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6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EF267-DC0D-4209-B31F-A9ECAEE7FEA2}"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n-US"/>
        </a:p>
      </dgm:t>
    </dgm:pt>
    <dgm:pt modelId="{1C5E33CE-AFC5-442C-88DA-4EF53FFBA323}">
      <dgm:prSet phldrT="[Text]" custT="1"/>
      <dgm:spPr>
        <a:solidFill>
          <a:schemeClr val="accent2">
            <a:lumMod val="50000"/>
          </a:schemeClr>
        </a:solidFill>
      </dgm:spPr>
      <dgm:t>
        <a:bodyPr/>
        <a:lstStyle/>
        <a:p>
          <a:pPr algn="ctr"/>
          <a:r>
            <a:rPr lang="vi-VN" sz="2800"/>
            <a:t>Đa dạng sinh học</a:t>
          </a:r>
          <a:endParaRPr lang="en-US" sz="2800"/>
        </a:p>
      </dgm:t>
    </dgm:pt>
    <dgm:pt modelId="{2AAC6998-2483-4F2A-BE21-45AA964EC6A2}" type="parTrans" cxnId="{3A8A4E6E-7005-4E07-8E8B-15E6F0CA56F3}">
      <dgm:prSet/>
      <dgm:spPr/>
      <dgm:t>
        <a:bodyPr/>
        <a:lstStyle/>
        <a:p>
          <a:endParaRPr lang="en-US"/>
        </a:p>
      </dgm:t>
    </dgm:pt>
    <dgm:pt modelId="{872CC3EE-A5F8-4E08-95E7-94923D9731FA}" type="sibTrans" cxnId="{3A8A4E6E-7005-4E07-8E8B-15E6F0CA56F3}">
      <dgm:prSet/>
      <dgm:spPr/>
      <dgm:t>
        <a:bodyPr/>
        <a:lstStyle/>
        <a:p>
          <a:endParaRPr lang="en-US"/>
        </a:p>
      </dgm:t>
    </dgm:pt>
    <dgm:pt modelId="{E13DBF83-3D93-4E9F-8CA8-2AEC93789888}">
      <dgm:prSet phldrT="[Text]"/>
      <dgm:spPr>
        <a:solidFill>
          <a:schemeClr val="accent6">
            <a:lumMod val="40000"/>
            <a:lumOff val="60000"/>
          </a:schemeClr>
        </a:solidFill>
      </dgm:spPr>
      <dgm:t>
        <a:bodyPr/>
        <a:lstStyle/>
        <a:p>
          <a:pPr algn="ctr"/>
          <a:r>
            <a:rPr lang="vi-VN">
              <a:solidFill>
                <a:schemeClr val="tx1"/>
              </a:solidFill>
            </a:rPr>
            <a:t>Khái niệm</a:t>
          </a:r>
          <a:endParaRPr lang="en-US">
            <a:solidFill>
              <a:schemeClr val="tx1"/>
            </a:solidFill>
          </a:endParaRPr>
        </a:p>
      </dgm:t>
    </dgm:pt>
    <dgm:pt modelId="{4FAC9C83-3B6F-4DDA-BB09-489CAF91F1E8}" type="parTrans" cxnId="{A7AA7E76-2775-428B-BBC4-345A74BDDB43}">
      <dgm:prSet/>
      <dgm:spPr/>
      <dgm:t>
        <a:bodyPr/>
        <a:lstStyle/>
        <a:p>
          <a:pPr algn="ctr"/>
          <a:endParaRPr lang="en-US"/>
        </a:p>
      </dgm:t>
    </dgm:pt>
    <dgm:pt modelId="{9533F5F4-D6EE-4D0E-ACC3-C10295C5D1B2}" type="sibTrans" cxnId="{A7AA7E76-2775-428B-BBC4-345A74BDDB43}">
      <dgm:prSet/>
      <dgm:spPr/>
      <dgm:t>
        <a:bodyPr/>
        <a:lstStyle/>
        <a:p>
          <a:endParaRPr lang="en-US"/>
        </a:p>
      </dgm:t>
    </dgm:pt>
    <dgm:pt modelId="{B80C3861-65FB-4304-99C3-E3C455065198}">
      <dgm:prSet phldrT="[Text]"/>
      <dgm:spPr>
        <a:solidFill>
          <a:schemeClr val="accent2">
            <a:lumMod val="20000"/>
            <a:lumOff val="80000"/>
          </a:schemeClr>
        </a:solidFill>
      </dgm:spPr>
      <dgm:t>
        <a:bodyPr/>
        <a:lstStyle/>
        <a:p>
          <a:pPr algn="ctr"/>
          <a:r>
            <a:rPr lang="vi-VN">
              <a:solidFill>
                <a:schemeClr val="tx1"/>
              </a:solidFill>
            </a:rPr>
            <a:t>.....</a:t>
          </a:r>
          <a:endParaRPr lang="en-US">
            <a:solidFill>
              <a:schemeClr val="tx1"/>
            </a:solidFill>
          </a:endParaRPr>
        </a:p>
      </dgm:t>
    </dgm:pt>
    <dgm:pt modelId="{2768DD6F-87F4-4AA9-A059-E6647C10168B}" type="parTrans" cxnId="{C5041238-CDC8-4CCD-9555-C0E59EFE162E}">
      <dgm:prSet/>
      <dgm:spPr/>
      <dgm:t>
        <a:bodyPr/>
        <a:lstStyle/>
        <a:p>
          <a:pPr algn="ctr"/>
          <a:endParaRPr lang="en-US"/>
        </a:p>
      </dgm:t>
    </dgm:pt>
    <dgm:pt modelId="{75C654D0-496D-4293-8AE0-686EDB75F36C}" type="sibTrans" cxnId="{C5041238-CDC8-4CCD-9555-C0E59EFE162E}">
      <dgm:prSet/>
      <dgm:spPr/>
      <dgm:t>
        <a:bodyPr/>
        <a:lstStyle/>
        <a:p>
          <a:endParaRPr lang="en-US"/>
        </a:p>
      </dgm:t>
    </dgm:pt>
    <dgm:pt modelId="{90283265-1D3E-4BEF-A4B3-C6393DC3B999}">
      <dgm:prSet phldrT="[Text]"/>
      <dgm:spPr>
        <a:solidFill>
          <a:schemeClr val="accent6">
            <a:lumMod val="40000"/>
            <a:lumOff val="60000"/>
          </a:schemeClr>
        </a:solidFill>
      </dgm:spPr>
      <dgm:t>
        <a:bodyPr/>
        <a:lstStyle/>
        <a:p>
          <a:pPr algn="ctr"/>
          <a:r>
            <a:rPr lang="vi-VN">
              <a:solidFill>
                <a:schemeClr val="tx1"/>
              </a:solidFill>
            </a:rPr>
            <a:t>Vai trò</a:t>
          </a:r>
          <a:endParaRPr lang="en-US">
            <a:solidFill>
              <a:schemeClr val="tx1"/>
            </a:solidFill>
          </a:endParaRPr>
        </a:p>
      </dgm:t>
    </dgm:pt>
    <dgm:pt modelId="{CDFCFBE0-086C-4833-A73E-6E279B00351D}" type="parTrans" cxnId="{8EF8C148-C062-434D-97DA-6BFBD71D6A8F}">
      <dgm:prSet/>
      <dgm:spPr/>
      <dgm:t>
        <a:bodyPr/>
        <a:lstStyle/>
        <a:p>
          <a:pPr algn="ctr"/>
          <a:endParaRPr lang="en-US"/>
        </a:p>
      </dgm:t>
    </dgm:pt>
    <dgm:pt modelId="{321D7881-7F02-43A6-82A7-08BF027A3254}" type="sibTrans" cxnId="{8EF8C148-C062-434D-97DA-6BFBD71D6A8F}">
      <dgm:prSet/>
      <dgm:spPr/>
      <dgm:t>
        <a:bodyPr/>
        <a:lstStyle/>
        <a:p>
          <a:endParaRPr lang="en-US"/>
        </a:p>
      </dgm:t>
    </dgm:pt>
    <dgm:pt modelId="{B8942603-8F32-4BB1-A11F-6E9CEEF23E81}">
      <dgm:prSet phldrT="[Text]"/>
      <dgm:spPr>
        <a:solidFill>
          <a:schemeClr val="accent6">
            <a:lumMod val="40000"/>
            <a:lumOff val="60000"/>
          </a:schemeClr>
        </a:solidFill>
      </dgm:spPr>
      <dgm:t>
        <a:bodyPr/>
        <a:lstStyle/>
        <a:p>
          <a:pPr algn="ctr"/>
          <a:r>
            <a:rPr lang="vi-VN">
              <a:solidFill>
                <a:schemeClr val="tx1"/>
              </a:solidFill>
            </a:rPr>
            <a:t>Sự suy giảm</a:t>
          </a:r>
          <a:endParaRPr lang="en-US">
            <a:solidFill>
              <a:schemeClr val="tx1"/>
            </a:solidFill>
          </a:endParaRPr>
        </a:p>
      </dgm:t>
    </dgm:pt>
    <dgm:pt modelId="{D0651635-0BE3-4CF7-A799-81E07F6224CB}" type="parTrans" cxnId="{9E23720B-F1F2-46E6-BCEF-B6B5FBF8BEAB}">
      <dgm:prSet/>
      <dgm:spPr/>
      <dgm:t>
        <a:bodyPr/>
        <a:lstStyle/>
        <a:p>
          <a:pPr algn="ctr"/>
          <a:endParaRPr lang="en-US"/>
        </a:p>
      </dgm:t>
    </dgm:pt>
    <dgm:pt modelId="{E04BA328-72FC-4A6F-AE76-ED8CDF1836C7}" type="sibTrans" cxnId="{9E23720B-F1F2-46E6-BCEF-B6B5FBF8BEAB}">
      <dgm:prSet/>
      <dgm:spPr/>
      <dgm:t>
        <a:bodyPr/>
        <a:lstStyle/>
        <a:p>
          <a:endParaRPr lang="en-US"/>
        </a:p>
      </dgm:t>
    </dgm:pt>
    <dgm:pt modelId="{778713C8-A1FD-4C95-BBAD-CE63314567F2}">
      <dgm:prSet phldrT="[Text]"/>
      <dgm:spPr>
        <a:solidFill>
          <a:schemeClr val="accent2">
            <a:lumMod val="20000"/>
            <a:lumOff val="80000"/>
          </a:schemeClr>
        </a:solidFill>
      </dgm:spPr>
      <dgm:t>
        <a:bodyPr/>
        <a:lstStyle/>
        <a:p>
          <a:pPr algn="ctr"/>
          <a:r>
            <a:rPr lang="vi-VN">
              <a:solidFill>
                <a:schemeClr val="tx1"/>
              </a:solidFill>
            </a:rPr>
            <a:t>...</a:t>
          </a:r>
          <a:endParaRPr lang="en-US">
            <a:solidFill>
              <a:schemeClr val="tx1"/>
            </a:solidFill>
          </a:endParaRPr>
        </a:p>
      </dgm:t>
    </dgm:pt>
    <dgm:pt modelId="{5C23C6C6-0566-43BE-95BD-5A9E48A53803}" type="parTrans" cxnId="{A66416AC-1AC8-4E49-8524-5A2433712113}">
      <dgm:prSet/>
      <dgm:spPr/>
      <dgm:t>
        <a:bodyPr/>
        <a:lstStyle/>
        <a:p>
          <a:pPr algn="ctr"/>
          <a:endParaRPr lang="en-US"/>
        </a:p>
      </dgm:t>
    </dgm:pt>
    <dgm:pt modelId="{033A1D1C-E485-48B4-9B4B-6FE15207F6C1}" type="sibTrans" cxnId="{A66416AC-1AC8-4E49-8524-5A2433712113}">
      <dgm:prSet/>
      <dgm:spPr/>
      <dgm:t>
        <a:bodyPr/>
        <a:lstStyle/>
        <a:p>
          <a:endParaRPr lang="en-US"/>
        </a:p>
      </dgm:t>
    </dgm:pt>
    <dgm:pt modelId="{9B15DB6E-1ACA-48AC-A4B9-51245DDF9C06}">
      <dgm:prSet phldrT="[Text]"/>
      <dgm:spPr>
        <a:solidFill>
          <a:schemeClr val="accent6">
            <a:lumMod val="40000"/>
            <a:lumOff val="60000"/>
          </a:schemeClr>
        </a:solidFill>
      </dgm:spPr>
      <dgm:t>
        <a:bodyPr/>
        <a:lstStyle/>
        <a:p>
          <a:pPr algn="ctr"/>
          <a:r>
            <a:rPr lang="vi-VN">
              <a:solidFill>
                <a:schemeClr val="tx1"/>
              </a:solidFill>
            </a:rPr>
            <a:t>Biện pháp bảo vệ</a:t>
          </a:r>
          <a:endParaRPr lang="en-US">
            <a:solidFill>
              <a:schemeClr val="tx1"/>
            </a:solidFill>
          </a:endParaRPr>
        </a:p>
      </dgm:t>
    </dgm:pt>
    <dgm:pt modelId="{2527A1C0-DC65-46BF-B910-383BAC5D1C40}" type="parTrans" cxnId="{781EAD2C-08D1-4EDE-B761-E1161A1C5000}">
      <dgm:prSet/>
      <dgm:spPr/>
      <dgm:t>
        <a:bodyPr/>
        <a:lstStyle/>
        <a:p>
          <a:pPr algn="ctr"/>
          <a:endParaRPr lang="en-US"/>
        </a:p>
      </dgm:t>
    </dgm:pt>
    <dgm:pt modelId="{6970402B-8DC4-4D66-859B-AA45C082021F}" type="sibTrans" cxnId="{781EAD2C-08D1-4EDE-B761-E1161A1C5000}">
      <dgm:prSet/>
      <dgm:spPr/>
      <dgm:t>
        <a:bodyPr/>
        <a:lstStyle/>
        <a:p>
          <a:endParaRPr lang="en-US"/>
        </a:p>
      </dgm:t>
    </dgm:pt>
    <dgm:pt modelId="{A961629E-BEEE-4D4C-8FA1-829FB3C78F3A}">
      <dgm:prSet/>
      <dgm:spPr>
        <a:solidFill>
          <a:schemeClr val="accent2">
            <a:lumMod val="20000"/>
            <a:lumOff val="80000"/>
          </a:schemeClr>
        </a:solidFill>
      </dgm:spPr>
      <dgm:t>
        <a:bodyPr/>
        <a:lstStyle/>
        <a:p>
          <a:pPr algn="ctr"/>
          <a:r>
            <a:rPr lang="vi-VN">
              <a:solidFill>
                <a:schemeClr val="tx1"/>
              </a:solidFill>
            </a:rPr>
            <a:t>Nguyên nhân</a:t>
          </a:r>
          <a:endParaRPr lang="en-US">
            <a:solidFill>
              <a:schemeClr val="tx1"/>
            </a:solidFill>
          </a:endParaRPr>
        </a:p>
      </dgm:t>
    </dgm:pt>
    <dgm:pt modelId="{9881159F-1BE8-4190-9CC7-20ED3EDD7ED7}" type="parTrans" cxnId="{8598732A-EEC2-4247-9CB2-5B76B63B1FD1}">
      <dgm:prSet/>
      <dgm:spPr/>
      <dgm:t>
        <a:bodyPr/>
        <a:lstStyle/>
        <a:p>
          <a:pPr algn="ctr"/>
          <a:endParaRPr lang="en-US"/>
        </a:p>
      </dgm:t>
    </dgm:pt>
    <dgm:pt modelId="{1D693E85-0311-4080-90D7-B60900DE06DD}" type="sibTrans" cxnId="{8598732A-EEC2-4247-9CB2-5B76B63B1FD1}">
      <dgm:prSet/>
      <dgm:spPr/>
      <dgm:t>
        <a:bodyPr/>
        <a:lstStyle/>
        <a:p>
          <a:endParaRPr lang="en-US"/>
        </a:p>
      </dgm:t>
    </dgm:pt>
    <dgm:pt modelId="{EB37F369-E760-439B-9DAE-E08D5F43E08D}">
      <dgm:prSet/>
      <dgm:spPr>
        <a:solidFill>
          <a:schemeClr val="accent2">
            <a:lumMod val="20000"/>
            <a:lumOff val="80000"/>
          </a:schemeClr>
        </a:solidFill>
      </dgm:spPr>
      <dgm:t>
        <a:bodyPr/>
        <a:lstStyle/>
        <a:p>
          <a:pPr algn="ctr"/>
          <a:r>
            <a:rPr lang="vi-VN">
              <a:solidFill>
                <a:schemeClr val="tx1"/>
              </a:solidFill>
            </a:rPr>
            <a:t>Hậu quả</a:t>
          </a:r>
          <a:endParaRPr lang="en-US">
            <a:solidFill>
              <a:schemeClr val="tx1"/>
            </a:solidFill>
          </a:endParaRPr>
        </a:p>
      </dgm:t>
    </dgm:pt>
    <dgm:pt modelId="{D88A7342-7267-4E43-A43B-8AA291164CA5}" type="parTrans" cxnId="{0FE4F059-93C5-48CD-8CFA-03EB3F8385D6}">
      <dgm:prSet/>
      <dgm:spPr/>
      <dgm:t>
        <a:bodyPr/>
        <a:lstStyle/>
        <a:p>
          <a:pPr algn="ctr"/>
          <a:endParaRPr lang="en-US"/>
        </a:p>
      </dgm:t>
    </dgm:pt>
    <dgm:pt modelId="{A25D719A-EB7C-4E92-9EE2-558FEFDD1B79}" type="sibTrans" cxnId="{0FE4F059-93C5-48CD-8CFA-03EB3F8385D6}">
      <dgm:prSet/>
      <dgm:spPr/>
      <dgm:t>
        <a:bodyPr/>
        <a:lstStyle/>
        <a:p>
          <a:endParaRPr lang="en-US"/>
        </a:p>
      </dgm:t>
    </dgm:pt>
    <dgm:pt modelId="{E8D77A10-1108-40FE-9ABC-35AF1752A629}">
      <dgm:prSet/>
      <dgm:spPr>
        <a:solidFill>
          <a:schemeClr val="accent2">
            <a:lumMod val="20000"/>
            <a:lumOff val="80000"/>
          </a:schemeClr>
        </a:solidFill>
      </dgm:spPr>
      <dgm:t>
        <a:bodyPr/>
        <a:lstStyle/>
        <a:p>
          <a:pPr algn="ctr"/>
          <a:r>
            <a:rPr lang="vi-VN">
              <a:solidFill>
                <a:schemeClr val="tx1"/>
              </a:solidFill>
            </a:rPr>
            <a:t>Trong tự nhiên</a:t>
          </a:r>
          <a:endParaRPr lang="en-US">
            <a:solidFill>
              <a:schemeClr val="tx1"/>
            </a:solidFill>
          </a:endParaRPr>
        </a:p>
      </dgm:t>
    </dgm:pt>
    <dgm:pt modelId="{8CA76BCB-941D-46ED-93B4-B2D27E0CCDC7}" type="parTrans" cxnId="{6242F0D1-2ED6-4A4D-9D21-01483C644D6C}">
      <dgm:prSet/>
      <dgm:spPr/>
      <dgm:t>
        <a:bodyPr/>
        <a:lstStyle/>
        <a:p>
          <a:pPr algn="ctr"/>
          <a:endParaRPr lang="en-US"/>
        </a:p>
      </dgm:t>
    </dgm:pt>
    <dgm:pt modelId="{E7A01B70-DB37-4824-B94E-0508FA9AE6F5}" type="sibTrans" cxnId="{6242F0D1-2ED6-4A4D-9D21-01483C644D6C}">
      <dgm:prSet/>
      <dgm:spPr/>
      <dgm:t>
        <a:bodyPr/>
        <a:lstStyle/>
        <a:p>
          <a:endParaRPr lang="en-US"/>
        </a:p>
      </dgm:t>
    </dgm:pt>
    <dgm:pt modelId="{F400EB0A-DD93-4FC4-A410-8B4FD1D0A190}">
      <dgm:prSet/>
      <dgm:spPr>
        <a:solidFill>
          <a:schemeClr val="accent2">
            <a:lumMod val="20000"/>
            <a:lumOff val="80000"/>
          </a:schemeClr>
        </a:solidFill>
      </dgm:spPr>
      <dgm:t>
        <a:bodyPr/>
        <a:lstStyle/>
        <a:p>
          <a:pPr algn="ctr"/>
          <a:r>
            <a:rPr lang="vi-VN">
              <a:solidFill>
                <a:schemeClr val="tx1"/>
              </a:solidFill>
            </a:rPr>
            <a:t>Trong thực tiễn</a:t>
          </a:r>
          <a:endParaRPr lang="en-US">
            <a:solidFill>
              <a:schemeClr val="tx1"/>
            </a:solidFill>
          </a:endParaRPr>
        </a:p>
      </dgm:t>
    </dgm:pt>
    <dgm:pt modelId="{E63FB6FD-BF9C-4372-A016-4865858E20FA}" type="parTrans" cxnId="{2D2494C2-A4C7-4EF6-AC41-550AFD8BF24A}">
      <dgm:prSet/>
      <dgm:spPr/>
      <dgm:t>
        <a:bodyPr/>
        <a:lstStyle/>
        <a:p>
          <a:pPr algn="ctr"/>
          <a:endParaRPr lang="en-US"/>
        </a:p>
      </dgm:t>
    </dgm:pt>
    <dgm:pt modelId="{14E7B214-9C2A-498E-8692-1C0E69432D10}" type="sibTrans" cxnId="{2D2494C2-A4C7-4EF6-AC41-550AFD8BF24A}">
      <dgm:prSet/>
      <dgm:spPr/>
      <dgm:t>
        <a:bodyPr/>
        <a:lstStyle/>
        <a:p>
          <a:endParaRPr lang="en-US"/>
        </a:p>
      </dgm:t>
    </dgm:pt>
    <dgm:pt modelId="{AF86D107-E297-41AD-9194-7AB9837CF253}">
      <dgm:prSet/>
      <dgm:spPr>
        <a:solidFill>
          <a:schemeClr val="accent4">
            <a:lumMod val="40000"/>
            <a:lumOff val="60000"/>
          </a:schemeClr>
        </a:solidFill>
      </dgm:spPr>
      <dgm:t>
        <a:bodyPr/>
        <a:lstStyle/>
        <a:p>
          <a:pPr algn="ctr"/>
          <a:r>
            <a:rPr lang="vi-VN">
              <a:solidFill>
                <a:schemeClr val="tx1"/>
              </a:solidFill>
            </a:rPr>
            <a:t>....</a:t>
          </a:r>
          <a:endParaRPr lang="en-US">
            <a:solidFill>
              <a:schemeClr val="tx1"/>
            </a:solidFill>
          </a:endParaRPr>
        </a:p>
      </dgm:t>
    </dgm:pt>
    <dgm:pt modelId="{2FEA70C4-46A8-44E7-A7B2-8FE85389C548}" type="parTrans" cxnId="{E59CD1CC-C7DD-4071-BBF6-AB69318149F6}">
      <dgm:prSet/>
      <dgm:spPr/>
      <dgm:t>
        <a:bodyPr/>
        <a:lstStyle/>
        <a:p>
          <a:pPr algn="ctr"/>
          <a:endParaRPr lang="en-US"/>
        </a:p>
      </dgm:t>
    </dgm:pt>
    <dgm:pt modelId="{C6B414A4-8DED-4958-9F6D-E5793A02EE58}" type="sibTrans" cxnId="{E59CD1CC-C7DD-4071-BBF6-AB69318149F6}">
      <dgm:prSet/>
      <dgm:spPr/>
      <dgm:t>
        <a:bodyPr/>
        <a:lstStyle/>
        <a:p>
          <a:endParaRPr lang="en-US"/>
        </a:p>
      </dgm:t>
    </dgm:pt>
    <dgm:pt modelId="{009C7268-C04A-425D-BD86-5986DDFA8EAC}">
      <dgm:prSet/>
      <dgm:spPr>
        <a:solidFill>
          <a:schemeClr val="accent4">
            <a:lumMod val="40000"/>
            <a:lumOff val="60000"/>
          </a:schemeClr>
        </a:solidFill>
      </dgm:spPr>
      <dgm:t>
        <a:bodyPr/>
        <a:lstStyle/>
        <a:p>
          <a:pPr algn="ctr"/>
          <a:r>
            <a:rPr lang="vi-VN">
              <a:solidFill>
                <a:schemeClr val="tx1"/>
              </a:solidFill>
            </a:rPr>
            <a:t>.....</a:t>
          </a:r>
          <a:endParaRPr lang="en-US">
            <a:solidFill>
              <a:schemeClr val="tx1"/>
            </a:solidFill>
          </a:endParaRPr>
        </a:p>
      </dgm:t>
    </dgm:pt>
    <dgm:pt modelId="{D5122943-10DF-4F7C-A03B-7371B9DA477B}" type="parTrans" cxnId="{FDF1F507-93B2-4885-B37F-FFCA12082EEC}">
      <dgm:prSet/>
      <dgm:spPr/>
      <dgm:t>
        <a:bodyPr/>
        <a:lstStyle/>
        <a:p>
          <a:pPr algn="ctr"/>
          <a:endParaRPr lang="en-US"/>
        </a:p>
      </dgm:t>
    </dgm:pt>
    <dgm:pt modelId="{80140E03-C2DF-45FF-AFF3-13E4C93D4512}" type="sibTrans" cxnId="{FDF1F507-93B2-4885-B37F-FFCA12082EEC}">
      <dgm:prSet/>
      <dgm:spPr/>
      <dgm:t>
        <a:bodyPr/>
        <a:lstStyle/>
        <a:p>
          <a:endParaRPr lang="en-US"/>
        </a:p>
      </dgm:t>
    </dgm:pt>
    <dgm:pt modelId="{0974D046-C3FB-4BF3-B342-248DACEF56A1}">
      <dgm:prSet/>
      <dgm:spPr>
        <a:solidFill>
          <a:schemeClr val="accent4">
            <a:lumMod val="40000"/>
            <a:lumOff val="60000"/>
          </a:schemeClr>
        </a:solidFill>
      </dgm:spPr>
      <dgm:t>
        <a:bodyPr/>
        <a:lstStyle/>
        <a:p>
          <a:pPr algn="ctr"/>
          <a:r>
            <a:rPr lang="vi-VN">
              <a:solidFill>
                <a:schemeClr val="tx1"/>
              </a:solidFill>
            </a:rPr>
            <a:t>....</a:t>
          </a:r>
          <a:endParaRPr lang="en-US">
            <a:solidFill>
              <a:schemeClr val="tx1"/>
            </a:solidFill>
          </a:endParaRPr>
        </a:p>
      </dgm:t>
    </dgm:pt>
    <dgm:pt modelId="{FDEC6458-6E0A-4CE0-8936-0F7B31B5686D}" type="parTrans" cxnId="{537E253D-D16A-442A-A46A-4C38C7AA9F0D}">
      <dgm:prSet/>
      <dgm:spPr/>
      <dgm:t>
        <a:bodyPr/>
        <a:lstStyle/>
        <a:p>
          <a:pPr algn="ctr"/>
          <a:endParaRPr lang="en-US"/>
        </a:p>
      </dgm:t>
    </dgm:pt>
    <dgm:pt modelId="{08546D50-EC1A-47DE-A472-4A5289DC3306}" type="sibTrans" cxnId="{537E253D-D16A-442A-A46A-4C38C7AA9F0D}">
      <dgm:prSet/>
      <dgm:spPr/>
      <dgm:t>
        <a:bodyPr/>
        <a:lstStyle/>
        <a:p>
          <a:endParaRPr lang="en-US"/>
        </a:p>
      </dgm:t>
    </dgm:pt>
    <dgm:pt modelId="{FA1A37C4-C018-4BBD-B4B3-3CD0128B4673}">
      <dgm:prSet/>
      <dgm:spPr>
        <a:solidFill>
          <a:schemeClr val="accent4">
            <a:lumMod val="40000"/>
            <a:lumOff val="60000"/>
          </a:schemeClr>
        </a:solidFill>
      </dgm:spPr>
      <dgm:t>
        <a:bodyPr/>
        <a:lstStyle/>
        <a:p>
          <a:pPr algn="ctr"/>
          <a:r>
            <a:rPr lang="vi-VN">
              <a:solidFill>
                <a:schemeClr val="tx1"/>
              </a:solidFill>
            </a:rPr>
            <a:t>....</a:t>
          </a:r>
          <a:endParaRPr lang="en-US">
            <a:solidFill>
              <a:schemeClr val="tx1"/>
            </a:solidFill>
          </a:endParaRPr>
        </a:p>
      </dgm:t>
    </dgm:pt>
    <dgm:pt modelId="{21FB6A98-8A30-4E3F-9565-81DCC44A8545}" type="parTrans" cxnId="{994B8BB3-EED9-4C7C-A5C8-61D7DC0650B1}">
      <dgm:prSet/>
      <dgm:spPr/>
      <dgm:t>
        <a:bodyPr/>
        <a:lstStyle/>
        <a:p>
          <a:pPr algn="ctr"/>
          <a:endParaRPr lang="en-US"/>
        </a:p>
      </dgm:t>
    </dgm:pt>
    <dgm:pt modelId="{DB1F0831-DA16-41C7-8622-8709A57E0AF6}" type="sibTrans" cxnId="{994B8BB3-EED9-4C7C-A5C8-61D7DC0650B1}">
      <dgm:prSet/>
      <dgm:spPr/>
      <dgm:t>
        <a:bodyPr/>
        <a:lstStyle/>
        <a:p>
          <a:endParaRPr lang="en-US"/>
        </a:p>
      </dgm:t>
    </dgm:pt>
    <dgm:pt modelId="{E8AE815E-E19D-4128-AA7B-0F12F33FDB0B}" type="pres">
      <dgm:prSet presAssocID="{224EF267-DC0D-4209-B31F-A9ECAEE7FEA2}" presName="diagram" presStyleCnt="0">
        <dgm:presLayoutVars>
          <dgm:chPref val="1"/>
          <dgm:dir/>
          <dgm:animOne val="branch"/>
          <dgm:animLvl val="lvl"/>
          <dgm:resizeHandles val="exact"/>
        </dgm:presLayoutVars>
      </dgm:prSet>
      <dgm:spPr/>
      <dgm:t>
        <a:bodyPr/>
        <a:lstStyle/>
        <a:p>
          <a:endParaRPr lang="en-US"/>
        </a:p>
      </dgm:t>
    </dgm:pt>
    <dgm:pt modelId="{C68BDE96-9FF6-460A-9247-091DA4F3EE63}" type="pres">
      <dgm:prSet presAssocID="{1C5E33CE-AFC5-442C-88DA-4EF53FFBA323}" presName="root1" presStyleCnt="0"/>
      <dgm:spPr/>
    </dgm:pt>
    <dgm:pt modelId="{9D536161-E2F7-4C88-B294-B6CFF72B1CED}" type="pres">
      <dgm:prSet presAssocID="{1C5E33CE-AFC5-442C-88DA-4EF53FFBA323}" presName="LevelOneTextNode" presStyleLbl="node0" presStyleIdx="0" presStyleCnt="1" custScaleX="120865" custScaleY="138986">
        <dgm:presLayoutVars>
          <dgm:chPref val="3"/>
        </dgm:presLayoutVars>
      </dgm:prSet>
      <dgm:spPr/>
      <dgm:t>
        <a:bodyPr/>
        <a:lstStyle/>
        <a:p>
          <a:endParaRPr lang="en-US"/>
        </a:p>
      </dgm:t>
    </dgm:pt>
    <dgm:pt modelId="{4B0BA70C-AB35-47CE-92E8-2C99F1A0371A}" type="pres">
      <dgm:prSet presAssocID="{1C5E33CE-AFC5-442C-88DA-4EF53FFBA323}" presName="level2hierChild" presStyleCnt="0"/>
      <dgm:spPr/>
    </dgm:pt>
    <dgm:pt modelId="{3451AF3E-46AF-4A84-BFB5-3FAC2A082CB8}" type="pres">
      <dgm:prSet presAssocID="{4FAC9C83-3B6F-4DDA-BB09-489CAF91F1E8}" presName="conn2-1" presStyleLbl="parChTrans1D2" presStyleIdx="0" presStyleCnt="4"/>
      <dgm:spPr/>
      <dgm:t>
        <a:bodyPr/>
        <a:lstStyle/>
        <a:p>
          <a:endParaRPr lang="en-US"/>
        </a:p>
      </dgm:t>
    </dgm:pt>
    <dgm:pt modelId="{4A9592C3-084C-47C3-B323-6D51FD79B5FA}" type="pres">
      <dgm:prSet presAssocID="{4FAC9C83-3B6F-4DDA-BB09-489CAF91F1E8}" presName="connTx" presStyleLbl="parChTrans1D2" presStyleIdx="0" presStyleCnt="4"/>
      <dgm:spPr/>
      <dgm:t>
        <a:bodyPr/>
        <a:lstStyle/>
        <a:p>
          <a:endParaRPr lang="en-US"/>
        </a:p>
      </dgm:t>
    </dgm:pt>
    <dgm:pt modelId="{E0CA2430-12EA-45CA-B3C0-7843B62DBC60}" type="pres">
      <dgm:prSet presAssocID="{E13DBF83-3D93-4E9F-8CA8-2AEC93789888}" presName="root2" presStyleCnt="0"/>
      <dgm:spPr/>
    </dgm:pt>
    <dgm:pt modelId="{2A03C18E-9218-4EED-A700-15FCB8865F43}" type="pres">
      <dgm:prSet presAssocID="{E13DBF83-3D93-4E9F-8CA8-2AEC93789888}" presName="LevelTwoTextNode" presStyleLbl="node2" presStyleIdx="0" presStyleCnt="4">
        <dgm:presLayoutVars>
          <dgm:chPref val="3"/>
        </dgm:presLayoutVars>
      </dgm:prSet>
      <dgm:spPr/>
      <dgm:t>
        <a:bodyPr/>
        <a:lstStyle/>
        <a:p>
          <a:endParaRPr lang="en-US"/>
        </a:p>
      </dgm:t>
    </dgm:pt>
    <dgm:pt modelId="{56C3F665-D443-47FB-8830-8095DDCF60C3}" type="pres">
      <dgm:prSet presAssocID="{E13DBF83-3D93-4E9F-8CA8-2AEC93789888}" presName="level3hierChild" presStyleCnt="0"/>
      <dgm:spPr/>
    </dgm:pt>
    <dgm:pt modelId="{F0004065-39B9-4AD9-BB63-CA2CABBB62DF}" type="pres">
      <dgm:prSet presAssocID="{2768DD6F-87F4-4AA9-A059-E6647C10168B}" presName="conn2-1" presStyleLbl="parChTrans1D3" presStyleIdx="0" presStyleCnt="6"/>
      <dgm:spPr/>
      <dgm:t>
        <a:bodyPr/>
        <a:lstStyle/>
        <a:p>
          <a:endParaRPr lang="en-US"/>
        </a:p>
      </dgm:t>
    </dgm:pt>
    <dgm:pt modelId="{84F13454-87B5-4A74-940C-F42E52471FF6}" type="pres">
      <dgm:prSet presAssocID="{2768DD6F-87F4-4AA9-A059-E6647C10168B}" presName="connTx" presStyleLbl="parChTrans1D3" presStyleIdx="0" presStyleCnt="6"/>
      <dgm:spPr/>
      <dgm:t>
        <a:bodyPr/>
        <a:lstStyle/>
        <a:p>
          <a:endParaRPr lang="en-US"/>
        </a:p>
      </dgm:t>
    </dgm:pt>
    <dgm:pt modelId="{8A0F3118-8ED2-4ACA-88BB-4CDAA6B42571}" type="pres">
      <dgm:prSet presAssocID="{B80C3861-65FB-4304-99C3-E3C455065198}" presName="root2" presStyleCnt="0"/>
      <dgm:spPr/>
    </dgm:pt>
    <dgm:pt modelId="{26255AAA-D72F-4B72-8631-124B8FB459CF}" type="pres">
      <dgm:prSet presAssocID="{B80C3861-65FB-4304-99C3-E3C455065198}" presName="LevelTwoTextNode" presStyleLbl="node3" presStyleIdx="0" presStyleCnt="6" custScaleX="531447">
        <dgm:presLayoutVars>
          <dgm:chPref val="3"/>
        </dgm:presLayoutVars>
      </dgm:prSet>
      <dgm:spPr/>
      <dgm:t>
        <a:bodyPr/>
        <a:lstStyle/>
        <a:p>
          <a:endParaRPr lang="en-US"/>
        </a:p>
      </dgm:t>
    </dgm:pt>
    <dgm:pt modelId="{468CA842-C144-49D1-A2C6-2EA43FD2AC7A}" type="pres">
      <dgm:prSet presAssocID="{B80C3861-65FB-4304-99C3-E3C455065198}" presName="level3hierChild" presStyleCnt="0"/>
      <dgm:spPr/>
    </dgm:pt>
    <dgm:pt modelId="{03AF0EDC-1C01-451D-8457-2FA763440704}" type="pres">
      <dgm:prSet presAssocID="{CDFCFBE0-086C-4833-A73E-6E279B00351D}" presName="conn2-1" presStyleLbl="parChTrans1D2" presStyleIdx="1" presStyleCnt="4"/>
      <dgm:spPr/>
      <dgm:t>
        <a:bodyPr/>
        <a:lstStyle/>
        <a:p>
          <a:endParaRPr lang="en-US"/>
        </a:p>
      </dgm:t>
    </dgm:pt>
    <dgm:pt modelId="{70A3CBD7-2B32-4C7B-A7EB-594EA3DD4430}" type="pres">
      <dgm:prSet presAssocID="{CDFCFBE0-086C-4833-A73E-6E279B00351D}" presName="connTx" presStyleLbl="parChTrans1D2" presStyleIdx="1" presStyleCnt="4"/>
      <dgm:spPr/>
      <dgm:t>
        <a:bodyPr/>
        <a:lstStyle/>
        <a:p>
          <a:endParaRPr lang="en-US"/>
        </a:p>
      </dgm:t>
    </dgm:pt>
    <dgm:pt modelId="{C8C95BB1-7FF3-4E9C-85C5-A9883DA15FE6}" type="pres">
      <dgm:prSet presAssocID="{90283265-1D3E-4BEF-A4B3-C6393DC3B999}" presName="root2" presStyleCnt="0"/>
      <dgm:spPr/>
    </dgm:pt>
    <dgm:pt modelId="{FBD03F32-B6E3-43BB-A8A3-C19D263638D6}" type="pres">
      <dgm:prSet presAssocID="{90283265-1D3E-4BEF-A4B3-C6393DC3B999}" presName="LevelTwoTextNode" presStyleLbl="node2" presStyleIdx="1" presStyleCnt="4">
        <dgm:presLayoutVars>
          <dgm:chPref val="3"/>
        </dgm:presLayoutVars>
      </dgm:prSet>
      <dgm:spPr/>
      <dgm:t>
        <a:bodyPr/>
        <a:lstStyle/>
        <a:p>
          <a:endParaRPr lang="en-US"/>
        </a:p>
      </dgm:t>
    </dgm:pt>
    <dgm:pt modelId="{41FA27C9-6EB1-42DE-AB25-2030B117C7B7}" type="pres">
      <dgm:prSet presAssocID="{90283265-1D3E-4BEF-A4B3-C6393DC3B999}" presName="level3hierChild" presStyleCnt="0"/>
      <dgm:spPr/>
    </dgm:pt>
    <dgm:pt modelId="{04BC5BC9-D889-4E44-A81C-87E63F112224}" type="pres">
      <dgm:prSet presAssocID="{8CA76BCB-941D-46ED-93B4-B2D27E0CCDC7}" presName="conn2-1" presStyleLbl="parChTrans1D3" presStyleIdx="1" presStyleCnt="6"/>
      <dgm:spPr/>
      <dgm:t>
        <a:bodyPr/>
        <a:lstStyle/>
        <a:p>
          <a:endParaRPr lang="en-US"/>
        </a:p>
      </dgm:t>
    </dgm:pt>
    <dgm:pt modelId="{24051330-EF9A-451E-9F54-B3335B00C2B6}" type="pres">
      <dgm:prSet presAssocID="{8CA76BCB-941D-46ED-93B4-B2D27E0CCDC7}" presName="connTx" presStyleLbl="parChTrans1D3" presStyleIdx="1" presStyleCnt="6"/>
      <dgm:spPr/>
      <dgm:t>
        <a:bodyPr/>
        <a:lstStyle/>
        <a:p>
          <a:endParaRPr lang="en-US"/>
        </a:p>
      </dgm:t>
    </dgm:pt>
    <dgm:pt modelId="{367CF879-FA97-40F3-9E1E-1C43600DD854}" type="pres">
      <dgm:prSet presAssocID="{E8D77A10-1108-40FE-9ABC-35AF1752A629}" presName="root2" presStyleCnt="0"/>
      <dgm:spPr/>
    </dgm:pt>
    <dgm:pt modelId="{5AED1CBE-C2A2-470E-A6C8-D0BA9436122F}" type="pres">
      <dgm:prSet presAssocID="{E8D77A10-1108-40FE-9ABC-35AF1752A629}" presName="LevelTwoTextNode" presStyleLbl="node3" presStyleIdx="1" presStyleCnt="6">
        <dgm:presLayoutVars>
          <dgm:chPref val="3"/>
        </dgm:presLayoutVars>
      </dgm:prSet>
      <dgm:spPr/>
      <dgm:t>
        <a:bodyPr/>
        <a:lstStyle/>
        <a:p>
          <a:endParaRPr lang="en-US"/>
        </a:p>
      </dgm:t>
    </dgm:pt>
    <dgm:pt modelId="{2B5A6CB5-0D9A-48BD-9503-CB25F5645DC7}" type="pres">
      <dgm:prSet presAssocID="{E8D77A10-1108-40FE-9ABC-35AF1752A629}" presName="level3hierChild" presStyleCnt="0"/>
      <dgm:spPr/>
    </dgm:pt>
    <dgm:pt modelId="{DD6FCA59-7E3E-4257-8042-ED38D75C9BB2}" type="pres">
      <dgm:prSet presAssocID="{2FEA70C4-46A8-44E7-A7B2-8FE85389C548}" presName="conn2-1" presStyleLbl="parChTrans1D4" presStyleIdx="0" presStyleCnt="4"/>
      <dgm:spPr/>
      <dgm:t>
        <a:bodyPr/>
        <a:lstStyle/>
        <a:p>
          <a:endParaRPr lang="en-US"/>
        </a:p>
      </dgm:t>
    </dgm:pt>
    <dgm:pt modelId="{17AB89D1-938D-4EAA-888E-DF3EDF26D9AD}" type="pres">
      <dgm:prSet presAssocID="{2FEA70C4-46A8-44E7-A7B2-8FE85389C548}" presName="connTx" presStyleLbl="parChTrans1D4" presStyleIdx="0" presStyleCnt="4"/>
      <dgm:spPr/>
      <dgm:t>
        <a:bodyPr/>
        <a:lstStyle/>
        <a:p>
          <a:endParaRPr lang="en-US"/>
        </a:p>
      </dgm:t>
    </dgm:pt>
    <dgm:pt modelId="{302E691A-DF34-4685-9B6B-10240F23505A}" type="pres">
      <dgm:prSet presAssocID="{AF86D107-E297-41AD-9194-7AB9837CF253}" presName="root2" presStyleCnt="0"/>
      <dgm:spPr/>
    </dgm:pt>
    <dgm:pt modelId="{8B441831-87DD-48CC-BDE8-D671E1C24433}" type="pres">
      <dgm:prSet presAssocID="{AF86D107-E297-41AD-9194-7AB9837CF253}" presName="LevelTwoTextNode" presStyleLbl="node4" presStyleIdx="0" presStyleCnt="4" custScaleX="390686">
        <dgm:presLayoutVars>
          <dgm:chPref val="3"/>
        </dgm:presLayoutVars>
      </dgm:prSet>
      <dgm:spPr/>
      <dgm:t>
        <a:bodyPr/>
        <a:lstStyle/>
        <a:p>
          <a:endParaRPr lang="en-US"/>
        </a:p>
      </dgm:t>
    </dgm:pt>
    <dgm:pt modelId="{16CCE66D-7E98-414F-BCE0-19A4293B6512}" type="pres">
      <dgm:prSet presAssocID="{AF86D107-E297-41AD-9194-7AB9837CF253}" presName="level3hierChild" presStyleCnt="0"/>
      <dgm:spPr/>
    </dgm:pt>
    <dgm:pt modelId="{F6C218D4-7A79-44C6-B89C-D6E4E8362DA3}" type="pres">
      <dgm:prSet presAssocID="{E63FB6FD-BF9C-4372-A016-4865858E20FA}" presName="conn2-1" presStyleLbl="parChTrans1D3" presStyleIdx="2" presStyleCnt="6"/>
      <dgm:spPr/>
      <dgm:t>
        <a:bodyPr/>
        <a:lstStyle/>
        <a:p>
          <a:endParaRPr lang="en-US"/>
        </a:p>
      </dgm:t>
    </dgm:pt>
    <dgm:pt modelId="{B79DC77A-0416-44AE-9BBC-C488D4D241B5}" type="pres">
      <dgm:prSet presAssocID="{E63FB6FD-BF9C-4372-A016-4865858E20FA}" presName="connTx" presStyleLbl="parChTrans1D3" presStyleIdx="2" presStyleCnt="6"/>
      <dgm:spPr/>
      <dgm:t>
        <a:bodyPr/>
        <a:lstStyle/>
        <a:p>
          <a:endParaRPr lang="en-US"/>
        </a:p>
      </dgm:t>
    </dgm:pt>
    <dgm:pt modelId="{18E7C00A-99D1-4BAD-8EC0-3A690E805A06}" type="pres">
      <dgm:prSet presAssocID="{F400EB0A-DD93-4FC4-A410-8B4FD1D0A190}" presName="root2" presStyleCnt="0"/>
      <dgm:spPr/>
    </dgm:pt>
    <dgm:pt modelId="{E175B66B-8704-4DA6-8C41-601D1A0D8A4E}" type="pres">
      <dgm:prSet presAssocID="{F400EB0A-DD93-4FC4-A410-8B4FD1D0A190}" presName="LevelTwoTextNode" presStyleLbl="node3" presStyleIdx="2" presStyleCnt="6">
        <dgm:presLayoutVars>
          <dgm:chPref val="3"/>
        </dgm:presLayoutVars>
      </dgm:prSet>
      <dgm:spPr/>
      <dgm:t>
        <a:bodyPr/>
        <a:lstStyle/>
        <a:p>
          <a:endParaRPr lang="en-US"/>
        </a:p>
      </dgm:t>
    </dgm:pt>
    <dgm:pt modelId="{B5068D2E-B2A8-4532-878D-234342A89B99}" type="pres">
      <dgm:prSet presAssocID="{F400EB0A-DD93-4FC4-A410-8B4FD1D0A190}" presName="level3hierChild" presStyleCnt="0"/>
      <dgm:spPr/>
    </dgm:pt>
    <dgm:pt modelId="{2598E1F7-8FE6-41B8-A456-03DE66B8C174}" type="pres">
      <dgm:prSet presAssocID="{D5122943-10DF-4F7C-A03B-7371B9DA477B}" presName="conn2-1" presStyleLbl="parChTrans1D4" presStyleIdx="1" presStyleCnt="4"/>
      <dgm:spPr/>
      <dgm:t>
        <a:bodyPr/>
        <a:lstStyle/>
        <a:p>
          <a:endParaRPr lang="en-US"/>
        </a:p>
      </dgm:t>
    </dgm:pt>
    <dgm:pt modelId="{4E45F471-2CFA-45B8-A05F-D8E058D4972A}" type="pres">
      <dgm:prSet presAssocID="{D5122943-10DF-4F7C-A03B-7371B9DA477B}" presName="connTx" presStyleLbl="parChTrans1D4" presStyleIdx="1" presStyleCnt="4"/>
      <dgm:spPr/>
      <dgm:t>
        <a:bodyPr/>
        <a:lstStyle/>
        <a:p>
          <a:endParaRPr lang="en-US"/>
        </a:p>
      </dgm:t>
    </dgm:pt>
    <dgm:pt modelId="{830AAB9A-8944-4288-8D1A-DE3A1FC9BFBC}" type="pres">
      <dgm:prSet presAssocID="{009C7268-C04A-425D-BD86-5986DDFA8EAC}" presName="root2" presStyleCnt="0"/>
      <dgm:spPr/>
    </dgm:pt>
    <dgm:pt modelId="{0E22D43A-8B5C-4DC7-A7A9-18871F7BC7B5}" type="pres">
      <dgm:prSet presAssocID="{009C7268-C04A-425D-BD86-5986DDFA8EAC}" presName="LevelTwoTextNode" presStyleLbl="node4" presStyleIdx="1" presStyleCnt="4" custScaleX="391869">
        <dgm:presLayoutVars>
          <dgm:chPref val="3"/>
        </dgm:presLayoutVars>
      </dgm:prSet>
      <dgm:spPr/>
      <dgm:t>
        <a:bodyPr/>
        <a:lstStyle/>
        <a:p>
          <a:endParaRPr lang="en-US"/>
        </a:p>
      </dgm:t>
    </dgm:pt>
    <dgm:pt modelId="{92E6E475-1800-4362-9BB6-0714EFBDC319}" type="pres">
      <dgm:prSet presAssocID="{009C7268-C04A-425D-BD86-5986DDFA8EAC}" presName="level3hierChild" presStyleCnt="0"/>
      <dgm:spPr/>
    </dgm:pt>
    <dgm:pt modelId="{9219A758-C933-4545-AEF1-F6A3FACBD214}" type="pres">
      <dgm:prSet presAssocID="{D0651635-0BE3-4CF7-A799-81E07F6224CB}" presName="conn2-1" presStyleLbl="parChTrans1D2" presStyleIdx="2" presStyleCnt="4"/>
      <dgm:spPr/>
      <dgm:t>
        <a:bodyPr/>
        <a:lstStyle/>
        <a:p>
          <a:endParaRPr lang="en-US"/>
        </a:p>
      </dgm:t>
    </dgm:pt>
    <dgm:pt modelId="{63493DA8-CF2A-40EA-A760-58626E177F25}" type="pres">
      <dgm:prSet presAssocID="{D0651635-0BE3-4CF7-A799-81E07F6224CB}" presName="connTx" presStyleLbl="parChTrans1D2" presStyleIdx="2" presStyleCnt="4"/>
      <dgm:spPr/>
      <dgm:t>
        <a:bodyPr/>
        <a:lstStyle/>
        <a:p>
          <a:endParaRPr lang="en-US"/>
        </a:p>
      </dgm:t>
    </dgm:pt>
    <dgm:pt modelId="{0279EE2A-87A7-4059-B701-89307DA6FACA}" type="pres">
      <dgm:prSet presAssocID="{B8942603-8F32-4BB1-A11F-6E9CEEF23E81}" presName="root2" presStyleCnt="0"/>
      <dgm:spPr/>
    </dgm:pt>
    <dgm:pt modelId="{21C8CE03-6A38-4771-8648-44DF47B5EFB8}" type="pres">
      <dgm:prSet presAssocID="{B8942603-8F32-4BB1-A11F-6E9CEEF23E81}" presName="LevelTwoTextNode" presStyleLbl="node2" presStyleIdx="2" presStyleCnt="4">
        <dgm:presLayoutVars>
          <dgm:chPref val="3"/>
        </dgm:presLayoutVars>
      </dgm:prSet>
      <dgm:spPr/>
      <dgm:t>
        <a:bodyPr/>
        <a:lstStyle/>
        <a:p>
          <a:endParaRPr lang="en-US"/>
        </a:p>
      </dgm:t>
    </dgm:pt>
    <dgm:pt modelId="{EA121277-BD03-4111-848E-A18CEB31D027}" type="pres">
      <dgm:prSet presAssocID="{B8942603-8F32-4BB1-A11F-6E9CEEF23E81}" presName="level3hierChild" presStyleCnt="0"/>
      <dgm:spPr/>
    </dgm:pt>
    <dgm:pt modelId="{5D5EC1EB-6800-44E2-B7E1-05C5874FB892}" type="pres">
      <dgm:prSet presAssocID="{9881159F-1BE8-4190-9CC7-20ED3EDD7ED7}" presName="conn2-1" presStyleLbl="parChTrans1D3" presStyleIdx="3" presStyleCnt="6"/>
      <dgm:spPr/>
      <dgm:t>
        <a:bodyPr/>
        <a:lstStyle/>
        <a:p>
          <a:endParaRPr lang="en-US"/>
        </a:p>
      </dgm:t>
    </dgm:pt>
    <dgm:pt modelId="{DCC3B4E4-921E-4783-A7DE-F8C8F66CCBCD}" type="pres">
      <dgm:prSet presAssocID="{9881159F-1BE8-4190-9CC7-20ED3EDD7ED7}" presName="connTx" presStyleLbl="parChTrans1D3" presStyleIdx="3" presStyleCnt="6"/>
      <dgm:spPr/>
      <dgm:t>
        <a:bodyPr/>
        <a:lstStyle/>
        <a:p>
          <a:endParaRPr lang="en-US"/>
        </a:p>
      </dgm:t>
    </dgm:pt>
    <dgm:pt modelId="{F1CC39BF-EFAC-47F0-93EB-151AAB1C61EC}" type="pres">
      <dgm:prSet presAssocID="{A961629E-BEEE-4D4C-8FA1-829FB3C78F3A}" presName="root2" presStyleCnt="0"/>
      <dgm:spPr/>
    </dgm:pt>
    <dgm:pt modelId="{FCED8DBF-B2B5-4E3D-AE8E-63365BB96D09}" type="pres">
      <dgm:prSet presAssocID="{A961629E-BEEE-4D4C-8FA1-829FB3C78F3A}" presName="LevelTwoTextNode" presStyleLbl="node3" presStyleIdx="3" presStyleCnt="6">
        <dgm:presLayoutVars>
          <dgm:chPref val="3"/>
        </dgm:presLayoutVars>
      </dgm:prSet>
      <dgm:spPr/>
      <dgm:t>
        <a:bodyPr/>
        <a:lstStyle/>
        <a:p>
          <a:endParaRPr lang="en-US"/>
        </a:p>
      </dgm:t>
    </dgm:pt>
    <dgm:pt modelId="{00571DFA-0362-4685-9B59-6673684E7BA5}" type="pres">
      <dgm:prSet presAssocID="{A961629E-BEEE-4D4C-8FA1-829FB3C78F3A}" presName="level3hierChild" presStyleCnt="0"/>
      <dgm:spPr/>
    </dgm:pt>
    <dgm:pt modelId="{5732314F-0AAB-4208-B864-07484372BDE9}" type="pres">
      <dgm:prSet presAssocID="{FDEC6458-6E0A-4CE0-8936-0F7B31B5686D}" presName="conn2-1" presStyleLbl="parChTrans1D4" presStyleIdx="2" presStyleCnt="4"/>
      <dgm:spPr/>
      <dgm:t>
        <a:bodyPr/>
        <a:lstStyle/>
        <a:p>
          <a:endParaRPr lang="en-US"/>
        </a:p>
      </dgm:t>
    </dgm:pt>
    <dgm:pt modelId="{EAA6B631-5AA8-4667-BF20-FEE4FE524EBB}" type="pres">
      <dgm:prSet presAssocID="{FDEC6458-6E0A-4CE0-8936-0F7B31B5686D}" presName="connTx" presStyleLbl="parChTrans1D4" presStyleIdx="2" presStyleCnt="4"/>
      <dgm:spPr/>
      <dgm:t>
        <a:bodyPr/>
        <a:lstStyle/>
        <a:p>
          <a:endParaRPr lang="en-US"/>
        </a:p>
      </dgm:t>
    </dgm:pt>
    <dgm:pt modelId="{F23FC3BF-6FCF-44DC-8C11-3711691DFE46}" type="pres">
      <dgm:prSet presAssocID="{0974D046-C3FB-4BF3-B342-248DACEF56A1}" presName="root2" presStyleCnt="0"/>
      <dgm:spPr/>
    </dgm:pt>
    <dgm:pt modelId="{EAD19D6B-4937-40BD-9CDE-6F3F40B262E5}" type="pres">
      <dgm:prSet presAssocID="{0974D046-C3FB-4BF3-B342-248DACEF56A1}" presName="LevelTwoTextNode" presStyleLbl="node4" presStyleIdx="2" presStyleCnt="4" custScaleX="393053">
        <dgm:presLayoutVars>
          <dgm:chPref val="3"/>
        </dgm:presLayoutVars>
      </dgm:prSet>
      <dgm:spPr/>
      <dgm:t>
        <a:bodyPr/>
        <a:lstStyle/>
        <a:p>
          <a:endParaRPr lang="en-US"/>
        </a:p>
      </dgm:t>
    </dgm:pt>
    <dgm:pt modelId="{A6EE5177-7562-4ABD-8032-187C1E7C5A47}" type="pres">
      <dgm:prSet presAssocID="{0974D046-C3FB-4BF3-B342-248DACEF56A1}" presName="level3hierChild" presStyleCnt="0"/>
      <dgm:spPr/>
    </dgm:pt>
    <dgm:pt modelId="{4A903DA4-D8E7-4D86-A69D-DE7DDA5217D0}" type="pres">
      <dgm:prSet presAssocID="{D88A7342-7267-4E43-A43B-8AA291164CA5}" presName="conn2-1" presStyleLbl="parChTrans1D3" presStyleIdx="4" presStyleCnt="6"/>
      <dgm:spPr/>
      <dgm:t>
        <a:bodyPr/>
        <a:lstStyle/>
        <a:p>
          <a:endParaRPr lang="en-US"/>
        </a:p>
      </dgm:t>
    </dgm:pt>
    <dgm:pt modelId="{6FF31B96-3454-41C2-BAE5-493907F6035D}" type="pres">
      <dgm:prSet presAssocID="{D88A7342-7267-4E43-A43B-8AA291164CA5}" presName="connTx" presStyleLbl="parChTrans1D3" presStyleIdx="4" presStyleCnt="6"/>
      <dgm:spPr/>
      <dgm:t>
        <a:bodyPr/>
        <a:lstStyle/>
        <a:p>
          <a:endParaRPr lang="en-US"/>
        </a:p>
      </dgm:t>
    </dgm:pt>
    <dgm:pt modelId="{0B3F53B7-5875-45B4-9E9A-148CCDF7F22B}" type="pres">
      <dgm:prSet presAssocID="{EB37F369-E760-439B-9DAE-E08D5F43E08D}" presName="root2" presStyleCnt="0"/>
      <dgm:spPr/>
    </dgm:pt>
    <dgm:pt modelId="{73654E17-AD55-4B56-B495-D35B88DDAB14}" type="pres">
      <dgm:prSet presAssocID="{EB37F369-E760-439B-9DAE-E08D5F43E08D}" presName="LevelTwoTextNode" presStyleLbl="node3" presStyleIdx="4" presStyleCnt="6">
        <dgm:presLayoutVars>
          <dgm:chPref val="3"/>
        </dgm:presLayoutVars>
      </dgm:prSet>
      <dgm:spPr/>
      <dgm:t>
        <a:bodyPr/>
        <a:lstStyle/>
        <a:p>
          <a:endParaRPr lang="en-US"/>
        </a:p>
      </dgm:t>
    </dgm:pt>
    <dgm:pt modelId="{F2AC06FB-D762-437F-9CFD-D9A15B590E98}" type="pres">
      <dgm:prSet presAssocID="{EB37F369-E760-439B-9DAE-E08D5F43E08D}" presName="level3hierChild" presStyleCnt="0"/>
      <dgm:spPr/>
    </dgm:pt>
    <dgm:pt modelId="{584DF0E3-ADB4-4691-B1A3-9EBC402558C8}" type="pres">
      <dgm:prSet presAssocID="{21FB6A98-8A30-4E3F-9565-81DCC44A8545}" presName="conn2-1" presStyleLbl="parChTrans1D4" presStyleIdx="3" presStyleCnt="4"/>
      <dgm:spPr/>
      <dgm:t>
        <a:bodyPr/>
        <a:lstStyle/>
        <a:p>
          <a:endParaRPr lang="en-US"/>
        </a:p>
      </dgm:t>
    </dgm:pt>
    <dgm:pt modelId="{836F3146-DFD9-4688-8E68-5F5154A7243C}" type="pres">
      <dgm:prSet presAssocID="{21FB6A98-8A30-4E3F-9565-81DCC44A8545}" presName="connTx" presStyleLbl="parChTrans1D4" presStyleIdx="3" presStyleCnt="4"/>
      <dgm:spPr/>
      <dgm:t>
        <a:bodyPr/>
        <a:lstStyle/>
        <a:p>
          <a:endParaRPr lang="en-US"/>
        </a:p>
      </dgm:t>
    </dgm:pt>
    <dgm:pt modelId="{B6C74692-AF0E-423D-8276-23192F069642}" type="pres">
      <dgm:prSet presAssocID="{FA1A37C4-C018-4BBD-B4B3-3CD0128B4673}" presName="root2" presStyleCnt="0"/>
      <dgm:spPr/>
    </dgm:pt>
    <dgm:pt modelId="{96457635-CB7A-4955-AAB0-532FDFA25651}" type="pres">
      <dgm:prSet presAssocID="{FA1A37C4-C018-4BBD-B4B3-3CD0128B4673}" presName="LevelTwoTextNode" presStyleLbl="node4" presStyleIdx="3" presStyleCnt="4" custScaleX="393542">
        <dgm:presLayoutVars>
          <dgm:chPref val="3"/>
        </dgm:presLayoutVars>
      </dgm:prSet>
      <dgm:spPr/>
      <dgm:t>
        <a:bodyPr/>
        <a:lstStyle/>
        <a:p>
          <a:endParaRPr lang="en-US"/>
        </a:p>
      </dgm:t>
    </dgm:pt>
    <dgm:pt modelId="{388A7A5F-B31C-4D04-AE38-39ADFC3F64D7}" type="pres">
      <dgm:prSet presAssocID="{FA1A37C4-C018-4BBD-B4B3-3CD0128B4673}" presName="level3hierChild" presStyleCnt="0"/>
      <dgm:spPr/>
    </dgm:pt>
    <dgm:pt modelId="{F382490B-0770-4174-B373-B053CC5C191D}" type="pres">
      <dgm:prSet presAssocID="{2527A1C0-DC65-46BF-B910-383BAC5D1C40}" presName="conn2-1" presStyleLbl="parChTrans1D2" presStyleIdx="3" presStyleCnt="4"/>
      <dgm:spPr/>
      <dgm:t>
        <a:bodyPr/>
        <a:lstStyle/>
        <a:p>
          <a:endParaRPr lang="en-US"/>
        </a:p>
      </dgm:t>
    </dgm:pt>
    <dgm:pt modelId="{8EA051F7-78E6-4678-94E8-7FFEF159047F}" type="pres">
      <dgm:prSet presAssocID="{2527A1C0-DC65-46BF-B910-383BAC5D1C40}" presName="connTx" presStyleLbl="parChTrans1D2" presStyleIdx="3" presStyleCnt="4"/>
      <dgm:spPr/>
      <dgm:t>
        <a:bodyPr/>
        <a:lstStyle/>
        <a:p>
          <a:endParaRPr lang="en-US"/>
        </a:p>
      </dgm:t>
    </dgm:pt>
    <dgm:pt modelId="{5229B3AA-45D8-4461-B4E1-335ABC45145B}" type="pres">
      <dgm:prSet presAssocID="{9B15DB6E-1ACA-48AC-A4B9-51245DDF9C06}" presName="root2" presStyleCnt="0"/>
      <dgm:spPr/>
    </dgm:pt>
    <dgm:pt modelId="{1FFB8E87-E992-4004-98B0-7ED816241EAE}" type="pres">
      <dgm:prSet presAssocID="{9B15DB6E-1ACA-48AC-A4B9-51245DDF9C06}" presName="LevelTwoTextNode" presStyleLbl="node2" presStyleIdx="3" presStyleCnt="4">
        <dgm:presLayoutVars>
          <dgm:chPref val="3"/>
        </dgm:presLayoutVars>
      </dgm:prSet>
      <dgm:spPr/>
      <dgm:t>
        <a:bodyPr/>
        <a:lstStyle/>
        <a:p>
          <a:endParaRPr lang="en-US"/>
        </a:p>
      </dgm:t>
    </dgm:pt>
    <dgm:pt modelId="{AF92A04D-3F5B-4B11-8C12-A994A8ACD46D}" type="pres">
      <dgm:prSet presAssocID="{9B15DB6E-1ACA-48AC-A4B9-51245DDF9C06}" presName="level3hierChild" presStyleCnt="0"/>
      <dgm:spPr/>
    </dgm:pt>
    <dgm:pt modelId="{E8DAF80C-0E29-4C21-8349-F32D9BBDC23F}" type="pres">
      <dgm:prSet presAssocID="{5C23C6C6-0566-43BE-95BD-5A9E48A53803}" presName="conn2-1" presStyleLbl="parChTrans1D3" presStyleIdx="5" presStyleCnt="6"/>
      <dgm:spPr/>
      <dgm:t>
        <a:bodyPr/>
        <a:lstStyle/>
        <a:p>
          <a:endParaRPr lang="en-US"/>
        </a:p>
      </dgm:t>
    </dgm:pt>
    <dgm:pt modelId="{8590BCF0-43A0-47A1-BE0A-56FFA7EA40F2}" type="pres">
      <dgm:prSet presAssocID="{5C23C6C6-0566-43BE-95BD-5A9E48A53803}" presName="connTx" presStyleLbl="parChTrans1D3" presStyleIdx="5" presStyleCnt="6"/>
      <dgm:spPr/>
      <dgm:t>
        <a:bodyPr/>
        <a:lstStyle/>
        <a:p>
          <a:endParaRPr lang="en-US"/>
        </a:p>
      </dgm:t>
    </dgm:pt>
    <dgm:pt modelId="{465712CE-D3DD-4E16-8DED-3E2E495F67F2}" type="pres">
      <dgm:prSet presAssocID="{778713C8-A1FD-4C95-BBAD-CE63314567F2}" presName="root2" presStyleCnt="0"/>
      <dgm:spPr/>
    </dgm:pt>
    <dgm:pt modelId="{906D9287-C1C8-424D-812E-DE485A7C4376}" type="pres">
      <dgm:prSet presAssocID="{778713C8-A1FD-4C95-BBAD-CE63314567F2}" presName="LevelTwoTextNode" presStyleLbl="node3" presStyleIdx="5" presStyleCnt="6" custScaleX="531331">
        <dgm:presLayoutVars>
          <dgm:chPref val="3"/>
        </dgm:presLayoutVars>
      </dgm:prSet>
      <dgm:spPr/>
      <dgm:t>
        <a:bodyPr/>
        <a:lstStyle/>
        <a:p>
          <a:endParaRPr lang="en-US"/>
        </a:p>
      </dgm:t>
    </dgm:pt>
    <dgm:pt modelId="{572C9943-0ADA-4FD3-92E1-CFFF147FF77D}" type="pres">
      <dgm:prSet presAssocID="{778713C8-A1FD-4C95-BBAD-CE63314567F2}" presName="level3hierChild" presStyleCnt="0"/>
      <dgm:spPr/>
    </dgm:pt>
  </dgm:ptLst>
  <dgm:cxnLst>
    <dgm:cxn modelId="{1C63C438-64C1-418F-91C9-6EC9A3023975}" type="presOf" srcId="{CDFCFBE0-086C-4833-A73E-6E279B00351D}" destId="{03AF0EDC-1C01-451D-8457-2FA763440704}" srcOrd="0" destOrd="0" presId="urn:microsoft.com/office/officeart/2005/8/layout/hierarchy2"/>
    <dgm:cxn modelId="{3E60E1A2-6C02-408F-A3F2-DF5CC771F379}" type="presOf" srcId="{E63FB6FD-BF9C-4372-A016-4865858E20FA}" destId="{F6C218D4-7A79-44C6-B89C-D6E4E8362DA3}" srcOrd="0" destOrd="0" presId="urn:microsoft.com/office/officeart/2005/8/layout/hierarchy2"/>
    <dgm:cxn modelId="{6826B979-9FDB-4FE2-8655-F918D252771D}" type="presOf" srcId="{A961629E-BEEE-4D4C-8FA1-829FB3C78F3A}" destId="{FCED8DBF-B2B5-4E3D-AE8E-63365BB96D09}" srcOrd="0" destOrd="0" presId="urn:microsoft.com/office/officeart/2005/8/layout/hierarchy2"/>
    <dgm:cxn modelId="{8598732A-EEC2-4247-9CB2-5B76B63B1FD1}" srcId="{B8942603-8F32-4BB1-A11F-6E9CEEF23E81}" destId="{A961629E-BEEE-4D4C-8FA1-829FB3C78F3A}" srcOrd="0" destOrd="0" parTransId="{9881159F-1BE8-4190-9CC7-20ED3EDD7ED7}" sibTransId="{1D693E85-0311-4080-90D7-B60900DE06DD}"/>
    <dgm:cxn modelId="{3248D4E2-103D-4259-B65D-290DC95B7353}" type="presOf" srcId="{2FEA70C4-46A8-44E7-A7B2-8FE85389C548}" destId="{17AB89D1-938D-4EAA-888E-DF3EDF26D9AD}" srcOrd="1" destOrd="0" presId="urn:microsoft.com/office/officeart/2005/8/layout/hierarchy2"/>
    <dgm:cxn modelId="{09CB98F6-CCA5-40E4-806C-8A392B74CA0C}" type="presOf" srcId="{D5122943-10DF-4F7C-A03B-7371B9DA477B}" destId="{4E45F471-2CFA-45B8-A05F-D8E058D4972A}" srcOrd="1" destOrd="0" presId="urn:microsoft.com/office/officeart/2005/8/layout/hierarchy2"/>
    <dgm:cxn modelId="{8BA1E2BD-B855-485B-8A12-DF02C9E624FB}" type="presOf" srcId="{FDEC6458-6E0A-4CE0-8936-0F7B31B5686D}" destId="{5732314F-0AAB-4208-B864-07484372BDE9}" srcOrd="0" destOrd="0" presId="urn:microsoft.com/office/officeart/2005/8/layout/hierarchy2"/>
    <dgm:cxn modelId="{0FE4F059-93C5-48CD-8CFA-03EB3F8385D6}" srcId="{B8942603-8F32-4BB1-A11F-6E9CEEF23E81}" destId="{EB37F369-E760-439B-9DAE-E08D5F43E08D}" srcOrd="1" destOrd="0" parTransId="{D88A7342-7267-4E43-A43B-8AA291164CA5}" sibTransId="{A25D719A-EB7C-4E92-9EE2-558FEFDD1B79}"/>
    <dgm:cxn modelId="{437DE367-3BCA-47B8-A2E7-BE810CDE30B3}" type="presOf" srcId="{1C5E33CE-AFC5-442C-88DA-4EF53FFBA323}" destId="{9D536161-E2F7-4C88-B294-B6CFF72B1CED}" srcOrd="0" destOrd="0" presId="urn:microsoft.com/office/officeart/2005/8/layout/hierarchy2"/>
    <dgm:cxn modelId="{0186363B-DDC5-4A1D-9953-761D5D55064E}" type="presOf" srcId="{21FB6A98-8A30-4E3F-9565-81DCC44A8545}" destId="{584DF0E3-ADB4-4691-B1A3-9EBC402558C8}" srcOrd="0" destOrd="0" presId="urn:microsoft.com/office/officeart/2005/8/layout/hierarchy2"/>
    <dgm:cxn modelId="{169A75E0-95E4-428A-B908-5C8B74AFF10C}" type="presOf" srcId="{E63FB6FD-BF9C-4372-A016-4865858E20FA}" destId="{B79DC77A-0416-44AE-9BBC-C488D4D241B5}" srcOrd="1" destOrd="0" presId="urn:microsoft.com/office/officeart/2005/8/layout/hierarchy2"/>
    <dgm:cxn modelId="{DDDCD661-8FC2-413B-A3D9-AC3D5A6FE6EF}" type="presOf" srcId="{4FAC9C83-3B6F-4DDA-BB09-489CAF91F1E8}" destId="{4A9592C3-084C-47C3-B323-6D51FD79B5FA}" srcOrd="1" destOrd="0" presId="urn:microsoft.com/office/officeart/2005/8/layout/hierarchy2"/>
    <dgm:cxn modelId="{FDF1F507-93B2-4885-B37F-FFCA12082EEC}" srcId="{F400EB0A-DD93-4FC4-A410-8B4FD1D0A190}" destId="{009C7268-C04A-425D-BD86-5986DDFA8EAC}" srcOrd="0" destOrd="0" parTransId="{D5122943-10DF-4F7C-A03B-7371B9DA477B}" sibTransId="{80140E03-C2DF-45FF-AFF3-13E4C93D4512}"/>
    <dgm:cxn modelId="{190D547B-AF05-45BC-9EA0-B6A16B754355}" type="presOf" srcId="{D0651635-0BE3-4CF7-A799-81E07F6224CB}" destId="{9219A758-C933-4545-AEF1-F6A3FACBD214}" srcOrd="0" destOrd="0" presId="urn:microsoft.com/office/officeart/2005/8/layout/hierarchy2"/>
    <dgm:cxn modelId="{E625EAB2-BA66-40D0-81A4-1DCF3951436D}" type="presOf" srcId="{9B15DB6E-1ACA-48AC-A4B9-51245DDF9C06}" destId="{1FFB8E87-E992-4004-98B0-7ED816241EAE}" srcOrd="0" destOrd="0" presId="urn:microsoft.com/office/officeart/2005/8/layout/hierarchy2"/>
    <dgm:cxn modelId="{43378EF5-7E1E-4BA7-9BCA-B318A74D27A7}" type="presOf" srcId="{2FEA70C4-46A8-44E7-A7B2-8FE85389C548}" destId="{DD6FCA59-7E3E-4257-8042-ED38D75C9BB2}" srcOrd="0" destOrd="0" presId="urn:microsoft.com/office/officeart/2005/8/layout/hierarchy2"/>
    <dgm:cxn modelId="{E798779F-D607-49EA-AB09-9B73EBCFC2DF}" type="presOf" srcId="{CDFCFBE0-086C-4833-A73E-6E279B00351D}" destId="{70A3CBD7-2B32-4C7B-A7EB-594EA3DD4430}" srcOrd="1" destOrd="0" presId="urn:microsoft.com/office/officeart/2005/8/layout/hierarchy2"/>
    <dgm:cxn modelId="{AFCE54CD-9949-4AAF-9A78-AFBDE6AA2692}" type="presOf" srcId="{D88A7342-7267-4E43-A43B-8AA291164CA5}" destId="{4A903DA4-D8E7-4D86-A69D-DE7DDA5217D0}" srcOrd="0" destOrd="0" presId="urn:microsoft.com/office/officeart/2005/8/layout/hierarchy2"/>
    <dgm:cxn modelId="{BD8AEAA6-4A16-49D1-8B59-EAC7063C0BA2}" type="presOf" srcId="{E8D77A10-1108-40FE-9ABC-35AF1752A629}" destId="{5AED1CBE-C2A2-470E-A6C8-D0BA9436122F}" srcOrd="0" destOrd="0" presId="urn:microsoft.com/office/officeart/2005/8/layout/hierarchy2"/>
    <dgm:cxn modelId="{423B6929-496B-4F24-AD13-2A8B4381A792}" type="presOf" srcId="{2768DD6F-87F4-4AA9-A059-E6647C10168B}" destId="{84F13454-87B5-4A74-940C-F42E52471FF6}" srcOrd="1" destOrd="0" presId="urn:microsoft.com/office/officeart/2005/8/layout/hierarchy2"/>
    <dgm:cxn modelId="{60591A36-99B9-4999-83DB-E45CF9B851EA}" type="presOf" srcId="{2527A1C0-DC65-46BF-B910-383BAC5D1C40}" destId="{8EA051F7-78E6-4678-94E8-7FFEF159047F}" srcOrd="1" destOrd="0" presId="urn:microsoft.com/office/officeart/2005/8/layout/hierarchy2"/>
    <dgm:cxn modelId="{F0CDB708-882D-4B72-8078-36A09A197515}" type="presOf" srcId="{D88A7342-7267-4E43-A43B-8AA291164CA5}" destId="{6FF31B96-3454-41C2-BAE5-493907F6035D}" srcOrd="1" destOrd="0" presId="urn:microsoft.com/office/officeart/2005/8/layout/hierarchy2"/>
    <dgm:cxn modelId="{6242F0D1-2ED6-4A4D-9D21-01483C644D6C}" srcId="{90283265-1D3E-4BEF-A4B3-C6393DC3B999}" destId="{E8D77A10-1108-40FE-9ABC-35AF1752A629}" srcOrd="0" destOrd="0" parTransId="{8CA76BCB-941D-46ED-93B4-B2D27E0CCDC7}" sibTransId="{E7A01B70-DB37-4824-B94E-0508FA9AE6F5}"/>
    <dgm:cxn modelId="{3D3FFF03-AC15-4BE5-80DB-51EDD1EA1EA8}" type="presOf" srcId="{8CA76BCB-941D-46ED-93B4-B2D27E0CCDC7}" destId="{24051330-EF9A-451E-9F54-B3335B00C2B6}" srcOrd="1" destOrd="0" presId="urn:microsoft.com/office/officeart/2005/8/layout/hierarchy2"/>
    <dgm:cxn modelId="{C9706FE9-CF20-4D38-8254-0B6D667D0519}" type="presOf" srcId="{B80C3861-65FB-4304-99C3-E3C455065198}" destId="{26255AAA-D72F-4B72-8631-124B8FB459CF}" srcOrd="0" destOrd="0" presId="urn:microsoft.com/office/officeart/2005/8/layout/hierarchy2"/>
    <dgm:cxn modelId="{781EAD2C-08D1-4EDE-B761-E1161A1C5000}" srcId="{1C5E33CE-AFC5-442C-88DA-4EF53FFBA323}" destId="{9B15DB6E-1ACA-48AC-A4B9-51245DDF9C06}" srcOrd="3" destOrd="0" parTransId="{2527A1C0-DC65-46BF-B910-383BAC5D1C40}" sibTransId="{6970402B-8DC4-4D66-859B-AA45C082021F}"/>
    <dgm:cxn modelId="{2007CACC-C1A7-435E-8740-3D3338D3B87A}" type="presOf" srcId="{0974D046-C3FB-4BF3-B342-248DACEF56A1}" destId="{EAD19D6B-4937-40BD-9CDE-6F3F40B262E5}" srcOrd="0" destOrd="0" presId="urn:microsoft.com/office/officeart/2005/8/layout/hierarchy2"/>
    <dgm:cxn modelId="{10AFF4CF-A3AA-43AA-AA9A-D0002DA01F1D}" type="presOf" srcId="{B8942603-8F32-4BB1-A11F-6E9CEEF23E81}" destId="{21C8CE03-6A38-4771-8648-44DF47B5EFB8}" srcOrd="0" destOrd="0" presId="urn:microsoft.com/office/officeart/2005/8/layout/hierarchy2"/>
    <dgm:cxn modelId="{E2C570B4-C710-474A-A853-B80FA7C4EDE4}" type="presOf" srcId="{FA1A37C4-C018-4BBD-B4B3-3CD0128B4673}" destId="{96457635-CB7A-4955-AAB0-532FDFA25651}" srcOrd="0" destOrd="0" presId="urn:microsoft.com/office/officeart/2005/8/layout/hierarchy2"/>
    <dgm:cxn modelId="{3A8A4E6E-7005-4E07-8E8B-15E6F0CA56F3}" srcId="{224EF267-DC0D-4209-B31F-A9ECAEE7FEA2}" destId="{1C5E33CE-AFC5-442C-88DA-4EF53FFBA323}" srcOrd="0" destOrd="0" parTransId="{2AAC6998-2483-4F2A-BE21-45AA964EC6A2}" sibTransId="{872CC3EE-A5F8-4E08-95E7-94923D9731FA}"/>
    <dgm:cxn modelId="{24B1A291-40EA-4BCC-BFCC-3CA6580D4028}" type="presOf" srcId="{5C23C6C6-0566-43BE-95BD-5A9E48A53803}" destId="{8590BCF0-43A0-47A1-BE0A-56FFA7EA40F2}" srcOrd="1" destOrd="0" presId="urn:microsoft.com/office/officeart/2005/8/layout/hierarchy2"/>
    <dgm:cxn modelId="{EFD72054-F800-4F5C-B9D4-E832393AD858}" type="presOf" srcId="{EB37F369-E760-439B-9DAE-E08D5F43E08D}" destId="{73654E17-AD55-4B56-B495-D35B88DDAB14}" srcOrd="0" destOrd="0" presId="urn:microsoft.com/office/officeart/2005/8/layout/hierarchy2"/>
    <dgm:cxn modelId="{2D2494C2-A4C7-4EF6-AC41-550AFD8BF24A}" srcId="{90283265-1D3E-4BEF-A4B3-C6393DC3B999}" destId="{F400EB0A-DD93-4FC4-A410-8B4FD1D0A190}" srcOrd="1" destOrd="0" parTransId="{E63FB6FD-BF9C-4372-A016-4865858E20FA}" sibTransId="{14E7B214-9C2A-498E-8692-1C0E69432D10}"/>
    <dgm:cxn modelId="{7780F6EA-8F6C-4929-A13E-4D114AD3DD4B}" type="presOf" srcId="{90283265-1D3E-4BEF-A4B3-C6393DC3B999}" destId="{FBD03F32-B6E3-43BB-A8A3-C19D263638D6}" srcOrd="0" destOrd="0" presId="urn:microsoft.com/office/officeart/2005/8/layout/hierarchy2"/>
    <dgm:cxn modelId="{E4400FCF-2BDA-44E0-BEFB-CB3B8CE8A035}" type="presOf" srcId="{F400EB0A-DD93-4FC4-A410-8B4FD1D0A190}" destId="{E175B66B-8704-4DA6-8C41-601D1A0D8A4E}" srcOrd="0" destOrd="0" presId="urn:microsoft.com/office/officeart/2005/8/layout/hierarchy2"/>
    <dgm:cxn modelId="{E59CD1CC-C7DD-4071-BBF6-AB69318149F6}" srcId="{E8D77A10-1108-40FE-9ABC-35AF1752A629}" destId="{AF86D107-E297-41AD-9194-7AB9837CF253}" srcOrd="0" destOrd="0" parTransId="{2FEA70C4-46A8-44E7-A7B2-8FE85389C548}" sibTransId="{C6B414A4-8DED-4958-9F6D-E5793A02EE58}"/>
    <dgm:cxn modelId="{7DA504AB-B157-4586-B035-1617BC6DBA68}" type="presOf" srcId="{AF86D107-E297-41AD-9194-7AB9837CF253}" destId="{8B441831-87DD-48CC-BDE8-D671E1C24433}" srcOrd="0" destOrd="0" presId="urn:microsoft.com/office/officeart/2005/8/layout/hierarchy2"/>
    <dgm:cxn modelId="{477558C1-1CF7-4960-9C2D-685897FF100F}" type="presOf" srcId="{E13DBF83-3D93-4E9F-8CA8-2AEC93789888}" destId="{2A03C18E-9218-4EED-A700-15FCB8865F43}" srcOrd="0" destOrd="0" presId="urn:microsoft.com/office/officeart/2005/8/layout/hierarchy2"/>
    <dgm:cxn modelId="{AECE623A-1097-4333-AF83-005E62382741}" type="presOf" srcId="{D0651635-0BE3-4CF7-A799-81E07F6224CB}" destId="{63493DA8-CF2A-40EA-A760-58626E177F25}" srcOrd="1" destOrd="0" presId="urn:microsoft.com/office/officeart/2005/8/layout/hierarchy2"/>
    <dgm:cxn modelId="{1661D89C-1B71-443C-8149-9A1E277BCEDB}" type="presOf" srcId="{FDEC6458-6E0A-4CE0-8936-0F7B31B5686D}" destId="{EAA6B631-5AA8-4667-BF20-FEE4FE524EBB}" srcOrd="1" destOrd="0" presId="urn:microsoft.com/office/officeart/2005/8/layout/hierarchy2"/>
    <dgm:cxn modelId="{9E23720B-F1F2-46E6-BCEF-B6B5FBF8BEAB}" srcId="{1C5E33CE-AFC5-442C-88DA-4EF53FFBA323}" destId="{B8942603-8F32-4BB1-A11F-6E9CEEF23E81}" srcOrd="2" destOrd="0" parTransId="{D0651635-0BE3-4CF7-A799-81E07F6224CB}" sibTransId="{E04BA328-72FC-4A6F-AE76-ED8CDF1836C7}"/>
    <dgm:cxn modelId="{537E253D-D16A-442A-A46A-4C38C7AA9F0D}" srcId="{A961629E-BEEE-4D4C-8FA1-829FB3C78F3A}" destId="{0974D046-C3FB-4BF3-B342-248DACEF56A1}" srcOrd="0" destOrd="0" parTransId="{FDEC6458-6E0A-4CE0-8936-0F7B31B5686D}" sibTransId="{08546D50-EC1A-47DE-A472-4A5289DC3306}"/>
    <dgm:cxn modelId="{D4D9C0DE-E03D-4EA8-A726-04B007190975}" type="presOf" srcId="{778713C8-A1FD-4C95-BBAD-CE63314567F2}" destId="{906D9287-C1C8-424D-812E-DE485A7C4376}" srcOrd="0" destOrd="0" presId="urn:microsoft.com/office/officeart/2005/8/layout/hierarchy2"/>
    <dgm:cxn modelId="{C1A251F0-00C1-46C0-8E24-40179DAF91AF}" type="presOf" srcId="{9881159F-1BE8-4190-9CC7-20ED3EDD7ED7}" destId="{5D5EC1EB-6800-44E2-B7E1-05C5874FB892}" srcOrd="0" destOrd="0" presId="urn:microsoft.com/office/officeart/2005/8/layout/hierarchy2"/>
    <dgm:cxn modelId="{6522C796-AC31-4578-B4DC-30DE4486CFB0}" type="presOf" srcId="{D5122943-10DF-4F7C-A03B-7371B9DA477B}" destId="{2598E1F7-8FE6-41B8-A456-03DE66B8C174}" srcOrd="0" destOrd="0" presId="urn:microsoft.com/office/officeart/2005/8/layout/hierarchy2"/>
    <dgm:cxn modelId="{86CC260C-9CFE-4AB7-A045-CFF243CA2D6D}" type="presOf" srcId="{8CA76BCB-941D-46ED-93B4-B2D27E0CCDC7}" destId="{04BC5BC9-D889-4E44-A81C-87E63F112224}" srcOrd="0" destOrd="0" presId="urn:microsoft.com/office/officeart/2005/8/layout/hierarchy2"/>
    <dgm:cxn modelId="{196BC480-34F7-46A6-B2AE-3B1C413A1D80}" type="presOf" srcId="{4FAC9C83-3B6F-4DDA-BB09-489CAF91F1E8}" destId="{3451AF3E-46AF-4A84-BFB5-3FAC2A082CB8}" srcOrd="0" destOrd="0" presId="urn:microsoft.com/office/officeart/2005/8/layout/hierarchy2"/>
    <dgm:cxn modelId="{C5041238-CDC8-4CCD-9555-C0E59EFE162E}" srcId="{E13DBF83-3D93-4E9F-8CA8-2AEC93789888}" destId="{B80C3861-65FB-4304-99C3-E3C455065198}" srcOrd="0" destOrd="0" parTransId="{2768DD6F-87F4-4AA9-A059-E6647C10168B}" sibTransId="{75C654D0-496D-4293-8AE0-686EDB75F36C}"/>
    <dgm:cxn modelId="{A66416AC-1AC8-4E49-8524-5A2433712113}" srcId="{9B15DB6E-1ACA-48AC-A4B9-51245DDF9C06}" destId="{778713C8-A1FD-4C95-BBAD-CE63314567F2}" srcOrd="0" destOrd="0" parTransId="{5C23C6C6-0566-43BE-95BD-5A9E48A53803}" sibTransId="{033A1D1C-E485-48B4-9B4B-6FE15207F6C1}"/>
    <dgm:cxn modelId="{A7AA7E76-2775-428B-BBC4-345A74BDDB43}" srcId="{1C5E33CE-AFC5-442C-88DA-4EF53FFBA323}" destId="{E13DBF83-3D93-4E9F-8CA8-2AEC93789888}" srcOrd="0" destOrd="0" parTransId="{4FAC9C83-3B6F-4DDA-BB09-489CAF91F1E8}" sibTransId="{9533F5F4-D6EE-4D0E-ACC3-C10295C5D1B2}"/>
    <dgm:cxn modelId="{2B1168BD-0F24-4A34-85F2-B405ECDD9DF3}" type="presOf" srcId="{224EF267-DC0D-4209-B31F-A9ECAEE7FEA2}" destId="{E8AE815E-E19D-4128-AA7B-0F12F33FDB0B}" srcOrd="0" destOrd="0" presId="urn:microsoft.com/office/officeart/2005/8/layout/hierarchy2"/>
    <dgm:cxn modelId="{C1A42414-B2D8-45A4-BA22-F9B6C2EDDC8B}" type="presOf" srcId="{5C23C6C6-0566-43BE-95BD-5A9E48A53803}" destId="{E8DAF80C-0E29-4C21-8349-F32D9BBDC23F}" srcOrd="0" destOrd="0" presId="urn:microsoft.com/office/officeart/2005/8/layout/hierarchy2"/>
    <dgm:cxn modelId="{CA670AE0-17E9-47C5-81B7-C9CF8A27F20A}" type="presOf" srcId="{009C7268-C04A-425D-BD86-5986DDFA8EAC}" destId="{0E22D43A-8B5C-4DC7-A7A9-18871F7BC7B5}" srcOrd="0" destOrd="0" presId="urn:microsoft.com/office/officeart/2005/8/layout/hierarchy2"/>
    <dgm:cxn modelId="{3CB3137E-2D90-401A-A2DB-88D97194A7C3}" type="presOf" srcId="{21FB6A98-8A30-4E3F-9565-81DCC44A8545}" destId="{836F3146-DFD9-4688-8E68-5F5154A7243C}" srcOrd="1" destOrd="0" presId="urn:microsoft.com/office/officeart/2005/8/layout/hierarchy2"/>
    <dgm:cxn modelId="{6077C884-1016-4739-AA26-3DE51F0598A8}" type="presOf" srcId="{9881159F-1BE8-4190-9CC7-20ED3EDD7ED7}" destId="{DCC3B4E4-921E-4783-A7DE-F8C8F66CCBCD}" srcOrd="1" destOrd="0" presId="urn:microsoft.com/office/officeart/2005/8/layout/hierarchy2"/>
    <dgm:cxn modelId="{994B8BB3-EED9-4C7C-A5C8-61D7DC0650B1}" srcId="{EB37F369-E760-439B-9DAE-E08D5F43E08D}" destId="{FA1A37C4-C018-4BBD-B4B3-3CD0128B4673}" srcOrd="0" destOrd="0" parTransId="{21FB6A98-8A30-4E3F-9565-81DCC44A8545}" sibTransId="{DB1F0831-DA16-41C7-8622-8709A57E0AF6}"/>
    <dgm:cxn modelId="{8EF8C148-C062-434D-97DA-6BFBD71D6A8F}" srcId="{1C5E33CE-AFC5-442C-88DA-4EF53FFBA323}" destId="{90283265-1D3E-4BEF-A4B3-C6393DC3B999}" srcOrd="1" destOrd="0" parTransId="{CDFCFBE0-086C-4833-A73E-6E279B00351D}" sibTransId="{321D7881-7F02-43A6-82A7-08BF027A3254}"/>
    <dgm:cxn modelId="{8E52B7DB-71C7-4160-AA80-B410E8E3B1F0}" type="presOf" srcId="{2527A1C0-DC65-46BF-B910-383BAC5D1C40}" destId="{F382490B-0770-4174-B373-B053CC5C191D}" srcOrd="0" destOrd="0" presId="urn:microsoft.com/office/officeart/2005/8/layout/hierarchy2"/>
    <dgm:cxn modelId="{7348E57F-5F6A-43DC-B002-A1231771BDBE}" type="presOf" srcId="{2768DD6F-87F4-4AA9-A059-E6647C10168B}" destId="{F0004065-39B9-4AD9-BB63-CA2CABBB62DF}" srcOrd="0" destOrd="0" presId="urn:microsoft.com/office/officeart/2005/8/layout/hierarchy2"/>
    <dgm:cxn modelId="{39B68760-7E83-4A3C-9C83-CCB750B322F1}" type="presParOf" srcId="{E8AE815E-E19D-4128-AA7B-0F12F33FDB0B}" destId="{C68BDE96-9FF6-460A-9247-091DA4F3EE63}" srcOrd="0" destOrd="0" presId="urn:microsoft.com/office/officeart/2005/8/layout/hierarchy2"/>
    <dgm:cxn modelId="{CA399A7B-51B1-47BA-97BA-7F46EEEB0BAA}" type="presParOf" srcId="{C68BDE96-9FF6-460A-9247-091DA4F3EE63}" destId="{9D536161-E2F7-4C88-B294-B6CFF72B1CED}" srcOrd="0" destOrd="0" presId="urn:microsoft.com/office/officeart/2005/8/layout/hierarchy2"/>
    <dgm:cxn modelId="{0D5A426C-1393-4484-92A4-4F5808406058}" type="presParOf" srcId="{C68BDE96-9FF6-460A-9247-091DA4F3EE63}" destId="{4B0BA70C-AB35-47CE-92E8-2C99F1A0371A}" srcOrd="1" destOrd="0" presId="urn:microsoft.com/office/officeart/2005/8/layout/hierarchy2"/>
    <dgm:cxn modelId="{4A3EF2D3-AB4A-4019-89E2-77B714A35CFF}" type="presParOf" srcId="{4B0BA70C-AB35-47CE-92E8-2C99F1A0371A}" destId="{3451AF3E-46AF-4A84-BFB5-3FAC2A082CB8}" srcOrd="0" destOrd="0" presId="urn:microsoft.com/office/officeart/2005/8/layout/hierarchy2"/>
    <dgm:cxn modelId="{4765C052-0EA0-4921-A059-877373888E94}" type="presParOf" srcId="{3451AF3E-46AF-4A84-BFB5-3FAC2A082CB8}" destId="{4A9592C3-084C-47C3-B323-6D51FD79B5FA}" srcOrd="0" destOrd="0" presId="urn:microsoft.com/office/officeart/2005/8/layout/hierarchy2"/>
    <dgm:cxn modelId="{921FA99A-05B3-406F-A897-F268CCADE172}" type="presParOf" srcId="{4B0BA70C-AB35-47CE-92E8-2C99F1A0371A}" destId="{E0CA2430-12EA-45CA-B3C0-7843B62DBC60}" srcOrd="1" destOrd="0" presId="urn:microsoft.com/office/officeart/2005/8/layout/hierarchy2"/>
    <dgm:cxn modelId="{83C9F2EA-AAEC-4A03-819B-9557185F8797}" type="presParOf" srcId="{E0CA2430-12EA-45CA-B3C0-7843B62DBC60}" destId="{2A03C18E-9218-4EED-A700-15FCB8865F43}" srcOrd="0" destOrd="0" presId="urn:microsoft.com/office/officeart/2005/8/layout/hierarchy2"/>
    <dgm:cxn modelId="{851FEC69-7E19-46D2-B122-9FD6C0184DD6}" type="presParOf" srcId="{E0CA2430-12EA-45CA-B3C0-7843B62DBC60}" destId="{56C3F665-D443-47FB-8830-8095DDCF60C3}" srcOrd="1" destOrd="0" presId="urn:microsoft.com/office/officeart/2005/8/layout/hierarchy2"/>
    <dgm:cxn modelId="{B2B2953E-3C94-4E5B-A0D0-A502BBCEFF49}" type="presParOf" srcId="{56C3F665-D443-47FB-8830-8095DDCF60C3}" destId="{F0004065-39B9-4AD9-BB63-CA2CABBB62DF}" srcOrd="0" destOrd="0" presId="urn:microsoft.com/office/officeart/2005/8/layout/hierarchy2"/>
    <dgm:cxn modelId="{4DC39760-AFDE-44EA-92A6-9A531960AF0A}" type="presParOf" srcId="{F0004065-39B9-4AD9-BB63-CA2CABBB62DF}" destId="{84F13454-87B5-4A74-940C-F42E52471FF6}" srcOrd="0" destOrd="0" presId="urn:microsoft.com/office/officeart/2005/8/layout/hierarchy2"/>
    <dgm:cxn modelId="{1B7359E7-F976-462A-A724-079556895512}" type="presParOf" srcId="{56C3F665-D443-47FB-8830-8095DDCF60C3}" destId="{8A0F3118-8ED2-4ACA-88BB-4CDAA6B42571}" srcOrd="1" destOrd="0" presId="urn:microsoft.com/office/officeart/2005/8/layout/hierarchy2"/>
    <dgm:cxn modelId="{0460327C-EEA9-4B6B-8AC3-6D743527C49D}" type="presParOf" srcId="{8A0F3118-8ED2-4ACA-88BB-4CDAA6B42571}" destId="{26255AAA-D72F-4B72-8631-124B8FB459CF}" srcOrd="0" destOrd="0" presId="urn:microsoft.com/office/officeart/2005/8/layout/hierarchy2"/>
    <dgm:cxn modelId="{9C7743F1-84E6-4BCD-83F7-22089667A33D}" type="presParOf" srcId="{8A0F3118-8ED2-4ACA-88BB-4CDAA6B42571}" destId="{468CA842-C144-49D1-A2C6-2EA43FD2AC7A}" srcOrd="1" destOrd="0" presId="urn:microsoft.com/office/officeart/2005/8/layout/hierarchy2"/>
    <dgm:cxn modelId="{0AA59CAE-6B44-4DBD-8F22-8B9DB6924845}" type="presParOf" srcId="{4B0BA70C-AB35-47CE-92E8-2C99F1A0371A}" destId="{03AF0EDC-1C01-451D-8457-2FA763440704}" srcOrd="2" destOrd="0" presId="urn:microsoft.com/office/officeart/2005/8/layout/hierarchy2"/>
    <dgm:cxn modelId="{98C16876-732F-4894-9C00-6091BE48CDA6}" type="presParOf" srcId="{03AF0EDC-1C01-451D-8457-2FA763440704}" destId="{70A3CBD7-2B32-4C7B-A7EB-594EA3DD4430}" srcOrd="0" destOrd="0" presId="urn:microsoft.com/office/officeart/2005/8/layout/hierarchy2"/>
    <dgm:cxn modelId="{D0720D54-CE04-44E1-95E6-C6A77FF132E9}" type="presParOf" srcId="{4B0BA70C-AB35-47CE-92E8-2C99F1A0371A}" destId="{C8C95BB1-7FF3-4E9C-85C5-A9883DA15FE6}" srcOrd="3" destOrd="0" presId="urn:microsoft.com/office/officeart/2005/8/layout/hierarchy2"/>
    <dgm:cxn modelId="{78272243-F2CD-43A5-BE9F-87925CED7303}" type="presParOf" srcId="{C8C95BB1-7FF3-4E9C-85C5-A9883DA15FE6}" destId="{FBD03F32-B6E3-43BB-A8A3-C19D263638D6}" srcOrd="0" destOrd="0" presId="urn:microsoft.com/office/officeart/2005/8/layout/hierarchy2"/>
    <dgm:cxn modelId="{7C464B2D-FFD5-4011-946D-662C2A58902B}" type="presParOf" srcId="{C8C95BB1-7FF3-4E9C-85C5-A9883DA15FE6}" destId="{41FA27C9-6EB1-42DE-AB25-2030B117C7B7}" srcOrd="1" destOrd="0" presId="urn:microsoft.com/office/officeart/2005/8/layout/hierarchy2"/>
    <dgm:cxn modelId="{3D9CF847-2A73-48EF-A4ED-E267CC337383}" type="presParOf" srcId="{41FA27C9-6EB1-42DE-AB25-2030B117C7B7}" destId="{04BC5BC9-D889-4E44-A81C-87E63F112224}" srcOrd="0" destOrd="0" presId="urn:microsoft.com/office/officeart/2005/8/layout/hierarchy2"/>
    <dgm:cxn modelId="{6CAF0955-2B4E-4804-B7B6-69EB34C22F54}" type="presParOf" srcId="{04BC5BC9-D889-4E44-A81C-87E63F112224}" destId="{24051330-EF9A-451E-9F54-B3335B00C2B6}" srcOrd="0" destOrd="0" presId="urn:microsoft.com/office/officeart/2005/8/layout/hierarchy2"/>
    <dgm:cxn modelId="{84D7A162-83E9-4E37-A46B-F61FD81B487C}" type="presParOf" srcId="{41FA27C9-6EB1-42DE-AB25-2030B117C7B7}" destId="{367CF879-FA97-40F3-9E1E-1C43600DD854}" srcOrd="1" destOrd="0" presId="urn:microsoft.com/office/officeart/2005/8/layout/hierarchy2"/>
    <dgm:cxn modelId="{7F40560E-1EA8-4525-B39D-B14D255EA4B6}" type="presParOf" srcId="{367CF879-FA97-40F3-9E1E-1C43600DD854}" destId="{5AED1CBE-C2A2-470E-A6C8-D0BA9436122F}" srcOrd="0" destOrd="0" presId="urn:microsoft.com/office/officeart/2005/8/layout/hierarchy2"/>
    <dgm:cxn modelId="{52923145-FCF3-4564-B178-3715FE48D3CA}" type="presParOf" srcId="{367CF879-FA97-40F3-9E1E-1C43600DD854}" destId="{2B5A6CB5-0D9A-48BD-9503-CB25F5645DC7}" srcOrd="1" destOrd="0" presId="urn:microsoft.com/office/officeart/2005/8/layout/hierarchy2"/>
    <dgm:cxn modelId="{AE418E67-ED82-4D07-AB7C-8DE8ADFCEA70}" type="presParOf" srcId="{2B5A6CB5-0D9A-48BD-9503-CB25F5645DC7}" destId="{DD6FCA59-7E3E-4257-8042-ED38D75C9BB2}" srcOrd="0" destOrd="0" presId="urn:microsoft.com/office/officeart/2005/8/layout/hierarchy2"/>
    <dgm:cxn modelId="{C6D7DB03-FECE-47DC-B43A-4BC23790D434}" type="presParOf" srcId="{DD6FCA59-7E3E-4257-8042-ED38D75C9BB2}" destId="{17AB89D1-938D-4EAA-888E-DF3EDF26D9AD}" srcOrd="0" destOrd="0" presId="urn:microsoft.com/office/officeart/2005/8/layout/hierarchy2"/>
    <dgm:cxn modelId="{011D54B5-C35F-47C2-A8D8-F28E28C0C914}" type="presParOf" srcId="{2B5A6CB5-0D9A-48BD-9503-CB25F5645DC7}" destId="{302E691A-DF34-4685-9B6B-10240F23505A}" srcOrd="1" destOrd="0" presId="urn:microsoft.com/office/officeart/2005/8/layout/hierarchy2"/>
    <dgm:cxn modelId="{63973CA8-29A9-4203-88A8-0F976ED08E1D}" type="presParOf" srcId="{302E691A-DF34-4685-9B6B-10240F23505A}" destId="{8B441831-87DD-48CC-BDE8-D671E1C24433}" srcOrd="0" destOrd="0" presId="urn:microsoft.com/office/officeart/2005/8/layout/hierarchy2"/>
    <dgm:cxn modelId="{3CCC53AB-31A7-4A16-AC59-43E5912D828A}" type="presParOf" srcId="{302E691A-DF34-4685-9B6B-10240F23505A}" destId="{16CCE66D-7E98-414F-BCE0-19A4293B6512}" srcOrd="1" destOrd="0" presId="urn:microsoft.com/office/officeart/2005/8/layout/hierarchy2"/>
    <dgm:cxn modelId="{F7EEAD15-E9A6-4640-82CF-091CAD3CF1D3}" type="presParOf" srcId="{41FA27C9-6EB1-42DE-AB25-2030B117C7B7}" destId="{F6C218D4-7A79-44C6-B89C-D6E4E8362DA3}" srcOrd="2" destOrd="0" presId="urn:microsoft.com/office/officeart/2005/8/layout/hierarchy2"/>
    <dgm:cxn modelId="{00B7C353-0042-4909-82DB-7326C00DB897}" type="presParOf" srcId="{F6C218D4-7A79-44C6-B89C-D6E4E8362DA3}" destId="{B79DC77A-0416-44AE-9BBC-C488D4D241B5}" srcOrd="0" destOrd="0" presId="urn:microsoft.com/office/officeart/2005/8/layout/hierarchy2"/>
    <dgm:cxn modelId="{1DA14245-FD58-45E5-8890-503F9FE2F773}" type="presParOf" srcId="{41FA27C9-6EB1-42DE-AB25-2030B117C7B7}" destId="{18E7C00A-99D1-4BAD-8EC0-3A690E805A06}" srcOrd="3" destOrd="0" presId="urn:microsoft.com/office/officeart/2005/8/layout/hierarchy2"/>
    <dgm:cxn modelId="{DAEB6ECD-D829-4C97-8355-07990C35A84B}" type="presParOf" srcId="{18E7C00A-99D1-4BAD-8EC0-3A690E805A06}" destId="{E175B66B-8704-4DA6-8C41-601D1A0D8A4E}" srcOrd="0" destOrd="0" presId="urn:microsoft.com/office/officeart/2005/8/layout/hierarchy2"/>
    <dgm:cxn modelId="{77D3B324-0F7E-47DA-BA11-A36EC2CE9FDF}" type="presParOf" srcId="{18E7C00A-99D1-4BAD-8EC0-3A690E805A06}" destId="{B5068D2E-B2A8-4532-878D-234342A89B99}" srcOrd="1" destOrd="0" presId="urn:microsoft.com/office/officeart/2005/8/layout/hierarchy2"/>
    <dgm:cxn modelId="{A33FA74B-C72B-475D-8063-1FE1D73E8317}" type="presParOf" srcId="{B5068D2E-B2A8-4532-878D-234342A89B99}" destId="{2598E1F7-8FE6-41B8-A456-03DE66B8C174}" srcOrd="0" destOrd="0" presId="urn:microsoft.com/office/officeart/2005/8/layout/hierarchy2"/>
    <dgm:cxn modelId="{E3864F6B-B645-4B01-9F6F-85623FF88AF5}" type="presParOf" srcId="{2598E1F7-8FE6-41B8-A456-03DE66B8C174}" destId="{4E45F471-2CFA-45B8-A05F-D8E058D4972A}" srcOrd="0" destOrd="0" presId="urn:microsoft.com/office/officeart/2005/8/layout/hierarchy2"/>
    <dgm:cxn modelId="{181CCA32-59E0-4167-849D-3BCBCC932DF7}" type="presParOf" srcId="{B5068D2E-B2A8-4532-878D-234342A89B99}" destId="{830AAB9A-8944-4288-8D1A-DE3A1FC9BFBC}" srcOrd="1" destOrd="0" presId="urn:microsoft.com/office/officeart/2005/8/layout/hierarchy2"/>
    <dgm:cxn modelId="{6830C0B3-A2F8-403A-9B88-976BD472960F}" type="presParOf" srcId="{830AAB9A-8944-4288-8D1A-DE3A1FC9BFBC}" destId="{0E22D43A-8B5C-4DC7-A7A9-18871F7BC7B5}" srcOrd="0" destOrd="0" presId="urn:microsoft.com/office/officeart/2005/8/layout/hierarchy2"/>
    <dgm:cxn modelId="{265D23EF-00A3-4583-B68D-35E9D13A2322}" type="presParOf" srcId="{830AAB9A-8944-4288-8D1A-DE3A1FC9BFBC}" destId="{92E6E475-1800-4362-9BB6-0714EFBDC319}" srcOrd="1" destOrd="0" presId="urn:microsoft.com/office/officeart/2005/8/layout/hierarchy2"/>
    <dgm:cxn modelId="{651F972A-6A68-428F-B43D-750F74223A51}" type="presParOf" srcId="{4B0BA70C-AB35-47CE-92E8-2C99F1A0371A}" destId="{9219A758-C933-4545-AEF1-F6A3FACBD214}" srcOrd="4" destOrd="0" presId="urn:microsoft.com/office/officeart/2005/8/layout/hierarchy2"/>
    <dgm:cxn modelId="{F6103CB3-7376-469E-8BB7-496453A46E02}" type="presParOf" srcId="{9219A758-C933-4545-AEF1-F6A3FACBD214}" destId="{63493DA8-CF2A-40EA-A760-58626E177F25}" srcOrd="0" destOrd="0" presId="urn:microsoft.com/office/officeart/2005/8/layout/hierarchy2"/>
    <dgm:cxn modelId="{18B6C7A6-5C77-4382-91FC-E7A012CAF38D}" type="presParOf" srcId="{4B0BA70C-AB35-47CE-92E8-2C99F1A0371A}" destId="{0279EE2A-87A7-4059-B701-89307DA6FACA}" srcOrd="5" destOrd="0" presId="urn:microsoft.com/office/officeart/2005/8/layout/hierarchy2"/>
    <dgm:cxn modelId="{C7893737-EBD5-4E79-ABFC-62255CD52463}" type="presParOf" srcId="{0279EE2A-87A7-4059-B701-89307DA6FACA}" destId="{21C8CE03-6A38-4771-8648-44DF47B5EFB8}" srcOrd="0" destOrd="0" presId="urn:microsoft.com/office/officeart/2005/8/layout/hierarchy2"/>
    <dgm:cxn modelId="{95875010-9BD9-4B46-843D-0A21BEC7175D}" type="presParOf" srcId="{0279EE2A-87A7-4059-B701-89307DA6FACA}" destId="{EA121277-BD03-4111-848E-A18CEB31D027}" srcOrd="1" destOrd="0" presId="urn:microsoft.com/office/officeart/2005/8/layout/hierarchy2"/>
    <dgm:cxn modelId="{4CA60E5C-4463-4C60-A6C4-2819F387B5AD}" type="presParOf" srcId="{EA121277-BD03-4111-848E-A18CEB31D027}" destId="{5D5EC1EB-6800-44E2-B7E1-05C5874FB892}" srcOrd="0" destOrd="0" presId="urn:microsoft.com/office/officeart/2005/8/layout/hierarchy2"/>
    <dgm:cxn modelId="{F6170485-5DA3-4395-82CF-378ABAF4F2C6}" type="presParOf" srcId="{5D5EC1EB-6800-44E2-B7E1-05C5874FB892}" destId="{DCC3B4E4-921E-4783-A7DE-F8C8F66CCBCD}" srcOrd="0" destOrd="0" presId="urn:microsoft.com/office/officeart/2005/8/layout/hierarchy2"/>
    <dgm:cxn modelId="{FB2029CD-D1B3-409F-B152-0E82CC8D8CBA}" type="presParOf" srcId="{EA121277-BD03-4111-848E-A18CEB31D027}" destId="{F1CC39BF-EFAC-47F0-93EB-151AAB1C61EC}" srcOrd="1" destOrd="0" presId="urn:microsoft.com/office/officeart/2005/8/layout/hierarchy2"/>
    <dgm:cxn modelId="{694CE55A-FEF7-4874-9E58-71C2982486D9}" type="presParOf" srcId="{F1CC39BF-EFAC-47F0-93EB-151AAB1C61EC}" destId="{FCED8DBF-B2B5-4E3D-AE8E-63365BB96D09}" srcOrd="0" destOrd="0" presId="urn:microsoft.com/office/officeart/2005/8/layout/hierarchy2"/>
    <dgm:cxn modelId="{2FF1265D-8998-4487-B4E0-F77F7D608E70}" type="presParOf" srcId="{F1CC39BF-EFAC-47F0-93EB-151AAB1C61EC}" destId="{00571DFA-0362-4685-9B59-6673684E7BA5}" srcOrd="1" destOrd="0" presId="urn:microsoft.com/office/officeart/2005/8/layout/hierarchy2"/>
    <dgm:cxn modelId="{3BE09D22-5B3A-4725-B5C2-34C142E57227}" type="presParOf" srcId="{00571DFA-0362-4685-9B59-6673684E7BA5}" destId="{5732314F-0AAB-4208-B864-07484372BDE9}" srcOrd="0" destOrd="0" presId="urn:microsoft.com/office/officeart/2005/8/layout/hierarchy2"/>
    <dgm:cxn modelId="{ABE86E98-AD99-436B-960B-0D5572BBB78E}" type="presParOf" srcId="{5732314F-0AAB-4208-B864-07484372BDE9}" destId="{EAA6B631-5AA8-4667-BF20-FEE4FE524EBB}" srcOrd="0" destOrd="0" presId="urn:microsoft.com/office/officeart/2005/8/layout/hierarchy2"/>
    <dgm:cxn modelId="{12C1F3CF-FA40-4547-9695-EC6BF7299645}" type="presParOf" srcId="{00571DFA-0362-4685-9B59-6673684E7BA5}" destId="{F23FC3BF-6FCF-44DC-8C11-3711691DFE46}" srcOrd="1" destOrd="0" presId="urn:microsoft.com/office/officeart/2005/8/layout/hierarchy2"/>
    <dgm:cxn modelId="{72F203B8-FBBA-4273-BC4E-557D243CE02E}" type="presParOf" srcId="{F23FC3BF-6FCF-44DC-8C11-3711691DFE46}" destId="{EAD19D6B-4937-40BD-9CDE-6F3F40B262E5}" srcOrd="0" destOrd="0" presId="urn:microsoft.com/office/officeart/2005/8/layout/hierarchy2"/>
    <dgm:cxn modelId="{E7E68627-7560-430B-A27C-6838674DD746}" type="presParOf" srcId="{F23FC3BF-6FCF-44DC-8C11-3711691DFE46}" destId="{A6EE5177-7562-4ABD-8032-187C1E7C5A47}" srcOrd="1" destOrd="0" presId="urn:microsoft.com/office/officeart/2005/8/layout/hierarchy2"/>
    <dgm:cxn modelId="{8115BA54-8CD6-4642-9C32-E6170EB51360}" type="presParOf" srcId="{EA121277-BD03-4111-848E-A18CEB31D027}" destId="{4A903DA4-D8E7-4D86-A69D-DE7DDA5217D0}" srcOrd="2" destOrd="0" presId="urn:microsoft.com/office/officeart/2005/8/layout/hierarchy2"/>
    <dgm:cxn modelId="{06B13857-C0B3-486C-8830-F8DD2A01C64E}" type="presParOf" srcId="{4A903DA4-D8E7-4D86-A69D-DE7DDA5217D0}" destId="{6FF31B96-3454-41C2-BAE5-493907F6035D}" srcOrd="0" destOrd="0" presId="urn:microsoft.com/office/officeart/2005/8/layout/hierarchy2"/>
    <dgm:cxn modelId="{F291B825-D119-4C1B-AB29-78194CB1C84C}" type="presParOf" srcId="{EA121277-BD03-4111-848E-A18CEB31D027}" destId="{0B3F53B7-5875-45B4-9E9A-148CCDF7F22B}" srcOrd="3" destOrd="0" presId="urn:microsoft.com/office/officeart/2005/8/layout/hierarchy2"/>
    <dgm:cxn modelId="{DA917026-60AD-4D60-99BD-2A1DF5D684B0}" type="presParOf" srcId="{0B3F53B7-5875-45B4-9E9A-148CCDF7F22B}" destId="{73654E17-AD55-4B56-B495-D35B88DDAB14}" srcOrd="0" destOrd="0" presId="urn:microsoft.com/office/officeart/2005/8/layout/hierarchy2"/>
    <dgm:cxn modelId="{F692338F-E263-4AA1-B271-0B18008FD023}" type="presParOf" srcId="{0B3F53B7-5875-45B4-9E9A-148CCDF7F22B}" destId="{F2AC06FB-D762-437F-9CFD-D9A15B590E98}" srcOrd="1" destOrd="0" presId="urn:microsoft.com/office/officeart/2005/8/layout/hierarchy2"/>
    <dgm:cxn modelId="{2E31FB03-1CE7-4BE2-AF75-DDEC99790636}" type="presParOf" srcId="{F2AC06FB-D762-437F-9CFD-D9A15B590E98}" destId="{584DF0E3-ADB4-4691-B1A3-9EBC402558C8}" srcOrd="0" destOrd="0" presId="urn:microsoft.com/office/officeart/2005/8/layout/hierarchy2"/>
    <dgm:cxn modelId="{AB814ACC-539E-496C-8DF2-E10D6D375E5A}" type="presParOf" srcId="{584DF0E3-ADB4-4691-B1A3-9EBC402558C8}" destId="{836F3146-DFD9-4688-8E68-5F5154A7243C}" srcOrd="0" destOrd="0" presId="urn:microsoft.com/office/officeart/2005/8/layout/hierarchy2"/>
    <dgm:cxn modelId="{EA5E9E02-90E4-4475-ADB7-3B42DEDC340A}" type="presParOf" srcId="{F2AC06FB-D762-437F-9CFD-D9A15B590E98}" destId="{B6C74692-AF0E-423D-8276-23192F069642}" srcOrd="1" destOrd="0" presId="urn:microsoft.com/office/officeart/2005/8/layout/hierarchy2"/>
    <dgm:cxn modelId="{4F84192C-707C-4C0F-9F61-B534816EB977}" type="presParOf" srcId="{B6C74692-AF0E-423D-8276-23192F069642}" destId="{96457635-CB7A-4955-AAB0-532FDFA25651}" srcOrd="0" destOrd="0" presId="urn:microsoft.com/office/officeart/2005/8/layout/hierarchy2"/>
    <dgm:cxn modelId="{3D9BF966-BB1B-496A-BE88-3891CFEE1811}" type="presParOf" srcId="{B6C74692-AF0E-423D-8276-23192F069642}" destId="{388A7A5F-B31C-4D04-AE38-39ADFC3F64D7}" srcOrd="1" destOrd="0" presId="urn:microsoft.com/office/officeart/2005/8/layout/hierarchy2"/>
    <dgm:cxn modelId="{662A68A3-B4F0-4D54-8E53-9E327D34AD2D}" type="presParOf" srcId="{4B0BA70C-AB35-47CE-92E8-2C99F1A0371A}" destId="{F382490B-0770-4174-B373-B053CC5C191D}" srcOrd="6" destOrd="0" presId="urn:microsoft.com/office/officeart/2005/8/layout/hierarchy2"/>
    <dgm:cxn modelId="{1C37AC4A-8717-410D-A921-29BAB7766D97}" type="presParOf" srcId="{F382490B-0770-4174-B373-B053CC5C191D}" destId="{8EA051F7-78E6-4678-94E8-7FFEF159047F}" srcOrd="0" destOrd="0" presId="urn:microsoft.com/office/officeart/2005/8/layout/hierarchy2"/>
    <dgm:cxn modelId="{317962A0-1866-4605-9EF7-1C67916BBD44}" type="presParOf" srcId="{4B0BA70C-AB35-47CE-92E8-2C99F1A0371A}" destId="{5229B3AA-45D8-4461-B4E1-335ABC45145B}" srcOrd="7" destOrd="0" presId="urn:microsoft.com/office/officeart/2005/8/layout/hierarchy2"/>
    <dgm:cxn modelId="{C2FA3125-058A-473B-8F27-2476B9D15945}" type="presParOf" srcId="{5229B3AA-45D8-4461-B4E1-335ABC45145B}" destId="{1FFB8E87-E992-4004-98B0-7ED816241EAE}" srcOrd="0" destOrd="0" presId="urn:microsoft.com/office/officeart/2005/8/layout/hierarchy2"/>
    <dgm:cxn modelId="{8420DD58-8CDB-4268-8BE8-CC8B5E052DC2}" type="presParOf" srcId="{5229B3AA-45D8-4461-B4E1-335ABC45145B}" destId="{AF92A04D-3F5B-4B11-8C12-A994A8ACD46D}" srcOrd="1" destOrd="0" presId="urn:microsoft.com/office/officeart/2005/8/layout/hierarchy2"/>
    <dgm:cxn modelId="{6DCC0FCE-B8AE-4F30-A95D-94110C0D89AE}" type="presParOf" srcId="{AF92A04D-3F5B-4B11-8C12-A994A8ACD46D}" destId="{E8DAF80C-0E29-4C21-8349-F32D9BBDC23F}" srcOrd="0" destOrd="0" presId="urn:microsoft.com/office/officeart/2005/8/layout/hierarchy2"/>
    <dgm:cxn modelId="{3610205D-59DD-42D0-A6B2-FF4A17212EB5}" type="presParOf" srcId="{E8DAF80C-0E29-4C21-8349-F32D9BBDC23F}" destId="{8590BCF0-43A0-47A1-BE0A-56FFA7EA40F2}" srcOrd="0" destOrd="0" presId="urn:microsoft.com/office/officeart/2005/8/layout/hierarchy2"/>
    <dgm:cxn modelId="{74F25ADF-8E9B-456D-BF1C-41E1D9EE280A}" type="presParOf" srcId="{AF92A04D-3F5B-4B11-8C12-A994A8ACD46D}" destId="{465712CE-D3DD-4E16-8DED-3E2E495F67F2}" srcOrd="1" destOrd="0" presId="urn:microsoft.com/office/officeart/2005/8/layout/hierarchy2"/>
    <dgm:cxn modelId="{DA84368E-D68E-4200-B8BD-AC1459682933}" type="presParOf" srcId="{465712CE-D3DD-4E16-8DED-3E2E495F67F2}" destId="{906D9287-C1C8-424D-812E-DE485A7C4376}" srcOrd="0" destOrd="0" presId="urn:microsoft.com/office/officeart/2005/8/layout/hierarchy2"/>
    <dgm:cxn modelId="{44FDF6C3-491C-4481-9480-D3B59452271E}" type="presParOf" srcId="{465712CE-D3DD-4E16-8DED-3E2E495F67F2}" destId="{572C9943-0ADA-4FD3-92E1-CFFF147FF77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36161-E2F7-4C88-B294-B6CFF72B1CED}">
      <dsp:nvSpPr>
        <dsp:cNvPr id="0" name=""/>
        <dsp:cNvSpPr/>
      </dsp:nvSpPr>
      <dsp:spPr>
        <a:xfrm>
          <a:off x="10466" y="2006669"/>
          <a:ext cx="1653622" cy="950773"/>
        </a:xfrm>
        <a:prstGeom prst="roundRect">
          <a:avLst>
            <a:gd name="adj" fmla="val 10000"/>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vi-VN" sz="2800" kern="1200"/>
            <a:t>Đa dạng sinh học</a:t>
          </a:r>
          <a:endParaRPr lang="en-US" sz="2800" kern="1200"/>
        </a:p>
      </dsp:txBody>
      <dsp:txXfrm>
        <a:off x="38313" y="2034516"/>
        <a:ext cx="1597928" cy="895079"/>
      </dsp:txXfrm>
    </dsp:sp>
    <dsp:sp modelId="{3451AF3E-46AF-4A84-BFB5-3FAC2A082CB8}">
      <dsp:nvSpPr>
        <dsp:cNvPr id="0" name=""/>
        <dsp:cNvSpPr/>
      </dsp:nvSpPr>
      <dsp:spPr>
        <a:xfrm rot="17132988">
          <a:off x="916997" y="1486291"/>
          <a:ext cx="2041446" cy="24804"/>
        </a:xfrm>
        <a:custGeom>
          <a:avLst/>
          <a:gdLst/>
          <a:ahLst/>
          <a:cxnLst/>
          <a:rect l="0" t="0" r="0" b="0"/>
          <a:pathLst>
            <a:path>
              <a:moveTo>
                <a:pt x="0" y="12402"/>
              </a:moveTo>
              <a:lnTo>
                <a:pt x="2041446" y="1240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1886684" y="1447657"/>
        <a:ext cx="102072" cy="102072"/>
      </dsp:txXfrm>
    </dsp:sp>
    <dsp:sp modelId="{2A03C18E-9218-4EED-A700-15FCB8865F43}">
      <dsp:nvSpPr>
        <dsp:cNvPr id="0" name=""/>
        <dsp:cNvSpPr/>
      </dsp:nvSpPr>
      <dsp:spPr>
        <a:xfrm>
          <a:off x="2211351" y="173292"/>
          <a:ext cx="1368156" cy="684078"/>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Khái niệm</a:t>
          </a:r>
          <a:endParaRPr lang="en-US" sz="2200" kern="1200">
            <a:solidFill>
              <a:schemeClr val="tx1"/>
            </a:solidFill>
          </a:endParaRPr>
        </a:p>
      </dsp:txBody>
      <dsp:txXfrm>
        <a:off x="2231387" y="193328"/>
        <a:ext cx="1328084" cy="644006"/>
      </dsp:txXfrm>
    </dsp:sp>
    <dsp:sp modelId="{F0004065-39B9-4AD9-BB63-CA2CABBB62DF}">
      <dsp:nvSpPr>
        <dsp:cNvPr id="0" name=""/>
        <dsp:cNvSpPr/>
      </dsp:nvSpPr>
      <dsp:spPr>
        <a:xfrm>
          <a:off x="3579508" y="502928"/>
          <a:ext cx="547262" cy="24804"/>
        </a:xfrm>
        <a:custGeom>
          <a:avLst/>
          <a:gdLst/>
          <a:ahLst/>
          <a:cxnLst/>
          <a:rect l="0" t="0" r="0" b="0"/>
          <a:pathLst>
            <a:path>
              <a:moveTo>
                <a:pt x="0" y="12402"/>
              </a:moveTo>
              <a:lnTo>
                <a:pt x="547262"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9458" y="501649"/>
        <a:ext cx="27363" cy="27363"/>
      </dsp:txXfrm>
    </dsp:sp>
    <dsp:sp modelId="{26255AAA-D72F-4B72-8631-124B8FB459CF}">
      <dsp:nvSpPr>
        <dsp:cNvPr id="0" name=""/>
        <dsp:cNvSpPr/>
      </dsp:nvSpPr>
      <dsp:spPr>
        <a:xfrm>
          <a:off x="4126771" y="173292"/>
          <a:ext cx="7271027"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4146807" y="193328"/>
        <a:ext cx="7230955" cy="644006"/>
      </dsp:txXfrm>
    </dsp:sp>
    <dsp:sp modelId="{03AF0EDC-1C01-451D-8457-2FA763440704}">
      <dsp:nvSpPr>
        <dsp:cNvPr id="0" name=""/>
        <dsp:cNvSpPr/>
      </dsp:nvSpPr>
      <dsp:spPr>
        <a:xfrm rot="18289469">
          <a:off x="1458560" y="2076309"/>
          <a:ext cx="958320" cy="24804"/>
        </a:xfrm>
        <a:custGeom>
          <a:avLst/>
          <a:gdLst/>
          <a:ahLst/>
          <a:cxnLst/>
          <a:rect l="0" t="0" r="0" b="0"/>
          <a:pathLst>
            <a:path>
              <a:moveTo>
                <a:pt x="0" y="12402"/>
              </a:moveTo>
              <a:lnTo>
                <a:pt x="958320" y="1240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13762" y="2064753"/>
        <a:ext cx="47916" cy="47916"/>
      </dsp:txXfrm>
    </dsp:sp>
    <dsp:sp modelId="{FBD03F32-B6E3-43BB-A8A3-C19D263638D6}">
      <dsp:nvSpPr>
        <dsp:cNvPr id="0" name=""/>
        <dsp:cNvSpPr/>
      </dsp:nvSpPr>
      <dsp:spPr>
        <a:xfrm>
          <a:off x="2211351" y="1353327"/>
          <a:ext cx="1368156" cy="684078"/>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Vai trò</a:t>
          </a:r>
          <a:endParaRPr lang="en-US" sz="2200" kern="1200">
            <a:solidFill>
              <a:schemeClr val="tx1"/>
            </a:solidFill>
          </a:endParaRPr>
        </a:p>
      </dsp:txBody>
      <dsp:txXfrm>
        <a:off x="2231387" y="1373363"/>
        <a:ext cx="1328084" cy="644006"/>
      </dsp:txXfrm>
    </dsp:sp>
    <dsp:sp modelId="{04BC5BC9-D889-4E44-A81C-87E63F112224}">
      <dsp:nvSpPr>
        <dsp:cNvPr id="0" name=""/>
        <dsp:cNvSpPr/>
      </dsp:nvSpPr>
      <dsp:spPr>
        <a:xfrm rot="19457599">
          <a:off x="3516161" y="1486291"/>
          <a:ext cx="673956" cy="24804"/>
        </a:xfrm>
        <a:custGeom>
          <a:avLst/>
          <a:gdLst/>
          <a:ahLst/>
          <a:cxnLst/>
          <a:rect l="0" t="0" r="0" b="0"/>
          <a:pathLst>
            <a:path>
              <a:moveTo>
                <a:pt x="0" y="12402"/>
              </a:moveTo>
              <a:lnTo>
                <a:pt x="673956"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6290" y="1481844"/>
        <a:ext cx="33697" cy="33697"/>
      </dsp:txXfrm>
    </dsp:sp>
    <dsp:sp modelId="{5AED1CBE-C2A2-470E-A6C8-D0BA9436122F}">
      <dsp:nvSpPr>
        <dsp:cNvPr id="0" name=""/>
        <dsp:cNvSpPr/>
      </dsp:nvSpPr>
      <dsp:spPr>
        <a:xfrm>
          <a:off x="4126771" y="959982"/>
          <a:ext cx="1368156"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Trong tự nhiên</a:t>
          </a:r>
          <a:endParaRPr lang="en-US" sz="2200" kern="1200">
            <a:solidFill>
              <a:schemeClr val="tx1"/>
            </a:solidFill>
          </a:endParaRPr>
        </a:p>
      </dsp:txBody>
      <dsp:txXfrm>
        <a:off x="4146807" y="980018"/>
        <a:ext cx="1328084" cy="644006"/>
      </dsp:txXfrm>
    </dsp:sp>
    <dsp:sp modelId="{DD6FCA59-7E3E-4257-8042-ED38D75C9BB2}">
      <dsp:nvSpPr>
        <dsp:cNvPr id="0" name=""/>
        <dsp:cNvSpPr/>
      </dsp:nvSpPr>
      <dsp:spPr>
        <a:xfrm>
          <a:off x="5494927" y="1289618"/>
          <a:ext cx="547262" cy="24804"/>
        </a:xfrm>
        <a:custGeom>
          <a:avLst/>
          <a:gdLst/>
          <a:ahLst/>
          <a:cxnLst/>
          <a:rect l="0" t="0" r="0" b="0"/>
          <a:pathLst>
            <a:path>
              <a:moveTo>
                <a:pt x="0" y="12402"/>
              </a:moveTo>
              <a:lnTo>
                <a:pt x="547262" y="124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54877" y="1288339"/>
        <a:ext cx="27363" cy="27363"/>
      </dsp:txXfrm>
    </dsp:sp>
    <dsp:sp modelId="{8B441831-87DD-48CC-BDE8-D671E1C24433}">
      <dsp:nvSpPr>
        <dsp:cNvPr id="0" name=""/>
        <dsp:cNvSpPr/>
      </dsp:nvSpPr>
      <dsp:spPr>
        <a:xfrm>
          <a:off x="6042190" y="959982"/>
          <a:ext cx="5345196" cy="684078"/>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6062226" y="980018"/>
        <a:ext cx="5305124" cy="644006"/>
      </dsp:txXfrm>
    </dsp:sp>
    <dsp:sp modelId="{F6C218D4-7A79-44C6-B89C-D6E4E8362DA3}">
      <dsp:nvSpPr>
        <dsp:cNvPr id="0" name=""/>
        <dsp:cNvSpPr/>
      </dsp:nvSpPr>
      <dsp:spPr>
        <a:xfrm rot="2142401">
          <a:off x="3516161" y="1879636"/>
          <a:ext cx="673956" cy="24804"/>
        </a:xfrm>
        <a:custGeom>
          <a:avLst/>
          <a:gdLst/>
          <a:ahLst/>
          <a:cxnLst/>
          <a:rect l="0" t="0" r="0" b="0"/>
          <a:pathLst>
            <a:path>
              <a:moveTo>
                <a:pt x="0" y="12402"/>
              </a:moveTo>
              <a:lnTo>
                <a:pt x="673956"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6290" y="1875190"/>
        <a:ext cx="33697" cy="33697"/>
      </dsp:txXfrm>
    </dsp:sp>
    <dsp:sp modelId="{E175B66B-8704-4DA6-8C41-601D1A0D8A4E}">
      <dsp:nvSpPr>
        <dsp:cNvPr id="0" name=""/>
        <dsp:cNvSpPr/>
      </dsp:nvSpPr>
      <dsp:spPr>
        <a:xfrm>
          <a:off x="4126771" y="1746672"/>
          <a:ext cx="1368156"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Trong thực tiễn</a:t>
          </a:r>
          <a:endParaRPr lang="en-US" sz="2200" kern="1200">
            <a:solidFill>
              <a:schemeClr val="tx1"/>
            </a:solidFill>
          </a:endParaRPr>
        </a:p>
      </dsp:txBody>
      <dsp:txXfrm>
        <a:off x="4146807" y="1766708"/>
        <a:ext cx="1328084" cy="644006"/>
      </dsp:txXfrm>
    </dsp:sp>
    <dsp:sp modelId="{2598E1F7-8FE6-41B8-A456-03DE66B8C174}">
      <dsp:nvSpPr>
        <dsp:cNvPr id="0" name=""/>
        <dsp:cNvSpPr/>
      </dsp:nvSpPr>
      <dsp:spPr>
        <a:xfrm>
          <a:off x="5494927" y="2076309"/>
          <a:ext cx="547262" cy="24804"/>
        </a:xfrm>
        <a:custGeom>
          <a:avLst/>
          <a:gdLst/>
          <a:ahLst/>
          <a:cxnLst/>
          <a:rect l="0" t="0" r="0" b="0"/>
          <a:pathLst>
            <a:path>
              <a:moveTo>
                <a:pt x="0" y="12402"/>
              </a:moveTo>
              <a:lnTo>
                <a:pt x="547262" y="124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54877" y="2075029"/>
        <a:ext cx="27363" cy="27363"/>
      </dsp:txXfrm>
    </dsp:sp>
    <dsp:sp modelId="{0E22D43A-8B5C-4DC7-A7A9-18871F7BC7B5}">
      <dsp:nvSpPr>
        <dsp:cNvPr id="0" name=""/>
        <dsp:cNvSpPr/>
      </dsp:nvSpPr>
      <dsp:spPr>
        <a:xfrm>
          <a:off x="6042190" y="1746672"/>
          <a:ext cx="5361381" cy="684078"/>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6062226" y="1766708"/>
        <a:ext cx="5321309" cy="644006"/>
      </dsp:txXfrm>
    </dsp:sp>
    <dsp:sp modelId="{9219A758-C933-4545-AEF1-F6A3FACBD214}">
      <dsp:nvSpPr>
        <dsp:cNvPr id="0" name=""/>
        <dsp:cNvSpPr/>
      </dsp:nvSpPr>
      <dsp:spPr>
        <a:xfrm rot="3310531">
          <a:off x="1458560" y="2862999"/>
          <a:ext cx="958320" cy="24804"/>
        </a:xfrm>
        <a:custGeom>
          <a:avLst/>
          <a:gdLst/>
          <a:ahLst/>
          <a:cxnLst/>
          <a:rect l="0" t="0" r="0" b="0"/>
          <a:pathLst>
            <a:path>
              <a:moveTo>
                <a:pt x="0" y="12402"/>
              </a:moveTo>
              <a:lnTo>
                <a:pt x="958320" y="1240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913762" y="2851443"/>
        <a:ext cx="47916" cy="47916"/>
      </dsp:txXfrm>
    </dsp:sp>
    <dsp:sp modelId="{21C8CE03-6A38-4771-8648-44DF47B5EFB8}">
      <dsp:nvSpPr>
        <dsp:cNvPr id="0" name=""/>
        <dsp:cNvSpPr/>
      </dsp:nvSpPr>
      <dsp:spPr>
        <a:xfrm>
          <a:off x="2211351" y="2926707"/>
          <a:ext cx="1368156" cy="684078"/>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Sự suy giảm</a:t>
          </a:r>
          <a:endParaRPr lang="en-US" sz="2200" kern="1200">
            <a:solidFill>
              <a:schemeClr val="tx1"/>
            </a:solidFill>
          </a:endParaRPr>
        </a:p>
      </dsp:txBody>
      <dsp:txXfrm>
        <a:off x="2231387" y="2946743"/>
        <a:ext cx="1328084" cy="644006"/>
      </dsp:txXfrm>
    </dsp:sp>
    <dsp:sp modelId="{5D5EC1EB-6800-44E2-B7E1-05C5874FB892}">
      <dsp:nvSpPr>
        <dsp:cNvPr id="0" name=""/>
        <dsp:cNvSpPr/>
      </dsp:nvSpPr>
      <dsp:spPr>
        <a:xfrm rot="19457599">
          <a:off x="3516161" y="3059671"/>
          <a:ext cx="673956" cy="24804"/>
        </a:xfrm>
        <a:custGeom>
          <a:avLst/>
          <a:gdLst/>
          <a:ahLst/>
          <a:cxnLst/>
          <a:rect l="0" t="0" r="0" b="0"/>
          <a:pathLst>
            <a:path>
              <a:moveTo>
                <a:pt x="0" y="12402"/>
              </a:moveTo>
              <a:lnTo>
                <a:pt x="673956"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6290" y="3055225"/>
        <a:ext cx="33697" cy="33697"/>
      </dsp:txXfrm>
    </dsp:sp>
    <dsp:sp modelId="{FCED8DBF-B2B5-4E3D-AE8E-63365BB96D09}">
      <dsp:nvSpPr>
        <dsp:cNvPr id="0" name=""/>
        <dsp:cNvSpPr/>
      </dsp:nvSpPr>
      <dsp:spPr>
        <a:xfrm>
          <a:off x="4126771" y="2533362"/>
          <a:ext cx="1368156"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Nguyên nhân</a:t>
          </a:r>
          <a:endParaRPr lang="en-US" sz="2200" kern="1200">
            <a:solidFill>
              <a:schemeClr val="tx1"/>
            </a:solidFill>
          </a:endParaRPr>
        </a:p>
      </dsp:txBody>
      <dsp:txXfrm>
        <a:off x="4146807" y="2553398"/>
        <a:ext cx="1328084" cy="644006"/>
      </dsp:txXfrm>
    </dsp:sp>
    <dsp:sp modelId="{5732314F-0AAB-4208-B864-07484372BDE9}">
      <dsp:nvSpPr>
        <dsp:cNvPr id="0" name=""/>
        <dsp:cNvSpPr/>
      </dsp:nvSpPr>
      <dsp:spPr>
        <a:xfrm>
          <a:off x="5494927" y="2862999"/>
          <a:ext cx="547262" cy="24804"/>
        </a:xfrm>
        <a:custGeom>
          <a:avLst/>
          <a:gdLst/>
          <a:ahLst/>
          <a:cxnLst/>
          <a:rect l="0" t="0" r="0" b="0"/>
          <a:pathLst>
            <a:path>
              <a:moveTo>
                <a:pt x="0" y="12402"/>
              </a:moveTo>
              <a:lnTo>
                <a:pt x="547262" y="124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54877" y="2861719"/>
        <a:ext cx="27363" cy="27363"/>
      </dsp:txXfrm>
    </dsp:sp>
    <dsp:sp modelId="{EAD19D6B-4937-40BD-9CDE-6F3F40B262E5}">
      <dsp:nvSpPr>
        <dsp:cNvPr id="0" name=""/>
        <dsp:cNvSpPr/>
      </dsp:nvSpPr>
      <dsp:spPr>
        <a:xfrm>
          <a:off x="6042190" y="2533362"/>
          <a:ext cx="5377580" cy="684078"/>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6062226" y="2553398"/>
        <a:ext cx="5337508" cy="644006"/>
      </dsp:txXfrm>
    </dsp:sp>
    <dsp:sp modelId="{4A903DA4-D8E7-4D86-A69D-DE7DDA5217D0}">
      <dsp:nvSpPr>
        <dsp:cNvPr id="0" name=""/>
        <dsp:cNvSpPr/>
      </dsp:nvSpPr>
      <dsp:spPr>
        <a:xfrm rot="2142401">
          <a:off x="3516161" y="3453016"/>
          <a:ext cx="673956" cy="24804"/>
        </a:xfrm>
        <a:custGeom>
          <a:avLst/>
          <a:gdLst/>
          <a:ahLst/>
          <a:cxnLst/>
          <a:rect l="0" t="0" r="0" b="0"/>
          <a:pathLst>
            <a:path>
              <a:moveTo>
                <a:pt x="0" y="12402"/>
              </a:moveTo>
              <a:lnTo>
                <a:pt x="673956"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6290" y="3448570"/>
        <a:ext cx="33697" cy="33697"/>
      </dsp:txXfrm>
    </dsp:sp>
    <dsp:sp modelId="{73654E17-AD55-4B56-B495-D35B88DDAB14}">
      <dsp:nvSpPr>
        <dsp:cNvPr id="0" name=""/>
        <dsp:cNvSpPr/>
      </dsp:nvSpPr>
      <dsp:spPr>
        <a:xfrm>
          <a:off x="4126771" y="3320052"/>
          <a:ext cx="1368156"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Hậu quả</a:t>
          </a:r>
          <a:endParaRPr lang="en-US" sz="2200" kern="1200">
            <a:solidFill>
              <a:schemeClr val="tx1"/>
            </a:solidFill>
          </a:endParaRPr>
        </a:p>
      </dsp:txBody>
      <dsp:txXfrm>
        <a:off x="4146807" y="3340088"/>
        <a:ext cx="1328084" cy="644006"/>
      </dsp:txXfrm>
    </dsp:sp>
    <dsp:sp modelId="{584DF0E3-ADB4-4691-B1A3-9EBC402558C8}">
      <dsp:nvSpPr>
        <dsp:cNvPr id="0" name=""/>
        <dsp:cNvSpPr/>
      </dsp:nvSpPr>
      <dsp:spPr>
        <a:xfrm>
          <a:off x="5494927" y="3649689"/>
          <a:ext cx="547262" cy="24804"/>
        </a:xfrm>
        <a:custGeom>
          <a:avLst/>
          <a:gdLst/>
          <a:ahLst/>
          <a:cxnLst/>
          <a:rect l="0" t="0" r="0" b="0"/>
          <a:pathLst>
            <a:path>
              <a:moveTo>
                <a:pt x="0" y="12402"/>
              </a:moveTo>
              <a:lnTo>
                <a:pt x="547262" y="1240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754877" y="3648410"/>
        <a:ext cx="27363" cy="27363"/>
      </dsp:txXfrm>
    </dsp:sp>
    <dsp:sp modelId="{96457635-CB7A-4955-AAB0-532FDFA25651}">
      <dsp:nvSpPr>
        <dsp:cNvPr id="0" name=""/>
        <dsp:cNvSpPr/>
      </dsp:nvSpPr>
      <dsp:spPr>
        <a:xfrm>
          <a:off x="6042190" y="3320052"/>
          <a:ext cx="5384271" cy="684078"/>
        </a:xfrm>
        <a:prstGeom prst="roundRect">
          <a:avLst>
            <a:gd name="adj" fmla="val 10000"/>
          </a:avLst>
        </a:prstGeom>
        <a:solidFill>
          <a:schemeClr val="accent4">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6062226" y="3340088"/>
        <a:ext cx="5344199" cy="644006"/>
      </dsp:txXfrm>
    </dsp:sp>
    <dsp:sp modelId="{F382490B-0770-4174-B373-B053CC5C191D}">
      <dsp:nvSpPr>
        <dsp:cNvPr id="0" name=""/>
        <dsp:cNvSpPr/>
      </dsp:nvSpPr>
      <dsp:spPr>
        <a:xfrm rot="4467012">
          <a:off x="916997" y="3453016"/>
          <a:ext cx="2041446" cy="24804"/>
        </a:xfrm>
        <a:custGeom>
          <a:avLst/>
          <a:gdLst/>
          <a:ahLst/>
          <a:cxnLst/>
          <a:rect l="0" t="0" r="0" b="0"/>
          <a:pathLst>
            <a:path>
              <a:moveTo>
                <a:pt x="0" y="12402"/>
              </a:moveTo>
              <a:lnTo>
                <a:pt x="2041446" y="1240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1886684" y="3414382"/>
        <a:ext cx="102072" cy="102072"/>
      </dsp:txXfrm>
    </dsp:sp>
    <dsp:sp modelId="{1FFB8E87-E992-4004-98B0-7ED816241EAE}">
      <dsp:nvSpPr>
        <dsp:cNvPr id="0" name=""/>
        <dsp:cNvSpPr/>
      </dsp:nvSpPr>
      <dsp:spPr>
        <a:xfrm>
          <a:off x="2211351" y="4106742"/>
          <a:ext cx="1368156" cy="684078"/>
        </a:xfrm>
        <a:prstGeom prst="roundRect">
          <a:avLst>
            <a:gd name="adj" fmla="val 10000"/>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Biện pháp bảo vệ</a:t>
          </a:r>
          <a:endParaRPr lang="en-US" sz="2200" kern="1200">
            <a:solidFill>
              <a:schemeClr val="tx1"/>
            </a:solidFill>
          </a:endParaRPr>
        </a:p>
      </dsp:txBody>
      <dsp:txXfrm>
        <a:off x="2231387" y="4126778"/>
        <a:ext cx="1328084" cy="644006"/>
      </dsp:txXfrm>
    </dsp:sp>
    <dsp:sp modelId="{E8DAF80C-0E29-4C21-8349-F32D9BBDC23F}">
      <dsp:nvSpPr>
        <dsp:cNvPr id="0" name=""/>
        <dsp:cNvSpPr/>
      </dsp:nvSpPr>
      <dsp:spPr>
        <a:xfrm>
          <a:off x="3579508" y="4436379"/>
          <a:ext cx="547262" cy="24804"/>
        </a:xfrm>
        <a:custGeom>
          <a:avLst/>
          <a:gdLst/>
          <a:ahLst/>
          <a:cxnLst/>
          <a:rect l="0" t="0" r="0" b="0"/>
          <a:pathLst>
            <a:path>
              <a:moveTo>
                <a:pt x="0" y="12402"/>
              </a:moveTo>
              <a:lnTo>
                <a:pt x="547262" y="1240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839458" y="4435100"/>
        <a:ext cx="27363" cy="27363"/>
      </dsp:txXfrm>
    </dsp:sp>
    <dsp:sp modelId="{906D9287-C1C8-424D-812E-DE485A7C4376}">
      <dsp:nvSpPr>
        <dsp:cNvPr id="0" name=""/>
        <dsp:cNvSpPr/>
      </dsp:nvSpPr>
      <dsp:spPr>
        <a:xfrm>
          <a:off x="4126771" y="4106742"/>
          <a:ext cx="7269440" cy="684078"/>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vi-VN" sz="2200" kern="1200">
              <a:solidFill>
                <a:schemeClr val="tx1"/>
              </a:solidFill>
            </a:rPr>
            <a:t>...</a:t>
          </a:r>
          <a:endParaRPr lang="en-US" sz="2200" kern="1200">
            <a:solidFill>
              <a:schemeClr val="tx1"/>
            </a:solidFill>
          </a:endParaRPr>
        </a:p>
      </dsp:txBody>
      <dsp:txXfrm>
        <a:off x="4146807" y="4126778"/>
        <a:ext cx="7229368" cy="64400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89FF-5687-9C6C-150C-54A1F842D3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8F3F10E-C175-0F02-EB91-D373F6E71D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D9D8F6-40C5-DA75-1256-3E0B7C688499}"/>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5F50F4EB-04D9-14DE-C1BE-92582868D152}"/>
              </a:ext>
            </a:extLst>
          </p:cNvPr>
          <p:cNvSpPr>
            <a:spLocks noGrp="1"/>
          </p:cNvSpPr>
          <p:nvPr>
            <p:ph type="ftr" sz="quarter" idx="11"/>
          </p:nvPr>
        </p:nvSpPr>
        <p:spPr/>
        <p:txBody>
          <a:bodyPr/>
          <a:lstStyle/>
          <a:p>
            <a:r>
              <a:rPr lang="vi-VN">
                <a:latin typeface="Times New Roman" panose="02020603050405020304" pitchFamily="18" charset="0"/>
                <a:cs typeface="Times New Roman" panose="02020603050405020304" pitchFamily="18" charset="0"/>
              </a:rPr>
              <a:t>KHTN 6 – CHÂN TRỜI SÁNG TẠO</a:t>
            </a:r>
            <a:endParaRPr lang="en-US" dirty="0"/>
          </a:p>
        </p:txBody>
      </p:sp>
      <p:sp>
        <p:nvSpPr>
          <p:cNvPr id="6" name="Slide Number Placeholder 5">
            <a:extLst>
              <a:ext uri="{FF2B5EF4-FFF2-40B4-BE49-F238E27FC236}">
                <a16:creationId xmlns:a16="http://schemas.microsoft.com/office/drawing/2014/main" id="{53C6C34F-8F52-B0B4-584F-937ADB498F8D}"/>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1260645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7964-28FD-7807-B8F2-A3C477ACF4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5A50D6-6883-CD6B-2A90-A96AAE691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EA0730-FB3C-3387-7E87-C9C274E005F3}"/>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5CC089D2-545C-08E6-D97D-792835DA4D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AE4BD4-4AB3-773E-145E-F099B14D8630}"/>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2443921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13C2E-144D-04D0-7915-71B673F105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06592E-5731-6CCB-4088-728568480F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E5C9242-2B3A-5FF9-99C3-50B1D6612A4B}"/>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B2E1A39B-E6B8-B605-7540-8DC0FD61AE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C79C2C-08F2-F113-2C30-294604C47D21}"/>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549286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3D14-8322-D658-2F91-48D2C88296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CAA8E3-90A1-1BEC-FEEF-FF7CC45025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C9B529-ADBB-B15E-5F0B-A15FDCA6A8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5F0840-B751-EF53-07F4-9417894F6E8C}"/>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6" name="Footer Placeholder 5">
            <a:extLst>
              <a:ext uri="{FF2B5EF4-FFF2-40B4-BE49-F238E27FC236}">
                <a16:creationId xmlns:a16="http://schemas.microsoft.com/office/drawing/2014/main" id="{E6E00AFD-48EA-2F28-26EB-E301DD443BF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461D86D-8B81-053D-A521-1CFE02026D91}"/>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290072833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6A412-04AD-40EC-E9DD-5FAE9A6AAD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1607C2-C003-40C3-44C3-12E5DBE585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62F816-DE5B-97FC-7184-FEFAED7D1F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3EFF06-2B03-A60A-0871-006348D753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299840-2BA6-0D34-7279-2426DEF95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1BF05-EAF3-223F-F71B-EAA21C30DDFC}"/>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8" name="Footer Placeholder 7">
            <a:extLst>
              <a:ext uri="{FF2B5EF4-FFF2-40B4-BE49-F238E27FC236}">
                <a16:creationId xmlns:a16="http://schemas.microsoft.com/office/drawing/2014/main" id="{6A6DD87E-E7B2-889B-62CD-61A6C98777D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166024-9DB3-8EE2-382F-0869836FB6F8}"/>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104569647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99301-A500-DF55-2C9E-FC60E325BB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106C08-D28F-E4E0-2416-D532F4D6ED91}"/>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4" name="Footer Placeholder 3">
            <a:extLst>
              <a:ext uri="{FF2B5EF4-FFF2-40B4-BE49-F238E27FC236}">
                <a16:creationId xmlns:a16="http://schemas.microsoft.com/office/drawing/2014/main" id="{D46E4AEE-7154-B8F4-4B52-9D41E02DDD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F392DBF-E7EC-89A3-C11E-ADE612816210}"/>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2872501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778A7-EE1D-0FCF-C3BC-7EDE68CE6C8B}"/>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3" name="Footer Placeholder 2">
            <a:extLst>
              <a:ext uri="{FF2B5EF4-FFF2-40B4-BE49-F238E27FC236}">
                <a16:creationId xmlns:a16="http://schemas.microsoft.com/office/drawing/2014/main" id="{24065C08-E8E4-D52D-7BE7-5BC36E5CBDB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0E9F90D-7BA6-9510-DADD-22F043F47137}"/>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3072927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02792-D095-9E9D-8FEA-6D8C20C26E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5F672F9-4550-CB7E-BAC8-0A0B7B13B1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83DF16-05D6-769C-747F-45871D91C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2F0718-9959-9FB9-0419-E14B2550875D}"/>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6" name="Footer Placeholder 5">
            <a:extLst>
              <a:ext uri="{FF2B5EF4-FFF2-40B4-BE49-F238E27FC236}">
                <a16:creationId xmlns:a16="http://schemas.microsoft.com/office/drawing/2014/main" id="{084A7EB9-3AFA-EFC2-CE8B-17E9C4267E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A8D5CC0-A6BD-AC9B-B38F-0D34C6CCEF38}"/>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70579047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BEF8C-BD6B-23A8-CEA1-C3E20A02D9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154CB1-A439-D56F-2F76-BA5A49FAB6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D06419-2D21-5D24-D355-B275243A34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0E6510-ECBA-71E9-162D-60CA589DD43E}"/>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6" name="Footer Placeholder 5">
            <a:extLst>
              <a:ext uri="{FF2B5EF4-FFF2-40B4-BE49-F238E27FC236}">
                <a16:creationId xmlns:a16="http://schemas.microsoft.com/office/drawing/2014/main" id="{F33BED5B-14ED-8FCB-52B1-D54C7E8B70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A31C1A-068F-70DE-ED86-CDF393A77463}"/>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4195097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92BC-5216-22E0-B4E8-F455C37005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4AB79A-C614-975E-ACB6-8412241E2B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C46F50-1737-AA21-356F-6908EDA94F53}"/>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FE6315BA-699E-3FC3-17F0-3213C2D0C14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C292D6-9EC3-D033-2585-7D1E4F0BA4A4}"/>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1841567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2FE20A-02CB-1ACE-3B04-350B1D4F3C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BC8178-A15C-8812-A8F4-FEA9ED1CE5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FC8C42-9EA8-ED96-9A26-65CB509993B8}"/>
              </a:ext>
            </a:extLst>
          </p:cNvPr>
          <p:cNvSpPr>
            <a:spLocks noGrp="1"/>
          </p:cNvSpPr>
          <p:nvPr>
            <p:ph type="dt" sz="half" idx="10"/>
          </p:nvPr>
        </p:nvSpPr>
        <p:spPr/>
        <p:txBody>
          <a:body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198FEA86-C99E-FD00-77ED-84AB0E0CFF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35B50EF-EC30-24E3-2323-9EFC253EA400}"/>
              </a:ext>
            </a:extLst>
          </p:cNvPr>
          <p:cNvSpPr>
            <a:spLocks noGrp="1"/>
          </p:cNvSpPr>
          <p:nvPr>
            <p:ph type="sldNum" sz="quarter" idx="12"/>
          </p:nvPr>
        </p:nvSpPr>
        <p:spPr/>
        <p:txBody>
          <a:bodyPr/>
          <a:lstStyle/>
          <a:p>
            <a:fld id="{299DD5A9-4EF1-497E-92EF-2D23CF305E03}" type="slidenum">
              <a:rPr lang="en-US" smtClean="0"/>
              <a:t>‹#›</a:t>
            </a:fld>
            <a:endParaRPr lang="en-US" dirty="0"/>
          </a:p>
        </p:txBody>
      </p:sp>
    </p:spTree>
    <p:extLst>
      <p:ext uri="{BB962C8B-B14F-4D97-AF65-F5344CB8AC3E}">
        <p14:creationId xmlns:p14="http://schemas.microsoft.com/office/powerpoint/2010/main" val="112868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32ADB5-2A3E-40CF-EC2B-B6A4EB81B4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1BD8DA-F49B-02E9-4858-0316B15CAD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E95E55-54E6-4043-3C9C-0D4D0DC551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63B152-7103-4FFE-90AC-D94EB7F44A7E}" type="datetimeFigureOut">
              <a:rPr lang="en-US" smtClean="0"/>
              <a:t>7/3/2023</a:t>
            </a:fld>
            <a:endParaRPr lang="en-US" dirty="0"/>
          </a:p>
        </p:txBody>
      </p:sp>
      <p:sp>
        <p:nvSpPr>
          <p:cNvPr id="5" name="Footer Placeholder 4">
            <a:extLst>
              <a:ext uri="{FF2B5EF4-FFF2-40B4-BE49-F238E27FC236}">
                <a16:creationId xmlns:a16="http://schemas.microsoft.com/office/drawing/2014/main" id="{F87716A3-FB14-94FD-0F09-B71A28253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2199D04-0922-7B23-D38B-F70779F03A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9DD5A9-4EF1-497E-92EF-2D23CF305E03}" type="slidenum">
              <a:rPr lang="en-US" smtClean="0"/>
              <a:t>‹#›</a:t>
            </a:fld>
            <a:endParaRPr lang="en-US" dirty="0"/>
          </a:p>
        </p:txBody>
      </p:sp>
    </p:spTree>
    <p:extLst>
      <p:ext uri="{BB962C8B-B14F-4D97-AF65-F5344CB8AC3E}">
        <p14:creationId xmlns:p14="http://schemas.microsoft.com/office/powerpoint/2010/main" val="11869055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0" algn="l" defTabSz="914400" rtl="0" eaLnBrk="1" latinLnBrk="0" hangingPunct="1">
        <a:lnSpc>
          <a:spcPct val="100000"/>
        </a:lnSpc>
        <a:spcBef>
          <a:spcPts val="0"/>
        </a:spcBef>
        <a:buFont typeface="Arial" panose="020B0604020202020204" pitchFamily="34" charset="0"/>
        <a:buChar char="•"/>
        <a:defRPr sz="3200" kern="1200">
          <a:solidFill>
            <a:schemeClr val="tx1"/>
          </a:solidFill>
          <a:latin typeface="+mn-lt"/>
          <a:ea typeface="+mn-ea"/>
          <a:cs typeface="+mn-cs"/>
        </a:defRPr>
      </a:lvl1pPr>
      <a:lvl2pPr marL="685800" indent="0" algn="l" defTabSz="914400" rtl="0" eaLnBrk="1" latinLnBrk="0" hangingPunct="1">
        <a:lnSpc>
          <a:spcPct val="100000"/>
        </a:lnSpc>
        <a:spcBef>
          <a:spcPts val="0"/>
        </a:spcBef>
        <a:buFont typeface="Arial" panose="020B0604020202020204" pitchFamily="34" charset="0"/>
        <a:buChar char="•"/>
        <a:defRPr sz="3200" kern="1200">
          <a:solidFill>
            <a:schemeClr val="tx1"/>
          </a:solidFill>
          <a:latin typeface="+mn-lt"/>
          <a:ea typeface="+mn-ea"/>
          <a:cs typeface="+mn-cs"/>
        </a:defRPr>
      </a:lvl2pPr>
      <a:lvl3pPr marL="1143000" indent="0" algn="l" defTabSz="914400" rtl="0" eaLnBrk="1" latinLnBrk="0" hangingPunct="1">
        <a:lnSpc>
          <a:spcPct val="100000"/>
        </a:lnSpc>
        <a:spcBef>
          <a:spcPts val="0"/>
        </a:spcBef>
        <a:buFont typeface="Arial" panose="020B0604020202020204" pitchFamily="34" charset="0"/>
        <a:buChar char="•"/>
        <a:defRPr sz="3200" kern="1200">
          <a:solidFill>
            <a:schemeClr val="tx1"/>
          </a:solidFill>
          <a:latin typeface="+mn-lt"/>
          <a:ea typeface="+mn-ea"/>
          <a:cs typeface="+mn-cs"/>
        </a:defRPr>
      </a:lvl3pPr>
      <a:lvl4pPr marL="1600200" indent="0" algn="l" defTabSz="914400" rtl="0" eaLnBrk="1" latinLnBrk="0" hangingPunct="1">
        <a:lnSpc>
          <a:spcPct val="100000"/>
        </a:lnSpc>
        <a:spcBef>
          <a:spcPts val="0"/>
        </a:spcBef>
        <a:buFont typeface="Arial" panose="020B0604020202020204" pitchFamily="34" charset="0"/>
        <a:buChar char="•"/>
        <a:defRPr sz="3200" kern="1200">
          <a:solidFill>
            <a:schemeClr val="tx1"/>
          </a:solidFill>
          <a:latin typeface="+mn-lt"/>
          <a:ea typeface="+mn-ea"/>
          <a:cs typeface="+mn-cs"/>
        </a:defRPr>
      </a:lvl4pPr>
      <a:lvl5pPr marL="2057400" indent="0" algn="l" defTabSz="914400" rtl="0" eaLnBrk="1" latinLnBrk="0" hangingPunct="1">
        <a:lnSpc>
          <a:spcPct val="100000"/>
        </a:lnSpc>
        <a:spcBef>
          <a:spcPts val="0"/>
        </a:spcBef>
        <a:buFont typeface="Arial" panose="020B0604020202020204" pitchFamily="34" charset="0"/>
        <a:buChar char="•"/>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77A95-6E50-6092-B16A-692389D4877F}"/>
              </a:ext>
            </a:extLst>
          </p:cNvPr>
          <p:cNvSpPr>
            <a:spLocks noGrp="1"/>
          </p:cNvSpPr>
          <p:nvPr>
            <p:ph type="ctrTitle"/>
          </p:nvPr>
        </p:nvSpPr>
        <p:spPr/>
        <p:txBody>
          <a:bodyPr>
            <a:normAutofit/>
          </a:bodyPr>
          <a:lstStyle/>
          <a:p>
            <a:r>
              <a:rPr lang="vi-VN" sz="4400"/>
              <a:t>ÔN TẬP </a:t>
            </a:r>
            <a:r>
              <a:rPr lang="en-US" sz="4400" smtClean="0"/>
              <a:t>CHƯƠNG VII</a:t>
            </a:r>
            <a:endParaRPr lang="en-US" sz="4400"/>
          </a:p>
        </p:txBody>
      </p:sp>
      <p:sp>
        <p:nvSpPr>
          <p:cNvPr id="3" name="Subtitle 2">
            <a:extLst>
              <a:ext uri="{FF2B5EF4-FFF2-40B4-BE49-F238E27FC236}">
                <a16:creationId xmlns:a16="http://schemas.microsoft.com/office/drawing/2014/main" id="{5CCF83B0-255A-7D43-67BC-F6C34EE82CB3}"/>
              </a:ext>
            </a:extLst>
          </p:cNvPr>
          <p:cNvSpPr>
            <a:spLocks noGrp="1"/>
          </p:cNvSpPr>
          <p:nvPr>
            <p:ph type="subTitle" idx="1"/>
          </p:nvPr>
        </p:nvSpPr>
        <p:spPr/>
        <p:txBody>
          <a:bodyPr>
            <a:normAutofit/>
          </a:bodyPr>
          <a:lstStyle/>
          <a:p>
            <a:r>
              <a:rPr lang="vi-VN" sz="2800" b="1">
                <a:solidFill>
                  <a:srgbClr val="FF0000"/>
                </a:solidFill>
              </a:rPr>
              <a:t>ĐA DẠNG THẾ GIỚI SỐNG</a:t>
            </a:r>
            <a:endParaRPr lang="en-US" sz="2800" b="1">
              <a:solidFill>
                <a:srgbClr val="FF0000"/>
              </a:solidFill>
            </a:endParaRPr>
          </a:p>
        </p:txBody>
      </p:sp>
    </p:spTree>
    <p:extLst>
      <p:ext uri="{BB962C8B-B14F-4D97-AF65-F5344CB8AC3E}">
        <p14:creationId xmlns:p14="http://schemas.microsoft.com/office/powerpoint/2010/main" val="3689723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729FEA52-FACC-F8BC-4218-B9F5A34B6B15}"/>
              </a:ext>
            </a:extLst>
          </p:cNvPr>
          <p:cNvGrpSpPr/>
          <p:nvPr/>
        </p:nvGrpSpPr>
        <p:grpSpPr>
          <a:xfrm>
            <a:off x="0" y="1859586"/>
            <a:ext cx="1213648" cy="4818305"/>
            <a:chOff x="0" y="1859586"/>
            <a:chExt cx="1213648" cy="4818305"/>
          </a:xfrm>
        </p:grpSpPr>
        <p:sp>
          <p:nvSpPr>
            <p:cNvPr id="14" name="Google Shape;642;p25">
              <a:extLst>
                <a:ext uri="{FF2B5EF4-FFF2-40B4-BE49-F238E27FC236}">
                  <a16:creationId xmlns:a16="http://schemas.microsoft.com/office/drawing/2014/main" id="{6DC0A8B4-4261-80E7-3DBB-46CA863B0E2D}"/>
                </a:ext>
              </a:extLst>
            </p:cNvPr>
            <p:cNvSpPr/>
            <p:nvPr/>
          </p:nvSpPr>
          <p:spPr>
            <a:xfrm>
              <a:off x="97328" y="1859586"/>
              <a:ext cx="1116320" cy="4818305"/>
            </a:xfrm>
            <a:custGeom>
              <a:avLst/>
              <a:gdLst/>
              <a:ahLst/>
              <a:cxnLst/>
              <a:rect l="l" t="t" r="r" b="b"/>
              <a:pathLst>
                <a:path w="5594" h="20870" extrusionOk="0">
                  <a:moveTo>
                    <a:pt x="5046" y="1127"/>
                  </a:moveTo>
                  <a:cubicBezTo>
                    <a:pt x="5076" y="1420"/>
                    <a:pt x="5046" y="1775"/>
                    <a:pt x="4945" y="2192"/>
                  </a:cubicBezTo>
                  <a:lnTo>
                    <a:pt x="640" y="2192"/>
                  </a:lnTo>
                  <a:cubicBezTo>
                    <a:pt x="548" y="1775"/>
                    <a:pt x="509" y="1420"/>
                    <a:pt x="548" y="1127"/>
                  </a:cubicBezTo>
                  <a:close/>
                  <a:moveTo>
                    <a:pt x="4822" y="2709"/>
                  </a:moveTo>
                  <a:cubicBezTo>
                    <a:pt x="4691" y="3025"/>
                    <a:pt x="4529" y="3380"/>
                    <a:pt x="4305" y="3766"/>
                  </a:cubicBezTo>
                  <a:lnTo>
                    <a:pt x="1281" y="3766"/>
                  </a:lnTo>
                  <a:cubicBezTo>
                    <a:pt x="1057" y="3380"/>
                    <a:pt x="895" y="3025"/>
                    <a:pt x="772" y="2709"/>
                  </a:cubicBezTo>
                  <a:close/>
                  <a:moveTo>
                    <a:pt x="3919" y="4283"/>
                  </a:moveTo>
                  <a:cubicBezTo>
                    <a:pt x="3634" y="4638"/>
                    <a:pt x="3248" y="4985"/>
                    <a:pt x="2793" y="5309"/>
                  </a:cubicBezTo>
                  <a:cubicBezTo>
                    <a:pt x="2345" y="4985"/>
                    <a:pt x="1960" y="4638"/>
                    <a:pt x="1667" y="4283"/>
                  </a:cubicBezTo>
                  <a:close/>
                  <a:moveTo>
                    <a:pt x="2793" y="5949"/>
                  </a:moveTo>
                  <a:cubicBezTo>
                    <a:pt x="3279" y="6273"/>
                    <a:pt x="3634" y="6628"/>
                    <a:pt x="3919" y="6983"/>
                  </a:cubicBezTo>
                  <a:lnTo>
                    <a:pt x="1667" y="6983"/>
                  </a:lnTo>
                  <a:cubicBezTo>
                    <a:pt x="1960" y="6628"/>
                    <a:pt x="2345" y="6273"/>
                    <a:pt x="2793" y="5949"/>
                  </a:cubicBezTo>
                  <a:close/>
                  <a:moveTo>
                    <a:pt x="4305" y="7492"/>
                  </a:moveTo>
                  <a:cubicBezTo>
                    <a:pt x="4529" y="7878"/>
                    <a:pt x="4691" y="8233"/>
                    <a:pt x="4822" y="8557"/>
                  </a:cubicBezTo>
                  <a:lnTo>
                    <a:pt x="772" y="8557"/>
                  </a:lnTo>
                  <a:cubicBezTo>
                    <a:pt x="895" y="8233"/>
                    <a:pt x="1057" y="7878"/>
                    <a:pt x="1281" y="7492"/>
                  </a:cubicBezTo>
                  <a:close/>
                  <a:moveTo>
                    <a:pt x="4945" y="9074"/>
                  </a:moveTo>
                  <a:cubicBezTo>
                    <a:pt x="5046" y="9490"/>
                    <a:pt x="5046" y="9845"/>
                    <a:pt x="5046" y="10130"/>
                  </a:cubicBezTo>
                  <a:lnTo>
                    <a:pt x="548" y="10130"/>
                  </a:lnTo>
                  <a:cubicBezTo>
                    <a:pt x="548" y="9845"/>
                    <a:pt x="548" y="9490"/>
                    <a:pt x="640" y="9074"/>
                  </a:cubicBezTo>
                  <a:close/>
                  <a:moveTo>
                    <a:pt x="5046" y="10647"/>
                  </a:moveTo>
                  <a:cubicBezTo>
                    <a:pt x="5076" y="10964"/>
                    <a:pt x="5046" y="11349"/>
                    <a:pt x="4945" y="11805"/>
                  </a:cubicBezTo>
                  <a:lnTo>
                    <a:pt x="640" y="11805"/>
                  </a:lnTo>
                  <a:cubicBezTo>
                    <a:pt x="548" y="11349"/>
                    <a:pt x="548" y="10964"/>
                    <a:pt x="548" y="10647"/>
                  </a:cubicBezTo>
                  <a:close/>
                  <a:moveTo>
                    <a:pt x="4822" y="12314"/>
                  </a:moveTo>
                  <a:cubicBezTo>
                    <a:pt x="4691" y="12638"/>
                    <a:pt x="4529" y="12993"/>
                    <a:pt x="4305" y="13378"/>
                  </a:cubicBezTo>
                  <a:lnTo>
                    <a:pt x="1281" y="13378"/>
                  </a:lnTo>
                  <a:cubicBezTo>
                    <a:pt x="1057" y="12993"/>
                    <a:pt x="895" y="12638"/>
                    <a:pt x="772" y="12314"/>
                  </a:cubicBezTo>
                  <a:close/>
                  <a:moveTo>
                    <a:pt x="3919" y="13895"/>
                  </a:moveTo>
                  <a:cubicBezTo>
                    <a:pt x="3634" y="14242"/>
                    <a:pt x="3279" y="14597"/>
                    <a:pt x="2793" y="14921"/>
                  </a:cubicBezTo>
                  <a:cubicBezTo>
                    <a:pt x="2345" y="14597"/>
                    <a:pt x="1960" y="14242"/>
                    <a:pt x="1667" y="13895"/>
                  </a:cubicBezTo>
                  <a:close/>
                  <a:moveTo>
                    <a:pt x="2793" y="15562"/>
                  </a:moveTo>
                  <a:cubicBezTo>
                    <a:pt x="3248" y="15886"/>
                    <a:pt x="3634" y="16241"/>
                    <a:pt x="3919" y="16596"/>
                  </a:cubicBezTo>
                  <a:lnTo>
                    <a:pt x="1667" y="16596"/>
                  </a:lnTo>
                  <a:cubicBezTo>
                    <a:pt x="1960" y="16241"/>
                    <a:pt x="2345" y="15886"/>
                    <a:pt x="2793" y="15562"/>
                  </a:cubicBezTo>
                  <a:close/>
                  <a:moveTo>
                    <a:pt x="4305" y="17105"/>
                  </a:moveTo>
                  <a:cubicBezTo>
                    <a:pt x="4529" y="17490"/>
                    <a:pt x="4691" y="17845"/>
                    <a:pt x="4822" y="18169"/>
                  </a:cubicBezTo>
                  <a:lnTo>
                    <a:pt x="772" y="18169"/>
                  </a:lnTo>
                  <a:cubicBezTo>
                    <a:pt x="895" y="17845"/>
                    <a:pt x="1057" y="17490"/>
                    <a:pt x="1281" y="17105"/>
                  </a:cubicBezTo>
                  <a:close/>
                  <a:moveTo>
                    <a:pt x="4945" y="18679"/>
                  </a:moveTo>
                  <a:cubicBezTo>
                    <a:pt x="5046" y="19103"/>
                    <a:pt x="5076" y="19450"/>
                    <a:pt x="5046" y="19743"/>
                  </a:cubicBezTo>
                  <a:lnTo>
                    <a:pt x="548" y="19743"/>
                  </a:lnTo>
                  <a:cubicBezTo>
                    <a:pt x="509" y="19450"/>
                    <a:pt x="548" y="19103"/>
                    <a:pt x="640" y="18679"/>
                  </a:cubicBezTo>
                  <a:close/>
                  <a:moveTo>
                    <a:pt x="379" y="0"/>
                  </a:moveTo>
                  <a:cubicBezTo>
                    <a:pt x="251" y="0"/>
                    <a:pt x="156" y="90"/>
                    <a:pt x="124" y="202"/>
                  </a:cubicBezTo>
                  <a:cubicBezTo>
                    <a:pt x="124" y="202"/>
                    <a:pt x="62" y="425"/>
                    <a:pt x="31" y="780"/>
                  </a:cubicBezTo>
                  <a:lnTo>
                    <a:pt x="31" y="873"/>
                  </a:lnTo>
                  <a:lnTo>
                    <a:pt x="31" y="904"/>
                  </a:lnTo>
                  <a:cubicBezTo>
                    <a:pt x="0" y="1644"/>
                    <a:pt x="93" y="2902"/>
                    <a:pt x="895" y="4121"/>
                  </a:cubicBezTo>
                  <a:lnTo>
                    <a:pt x="964" y="4182"/>
                  </a:lnTo>
                  <a:cubicBezTo>
                    <a:pt x="1319" y="4699"/>
                    <a:pt x="1767" y="5178"/>
                    <a:pt x="2345" y="5633"/>
                  </a:cubicBezTo>
                  <a:cubicBezTo>
                    <a:pt x="1736" y="6080"/>
                    <a:pt x="1281" y="6597"/>
                    <a:pt x="964" y="7106"/>
                  </a:cubicBezTo>
                  <a:lnTo>
                    <a:pt x="934" y="7106"/>
                  </a:lnTo>
                  <a:cubicBezTo>
                    <a:pt x="62" y="8426"/>
                    <a:pt x="0" y="9745"/>
                    <a:pt x="31" y="10424"/>
                  </a:cubicBezTo>
                  <a:cubicBezTo>
                    <a:pt x="0" y="11095"/>
                    <a:pt x="62" y="12414"/>
                    <a:pt x="934" y="13733"/>
                  </a:cubicBezTo>
                  <a:cubicBezTo>
                    <a:pt x="934" y="13764"/>
                    <a:pt x="934" y="13764"/>
                    <a:pt x="964" y="13795"/>
                  </a:cubicBezTo>
                  <a:cubicBezTo>
                    <a:pt x="1319" y="14281"/>
                    <a:pt x="1767" y="14790"/>
                    <a:pt x="2345" y="15245"/>
                  </a:cubicBezTo>
                  <a:cubicBezTo>
                    <a:pt x="1736" y="15693"/>
                    <a:pt x="1281" y="16210"/>
                    <a:pt x="964" y="16688"/>
                  </a:cubicBezTo>
                  <a:cubicBezTo>
                    <a:pt x="934" y="16719"/>
                    <a:pt x="934" y="16719"/>
                    <a:pt x="934" y="16750"/>
                  </a:cubicBezTo>
                  <a:cubicBezTo>
                    <a:pt x="93" y="17976"/>
                    <a:pt x="0" y="19226"/>
                    <a:pt x="31" y="19967"/>
                  </a:cubicBezTo>
                  <a:lnTo>
                    <a:pt x="31" y="19998"/>
                  </a:lnTo>
                  <a:lnTo>
                    <a:pt x="31" y="20067"/>
                  </a:lnTo>
                  <a:cubicBezTo>
                    <a:pt x="62" y="20453"/>
                    <a:pt x="124" y="20677"/>
                    <a:pt x="124" y="20677"/>
                  </a:cubicBezTo>
                  <a:cubicBezTo>
                    <a:pt x="162" y="20769"/>
                    <a:pt x="255" y="20870"/>
                    <a:pt x="386" y="20870"/>
                  </a:cubicBezTo>
                  <a:lnTo>
                    <a:pt x="448" y="20870"/>
                  </a:lnTo>
                  <a:cubicBezTo>
                    <a:pt x="579" y="20839"/>
                    <a:pt x="640" y="20677"/>
                    <a:pt x="610" y="20545"/>
                  </a:cubicBezTo>
                  <a:cubicBezTo>
                    <a:pt x="610" y="20515"/>
                    <a:pt x="579" y="20414"/>
                    <a:pt x="579" y="20260"/>
                  </a:cubicBezTo>
                  <a:lnTo>
                    <a:pt x="5015" y="20260"/>
                  </a:lnTo>
                  <a:cubicBezTo>
                    <a:pt x="5015" y="20414"/>
                    <a:pt x="4984" y="20515"/>
                    <a:pt x="4984" y="20545"/>
                  </a:cubicBezTo>
                  <a:cubicBezTo>
                    <a:pt x="4945" y="20677"/>
                    <a:pt x="5015" y="20839"/>
                    <a:pt x="5177" y="20870"/>
                  </a:cubicBezTo>
                  <a:lnTo>
                    <a:pt x="5239" y="20870"/>
                  </a:lnTo>
                  <a:cubicBezTo>
                    <a:pt x="5331" y="20870"/>
                    <a:pt x="5431" y="20769"/>
                    <a:pt x="5462" y="20677"/>
                  </a:cubicBezTo>
                  <a:cubicBezTo>
                    <a:pt x="5462" y="20677"/>
                    <a:pt x="5524" y="20453"/>
                    <a:pt x="5563" y="20098"/>
                  </a:cubicBezTo>
                  <a:lnTo>
                    <a:pt x="5563" y="19998"/>
                  </a:lnTo>
                  <a:lnTo>
                    <a:pt x="5563" y="19967"/>
                  </a:lnTo>
                  <a:cubicBezTo>
                    <a:pt x="5593" y="19226"/>
                    <a:pt x="5493" y="17976"/>
                    <a:pt x="4691" y="16750"/>
                  </a:cubicBezTo>
                  <a:cubicBezTo>
                    <a:pt x="4660" y="16719"/>
                    <a:pt x="4660" y="16688"/>
                    <a:pt x="4629" y="16688"/>
                  </a:cubicBezTo>
                  <a:cubicBezTo>
                    <a:pt x="4274" y="16171"/>
                    <a:pt x="3827" y="15693"/>
                    <a:pt x="3248" y="15245"/>
                  </a:cubicBezTo>
                  <a:cubicBezTo>
                    <a:pt x="3858" y="14759"/>
                    <a:pt x="4305" y="14281"/>
                    <a:pt x="4629" y="13764"/>
                  </a:cubicBezTo>
                  <a:lnTo>
                    <a:pt x="4660" y="13764"/>
                  </a:lnTo>
                  <a:cubicBezTo>
                    <a:pt x="5524" y="12445"/>
                    <a:pt x="5593" y="11126"/>
                    <a:pt x="5563" y="10455"/>
                  </a:cubicBezTo>
                  <a:lnTo>
                    <a:pt x="5563" y="10385"/>
                  </a:lnTo>
                  <a:cubicBezTo>
                    <a:pt x="5593" y="9714"/>
                    <a:pt x="5524" y="8426"/>
                    <a:pt x="4691" y="7145"/>
                  </a:cubicBezTo>
                  <a:cubicBezTo>
                    <a:pt x="4660" y="7106"/>
                    <a:pt x="4660" y="7075"/>
                    <a:pt x="4629" y="7075"/>
                  </a:cubicBezTo>
                  <a:cubicBezTo>
                    <a:pt x="4305" y="6597"/>
                    <a:pt x="3858" y="6080"/>
                    <a:pt x="3248" y="5633"/>
                  </a:cubicBezTo>
                  <a:cubicBezTo>
                    <a:pt x="3858" y="5178"/>
                    <a:pt x="4305" y="4668"/>
                    <a:pt x="4629" y="4182"/>
                  </a:cubicBezTo>
                  <a:cubicBezTo>
                    <a:pt x="4660" y="4152"/>
                    <a:pt x="4660" y="4152"/>
                    <a:pt x="4660" y="4121"/>
                  </a:cubicBezTo>
                  <a:cubicBezTo>
                    <a:pt x="5493" y="2902"/>
                    <a:pt x="5593" y="1644"/>
                    <a:pt x="5563" y="904"/>
                  </a:cubicBezTo>
                  <a:lnTo>
                    <a:pt x="5563" y="873"/>
                  </a:lnTo>
                  <a:lnTo>
                    <a:pt x="5563" y="811"/>
                  </a:lnTo>
                  <a:cubicBezTo>
                    <a:pt x="5524" y="425"/>
                    <a:pt x="5462" y="202"/>
                    <a:pt x="5462" y="202"/>
                  </a:cubicBezTo>
                  <a:cubicBezTo>
                    <a:pt x="5436" y="90"/>
                    <a:pt x="5337" y="0"/>
                    <a:pt x="5231" y="0"/>
                  </a:cubicBezTo>
                  <a:cubicBezTo>
                    <a:pt x="5213" y="0"/>
                    <a:pt x="5195" y="3"/>
                    <a:pt x="5177" y="9"/>
                  </a:cubicBezTo>
                  <a:cubicBezTo>
                    <a:pt x="5015" y="40"/>
                    <a:pt x="4945" y="202"/>
                    <a:pt x="4984" y="325"/>
                  </a:cubicBezTo>
                  <a:cubicBezTo>
                    <a:pt x="4984" y="356"/>
                    <a:pt x="5015" y="456"/>
                    <a:pt x="5015" y="618"/>
                  </a:cubicBezTo>
                  <a:lnTo>
                    <a:pt x="579" y="618"/>
                  </a:lnTo>
                  <a:cubicBezTo>
                    <a:pt x="579" y="456"/>
                    <a:pt x="610" y="356"/>
                    <a:pt x="610" y="325"/>
                  </a:cubicBezTo>
                  <a:cubicBezTo>
                    <a:pt x="640" y="202"/>
                    <a:pt x="579" y="40"/>
                    <a:pt x="448" y="9"/>
                  </a:cubicBezTo>
                  <a:cubicBezTo>
                    <a:pt x="424" y="3"/>
                    <a:pt x="401" y="0"/>
                    <a:pt x="379" y="0"/>
                  </a:cubicBezTo>
                  <a:close/>
                </a:path>
              </a:pathLst>
            </a:custGeom>
            <a:solidFill>
              <a:srgbClr val="087381"/>
            </a:solidFill>
            <a:ln>
              <a:noFill/>
            </a:ln>
          </p:spPr>
          <p:txBody>
            <a:bodyPr spcFirstLastPara="1" wrap="square" lIns="91425" tIns="91425" rIns="91425" bIns="91425" anchor="ctr" anchorCtr="0">
              <a:noAutofit/>
            </a:bodyPr>
            <a:lstStyle/>
            <a:p>
              <a:pPr>
                <a:buClr>
                  <a:srgbClr val="000000"/>
                </a:buClr>
                <a:buFont typeface="Arial"/>
                <a:buNone/>
              </a:pPr>
              <a:endParaRPr sz="2800" kern="0">
                <a:solidFill>
                  <a:srgbClr val="000000"/>
                </a:solidFill>
                <a:latin typeface="Arial"/>
                <a:cs typeface="Arial"/>
                <a:sym typeface="Arial"/>
              </a:endParaRPr>
            </a:p>
          </p:txBody>
        </p:sp>
        <p:sp>
          <p:nvSpPr>
            <p:cNvPr id="15" name="Google Shape;647;p25">
              <a:extLst>
                <a:ext uri="{FF2B5EF4-FFF2-40B4-BE49-F238E27FC236}">
                  <a16:creationId xmlns:a16="http://schemas.microsoft.com/office/drawing/2014/main" id="{A2A9DA54-53A8-FEDE-88E2-CFE14C85E2DA}"/>
                </a:ext>
              </a:extLst>
            </p:cNvPr>
            <p:cNvSpPr/>
            <p:nvPr/>
          </p:nvSpPr>
          <p:spPr>
            <a:xfrm flipH="1">
              <a:off x="0" y="1982264"/>
              <a:ext cx="280781" cy="279669"/>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rgbClr val="0EAAB5"/>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16" name="Google Shape;648;p25">
              <a:extLst>
                <a:ext uri="{FF2B5EF4-FFF2-40B4-BE49-F238E27FC236}">
                  <a16:creationId xmlns:a16="http://schemas.microsoft.com/office/drawing/2014/main" id="{38E90C8D-9225-1F25-9541-431A7826CF7E}"/>
                </a:ext>
              </a:extLst>
            </p:cNvPr>
            <p:cNvSpPr/>
            <p:nvPr/>
          </p:nvSpPr>
          <p:spPr>
            <a:xfrm flipH="1">
              <a:off x="508109" y="2981730"/>
              <a:ext cx="280781" cy="279669"/>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rgbClr val="F49A34"/>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17" name="Google Shape;649;p25">
              <a:extLst>
                <a:ext uri="{FF2B5EF4-FFF2-40B4-BE49-F238E27FC236}">
                  <a16:creationId xmlns:a16="http://schemas.microsoft.com/office/drawing/2014/main" id="{A6E3BA78-133E-DEE3-6783-0618320D0856}"/>
                </a:ext>
              </a:extLst>
            </p:cNvPr>
            <p:cNvSpPr/>
            <p:nvPr/>
          </p:nvSpPr>
          <p:spPr>
            <a:xfrm flipH="1">
              <a:off x="932867" y="6360089"/>
              <a:ext cx="280781" cy="279669"/>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rgbClr val="E7716B"/>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18" name="Google Shape;650;p25">
              <a:extLst>
                <a:ext uri="{FF2B5EF4-FFF2-40B4-BE49-F238E27FC236}">
                  <a16:creationId xmlns:a16="http://schemas.microsoft.com/office/drawing/2014/main" id="{7F7EC554-7B4A-A1C3-7FCD-47D2AAD93AB1}"/>
                </a:ext>
              </a:extLst>
            </p:cNvPr>
            <p:cNvSpPr/>
            <p:nvPr/>
          </p:nvSpPr>
          <p:spPr>
            <a:xfrm flipH="1">
              <a:off x="524006" y="5233096"/>
              <a:ext cx="280781" cy="279669"/>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rgbClr val="E4CF0E"/>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grpSp>
      <p:grpSp>
        <p:nvGrpSpPr>
          <p:cNvPr id="38" name="Group 37">
            <a:extLst>
              <a:ext uri="{FF2B5EF4-FFF2-40B4-BE49-F238E27FC236}">
                <a16:creationId xmlns:a16="http://schemas.microsoft.com/office/drawing/2014/main" id="{CFF99C03-32D3-A602-9D25-58EA411C7898}"/>
              </a:ext>
            </a:extLst>
          </p:cNvPr>
          <p:cNvGrpSpPr/>
          <p:nvPr/>
        </p:nvGrpSpPr>
        <p:grpSpPr>
          <a:xfrm>
            <a:off x="1282383" y="1888542"/>
            <a:ext cx="4272036" cy="646780"/>
            <a:chOff x="1282383" y="1888542"/>
            <a:chExt cx="4272036" cy="646780"/>
          </a:xfrm>
        </p:grpSpPr>
        <p:cxnSp>
          <p:nvCxnSpPr>
            <p:cNvPr id="10" name="Google Shape;634;p25">
              <a:extLst>
                <a:ext uri="{FF2B5EF4-FFF2-40B4-BE49-F238E27FC236}">
                  <a16:creationId xmlns:a16="http://schemas.microsoft.com/office/drawing/2014/main" id="{42C9B22C-3C5D-D957-3F23-38EE2D35B717}"/>
                </a:ext>
              </a:extLst>
            </p:cNvPr>
            <p:cNvCxnSpPr>
              <a:cxnSpLocks/>
            </p:cNvCxnSpPr>
            <p:nvPr/>
          </p:nvCxnSpPr>
          <p:spPr>
            <a:xfrm>
              <a:off x="1530352" y="2262502"/>
              <a:ext cx="758206" cy="0"/>
            </a:xfrm>
            <a:prstGeom prst="straightConnector1">
              <a:avLst/>
            </a:prstGeom>
            <a:noFill/>
            <a:ln w="19050" cap="flat" cmpd="sng">
              <a:solidFill>
                <a:srgbClr val="0EAAB5"/>
              </a:solidFill>
              <a:prstDash val="solid"/>
              <a:round/>
              <a:headEnd type="none" w="med" len="med"/>
              <a:tailEnd type="oval" w="med" len="med"/>
            </a:ln>
          </p:spPr>
        </p:cxnSp>
        <p:sp>
          <p:nvSpPr>
            <p:cNvPr id="7" name="Google Shape;639;p25">
              <a:extLst>
                <a:ext uri="{FF2B5EF4-FFF2-40B4-BE49-F238E27FC236}">
                  <a16:creationId xmlns:a16="http://schemas.microsoft.com/office/drawing/2014/main" id="{56C58E00-8502-6619-253D-19A13ADB1A3D}"/>
                </a:ext>
              </a:extLst>
            </p:cNvPr>
            <p:cNvSpPr/>
            <p:nvPr/>
          </p:nvSpPr>
          <p:spPr>
            <a:xfrm flipH="1">
              <a:off x="1282383" y="1950592"/>
              <a:ext cx="587072" cy="584730"/>
            </a:xfrm>
            <a:custGeom>
              <a:avLst/>
              <a:gdLst/>
              <a:ahLst/>
              <a:cxnLst/>
              <a:rect l="l" t="t" r="r" b="b"/>
              <a:pathLst>
                <a:path w="2614" h="2601" extrusionOk="0">
                  <a:moveTo>
                    <a:pt x="1307" y="0"/>
                  </a:moveTo>
                  <a:cubicBezTo>
                    <a:pt x="585" y="0"/>
                    <a:pt x="1" y="572"/>
                    <a:pt x="1" y="1294"/>
                  </a:cubicBezTo>
                  <a:cubicBezTo>
                    <a:pt x="1" y="2015"/>
                    <a:pt x="585" y="2600"/>
                    <a:pt x="1307" y="2600"/>
                  </a:cubicBezTo>
                  <a:cubicBezTo>
                    <a:pt x="2025" y="2600"/>
                    <a:pt x="2613" y="2015"/>
                    <a:pt x="2613" y="1294"/>
                  </a:cubicBezTo>
                  <a:cubicBezTo>
                    <a:pt x="2613" y="572"/>
                    <a:pt x="2025" y="0"/>
                    <a:pt x="1307" y="0"/>
                  </a:cubicBezTo>
                  <a:close/>
                </a:path>
              </a:pathLst>
            </a:custGeom>
            <a:solidFill>
              <a:srgbClr val="0EAAB5"/>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1</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19" name="Text Placeholder 223">
              <a:extLst>
                <a:ext uri="{FF2B5EF4-FFF2-40B4-BE49-F238E27FC236}">
                  <a16:creationId xmlns:a16="http://schemas.microsoft.com/office/drawing/2014/main" id="{FBFE63D7-782B-F615-8100-E0119A1B5D8E}"/>
                </a:ext>
              </a:extLst>
            </p:cNvPr>
            <p:cNvSpPr txBox="1">
              <a:spLocks/>
            </p:cNvSpPr>
            <p:nvPr/>
          </p:nvSpPr>
          <p:spPr>
            <a:xfrm>
              <a:off x="2295907" y="1888542"/>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VIRUS</a:t>
              </a:r>
              <a:endParaRPr lang="en-US"/>
            </a:p>
          </p:txBody>
        </p:sp>
      </p:grpSp>
      <p:grpSp>
        <p:nvGrpSpPr>
          <p:cNvPr id="39" name="Group 38">
            <a:extLst>
              <a:ext uri="{FF2B5EF4-FFF2-40B4-BE49-F238E27FC236}">
                <a16:creationId xmlns:a16="http://schemas.microsoft.com/office/drawing/2014/main" id="{24F1AD31-F2CF-C355-227A-F539E3CF28A9}"/>
              </a:ext>
            </a:extLst>
          </p:cNvPr>
          <p:cNvGrpSpPr/>
          <p:nvPr/>
        </p:nvGrpSpPr>
        <p:grpSpPr>
          <a:xfrm>
            <a:off x="1264154" y="2646372"/>
            <a:ext cx="4304728" cy="587428"/>
            <a:chOff x="1264154" y="2646372"/>
            <a:chExt cx="4304728" cy="587428"/>
          </a:xfrm>
        </p:grpSpPr>
        <p:cxnSp>
          <p:nvCxnSpPr>
            <p:cNvPr id="11" name="Google Shape;635;p25">
              <a:extLst>
                <a:ext uri="{FF2B5EF4-FFF2-40B4-BE49-F238E27FC236}">
                  <a16:creationId xmlns:a16="http://schemas.microsoft.com/office/drawing/2014/main" id="{4CF10760-B3DD-D877-95BE-EEE9A44698AB}"/>
                </a:ext>
              </a:extLst>
            </p:cNvPr>
            <p:cNvCxnSpPr>
              <a:cxnSpLocks/>
            </p:cNvCxnSpPr>
            <p:nvPr/>
          </p:nvCxnSpPr>
          <p:spPr>
            <a:xfrm>
              <a:off x="1869455" y="2934386"/>
              <a:ext cx="426448" cy="0"/>
            </a:xfrm>
            <a:prstGeom prst="straightConnector1">
              <a:avLst/>
            </a:prstGeom>
            <a:noFill/>
            <a:ln w="19050" cap="flat" cmpd="sng">
              <a:solidFill>
                <a:srgbClr val="F7AF60"/>
              </a:solidFill>
              <a:prstDash val="solid"/>
              <a:round/>
              <a:headEnd type="none" w="med" len="med"/>
              <a:tailEnd type="oval" w="med" len="med"/>
            </a:ln>
          </p:spPr>
        </p:cxnSp>
        <p:sp>
          <p:nvSpPr>
            <p:cNvPr id="8" name="Google Shape;640;p25">
              <a:extLst>
                <a:ext uri="{FF2B5EF4-FFF2-40B4-BE49-F238E27FC236}">
                  <a16:creationId xmlns:a16="http://schemas.microsoft.com/office/drawing/2014/main" id="{CD5AEA69-DE6E-D01E-55DC-F88A1769E5DF}"/>
                </a:ext>
              </a:extLst>
            </p:cNvPr>
            <p:cNvSpPr/>
            <p:nvPr/>
          </p:nvSpPr>
          <p:spPr>
            <a:xfrm flipH="1">
              <a:off x="1264154" y="2646372"/>
              <a:ext cx="586848" cy="587428"/>
            </a:xfrm>
            <a:custGeom>
              <a:avLst/>
              <a:gdLst/>
              <a:ahLst/>
              <a:cxnLst/>
              <a:rect l="l" t="t" r="r" b="b"/>
              <a:pathLst>
                <a:path w="2613" h="2613" extrusionOk="0">
                  <a:moveTo>
                    <a:pt x="1307" y="0"/>
                  </a:moveTo>
                  <a:cubicBezTo>
                    <a:pt x="585" y="0"/>
                    <a:pt x="0" y="588"/>
                    <a:pt x="0" y="1306"/>
                  </a:cubicBezTo>
                  <a:cubicBezTo>
                    <a:pt x="0" y="2028"/>
                    <a:pt x="585" y="2613"/>
                    <a:pt x="1307" y="2613"/>
                  </a:cubicBezTo>
                  <a:cubicBezTo>
                    <a:pt x="2028" y="2613"/>
                    <a:pt x="2613" y="2028"/>
                    <a:pt x="2613" y="1306"/>
                  </a:cubicBezTo>
                  <a:cubicBezTo>
                    <a:pt x="2613" y="588"/>
                    <a:pt x="2028" y="0"/>
                    <a:pt x="1307" y="0"/>
                  </a:cubicBezTo>
                  <a:close/>
                </a:path>
              </a:pathLst>
            </a:custGeom>
            <a:solidFill>
              <a:srgbClr val="F7AF6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2</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20" name="Text Placeholder 223">
              <a:extLst>
                <a:ext uri="{FF2B5EF4-FFF2-40B4-BE49-F238E27FC236}">
                  <a16:creationId xmlns:a16="http://schemas.microsoft.com/office/drawing/2014/main" id="{0DEA1235-EB5A-5298-5A30-4F3490594BA8}"/>
                </a:ext>
              </a:extLst>
            </p:cNvPr>
            <p:cNvSpPr txBox="1">
              <a:spLocks/>
            </p:cNvSpPr>
            <p:nvPr/>
          </p:nvSpPr>
          <p:spPr>
            <a:xfrm>
              <a:off x="2310370" y="2660212"/>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VI KHUẨN</a:t>
              </a:r>
              <a:endParaRPr lang="en-US"/>
            </a:p>
          </p:txBody>
        </p:sp>
      </p:grpSp>
      <p:grpSp>
        <p:nvGrpSpPr>
          <p:cNvPr id="40" name="Group 39">
            <a:extLst>
              <a:ext uri="{FF2B5EF4-FFF2-40B4-BE49-F238E27FC236}">
                <a16:creationId xmlns:a16="http://schemas.microsoft.com/office/drawing/2014/main" id="{B167F31D-E38B-A76F-762D-A1CD0BF0305D}"/>
              </a:ext>
            </a:extLst>
          </p:cNvPr>
          <p:cNvGrpSpPr/>
          <p:nvPr/>
        </p:nvGrpSpPr>
        <p:grpSpPr>
          <a:xfrm>
            <a:off x="1282383" y="3408108"/>
            <a:ext cx="4302419" cy="587652"/>
            <a:chOff x="1282383" y="3408108"/>
            <a:chExt cx="4302419" cy="587652"/>
          </a:xfrm>
        </p:grpSpPr>
        <p:cxnSp>
          <p:nvCxnSpPr>
            <p:cNvPr id="12" name="Google Shape;636;p25">
              <a:extLst>
                <a:ext uri="{FF2B5EF4-FFF2-40B4-BE49-F238E27FC236}">
                  <a16:creationId xmlns:a16="http://schemas.microsoft.com/office/drawing/2014/main" id="{7FDC49EB-997F-CCD4-A73D-3FDF7E7D7ABE}"/>
                </a:ext>
              </a:extLst>
            </p:cNvPr>
            <p:cNvCxnSpPr>
              <a:cxnSpLocks/>
            </p:cNvCxnSpPr>
            <p:nvPr/>
          </p:nvCxnSpPr>
          <p:spPr>
            <a:xfrm flipV="1">
              <a:off x="1557578" y="3698957"/>
              <a:ext cx="754369" cy="5954"/>
            </a:xfrm>
            <a:prstGeom prst="straightConnector1">
              <a:avLst/>
            </a:prstGeom>
            <a:noFill/>
            <a:ln w="19050" cap="flat" cmpd="sng">
              <a:solidFill>
                <a:srgbClr val="E7716B"/>
              </a:solidFill>
              <a:prstDash val="solid"/>
              <a:round/>
              <a:headEnd type="none" w="med" len="med"/>
              <a:tailEnd type="oval" w="med" len="med"/>
            </a:ln>
          </p:spPr>
        </p:cxnSp>
        <p:sp>
          <p:nvSpPr>
            <p:cNvPr id="6" name="Google Shape;638;p25">
              <a:extLst>
                <a:ext uri="{FF2B5EF4-FFF2-40B4-BE49-F238E27FC236}">
                  <a16:creationId xmlns:a16="http://schemas.microsoft.com/office/drawing/2014/main" id="{ECDC5441-6EFB-8645-AC90-0C1227042E72}"/>
                </a:ext>
              </a:extLst>
            </p:cNvPr>
            <p:cNvSpPr/>
            <p:nvPr/>
          </p:nvSpPr>
          <p:spPr>
            <a:xfrm>
              <a:off x="1282383" y="3408108"/>
              <a:ext cx="587072" cy="587652"/>
            </a:xfrm>
            <a:custGeom>
              <a:avLst/>
              <a:gdLst/>
              <a:ahLst/>
              <a:cxnLst/>
              <a:rect l="l" t="t" r="r" b="b"/>
              <a:pathLst>
                <a:path w="2614" h="2614" extrusionOk="0">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rgbClr val="E7716B"/>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3</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21" name="Text Placeholder 223">
              <a:extLst>
                <a:ext uri="{FF2B5EF4-FFF2-40B4-BE49-F238E27FC236}">
                  <a16:creationId xmlns:a16="http://schemas.microsoft.com/office/drawing/2014/main" id="{FB34CB8D-5A24-6977-7CB1-2768C3C51E4F}"/>
                </a:ext>
              </a:extLst>
            </p:cNvPr>
            <p:cNvSpPr txBox="1">
              <a:spLocks/>
            </p:cNvSpPr>
            <p:nvPr/>
          </p:nvSpPr>
          <p:spPr>
            <a:xfrm>
              <a:off x="2326290" y="3434613"/>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NGUYÊN SINH VẬT</a:t>
              </a:r>
              <a:endParaRPr lang="en-US"/>
            </a:p>
          </p:txBody>
        </p:sp>
      </p:grpSp>
      <p:grpSp>
        <p:nvGrpSpPr>
          <p:cNvPr id="41" name="Group 40">
            <a:extLst>
              <a:ext uri="{FF2B5EF4-FFF2-40B4-BE49-F238E27FC236}">
                <a16:creationId xmlns:a16="http://schemas.microsoft.com/office/drawing/2014/main" id="{D60F6C15-D0F6-F77A-0F03-0FE58B8BA50E}"/>
              </a:ext>
            </a:extLst>
          </p:cNvPr>
          <p:cNvGrpSpPr/>
          <p:nvPr/>
        </p:nvGrpSpPr>
        <p:grpSpPr>
          <a:xfrm>
            <a:off x="1282383" y="4232380"/>
            <a:ext cx="4302419" cy="632263"/>
            <a:chOff x="1282383" y="4232380"/>
            <a:chExt cx="4302419" cy="632263"/>
          </a:xfrm>
        </p:grpSpPr>
        <p:cxnSp>
          <p:nvCxnSpPr>
            <p:cNvPr id="13" name="Google Shape;637;p25">
              <a:extLst>
                <a:ext uri="{FF2B5EF4-FFF2-40B4-BE49-F238E27FC236}">
                  <a16:creationId xmlns:a16="http://schemas.microsoft.com/office/drawing/2014/main" id="{F737E02C-939B-4B65-1173-C76492079ABC}"/>
                </a:ext>
              </a:extLst>
            </p:cNvPr>
            <p:cNvCxnSpPr>
              <a:cxnSpLocks/>
            </p:cNvCxnSpPr>
            <p:nvPr/>
          </p:nvCxnSpPr>
          <p:spPr>
            <a:xfrm flipV="1">
              <a:off x="1548209" y="4566652"/>
              <a:ext cx="754369" cy="3181"/>
            </a:xfrm>
            <a:prstGeom prst="straightConnector1">
              <a:avLst/>
            </a:prstGeom>
            <a:noFill/>
            <a:ln w="19050" cap="flat" cmpd="sng">
              <a:solidFill>
                <a:srgbClr val="E4CF0E"/>
              </a:solidFill>
              <a:prstDash val="solid"/>
              <a:round/>
              <a:headEnd type="none" w="med" len="med"/>
              <a:tailEnd type="oval" w="med" len="med"/>
            </a:ln>
          </p:spPr>
        </p:cxnSp>
        <p:sp>
          <p:nvSpPr>
            <p:cNvPr id="9" name="Google Shape;641;p25">
              <a:extLst>
                <a:ext uri="{FF2B5EF4-FFF2-40B4-BE49-F238E27FC236}">
                  <a16:creationId xmlns:a16="http://schemas.microsoft.com/office/drawing/2014/main" id="{43BB1570-F7FC-8804-16D0-A0C121377D56}"/>
                </a:ext>
              </a:extLst>
            </p:cNvPr>
            <p:cNvSpPr/>
            <p:nvPr/>
          </p:nvSpPr>
          <p:spPr>
            <a:xfrm flipH="1">
              <a:off x="1282383" y="4276991"/>
              <a:ext cx="587072" cy="587652"/>
            </a:xfrm>
            <a:custGeom>
              <a:avLst/>
              <a:gdLst/>
              <a:ahLst/>
              <a:cxnLst/>
              <a:rect l="l" t="t" r="r" b="b"/>
              <a:pathLst>
                <a:path w="2614" h="2614" extrusionOk="0">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rgbClr val="E4CF0E"/>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4</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22" name="Text Placeholder 223">
              <a:extLst>
                <a:ext uri="{FF2B5EF4-FFF2-40B4-BE49-F238E27FC236}">
                  <a16:creationId xmlns:a16="http://schemas.microsoft.com/office/drawing/2014/main" id="{F9B1447F-9884-3219-8EDF-8D01F982B8B6}"/>
                </a:ext>
              </a:extLst>
            </p:cNvPr>
            <p:cNvSpPr txBox="1">
              <a:spLocks/>
            </p:cNvSpPr>
            <p:nvPr/>
          </p:nvSpPr>
          <p:spPr>
            <a:xfrm>
              <a:off x="2326290" y="4232380"/>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NẤM</a:t>
              </a:r>
              <a:endParaRPr lang="en-US"/>
            </a:p>
          </p:txBody>
        </p:sp>
      </p:grpSp>
      <p:sp>
        <p:nvSpPr>
          <p:cNvPr id="23" name="Text Placeholder 223">
            <a:extLst>
              <a:ext uri="{FF2B5EF4-FFF2-40B4-BE49-F238E27FC236}">
                <a16:creationId xmlns:a16="http://schemas.microsoft.com/office/drawing/2014/main" id="{2F6A532A-8971-84BD-71AE-A63831540753}"/>
              </a:ext>
            </a:extLst>
          </p:cNvPr>
          <p:cNvSpPr txBox="1">
            <a:spLocks/>
          </p:cNvSpPr>
          <p:nvPr/>
        </p:nvSpPr>
        <p:spPr>
          <a:xfrm>
            <a:off x="1189678" y="81390"/>
            <a:ext cx="9919263"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b="1"/>
              <a:t>TRẠM THÔNG TIN</a:t>
            </a:r>
          </a:p>
          <a:p>
            <a:r>
              <a:rPr lang="vi-VN"/>
              <a:t>Thảo luận nhóm: 5 phút</a:t>
            </a:r>
          </a:p>
          <a:p>
            <a:pPr algn="r"/>
            <a:r>
              <a:rPr lang="vi-VN" i="1"/>
              <a:t>Hoàn thành bảng thông tin sau:</a:t>
            </a:r>
            <a:endParaRPr lang="en-US" i="1"/>
          </a:p>
        </p:txBody>
      </p:sp>
      <p:grpSp>
        <p:nvGrpSpPr>
          <p:cNvPr id="42" name="Group 41">
            <a:extLst>
              <a:ext uri="{FF2B5EF4-FFF2-40B4-BE49-F238E27FC236}">
                <a16:creationId xmlns:a16="http://schemas.microsoft.com/office/drawing/2014/main" id="{1C43E735-7252-43BB-7A40-FECCB267E3D0}"/>
              </a:ext>
            </a:extLst>
          </p:cNvPr>
          <p:cNvGrpSpPr/>
          <p:nvPr/>
        </p:nvGrpSpPr>
        <p:grpSpPr>
          <a:xfrm>
            <a:off x="1282383" y="5038659"/>
            <a:ext cx="4302419" cy="632263"/>
            <a:chOff x="1282383" y="5038659"/>
            <a:chExt cx="4302419" cy="632263"/>
          </a:xfrm>
        </p:grpSpPr>
        <p:cxnSp>
          <p:nvCxnSpPr>
            <p:cNvPr id="30" name="Google Shape;637;p25">
              <a:extLst>
                <a:ext uri="{FF2B5EF4-FFF2-40B4-BE49-F238E27FC236}">
                  <a16:creationId xmlns:a16="http://schemas.microsoft.com/office/drawing/2014/main" id="{22571324-CC85-0212-880A-9CFDE71C27AA}"/>
                </a:ext>
              </a:extLst>
            </p:cNvPr>
            <p:cNvCxnSpPr>
              <a:cxnSpLocks/>
            </p:cNvCxnSpPr>
            <p:nvPr/>
          </p:nvCxnSpPr>
          <p:spPr>
            <a:xfrm flipV="1">
              <a:off x="1548209" y="5372931"/>
              <a:ext cx="754369" cy="3181"/>
            </a:xfrm>
            <a:prstGeom prst="straightConnector1">
              <a:avLst/>
            </a:prstGeom>
            <a:noFill/>
            <a:ln w="19050" cap="flat" cmpd="sng">
              <a:solidFill>
                <a:srgbClr val="E4CF0E"/>
              </a:solidFill>
              <a:prstDash val="solid"/>
              <a:round/>
              <a:headEnd type="none" w="med" len="med"/>
              <a:tailEnd type="oval" w="med" len="med"/>
            </a:ln>
          </p:spPr>
        </p:cxnSp>
        <p:sp>
          <p:nvSpPr>
            <p:cNvPr id="31" name="Google Shape;641;p25">
              <a:extLst>
                <a:ext uri="{FF2B5EF4-FFF2-40B4-BE49-F238E27FC236}">
                  <a16:creationId xmlns:a16="http://schemas.microsoft.com/office/drawing/2014/main" id="{8F7B099B-96B9-4BAC-3899-59FCE73D816F}"/>
                </a:ext>
              </a:extLst>
            </p:cNvPr>
            <p:cNvSpPr/>
            <p:nvPr/>
          </p:nvSpPr>
          <p:spPr>
            <a:xfrm flipH="1">
              <a:off x="1282383" y="5083270"/>
              <a:ext cx="587072" cy="587652"/>
            </a:xfrm>
            <a:custGeom>
              <a:avLst/>
              <a:gdLst/>
              <a:ahLst/>
              <a:cxnLst/>
              <a:rect l="l" t="t" r="r" b="b"/>
              <a:pathLst>
                <a:path w="2614" h="2614" extrusionOk="0">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chemeClr val="accent6">
                <a:lumMod val="75000"/>
              </a:schemeClr>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5</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32" name="Text Placeholder 223">
              <a:extLst>
                <a:ext uri="{FF2B5EF4-FFF2-40B4-BE49-F238E27FC236}">
                  <a16:creationId xmlns:a16="http://schemas.microsoft.com/office/drawing/2014/main" id="{8DB5B8B8-7A0E-A590-6F25-9CBBCDBDD995}"/>
                </a:ext>
              </a:extLst>
            </p:cNvPr>
            <p:cNvSpPr txBox="1">
              <a:spLocks/>
            </p:cNvSpPr>
            <p:nvPr/>
          </p:nvSpPr>
          <p:spPr>
            <a:xfrm>
              <a:off x="2326290" y="5038659"/>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THỰC VẬT</a:t>
              </a:r>
              <a:endParaRPr lang="en-US"/>
            </a:p>
          </p:txBody>
        </p:sp>
      </p:grpSp>
      <p:grpSp>
        <p:nvGrpSpPr>
          <p:cNvPr id="43" name="Group 42">
            <a:extLst>
              <a:ext uri="{FF2B5EF4-FFF2-40B4-BE49-F238E27FC236}">
                <a16:creationId xmlns:a16="http://schemas.microsoft.com/office/drawing/2014/main" id="{8A179A46-D3F6-E4AA-1C3B-028F05C8DB98}"/>
              </a:ext>
            </a:extLst>
          </p:cNvPr>
          <p:cNvGrpSpPr/>
          <p:nvPr/>
        </p:nvGrpSpPr>
        <p:grpSpPr>
          <a:xfrm>
            <a:off x="1282383" y="5831083"/>
            <a:ext cx="4302419" cy="632263"/>
            <a:chOff x="1282383" y="5831083"/>
            <a:chExt cx="4302419" cy="632263"/>
          </a:xfrm>
        </p:grpSpPr>
        <p:cxnSp>
          <p:nvCxnSpPr>
            <p:cNvPr id="33" name="Google Shape;637;p25">
              <a:extLst>
                <a:ext uri="{FF2B5EF4-FFF2-40B4-BE49-F238E27FC236}">
                  <a16:creationId xmlns:a16="http://schemas.microsoft.com/office/drawing/2014/main" id="{05C012EF-5141-9368-6C6D-EF92DF444914}"/>
                </a:ext>
              </a:extLst>
            </p:cNvPr>
            <p:cNvCxnSpPr>
              <a:cxnSpLocks/>
            </p:cNvCxnSpPr>
            <p:nvPr/>
          </p:nvCxnSpPr>
          <p:spPr>
            <a:xfrm flipV="1">
              <a:off x="1548209" y="6165355"/>
              <a:ext cx="754369" cy="3181"/>
            </a:xfrm>
            <a:prstGeom prst="straightConnector1">
              <a:avLst/>
            </a:prstGeom>
            <a:noFill/>
            <a:ln w="19050" cap="flat" cmpd="sng">
              <a:solidFill>
                <a:srgbClr val="E4CF0E"/>
              </a:solidFill>
              <a:prstDash val="solid"/>
              <a:round/>
              <a:headEnd type="none" w="med" len="med"/>
              <a:tailEnd type="oval" w="med" len="med"/>
            </a:ln>
          </p:spPr>
        </p:cxnSp>
        <p:sp>
          <p:nvSpPr>
            <p:cNvPr id="34" name="Google Shape;641;p25">
              <a:extLst>
                <a:ext uri="{FF2B5EF4-FFF2-40B4-BE49-F238E27FC236}">
                  <a16:creationId xmlns:a16="http://schemas.microsoft.com/office/drawing/2014/main" id="{699F2C8D-7CED-DCE9-BA32-5350A37B3D80}"/>
                </a:ext>
              </a:extLst>
            </p:cNvPr>
            <p:cNvSpPr/>
            <p:nvPr/>
          </p:nvSpPr>
          <p:spPr>
            <a:xfrm flipH="1">
              <a:off x="1282383" y="5875694"/>
              <a:ext cx="587072" cy="587652"/>
            </a:xfrm>
            <a:custGeom>
              <a:avLst/>
              <a:gdLst/>
              <a:ahLst/>
              <a:cxnLst/>
              <a:rect l="l" t="t" r="r" b="b"/>
              <a:pathLst>
                <a:path w="2614" h="2614" extrusionOk="0">
                  <a:moveTo>
                    <a:pt x="1307" y="1"/>
                  </a:moveTo>
                  <a:cubicBezTo>
                    <a:pt x="585" y="1"/>
                    <a:pt x="1" y="585"/>
                    <a:pt x="1" y="1307"/>
                  </a:cubicBezTo>
                  <a:cubicBezTo>
                    <a:pt x="1" y="2029"/>
                    <a:pt x="585" y="2614"/>
                    <a:pt x="1307" y="2614"/>
                  </a:cubicBezTo>
                  <a:cubicBezTo>
                    <a:pt x="2025" y="2614"/>
                    <a:pt x="2613" y="2029"/>
                    <a:pt x="2613" y="1307"/>
                  </a:cubicBezTo>
                  <a:cubicBezTo>
                    <a:pt x="2613" y="585"/>
                    <a:pt x="2025" y="1"/>
                    <a:pt x="1307" y="1"/>
                  </a:cubicBezTo>
                  <a:close/>
                </a:path>
              </a:pathLst>
            </a:custGeom>
            <a:solidFill>
              <a:schemeClr val="accent4">
                <a:lumMod val="50000"/>
              </a:schemeClr>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a:ln>
                    <a:noFill/>
                  </a:ln>
                  <a:solidFill>
                    <a:srgbClr val="FFFFFF"/>
                  </a:solidFill>
                  <a:effectLst/>
                  <a:uLnTx/>
                  <a:uFillTx/>
                  <a:latin typeface="Fira Sans"/>
                  <a:ea typeface="Fira Sans"/>
                  <a:cs typeface="Fira Sans"/>
                  <a:sym typeface="Fira Sans"/>
                </a:rPr>
                <a:t>6</a:t>
              </a:r>
              <a:endParaRPr kumimoji="0" sz="2800" b="0" i="0" u="none" strike="noStrike" kern="0" cap="none" spc="0" normalizeH="0" baseline="0" noProof="0">
                <a:ln>
                  <a:noFill/>
                </a:ln>
                <a:solidFill>
                  <a:srgbClr val="FFFFFF"/>
                </a:solidFill>
                <a:effectLst/>
                <a:uLnTx/>
                <a:uFillTx/>
                <a:latin typeface="Fira Sans"/>
                <a:ea typeface="Fira Sans"/>
                <a:cs typeface="Fira Sans"/>
                <a:sym typeface="Fira Sans"/>
              </a:endParaRPr>
            </a:p>
          </p:txBody>
        </p:sp>
        <p:sp>
          <p:nvSpPr>
            <p:cNvPr id="35" name="Text Placeholder 223">
              <a:extLst>
                <a:ext uri="{FF2B5EF4-FFF2-40B4-BE49-F238E27FC236}">
                  <a16:creationId xmlns:a16="http://schemas.microsoft.com/office/drawing/2014/main" id="{F09B69E6-F07F-A156-CB41-1C60FFD1267F}"/>
                </a:ext>
              </a:extLst>
            </p:cNvPr>
            <p:cNvSpPr txBox="1">
              <a:spLocks/>
            </p:cNvSpPr>
            <p:nvPr/>
          </p:nvSpPr>
          <p:spPr>
            <a:xfrm>
              <a:off x="2326290" y="5831083"/>
              <a:ext cx="3258512" cy="529006"/>
            </a:xfrm>
            <a:prstGeom prst="rect">
              <a:avLst/>
            </a:prstGeom>
            <a:solidFill>
              <a:schemeClr val="accent4">
                <a:lumMod val="20000"/>
                <a:lumOff val="80000"/>
              </a:schemeClr>
            </a:solidFill>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ĐỘNG VẬT</a:t>
              </a:r>
              <a:endParaRPr lang="en-US"/>
            </a:p>
          </p:txBody>
        </p:sp>
      </p:grpSp>
      <p:graphicFrame>
        <p:nvGraphicFramePr>
          <p:cNvPr id="36" name="Table 36">
            <a:extLst>
              <a:ext uri="{FF2B5EF4-FFF2-40B4-BE49-F238E27FC236}">
                <a16:creationId xmlns:a16="http://schemas.microsoft.com/office/drawing/2014/main" id="{AAFB23F9-8C5D-B0F6-BED6-5E07C5E0BCCA}"/>
              </a:ext>
            </a:extLst>
          </p:cNvPr>
          <p:cNvGraphicFramePr>
            <a:graphicFrameLocks noGrp="1"/>
          </p:cNvGraphicFramePr>
          <p:nvPr>
            <p:extLst>
              <p:ext uri="{D42A27DB-BD31-4B8C-83A1-F6EECF244321}">
                <p14:modId xmlns:p14="http://schemas.microsoft.com/office/powerpoint/2010/main" val="3517893811"/>
              </p:ext>
            </p:extLst>
          </p:nvPr>
        </p:nvGraphicFramePr>
        <p:xfrm>
          <a:off x="5817631" y="1890745"/>
          <a:ext cx="6277040" cy="4850634"/>
        </p:xfrm>
        <a:graphic>
          <a:graphicData uri="http://schemas.openxmlformats.org/drawingml/2006/table">
            <a:tbl>
              <a:tblPr firstRow="1" bandRow="1">
                <a:tableStyleId>{5C22544A-7EE6-4342-B048-85BDC9FD1C3A}</a:tableStyleId>
              </a:tblPr>
              <a:tblGrid>
                <a:gridCol w="1569260">
                  <a:extLst>
                    <a:ext uri="{9D8B030D-6E8A-4147-A177-3AD203B41FA5}">
                      <a16:colId xmlns:a16="http://schemas.microsoft.com/office/drawing/2014/main" val="4107271035"/>
                    </a:ext>
                  </a:extLst>
                </a:gridCol>
                <a:gridCol w="1569260">
                  <a:extLst>
                    <a:ext uri="{9D8B030D-6E8A-4147-A177-3AD203B41FA5}">
                      <a16:colId xmlns:a16="http://schemas.microsoft.com/office/drawing/2014/main" val="3953598757"/>
                    </a:ext>
                  </a:extLst>
                </a:gridCol>
                <a:gridCol w="1569260">
                  <a:extLst>
                    <a:ext uri="{9D8B030D-6E8A-4147-A177-3AD203B41FA5}">
                      <a16:colId xmlns:a16="http://schemas.microsoft.com/office/drawing/2014/main" val="785901845"/>
                    </a:ext>
                  </a:extLst>
                </a:gridCol>
                <a:gridCol w="1569260">
                  <a:extLst>
                    <a:ext uri="{9D8B030D-6E8A-4147-A177-3AD203B41FA5}">
                      <a16:colId xmlns:a16="http://schemas.microsoft.com/office/drawing/2014/main" val="354373809"/>
                    </a:ext>
                  </a:extLst>
                </a:gridCol>
              </a:tblGrid>
              <a:tr h="563590">
                <a:tc>
                  <a:txBody>
                    <a:bodyPr/>
                    <a:lstStyle/>
                    <a:p>
                      <a:pPr algn="ctr"/>
                      <a:r>
                        <a:rPr lang="vi-VN" sz="2800">
                          <a:solidFill>
                            <a:schemeClr val="accent5">
                              <a:lumMod val="50000"/>
                            </a:schemeClr>
                          </a:solidFill>
                        </a:rPr>
                        <a:t>Đặc điểm</a:t>
                      </a: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2800">
                          <a:solidFill>
                            <a:schemeClr val="accent5">
                              <a:lumMod val="50000"/>
                            </a:schemeClr>
                          </a:solidFill>
                        </a:rPr>
                        <a:t>Đại diện</a:t>
                      </a: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2800">
                          <a:solidFill>
                            <a:schemeClr val="accent5">
                              <a:lumMod val="50000"/>
                            </a:schemeClr>
                          </a:solidFill>
                        </a:rPr>
                        <a:t>Lợi ích</a:t>
                      </a: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vi-VN" sz="2800">
                          <a:solidFill>
                            <a:schemeClr val="accent5">
                              <a:lumMod val="50000"/>
                            </a:schemeClr>
                          </a:solidFill>
                        </a:rPr>
                        <a:t>Tác hại</a:t>
                      </a: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4798513"/>
                  </a:ext>
                </a:extLst>
              </a:tr>
              <a:tr h="3905754">
                <a:tc>
                  <a:txBody>
                    <a:bodyPr/>
                    <a:lstStyle/>
                    <a:p>
                      <a:pPr algn="ct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800">
                        <a:solidFill>
                          <a:schemeClr val="accent5">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02628399"/>
                  </a:ext>
                </a:extLst>
              </a:tr>
            </a:tbl>
          </a:graphicData>
        </a:graphic>
      </p:graphicFrame>
    </p:spTree>
    <p:extLst>
      <p:ext uri="{BB962C8B-B14F-4D97-AF65-F5344CB8AC3E}">
        <p14:creationId xmlns:p14="http://schemas.microsoft.com/office/powerpoint/2010/main" val="246897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wipe(up)">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wipe(up)">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wipe(up)">
                                      <p:cBhvr>
                                        <p:cTn id="17" dur="5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500"/>
                                        <p:tgtEl>
                                          <p:spTgt spid="39"/>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wipe(left)">
                                      <p:cBhvr>
                                        <p:cTn id="43" dur="500"/>
                                        <p:tgtEl>
                                          <p:spTgt spid="41"/>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wipe(left)">
                                      <p:cBhvr>
                                        <p:cTn id="51" dur="500"/>
                                        <p:tgtEl>
                                          <p:spTgt spid="43"/>
                                        </p:tgtEl>
                                      </p:cBhvr>
                                    </p:animEffect>
                                  </p:childTnLst>
                                </p:cTn>
                              </p:par>
                              <p:par>
                                <p:cTn id="52" presetID="45" presetClass="exit" presetSubtype="0" repeatCount="indefinite" fill="hold" nodeType="withEffect">
                                  <p:stCondLst>
                                    <p:cond delay="0"/>
                                  </p:stCondLst>
                                  <p:endCondLst>
                                    <p:cond evt="onNext" delay="0">
                                      <p:tgtEl>
                                        <p:sldTgt/>
                                      </p:tgtEl>
                                    </p:cond>
                                  </p:endCondLst>
                                  <p:childTnLst>
                                    <p:animEffect transition="out" filter="fade">
                                      <p:cBhvr>
                                        <p:cTn id="53" dur="2000"/>
                                        <p:tgtEl>
                                          <p:spTgt spid="37"/>
                                        </p:tgtEl>
                                      </p:cBhvr>
                                    </p:animEffect>
                                    <p:anim calcmode="lin" valueType="num">
                                      <p:cBhvr>
                                        <p:cTn id="54" dur="2000"/>
                                        <p:tgtEl>
                                          <p:spTgt spid="3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5" dur="2000"/>
                                        <p:tgtEl>
                                          <p:spTgt spid="37"/>
                                        </p:tgtEl>
                                        <p:attrNameLst>
                                          <p:attrName>ppt_h</p:attrName>
                                        </p:attrNameLst>
                                      </p:cBhvr>
                                      <p:tavLst>
                                        <p:tav tm="0">
                                          <p:val>
                                            <p:strVal val="ppt_h"/>
                                          </p:val>
                                        </p:tav>
                                        <p:tav tm="100000">
                                          <p:val>
                                            <p:strVal val="ppt_h"/>
                                          </p:val>
                                        </p:tav>
                                      </p:tavLst>
                                    </p:anim>
                                    <p:set>
                                      <p:cBhvr>
                                        <p:cTn id="56" dur="1" fill="hold">
                                          <p:stCondLst>
                                            <p:cond delay="199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B653-A08B-2193-DBD1-1A609715B789}"/>
              </a:ext>
            </a:extLst>
          </p:cNvPr>
          <p:cNvSpPr>
            <a:spLocks noGrp="1"/>
          </p:cNvSpPr>
          <p:nvPr>
            <p:ph type="title"/>
          </p:nvPr>
        </p:nvSpPr>
        <p:spPr/>
        <p:txBody>
          <a:bodyPr/>
          <a:lstStyle/>
          <a:p>
            <a:r>
              <a:rPr lang="vi-VN"/>
              <a:t>SƠ ĐỒ KHUYẾT</a:t>
            </a:r>
            <a:br>
              <a:rPr lang="vi-VN"/>
            </a:br>
            <a:r>
              <a:rPr lang="vi-VN" sz="2800" b="0" i="1"/>
              <a:t>Thảo luận nhóm, hoàn thành sơ đồ sau:</a:t>
            </a:r>
            <a:endParaRPr lang="en-US" sz="2800" i="1"/>
          </a:p>
        </p:txBody>
      </p:sp>
      <p:graphicFrame>
        <p:nvGraphicFramePr>
          <p:cNvPr id="4" name="Content Placeholder 3">
            <a:extLst>
              <a:ext uri="{FF2B5EF4-FFF2-40B4-BE49-F238E27FC236}">
                <a16:creationId xmlns:a16="http://schemas.microsoft.com/office/drawing/2014/main" id="{3DC0C10A-5C48-EB18-D462-2E2D456D9F2A}"/>
              </a:ext>
            </a:extLst>
          </p:cNvPr>
          <p:cNvGraphicFramePr>
            <a:graphicFrameLocks noGrp="1"/>
          </p:cNvGraphicFramePr>
          <p:nvPr>
            <p:ph idx="1"/>
            <p:extLst>
              <p:ext uri="{D42A27DB-BD31-4B8C-83A1-F6EECF244321}">
                <p14:modId xmlns:p14="http://schemas.microsoft.com/office/powerpoint/2010/main" val="2309329558"/>
              </p:ext>
            </p:extLst>
          </p:nvPr>
        </p:nvGraphicFramePr>
        <p:xfrm>
          <a:off x="145472" y="1690687"/>
          <a:ext cx="11436928" cy="4964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64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graphicEl>
                                              <a:dgm id="{9D536161-E2F7-4C88-B294-B6CFF72B1CED}"/>
                                            </p:graphicEl>
                                          </p:spTgt>
                                        </p:tgtEl>
                                        <p:attrNameLst>
                                          <p:attrName>style.visibility</p:attrName>
                                        </p:attrNameLst>
                                      </p:cBhvr>
                                      <p:to>
                                        <p:strVal val="visible"/>
                                      </p:to>
                                    </p:set>
                                    <p:animEffect transition="in" filter="wipe(left)">
                                      <p:cBhvr>
                                        <p:cTn id="12" dur="500"/>
                                        <p:tgtEl>
                                          <p:spTgt spid="4">
                                            <p:graphicEl>
                                              <a:dgm id="{9D536161-E2F7-4C88-B294-B6CFF72B1CE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graphicEl>
                                              <a:dgm id="{3451AF3E-46AF-4A84-BFB5-3FAC2A082CB8}"/>
                                            </p:graphicEl>
                                          </p:spTgt>
                                        </p:tgtEl>
                                        <p:attrNameLst>
                                          <p:attrName>style.visibility</p:attrName>
                                        </p:attrNameLst>
                                      </p:cBhvr>
                                      <p:to>
                                        <p:strVal val="visible"/>
                                      </p:to>
                                    </p:set>
                                    <p:animEffect transition="in" filter="wipe(left)">
                                      <p:cBhvr>
                                        <p:cTn id="17" dur="500"/>
                                        <p:tgtEl>
                                          <p:spTgt spid="4">
                                            <p:graphicEl>
                                              <a:dgm id="{3451AF3E-46AF-4A84-BFB5-3FAC2A082CB8}"/>
                                            </p:graphic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graphicEl>
                                              <a:dgm id="{2A03C18E-9218-4EED-A700-15FCB8865F43}"/>
                                            </p:graphicEl>
                                          </p:spTgt>
                                        </p:tgtEl>
                                        <p:attrNameLst>
                                          <p:attrName>style.visibility</p:attrName>
                                        </p:attrNameLst>
                                      </p:cBhvr>
                                      <p:to>
                                        <p:strVal val="visible"/>
                                      </p:to>
                                    </p:set>
                                    <p:animEffect transition="in" filter="wipe(left)">
                                      <p:cBhvr>
                                        <p:cTn id="20" dur="500"/>
                                        <p:tgtEl>
                                          <p:spTgt spid="4">
                                            <p:graphicEl>
                                              <a:dgm id="{2A03C18E-9218-4EED-A700-15FCB8865F43}"/>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
                                            <p:graphicEl>
                                              <a:dgm id="{03AF0EDC-1C01-451D-8457-2FA763440704}"/>
                                            </p:graphicEl>
                                          </p:spTgt>
                                        </p:tgtEl>
                                        <p:attrNameLst>
                                          <p:attrName>style.visibility</p:attrName>
                                        </p:attrNameLst>
                                      </p:cBhvr>
                                      <p:to>
                                        <p:strVal val="visible"/>
                                      </p:to>
                                    </p:set>
                                    <p:animEffect transition="in" filter="wipe(left)">
                                      <p:cBhvr>
                                        <p:cTn id="25" dur="500"/>
                                        <p:tgtEl>
                                          <p:spTgt spid="4">
                                            <p:graphicEl>
                                              <a:dgm id="{03AF0EDC-1C01-451D-8457-2FA763440704}"/>
                                            </p:graphic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
                                            <p:graphicEl>
                                              <a:dgm id="{FBD03F32-B6E3-43BB-A8A3-C19D263638D6}"/>
                                            </p:graphicEl>
                                          </p:spTgt>
                                        </p:tgtEl>
                                        <p:attrNameLst>
                                          <p:attrName>style.visibility</p:attrName>
                                        </p:attrNameLst>
                                      </p:cBhvr>
                                      <p:to>
                                        <p:strVal val="visible"/>
                                      </p:to>
                                    </p:set>
                                    <p:animEffect transition="in" filter="wipe(left)">
                                      <p:cBhvr>
                                        <p:cTn id="28" dur="500"/>
                                        <p:tgtEl>
                                          <p:spTgt spid="4">
                                            <p:graphicEl>
                                              <a:dgm id="{FBD03F32-B6E3-43BB-A8A3-C19D263638D6}"/>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
                                            <p:graphicEl>
                                              <a:dgm id="{9219A758-C933-4545-AEF1-F6A3FACBD214}"/>
                                            </p:graphicEl>
                                          </p:spTgt>
                                        </p:tgtEl>
                                        <p:attrNameLst>
                                          <p:attrName>style.visibility</p:attrName>
                                        </p:attrNameLst>
                                      </p:cBhvr>
                                      <p:to>
                                        <p:strVal val="visible"/>
                                      </p:to>
                                    </p:set>
                                    <p:animEffect transition="in" filter="wipe(left)">
                                      <p:cBhvr>
                                        <p:cTn id="33" dur="500"/>
                                        <p:tgtEl>
                                          <p:spTgt spid="4">
                                            <p:graphicEl>
                                              <a:dgm id="{9219A758-C933-4545-AEF1-F6A3FACBD214}"/>
                                            </p:graphic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
                                            <p:graphicEl>
                                              <a:dgm id="{21C8CE03-6A38-4771-8648-44DF47B5EFB8}"/>
                                            </p:graphicEl>
                                          </p:spTgt>
                                        </p:tgtEl>
                                        <p:attrNameLst>
                                          <p:attrName>style.visibility</p:attrName>
                                        </p:attrNameLst>
                                      </p:cBhvr>
                                      <p:to>
                                        <p:strVal val="visible"/>
                                      </p:to>
                                    </p:set>
                                    <p:animEffect transition="in" filter="wipe(left)">
                                      <p:cBhvr>
                                        <p:cTn id="36" dur="500"/>
                                        <p:tgtEl>
                                          <p:spTgt spid="4">
                                            <p:graphicEl>
                                              <a:dgm id="{21C8CE03-6A38-4771-8648-44DF47B5EFB8}"/>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
                                            <p:graphicEl>
                                              <a:dgm id="{F382490B-0770-4174-B373-B053CC5C191D}"/>
                                            </p:graphicEl>
                                          </p:spTgt>
                                        </p:tgtEl>
                                        <p:attrNameLst>
                                          <p:attrName>style.visibility</p:attrName>
                                        </p:attrNameLst>
                                      </p:cBhvr>
                                      <p:to>
                                        <p:strVal val="visible"/>
                                      </p:to>
                                    </p:set>
                                    <p:animEffect transition="in" filter="wipe(left)">
                                      <p:cBhvr>
                                        <p:cTn id="41" dur="500"/>
                                        <p:tgtEl>
                                          <p:spTgt spid="4">
                                            <p:graphicEl>
                                              <a:dgm id="{F382490B-0770-4174-B373-B053CC5C191D}"/>
                                            </p:graphicEl>
                                          </p:spTgt>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
                                            <p:graphicEl>
                                              <a:dgm id="{1FFB8E87-E992-4004-98B0-7ED816241EAE}"/>
                                            </p:graphicEl>
                                          </p:spTgt>
                                        </p:tgtEl>
                                        <p:attrNameLst>
                                          <p:attrName>style.visibility</p:attrName>
                                        </p:attrNameLst>
                                      </p:cBhvr>
                                      <p:to>
                                        <p:strVal val="visible"/>
                                      </p:to>
                                    </p:set>
                                    <p:animEffect transition="in" filter="wipe(left)">
                                      <p:cBhvr>
                                        <p:cTn id="44" dur="500"/>
                                        <p:tgtEl>
                                          <p:spTgt spid="4">
                                            <p:graphicEl>
                                              <a:dgm id="{1FFB8E87-E992-4004-98B0-7ED816241EAE}"/>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
                                            <p:graphicEl>
                                              <a:dgm id="{F0004065-39B9-4AD9-BB63-CA2CABBB62DF}"/>
                                            </p:graphicEl>
                                          </p:spTgt>
                                        </p:tgtEl>
                                        <p:attrNameLst>
                                          <p:attrName>style.visibility</p:attrName>
                                        </p:attrNameLst>
                                      </p:cBhvr>
                                      <p:to>
                                        <p:strVal val="visible"/>
                                      </p:to>
                                    </p:set>
                                    <p:animEffect transition="in" filter="wipe(left)">
                                      <p:cBhvr>
                                        <p:cTn id="49" dur="500"/>
                                        <p:tgtEl>
                                          <p:spTgt spid="4">
                                            <p:graphicEl>
                                              <a:dgm id="{F0004065-39B9-4AD9-BB63-CA2CABBB62DF}"/>
                                            </p:graphic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
                                            <p:graphicEl>
                                              <a:dgm id="{26255AAA-D72F-4B72-8631-124B8FB459CF}"/>
                                            </p:graphicEl>
                                          </p:spTgt>
                                        </p:tgtEl>
                                        <p:attrNameLst>
                                          <p:attrName>style.visibility</p:attrName>
                                        </p:attrNameLst>
                                      </p:cBhvr>
                                      <p:to>
                                        <p:strVal val="visible"/>
                                      </p:to>
                                    </p:set>
                                    <p:animEffect transition="in" filter="wipe(left)">
                                      <p:cBhvr>
                                        <p:cTn id="52" dur="500"/>
                                        <p:tgtEl>
                                          <p:spTgt spid="4">
                                            <p:graphicEl>
                                              <a:dgm id="{26255AAA-D72F-4B72-8631-124B8FB459CF}"/>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graphicEl>
                                              <a:dgm id="{04BC5BC9-D889-4E44-A81C-87E63F112224}"/>
                                            </p:graphicEl>
                                          </p:spTgt>
                                        </p:tgtEl>
                                        <p:attrNameLst>
                                          <p:attrName>style.visibility</p:attrName>
                                        </p:attrNameLst>
                                      </p:cBhvr>
                                      <p:to>
                                        <p:strVal val="visible"/>
                                      </p:to>
                                    </p:set>
                                    <p:animEffect transition="in" filter="wipe(left)">
                                      <p:cBhvr>
                                        <p:cTn id="57" dur="500"/>
                                        <p:tgtEl>
                                          <p:spTgt spid="4">
                                            <p:graphicEl>
                                              <a:dgm id="{04BC5BC9-D889-4E44-A81C-87E63F112224}"/>
                                            </p:graphicEl>
                                          </p:spTgt>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
                                            <p:graphicEl>
                                              <a:dgm id="{5AED1CBE-C2A2-470E-A6C8-D0BA9436122F}"/>
                                            </p:graphicEl>
                                          </p:spTgt>
                                        </p:tgtEl>
                                        <p:attrNameLst>
                                          <p:attrName>style.visibility</p:attrName>
                                        </p:attrNameLst>
                                      </p:cBhvr>
                                      <p:to>
                                        <p:strVal val="visible"/>
                                      </p:to>
                                    </p:set>
                                    <p:animEffect transition="in" filter="wipe(left)">
                                      <p:cBhvr>
                                        <p:cTn id="60" dur="500"/>
                                        <p:tgtEl>
                                          <p:spTgt spid="4">
                                            <p:graphicEl>
                                              <a:dgm id="{5AED1CBE-C2A2-470E-A6C8-D0BA9436122F}"/>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
                                            <p:graphicEl>
                                              <a:dgm id="{F6C218D4-7A79-44C6-B89C-D6E4E8362DA3}"/>
                                            </p:graphicEl>
                                          </p:spTgt>
                                        </p:tgtEl>
                                        <p:attrNameLst>
                                          <p:attrName>style.visibility</p:attrName>
                                        </p:attrNameLst>
                                      </p:cBhvr>
                                      <p:to>
                                        <p:strVal val="visible"/>
                                      </p:to>
                                    </p:set>
                                    <p:animEffect transition="in" filter="wipe(left)">
                                      <p:cBhvr>
                                        <p:cTn id="65" dur="500"/>
                                        <p:tgtEl>
                                          <p:spTgt spid="4">
                                            <p:graphicEl>
                                              <a:dgm id="{F6C218D4-7A79-44C6-B89C-D6E4E8362DA3}"/>
                                            </p:graphicEl>
                                          </p:spTgt>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
                                            <p:graphicEl>
                                              <a:dgm id="{E175B66B-8704-4DA6-8C41-601D1A0D8A4E}"/>
                                            </p:graphicEl>
                                          </p:spTgt>
                                        </p:tgtEl>
                                        <p:attrNameLst>
                                          <p:attrName>style.visibility</p:attrName>
                                        </p:attrNameLst>
                                      </p:cBhvr>
                                      <p:to>
                                        <p:strVal val="visible"/>
                                      </p:to>
                                    </p:set>
                                    <p:animEffect transition="in" filter="wipe(left)">
                                      <p:cBhvr>
                                        <p:cTn id="68" dur="500"/>
                                        <p:tgtEl>
                                          <p:spTgt spid="4">
                                            <p:graphicEl>
                                              <a:dgm id="{E175B66B-8704-4DA6-8C41-601D1A0D8A4E}"/>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
                                            <p:graphicEl>
                                              <a:dgm id="{5D5EC1EB-6800-44E2-B7E1-05C5874FB892}"/>
                                            </p:graphicEl>
                                          </p:spTgt>
                                        </p:tgtEl>
                                        <p:attrNameLst>
                                          <p:attrName>style.visibility</p:attrName>
                                        </p:attrNameLst>
                                      </p:cBhvr>
                                      <p:to>
                                        <p:strVal val="visible"/>
                                      </p:to>
                                    </p:set>
                                    <p:animEffect transition="in" filter="wipe(left)">
                                      <p:cBhvr>
                                        <p:cTn id="73" dur="500"/>
                                        <p:tgtEl>
                                          <p:spTgt spid="4">
                                            <p:graphicEl>
                                              <a:dgm id="{5D5EC1EB-6800-44E2-B7E1-05C5874FB892}"/>
                                            </p:graphicEl>
                                          </p:spTgt>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4">
                                            <p:graphicEl>
                                              <a:dgm id="{FCED8DBF-B2B5-4E3D-AE8E-63365BB96D09}"/>
                                            </p:graphicEl>
                                          </p:spTgt>
                                        </p:tgtEl>
                                        <p:attrNameLst>
                                          <p:attrName>style.visibility</p:attrName>
                                        </p:attrNameLst>
                                      </p:cBhvr>
                                      <p:to>
                                        <p:strVal val="visible"/>
                                      </p:to>
                                    </p:set>
                                    <p:animEffect transition="in" filter="wipe(left)">
                                      <p:cBhvr>
                                        <p:cTn id="76" dur="500"/>
                                        <p:tgtEl>
                                          <p:spTgt spid="4">
                                            <p:graphicEl>
                                              <a:dgm id="{FCED8DBF-B2B5-4E3D-AE8E-63365BB96D09}"/>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4">
                                            <p:graphicEl>
                                              <a:dgm id="{4A903DA4-D8E7-4D86-A69D-DE7DDA5217D0}"/>
                                            </p:graphicEl>
                                          </p:spTgt>
                                        </p:tgtEl>
                                        <p:attrNameLst>
                                          <p:attrName>style.visibility</p:attrName>
                                        </p:attrNameLst>
                                      </p:cBhvr>
                                      <p:to>
                                        <p:strVal val="visible"/>
                                      </p:to>
                                    </p:set>
                                    <p:animEffect transition="in" filter="wipe(left)">
                                      <p:cBhvr>
                                        <p:cTn id="81" dur="500"/>
                                        <p:tgtEl>
                                          <p:spTgt spid="4">
                                            <p:graphicEl>
                                              <a:dgm id="{4A903DA4-D8E7-4D86-A69D-DE7DDA5217D0}"/>
                                            </p:graphicEl>
                                          </p:spTgt>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
                                            <p:graphicEl>
                                              <a:dgm id="{73654E17-AD55-4B56-B495-D35B88DDAB14}"/>
                                            </p:graphicEl>
                                          </p:spTgt>
                                        </p:tgtEl>
                                        <p:attrNameLst>
                                          <p:attrName>style.visibility</p:attrName>
                                        </p:attrNameLst>
                                      </p:cBhvr>
                                      <p:to>
                                        <p:strVal val="visible"/>
                                      </p:to>
                                    </p:set>
                                    <p:animEffect transition="in" filter="wipe(left)">
                                      <p:cBhvr>
                                        <p:cTn id="84" dur="500"/>
                                        <p:tgtEl>
                                          <p:spTgt spid="4">
                                            <p:graphicEl>
                                              <a:dgm id="{73654E17-AD55-4B56-B495-D35B88DDAB14}"/>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4">
                                            <p:graphicEl>
                                              <a:dgm id="{E8DAF80C-0E29-4C21-8349-F32D9BBDC23F}"/>
                                            </p:graphicEl>
                                          </p:spTgt>
                                        </p:tgtEl>
                                        <p:attrNameLst>
                                          <p:attrName>style.visibility</p:attrName>
                                        </p:attrNameLst>
                                      </p:cBhvr>
                                      <p:to>
                                        <p:strVal val="visible"/>
                                      </p:to>
                                    </p:set>
                                    <p:animEffect transition="in" filter="wipe(left)">
                                      <p:cBhvr>
                                        <p:cTn id="89" dur="500"/>
                                        <p:tgtEl>
                                          <p:spTgt spid="4">
                                            <p:graphicEl>
                                              <a:dgm id="{E8DAF80C-0E29-4C21-8349-F32D9BBDC23F}"/>
                                            </p:graphicEl>
                                          </p:spTgt>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
                                            <p:graphicEl>
                                              <a:dgm id="{906D9287-C1C8-424D-812E-DE485A7C4376}"/>
                                            </p:graphicEl>
                                          </p:spTgt>
                                        </p:tgtEl>
                                        <p:attrNameLst>
                                          <p:attrName>style.visibility</p:attrName>
                                        </p:attrNameLst>
                                      </p:cBhvr>
                                      <p:to>
                                        <p:strVal val="visible"/>
                                      </p:to>
                                    </p:set>
                                    <p:animEffect transition="in" filter="wipe(left)">
                                      <p:cBhvr>
                                        <p:cTn id="92" dur="500"/>
                                        <p:tgtEl>
                                          <p:spTgt spid="4">
                                            <p:graphicEl>
                                              <a:dgm id="{906D9287-C1C8-424D-812E-DE485A7C4376}"/>
                                            </p:graphicEl>
                                          </p:spTgt>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4">
                                            <p:graphicEl>
                                              <a:dgm id="{DD6FCA59-7E3E-4257-8042-ED38D75C9BB2}"/>
                                            </p:graphicEl>
                                          </p:spTgt>
                                        </p:tgtEl>
                                        <p:attrNameLst>
                                          <p:attrName>style.visibility</p:attrName>
                                        </p:attrNameLst>
                                      </p:cBhvr>
                                      <p:to>
                                        <p:strVal val="visible"/>
                                      </p:to>
                                    </p:set>
                                    <p:animEffect transition="in" filter="wipe(left)">
                                      <p:cBhvr>
                                        <p:cTn id="97" dur="500"/>
                                        <p:tgtEl>
                                          <p:spTgt spid="4">
                                            <p:graphicEl>
                                              <a:dgm id="{DD6FCA59-7E3E-4257-8042-ED38D75C9BB2}"/>
                                            </p:graphicEl>
                                          </p:spTgt>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4">
                                            <p:graphicEl>
                                              <a:dgm id="{8B441831-87DD-48CC-BDE8-D671E1C24433}"/>
                                            </p:graphicEl>
                                          </p:spTgt>
                                        </p:tgtEl>
                                        <p:attrNameLst>
                                          <p:attrName>style.visibility</p:attrName>
                                        </p:attrNameLst>
                                      </p:cBhvr>
                                      <p:to>
                                        <p:strVal val="visible"/>
                                      </p:to>
                                    </p:set>
                                    <p:animEffect transition="in" filter="wipe(left)">
                                      <p:cBhvr>
                                        <p:cTn id="100" dur="500"/>
                                        <p:tgtEl>
                                          <p:spTgt spid="4">
                                            <p:graphicEl>
                                              <a:dgm id="{8B441831-87DD-48CC-BDE8-D671E1C24433}"/>
                                            </p:graphicEl>
                                          </p:spTgt>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grpId="0" nodeType="clickEffect">
                                  <p:stCondLst>
                                    <p:cond delay="0"/>
                                  </p:stCondLst>
                                  <p:childTnLst>
                                    <p:set>
                                      <p:cBhvr>
                                        <p:cTn id="104" dur="1" fill="hold">
                                          <p:stCondLst>
                                            <p:cond delay="0"/>
                                          </p:stCondLst>
                                        </p:cTn>
                                        <p:tgtEl>
                                          <p:spTgt spid="4">
                                            <p:graphicEl>
                                              <a:dgm id="{2598E1F7-8FE6-41B8-A456-03DE66B8C174}"/>
                                            </p:graphicEl>
                                          </p:spTgt>
                                        </p:tgtEl>
                                        <p:attrNameLst>
                                          <p:attrName>style.visibility</p:attrName>
                                        </p:attrNameLst>
                                      </p:cBhvr>
                                      <p:to>
                                        <p:strVal val="visible"/>
                                      </p:to>
                                    </p:set>
                                    <p:animEffect transition="in" filter="wipe(left)">
                                      <p:cBhvr>
                                        <p:cTn id="105" dur="500"/>
                                        <p:tgtEl>
                                          <p:spTgt spid="4">
                                            <p:graphicEl>
                                              <a:dgm id="{2598E1F7-8FE6-41B8-A456-03DE66B8C174}"/>
                                            </p:graphicEl>
                                          </p:spTgt>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4">
                                            <p:graphicEl>
                                              <a:dgm id="{0E22D43A-8B5C-4DC7-A7A9-18871F7BC7B5}"/>
                                            </p:graphicEl>
                                          </p:spTgt>
                                        </p:tgtEl>
                                        <p:attrNameLst>
                                          <p:attrName>style.visibility</p:attrName>
                                        </p:attrNameLst>
                                      </p:cBhvr>
                                      <p:to>
                                        <p:strVal val="visible"/>
                                      </p:to>
                                    </p:set>
                                    <p:animEffect transition="in" filter="wipe(left)">
                                      <p:cBhvr>
                                        <p:cTn id="108" dur="500"/>
                                        <p:tgtEl>
                                          <p:spTgt spid="4">
                                            <p:graphicEl>
                                              <a:dgm id="{0E22D43A-8B5C-4DC7-A7A9-18871F7BC7B5}"/>
                                            </p:graphic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4">
                                            <p:graphicEl>
                                              <a:dgm id="{5732314F-0AAB-4208-B864-07484372BDE9}"/>
                                            </p:graphicEl>
                                          </p:spTgt>
                                        </p:tgtEl>
                                        <p:attrNameLst>
                                          <p:attrName>style.visibility</p:attrName>
                                        </p:attrNameLst>
                                      </p:cBhvr>
                                      <p:to>
                                        <p:strVal val="visible"/>
                                      </p:to>
                                    </p:set>
                                    <p:animEffect transition="in" filter="wipe(left)">
                                      <p:cBhvr>
                                        <p:cTn id="113" dur="500"/>
                                        <p:tgtEl>
                                          <p:spTgt spid="4">
                                            <p:graphicEl>
                                              <a:dgm id="{5732314F-0AAB-4208-B864-07484372BDE9}"/>
                                            </p:graphicEl>
                                          </p:spTgt>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4">
                                            <p:graphicEl>
                                              <a:dgm id="{EAD19D6B-4937-40BD-9CDE-6F3F40B262E5}"/>
                                            </p:graphicEl>
                                          </p:spTgt>
                                        </p:tgtEl>
                                        <p:attrNameLst>
                                          <p:attrName>style.visibility</p:attrName>
                                        </p:attrNameLst>
                                      </p:cBhvr>
                                      <p:to>
                                        <p:strVal val="visible"/>
                                      </p:to>
                                    </p:set>
                                    <p:animEffect transition="in" filter="wipe(left)">
                                      <p:cBhvr>
                                        <p:cTn id="116" dur="500"/>
                                        <p:tgtEl>
                                          <p:spTgt spid="4">
                                            <p:graphicEl>
                                              <a:dgm id="{EAD19D6B-4937-40BD-9CDE-6F3F40B262E5}"/>
                                            </p:graphicEl>
                                          </p:spTgt>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4">
                                            <p:graphicEl>
                                              <a:dgm id="{584DF0E3-ADB4-4691-B1A3-9EBC402558C8}"/>
                                            </p:graphicEl>
                                          </p:spTgt>
                                        </p:tgtEl>
                                        <p:attrNameLst>
                                          <p:attrName>style.visibility</p:attrName>
                                        </p:attrNameLst>
                                      </p:cBhvr>
                                      <p:to>
                                        <p:strVal val="visible"/>
                                      </p:to>
                                    </p:set>
                                    <p:animEffect transition="in" filter="wipe(left)">
                                      <p:cBhvr>
                                        <p:cTn id="121" dur="500"/>
                                        <p:tgtEl>
                                          <p:spTgt spid="4">
                                            <p:graphicEl>
                                              <a:dgm id="{584DF0E3-ADB4-4691-B1A3-9EBC402558C8}"/>
                                            </p:graphicEl>
                                          </p:spTgt>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
                                            <p:graphicEl>
                                              <a:dgm id="{96457635-CB7A-4955-AAB0-532FDFA25651}"/>
                                            </p:graphicEl>
                                          </p:spTgt>
                                        </p:tgtEl>
                                        <p:attrNameLst>
                                          <p:attrName>style.visibility</p:attrName>
                                        </p:attrNameLst>
                                      </p:cBhvr>
                                      <p:to>
                                        <p:strVal val="visible"/>
                                      </p:to>
                                    </p:set>
                                    <p:animEffect transition="in" filter="wipe(left)">
                                      <p:cBhvr>
                                        <p:cTn id="124" dur="500"/>
                                        <p:tgtEl>
                                          <p:spTgt spid="4">
                                            <p:graphicEl>
                                              <a:dgm id="{96457635-CB7A-4955-AAB0-532FDFA2565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lvl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23">
            <a:extLst>
              <a:ext uri="{FF2B5EF4-FFF2-40B4-BE49-F238E27FC236}">
                <a16:creationId xmlns:a16="http://schemas.microsoft.com/office/drawing/2014/main" id="{C99FDCDC-14FC-4724-3F29-8B61255AE658}"/>
              </a:ext>
            </a:extLst>
          </p:cNvPr>
          <p:cNvSpPr txBox="1">
            <a:spLocks/>
          </p:cNvSpPr>
          <p:nvPr/>
        </p:nvSpPr>
        <p:spPr>
          <a:xfrm>
            <a:off x="3441651" y="4861834"/>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Nấm đảm</a:t>
            </a:r>
            <a:endParaRPr lang="en-US"/>
          </a:p>
        </p:txBody>
      </p:sp>
      <p:sp>
        <p:nvSpPr>
          <p:cNvPr id="5" name="Text Placeholder 223">
            <a:extLst>
              <a:ext uri="{FF2B5EF4-FFF2-40B4-BE49-F238E27FC236}">
                <a16:creationId xmlns:a16="http://schemas.microsoft.com/office/drawing/2014/main" id="{DA54C165-028B-6DE6-C3BF-AC6BF66E55B7}"/>
              </a:ext>
            </a:extLst>
          </p:cNvPr>
          <p:cNvSpPr txBox="1">
            <a:spLocks/>
          </p:cNvSpPr>
          <p:nvPr/>
        </p:nvSpPr>
        <p:spPr>
          <a:xfrm>
            <a:off x="1040219" y="553980"/>
            <a:ext cx="10516781"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Vận dụng kiến thức đã học, trả lời các câu hỏi sau:</a:t>
            </a:r>
          </a:p>
          <a:p>
            <a:r>
              <a:rPr lang="vi-VN" i="1"/>
              <a:t>Sinh vật nào sau đây không cùng nhóm với những sinh vật còn lại?</a:t>
            </a:r>
          </a:p>
          <a:p>
            <a:r>
              <a:rPr lang="vi-VN" b="1" i="1" u="sng"/>
              <a:t>Câu 1	</a:t>
            </a:r>
            <a:r>
              <a:rPr lang="vi-VN" b="1" i="1"/>
              <a:t>					</a:t>
            </a:r>
            <a:endParaRPr lang="en-US" b="1" u="sng"/>
          </a:p>
        </p:txBody>
      </p:sp>
      <p:grpSp>
        <p:nvGrpSpPr>
          <p:cNvPr id="6" name="Group 5">
            <a:extLst>
              <a:ext uri="{FF2B5EF4-FFF2-40B4-BE49-F238E27FC236}">
                <a16:creationId xmlns:a16="http://schemas.microsoft.com/office/drawing/2014/main" id="{41791467-12E9-C33B-800F-259E24E32E28}"/>
              </a:ext>
            </a:extLst>
          </p:cNvPr>
          <p:cNvGrpSpPr/>
          <p:nvPr/>
        </p:nvGrpSpPr>
        <p:grpSpPr>
          <a:xfrm>
            <a:off x="262325" y="2113648"/>
            <a:ext cx="2988875" cy="3482746"/>
            <a:chOff x="697753" y="2184400"/>
            <a:chExt cx="3725425" cy="3482746"/>
          </a:xfrm>
        </p:grpSpPr>
        <p:grpSp>
          <p:nvGrpSpPr>
            <p:cNvPr id="7" name="Google Shape;869;p30">
              <a:extLst>
                <a:ext uri="{FF2B5EF4-FFF2-40B4-BE49-F238E27FC236}">
                  <a16:creationId xmlns:a16="http://schemas.microsoft.com/office/drawing/2014/main" id="{0A6FA4F1-63FB-073A-0621-C79EABFBEA74}"/>
                </a:ext>
              </a:extLst>
            </p:cNvPr>
            <p:cNvGrpSpPr/>
            <p:nvPr userDrawn="1"/>
          </p:nvGrpSpPr>
          <p:grpSpPr>
            <a:xfrm>
              <a:off x="697753" y="2184400"/>
              <a:ext cx="3725425" cy="3125117"/>
              <a:chOff x="1075125" y="1099618"/>
              <a:chExt cx="3725425" cy="3125117"/>
            </a:xfrm>
          </p:grpSpPr>
          <p:cxnSp>
            <p:nvCxnSpPr>
              <p:cNvPr id="10" name="Google Shape;870;p30">
                <a:extLst>
                  <a:ext uri="{FF2B5EF4-FFF2-40B4-BE49-F238E27FC236}">
                    <a16:creationId xmlns:a16="http://schemas.microsoft.com/office/drawing/2014/main" id="{DC494EDB-3B5A-03A2-1636-D3F1CFB52A6D}"/>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11" name="Google Shape;871;p30">
                <a:extLst>
                  <a:ext uri="{FF2B5EF4-FFF2-40B4-BE49-F238E27FC236}">
                    <a16:creationId xmlns:a16="http://schemas.microsoft.com/office/drawing/2014/main" id="{3456E251-D212-0B21-B2E1-DF509FEF1F1A}"/>
                  </a:ext>
                </a:extLst>
              </p:cNvPr>
              <p:cNvCxnSpPr>
                <a:cxnSpLocks/>
                <a:endCxn id="15"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12" name="Google Shape;872;p30">
                <a:extLst>
                  <a:ext uri="{FF2B5EF4-FFF2-40B4-BE49-F238E27FC236}">
                    <a16:creationId xmlns:a16="http://schemas.microsoft.com/office/drawing/2014/main" id="{2A89EB25-7F72-927C-2CD6-0EDC1125BD16}"/>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13" name="Google Shape;873;p30">
                <a:extLst>
                  <a:ext uri="{FF2B5EF4-FFF2-40B4-BE49-F238E27FC236}">
                    <a16:creationId xmlns:a16="http://schemas.microsoft.com/office/drawing/2014/main" id="{A7C9FD9C-969C-4183-CED2-309B38D385B2}"/>
                  </a:ext>
                </a:extLst>
              </p:cNvPr>
              <p:cNvGrpSpPr/>
              <p:nvPr/>
            </p:nvGrpSpPr>
            <p:grpSpPr>
              <a:xfrm>
                <a:off x="1075125" y="1418062"/>
                <a:ext cx="1828801" cy="2806673"/>
                <a:chOff x="1064425" y="1552099"/>
                <a:chExt cx="1828801" cy="2806673"/>
              </a:xfrm>
            </p:grpSpPr>
            <p:sp>
              <p:nvSpPr>
                <p:cNvPr id="17" name="Google Shape;874;p30">
                  <a:extLst>
                    <a:ext uri="{FF2B5EF4-FFF2-40B4-BE49-F238E27FC236}">
                      <a16:creationId xmlns:a16="http://schemas.microsoft.com/office/drawing/2014/main" id="{09F27823-9531-0C18-4C53-F82117C85AD2}"/>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875;p30">
                  <a:extLst>
                    <a:ext uri="{FF2B5EF4-FFF2-40B4-BE49-F238E27FC236}">
                      <a16:creationId xmlns:a16="http://schemas.microsoft.com/office/drawing/2014/main" id="{30A436D7-6D41-CE0A-B09D-5E541C288F77}"/>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876;p30">
                  <a:extLst>
                    <a:ext uri="{FF2B5EF4-FFF2-40B4-BE49-F238E27FC236}">
                      <a16:creationId xmlns:a16="http://schemas.microsoft.com/office/drawing/2014/main" id="{4E22E338-FE5D-7DC8-C23F-CCC6249721BC}"/>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877;p30">
                  <a:extLst>
                    <a:ext uri="{FF2B5EF4-FFF2-40B4-BE49-F238E27FC236}">
                      <a16:creationId xmlns:a16="http://schemas.microsoft.com/office/drawing/2014/main" id="{E9D8D7A8-596C-4EC4-F34A-BEDB9B99773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878;p30">
                  <a:extLst>
                    <a:ext uri="{FF2B5EF4-FFF2-40B4-BE49-F238E27FC236}">
                      <a16:creationId xmlns:a16="http://schemas.microsoft.com/office/drawing/2014/main" id="{6BE2C7EA-C6C2-8442-0B38-0376FA2A239E}"/>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879;p30">
                  <a:extLst>
                    <a:ext uri="{FF2B5EF4-FFF2-40B4-BE49-F238E27FC236}">
                      <a16:creationId xmlns:a16="http://schemas.microsoft.com/office/drawing/2014/main" id="{3186053C-059E-97A6-34CC-C5A3BB7A08BF}"/>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880;p30">
                  <a:extLst>
                    <a:ext uri="{FF2B5EF4-FFF2-40B4-BE49-F238E27FC236}">
                      <a16:creationId xmlns:a16="http://schemas.microsoft.com/office/drawing/2014/main" id="{35361A76-FE9C-D3E7-2838-4CCB0E7AFE51}"/>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881;p30">
                  <a:extLst>
                    <a:ext uri="{FF2B5EF4-FFF2-40B4-BE49-F238E27FC236}">
                      <a16:creationId xmlns:a16="http://schemas.microsoft.com/office/drawing/2014/main" id="{13475A5C-F15C-E441-FF81-0F2B14489CA4}"/>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882;p30">
                  <a:extLst>
                    <a:ext uri="{FF2B5EF4-FFF2-40B4-BE49-F238E27FC236}">
                      <a16:creationId xmlns:a16="http://schemas.microsoft.com/office/drawing/2014/main" id="{2A12263B-6F68-EDBD-24C5-8C5694844DCD}"/>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883;p30">
                  <a:extLst>
                    <a:ext uri="{FF2B5EF4-FFF2-40B4-BE49-F238E27FC236}">
                      <a16:creationId xmlns:a16="http://schemas.microsoft.com/office/drawing/2014/main" id="{CB5CBB93-F693-9AB1-1566-ECD734D81552}"/>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884;p30">
                  <a:extLst>
                    <a:ext uri="{FF2B5EF4-FFF2-40B4-BE49-F238E27FC236}">
                      <a16:creationId xmlns:a16="http://schemas.microsoft.com/office/drawing/2014/main" id="{1213B022-B442-A37C-BB19-B365371BC901}"/>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885;p30">
                  <a:extLst>
                    <a:ext uri="{FF2B5EF4-FFF2-40B4-BE49-F238E27FC236}">
                      <a16:creationId xmlns:a16="http://schemas.microsoft.com/office/drawing/2014/main" id="{48A4A337-A756-D231-E7F4-F9BD0A34C182}"/>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886;p30">
                  <a:extLst>
                    <a:ext uri="{FF2B5EF4-FFF2-40B4-BE49-F238E27FC236}">
                      <a16:creationId xmlns:a16="http://schemas.microsoft.com/office/drawing/2014/main" id="{03DF1701-7581-E5EA-2B81-32C9CC2A9D99}"/>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887;p30">
                  <a:extLst>
                    <a:ext uri="{FF2B5EF4-FFF2-40B4-BE49-F238E27FC236}">
                      <a16:creationId xmlns:a16="http://schemas.microsoft.com/office/drawing/2014/main" id="{4B17B513-711C-C426-A5B8-315F1C6FDEAE}"/>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888;p30">
                  <a:extLst>
                    <a:ext uri="{FF2B5EF4-FFF2-40B4-BE49-F238E27FC236}">
                      <a16:creationId xmlns:a16="http://schemas.microsoft.com/office/drawing/2014/main" id="{592D8B26-8A42-2BD8-A8E2-2DC02AC87014}"/>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889;p30">
                  <a:extLst>
                    <a:ext uri="{FF2B5EF4-FFF2-40B4-BE49-F238E27FC236}">
                      <a16:creationId xmlns:a16="http://schemas.microsoft.com/office/drawing/2014/main" id="{C2BC85FA-C223-50B1-0992-AFDB69C19FC0}"/>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890;p30">
                  <a:extLst>
                    <a:ext uri="{FF2B5EF4-FFF2-40B4-BE49-F238E27FC236}">
                      <a16:creationId xmlns:a16="http://schemas.microsoft.com/office/drawing/2014/main" id="{73502002-57F5-DE74-E5EA-2E9485B753E6}"/>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891;p30">
                  <a:extLst>
                    <a:ext uri="{FF2B5EF4-FFF2-40B4-BE49-F238E27FC236}">
                      <a16:creationId xmlns:a16="http://schemas.microsoft.com/office/drawing/2014/main" id="{F4B63DE2-AD5D-407D-5CB7-71240AC88AFB}"/>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892;p30">
                  <a:extLst>
                    <a:ext uri="{FF2B5EF4-FFF2-40B4-BE49-F238E27FC236}">
                      <a16:creationId xmlns:a16="http://schemas.microsoft.com/office/drawing/2014/main" id="{BD36D75F-0DA0-22B5-42F0-87DEB69B93E7}"/>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893;p30">
                  <a:extLst>
                    <a:ext uri="{FF2B5EF4-FFF2-40B4-BE49-F238E27FC236}">
                      <a16:creationId xmlns:a16="http://schemas.microsoft.com/office/drawing/2014/main" id="{92695F91-1809-1B47-E63A-A50E3DAE2B83}"/>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894;p30">
                  <a:extLst>
                    <a:ext uri="{FF2B5EF4-FFF2-40B4-BE49-F238E27FC236}">
                      <a16:creationId xmlns:a16="http://schemas.microsoft.com/office/drawing/2014/main" id="{6AB80AF6-9DAB-357D-E88A-66410E68FCB0}"/>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895;p30">
                  <a:extLst>
                    <a:ext uri="{FF2B5EF4-FFF2-40B4-BE49-F238E27FC236}">
                      <a16:creationId xmlns:a16="http://schemas.microsoft.com/office/drawing/2014/main" id="{C6E5D489-6076-18A0-3F96-8E858CDB5DF1}"/>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896;p30">
                  <a:extLst>
                    <a:ext uri="{FF2B5EF4-FFF2-40B4-BE49-F238E27FC236}">
                      <a16:creationId xmlns:a16="http://schemas.microsoft.com/office/drawing/2014/main" id="{CB16C658-BD99-FCCA-AE96-7BFFA245D265}"/>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97;p30">
                  <a:extLst>
                    <a:ext uri="{FF2B5EF4-FFF2-40B4-BE49-F238E27FC236}">
                      <a16:creationId xmlns:a16="http://schemas.microsoft.com/office/drawing/2014/main" id="{B674997C-051A-9708-4564-5C15CFFC5B59}"/>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98;p30">
                  <a:extLst>
                    <a:ext uri="{FF2B5EF4-FFF2-40B4-BE49-F238E27FC236}">
                      <a16:creationId xmlns:a16="http://schemas.microsoft.com/office/drawing/2014/main" id="{0C389DA3-E539-7885-FEBB-E981C2E5330C}"/>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899;p30">
                  <a:extLst>
                    <a:ext uri="{FF2B5EF4-FFF2-40B4-BE49-F238E27FC236}">
                      <a16:creationId xmlns:a16="http://schemas.microsoft.com/office/drawing/2014/main" id="{98696CE5-9063-D5B0-BBB7-A0C020C7BAC1}"/>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900;p30">
                  <a:extLst>
                    <a:ext uri="{FF2B5EF4-FFF2-40B4-BE49-F238E27FC236}">
                      <a16:creationId xmlns:a16="http://schemas.microsoft.com/office/drawing/2014/main" id="{3DBD611B-3EB2-94AD-F945-133DC657620F}"/>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Google Shape;901;p30">
                <a:extLst>
                  <a:ext uri="{FF2B5EF4-FFF2-40B4-BE49-F238E27FC236}">
                    <a16:creationId xmlns:a16="http://schemas.microsoft.com/office/drawing/2014/main" id="{246A605C-B2C2-C70C-E7B3-840B025C3002}"/>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15" name="Google Shape;902;p30">
                <a:extLst>
                  <a:ext uri="{FF2B5EF4-FFF2-40B4-BE49-F238E27FC236}">
                    <a16:creationId xmlns:a16="http://schemas.microsoft.com/office/drawing/2014/main" id="{CDEFC059-7F04-D75D-EB5D-3419CF0BD3D4}"/>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16" name="Google Shape;903;p30">
                <a:extLst>
                  <a:ext uri="{FF2B5EF4-FFF2-40B4-BE49-F238E27FC236}">
                    <a16:creationId xmlns:a16="http://schemas.microsoft.com/office/drawing/2014/main" id="{1B6A81CE-D318-FF6E-7C06-B735AA8F882E}"/>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8" name="Google Shape;870;p30">
              <a:extLst>
                <a:ext uri="{FF2B5EF4-FFF2-40B4-BE49-F238E27FC236}">
                  <a16:creationId xmlns:a16="http://schemas.microsoft.com/office/drawing/2014/main" id="{D214A315-B778-E7AB-F601-F0B64A09F5D6}"/>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9" name="Google Shape;903;p30">
              <a:extLst>
                <a:ext uri="{FF2B5EF4-FFF2-40B4-BE49-F238E27FC236}">
                  <a16:creationId xmlns:a16="http://schemas.microsoft.com/office/drawing/2014/main" id="{856464E7-26F3-99FA-CF80-F9F5BBE943E2}"/>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44" name="Text Placeholder 223">
            <a:extLst>
              <a:ext uri="{FF2B5EF4-FFF2-40B4-BE49-F238E27FC236}">
                <a16:creationId xmlns:a16="http://schemas.microsoft.com/office/drawing/2014/main" id="{46F4B777-36DF-89E5-4460-32F32BA6C512}"/>
              </a:ext>
            </a:extLst>
          </p:cNvPr>
          <p:cNvSpPr txBox="1">
            <a:spLocks/>
          </p:cNvSpPr>
          <p:nvPr/>
        </p:nvSpPr>
        <p:spPr>
          <a:xfrm>
            <a:off x="3441651" y="391889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Nấm nhầy</a:t>
            </a:r>
            <a:endParaRPr lang="en-US"/>
          </a:p>
        </p:txBody>
      </p:sp>
      <p:sp>
        <p:nvSpPr>
          <p:cNvPr id="45" name="Text Placeholder 223">
            <a:extLst>
              <a:ext uri="{FF2B5EF4-FFF2-40B4-BE49-F238E27FC236}">
                <a16:creationId xmlns:a16="http://schemas.microsoft.com/office/drawing/2014/main" id="{23925AEC-22E1-908C-B9CB-D7AD78437737}"/>
              </a:ext>
            </a:extLst>
          </p:cNvPr>
          <p:cNvSpPr txBox="1">
            <a:spLocks/>
          </p:cNvSpPr>
          <p:nvPr/>
        </p:nvSpPr>
        <p:spPr>
          <a:xfrm>
            <a:off x="3436483" y="2928133"/>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Nấm men</a:t>
            </a:r>
            <a:endParaRPr lang="en-US"/>
          </a:p>
        </p:txBody>
      </p:sp>
      <p:sp>
        <p:nvSpPr>
          <p:cNvPr id="46" name="Text Placeholder 223">
            <a:extLst>
              <a:ext uri="{FF2B5EF4-FFF2-40B4-BE49-F238E27FC236}">
                <a16:creationId xmlns:a16="http://schemas.microsoft.com/office/drawing/2014/main" id="{A624DBC1-DB71-28A4-E746-FEA6CC8B2205}"/>
              </a:ext>
            </a:extLst>
          </p:cNvPr>
          <p:cNvSpPr txBox="1">
            <a:spLocks/>
          </p:cNvSpPr>
          <p:nvPr/>
        </p:nvSpPr>
        <p:spPr>
          <a:xfrm>
            <a:off x="3436483" y="202803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Nấm túi</a:t>
            </a:r>
            <a:endParaRPr lang="en-US"/>
          </a:p>
        </p:txBody>
      </p:sp>
      <p:sp>
        <p:nvSpPr>
          <p:cNvPr id="47" name="Text Placeholder 223">
            <a:extLst>
              <a:ext uri="{FF2B5EF4-FFF2-40B4-BE49-F238E27FC236}">
                <a16:creationId xmlns:a16="http://schemas.microsoft.com/office/drawing/2014/main" id="{C8BDC0ED-9C0B-FFC1-F440-F1173F334AC6}"/>
              </a:ext>
            </a:extLst>
          </p:cNvPr>
          <p:cNvSpPr txBox="1">
            <a:spLocks/>
          </p:cNvSpPr>
          <p:nvPr/>
        </p:nvSpPr>
        <p:spPr>
          <a:xfrm>
            <a:off x="9516765" y="4947452"/>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Ốc sên</a:t>
            </a:r>
            <a:endParaRPr lang="en-US"/>
          </a:p>
        </p:txBody>
      </p:sp>
      <p:grpSp>
        <p:nvGrpSpPr>
          <p:cNvPr id="48" name="Group 47">
            <a:extLst>
              <a:ext uri="{FF2B5EF4-FFF2-40B4-BE49-F238E27FC236}">
                <a16:creationId xmlns:a16="http://schemas.microsoft.com/office/drawing/2014/main" id="{CF0CC32C-49FB-DC25-6619-97FAADB1DB61}"/>
              </a:ext>
            </a:extLst>
          </p:cNvPr>
          <p:cNvGrpSpPr/>
          <p:nvPr/>
        </p:nvGrpSpPr>
        <p:grpSpPr>
          <a:xfrm>
            <a:off x="6337439" y="2199266"/>
            <a:ext cx="2988875" cy="3482746"/>
            <a:chOff x="697753" y="2184400"/>
            <a:chExt cx="3725425" cy="3482746"/>
          </a:xfrm>
        </p:grpSpPr>
        <p:grpSp>
          <p:nvGrpSpPr>
            <p:cNvPr id="49" name="Google Shape;869;p30">
              <a:extLst>
                <a:ext uri="{FF2B5EF4-FFF2-40B4-BE49-F238E27FC236}">
                  <a16:creationId xmlns:a16="http://schemas.microsoft.com/office/drawing/2014/main" id="{5D53DDAE-C2E9-A2E5-210C-54F8EABDB2CB}"/>
                </a:ext>
              </a:extLst>
            </p:cNvPr>
            <p:cNvGrpSpPr/>
            <p:nvPr userDrawn="1"/>
          </p:nvGrpSpPr>
          <p:grpSpPr>
            <a:xfrm>
              <a:off x="697753" y="2184400"/>
              <a:ext cx="3725425" cy="3125117"/>
              <a:chOff x="1075125" y="1099618"/>
              <a:chExt cx="3725425" cy="3125117"/>
            </a:xfrm>
          </p:grpSpPr>
          <p:cxnSp>
            <p:nvCxnSpPr>
              <p:cNvPr id="52" name="Google Shape;870;p30">
                <a:extLst>
                  <a:ext uri="{FF2B5EF4-FFF2-40B4-BE49-F238E27FC236}">
                    <a16:creationId xmlns:a16="http://schemas.microsoft.com/office/drawing/2014/main" id="{D753824E-E450-F764-F259-C26EAC51C79E}"/>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53" name="Google Shape;871;p30">
                <a:extLst>
                  <a:ext uri="{FF2B5EF4-FFF2-40B4-BE49-F238E27FC236}">
                    <a16:creationId xmlns:a16="http://schemas.microsoft.com/office/drawing/2014/main" id="{DD1FD518-5050-EF9D-7EE7-F2D1C44E6976}"/>
                  </a:ext>
                </a:extLst>
              </p:cNvPr>
              <p:cNvCxnSpPr>
                <a:cxnSpLocks/>
                <a:endCxn id="57"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54" name="Google Shape;872;p30">
                <a:extLst>
                  <a:ext uri="{FF2B5EF4-FFF2-40B4-BE49-F238E27FC236}">
                    <a16:creationId xmlns:a16="http://schemas.microsoft.com/office/drawing/2014/main" id="{23E2890F-7539-262C-2F78-78E32069B915}"/>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55" name="Google Shape;873;p30">
                <a:extLst>
                  <a:ext uri="{FF2B5EF4-FFF2-40B4-BE49-F238E27FC236}">
                    <a16:creationId xmlns:a16="http://schemas.microsoft.com/office/drawing/2014/main" id="{53B416E9-D777-7964-5390-1038BBCDB1AF}"/>
                  </a:ext>
                </a:extLst>
              </p:cNvPr>
              <p:cNvGrpSpPr/>
              <p:nvPr/>
            </p:nvGrpSpPr>
            <p:grpSpPr>
              <a:xfrm>
                <a:off x="1075125" y="1418062"/>
                <a:ext cx="1828801" cy="2806673"/>
                <a:chOff x="1064425" y="1552099"/>
                <a:chExt cx="1828801" cy="2806673"/>
              </a:xfrm>
            </p:grpSpPr>
            <p:sp>
              <p:nvSpPr>
                <p:cNvPr id="59" name="Google Shape;874;p30">
                  <a:extLst>
                    <a:ext uri="{FF2B5EF4-FFF2-40B4-BE49-F238E27FC236}">
                      <a16:creationId xmlns:a16="http://schemas.microsoft.com/office/drawing/2014/main" id="{F4122702-F6F2-C290-7A9C-4E7F7975BB24}"/>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75;p30">
                  <a:extLst>
                    <a:ext uri="{FF2B5EF4-FFF2-40B4-BE49-F238E27FC236}">
                      <a16:creationId xmlns:a16="http://schemas.microsoft.com/office/drawing/2014/main" id="{E5387A53-83B9-14E4-E7AA-59DF121772B2}"/>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876;p30">
                  <a:extLst>
                    <a:ext uri="{FF2B5EF4-FFF2-40B4-BE49-F238E27FC236}">
                      <a16:creationId xmlns:a16="http://schemas.microsoft.com/office/drawing/2014/main" id="{F0122416-7512-D5FA-85E3-A5276ACD0D6D}"/>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877;p30">
                  <a:extLst>
                    <a:ext uri="{FF2B5EF4-FFF2-40B4-BE49-F238E27FC236}">
                      <a16:creationId xmlns:a16="http://schemas.microsoft.com/office/drawing/2014/main" id="{5007AEC6-5585-9C1C-B87F-4B86CBF41CD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78;p30">
                  <a:extLst>
                    <a:ext uri="{FF2B5EF4-FFF2-40B4-BE49-F238E27FC236}">
                      <a16:creationId xmlns:a16="http://schemas.microsoft.com/office/drawing/2014/main" id="{97A56A4E-4573-F409-A904-2B12F9D1A53F}"/>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79;p30">
                  <a:extLst>
                    <a:ext uri="{FF2B5EF4-FFF2-40B4-BE49-F238E27FC236}">
                      <a16:creationId xmlns:a16="http://schemas.microsoft.com/office/drawing/2014/main" id="{6C900AEA-AB95-2B2D-F2BE-1B01CDC64EC6}"/>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80;p30">
                  <a:extLst>
                    <a:ext uri="{FF2B5EF4-FFF2-40B4-BE49-F238E27FC236}">
                      <a16:creationId xmlns:a16="http://schemas.microsoft.com/office/drawing/2014/main" id="{386D50D5-FC8E-AB52-AD04-0C706739F5DB}"/>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81;p30">
                  <a:extLst>
                    <a:ext uri="{FF2B5EF4-FFF2-40B4-BE49-F238E27FC236}">
                      <a16:creationId xmlns:a16="http://schemas.microsoft.com/office/drawing/2014/main" id="{DCDA09DD-05EF-AC58-9450-CB4F9897E6B0}"/>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82;p30">
                  <a:extLst>
                    <a:ext uri="{FF2B5EF4-FFF2-40B4-BE49-F238E27FC236}">
                      <a16:creationId xmlns:a16="http://schemas.microsoft.com/office/drawing/2014/main" id="{FD7EAD4D-AF38-20CC-D300-688A0AE70683}"/>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83;p30">
                  <a:extLst>
                    <a:ext uri="{FF2B5EF4-FFF2-40B4-BE49-F238E27FC236}">
                      <a16:creationId xmlns:a16="http://schemas.microsoft.com/office/drawing/2014/main" id="{C978B626-6F8B-BB14-341D-F1DA8BB6C370}"/>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84;p30">
                  <a:extLst>
                    <a:ext uri="{FF2B5EF4-FFF2-40B4-BE49-F238E27FC236}">
                      <a16:creationId xmlns:a16="http://schemas.microsoft.com/office/drawing/2014/main" id="{CF75F39F-E9C2-16B8-1C16-2C5163743CB6}"/>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85;p30">
                  <a:extLst>
                    <a:ext uri="{FF2B5EF4-FFF2-40B4-BE49-F238E27FC236}">
                      <a16:creationId xmlns:a16="http://schemas.microsoft.com/office/drawing/2014/main" id="{82275A6B-45F1-EA79-1531-B33BCC478F04}"/>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86;p30">
                  <a:extLst>
                    <a:ext uri="{FF2B5EF4-FFF2-40B4-BE49-F238E27FC236}">
                      <a16:creationId xmlns:a16="http://schemas.microsoft.com/office/drawing/2014/main" id="{50C72036-73E6-9594-63E3-C3F4F9B85E94}"/>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87;p30">
                  <a:extLst>
                    <a:ext uri="{FF2B5EF4-FFF2-40B4-BE49-F238E27FC236}">
                      <a16:creationId xmlns:a16="http://schemas.microsoft.com/office/drawing/2014/main" id="{5FF2A294-CB5F-DCFA-D5C6-1FC3E4FD94A4}"/>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88;p30">
                  <a:extLst>
                    <a:ext uri="{FF2B5EF4-FFF2-40B4-BE49-F238E27FC236}">
                      <a16:creationId xmlns:a16="http://schemas.microsoft.com/office/drawing/2014/main" id="{2288CDEF-F449-5B6E-73DE-C37503D27396}"/>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89;p30">
                  <a:extLst>
                    <a:ext uri="{FF2B5EF4-FFF2-40B4-BE49-F238E27FC236}">
                      <a16:creationId xmlns:a16="http://schemas.microsoft.com/office/drawing/2014/main" id="{FD75A4D8-F218-B7C3-7FDC-F357937062B3}"/>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90;p30">
                  <a:extLst>
                    <a:ext uri="{FF2B5EF4-FFF2-40B4-BE49-F238E27FC236}">
                      <a16:creationId xmlns:a16="http://schemas.microsoft.com/office/drawing/2014/main" id="{6294AB6E-BDB1-B1AB-09CD-281D52F90C5F}"/>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91;p30">
                  <a:extLst>
                    <a:ext uri="{FF2B5EF4-FFF2-40B4-BE49-F238E27FC236}">
                      <a16:creationId xmlns:a16="http://schemas.microsoft.com/office/drawing/2014/main" id="{51E16AB6-CE70-9E01-781C-906F164253A8}"/>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92;p30">
                  <a:extLst>
                    <a:ext uri="{FF2B5EF4-FFF2-40B4-BE49-F238E27FC236}">
                      <a16:creationId xmlns:a16="http://schemas.microsoft.com/office/drawing/2014/main" id="{2F483035-FE5F-9374-CE02-B292FD79674F}"/>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93;p30">
                  <a:extLst>
                    <a:ext uri="{FF2B5EF4-FFF2-40B4-BE49-F238E27FC236}">
                      <a16:creationId xmlns:a16="http://schemas.microsoft.com/office/drawing/2014/main" id="{38C9DF98-126E-AF13-D075-ED1AA50B56A1}"/>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94;p30">
                  <a:extLst>
                    <a:ext uri="{FF2B5EF4-FFF2-40B4-BE49-F238E27FC236}">
                      <a16:creationId xmlns:a16="http://schemas.microsoft.com/office/drawing/2014/main" id="{BACED6B4-CA4C-3566-4D2F-F805767BF142}"/>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95;p30">
                  <a:extLst>
                    <a:ext uri="{FF2B5EF4-FFF2-40B4-BE49-F238E27FC236}">
                      <a16:creationId xmlns:a16="http://schemas.microsoft.com/office/drawing/2014/main" id="{C196B6A2-9E6D-DC54-7558-8862930DE44A}"/>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96;p30">
                  <a:extLst>
                    <a:ext uri="{FF2B5EF4-FFF2-40B4-BE49-F238E27FC236}">
                      <a16:creationId xmlns:a16="http://schemas.microsoft.com/office/drawing/2014/main" id="{CD838862-A695-127C-2F8F-B62A55DDC353}"/>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97;p30">
                  <a:extLst>
                    <a:ext uri="{FF2B5EF4-FFF2-40B4-BE49-F238E27FC236}">
                      <a16:creationId xmlns:a16="http://schemas.microsoft.com/office/drawing/2014/main" id="{97874C33-4D80-ECE8-B97A-E0AEDB93FD63}"/>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98;p30">
                  <a:extLst>
                    <a:ext uri="{FF2B5EF4-FFF2-40B4-BE49-F238E27FC236}">
                      <a16:creationId xmlns:a16="http://schemas.microsoft.com/office/drawing/2014/main" id="{2E8F37F6-8A13-1E87-6000-71A6AF602DDF}"/>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99;p30">
                  <a:extLst>
                    <a:ext uri="{FF2B5EF4-FFF2-40B4-BE49-F238E27FC236}">
                      <a16:creationId xmlns:a16="http://schemas.microsoft.com/office/drawing/2014/main" id="{ABCBD20C-CF9D-B640-0588-D231C1822307}"/>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900;p30">
                  <a:extLst>
                    <a:ext uri="{FF2B5EF4-FFF2-40B4-BE49-F238E27FC236}">
                      <a16:creationId xmlns:a16="http://schemas.microsoft.com/office/drawing/2014/main" id="{5DA7DDD0-DFD0-E863-DC72-D24CA5FBA15B}"/>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901;p30">
                <a:extLst>
                  <a:ext uri="{FF2B5EF4-FFF2-40B4-BE49-F238E27FC236}">
                    <a16:creationId xmlns:a16="http://schemas.microsoft.com/office/drawing/2014/main" id="{63C514C3-FDE8-577E-240C-FC50F113FE19}"/>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57" name="Google Shape;902;p30">
                <a:extLst>
                  <a:ext uri="{FF2B5EF4-FFF2-40B4-BE49-F238E27FC236}">
                    <a16:creationId xmlns:a16="http://schemas.microsoft.com/office/drawing/2014/main" id="{BC1E0028-38BF-3529-5279-19FFCEBA5819}"/>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58" name="Google Shape;903;p30">
                <a:extLst>
                  <a:ext uri="{FF2B5EF4-FFF2-40B4-BE49-F238E27FC236}">
                    <a16:creationId xmlns:a16="http://schemas.microsoft.com/office/drawing/2014/main" id="{EFE8CD74-6EAF-983B-810B-931153B8DBB9}"/>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50" name="Google Shape;870;p30">
              <a:extLst>
                <a:ext uri="{FF2B5EF4-FFF2-40B4-BE49-F238E27FC236}">
                  <a16:creationId xmlns:a16="http://schemas.microsoft.com/office/drawing/2014/main" id="{51C3D103-0599-5ECB-A68A-7C51EB1C4A47}"/>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51" name="Google Shape;903;p30">
              <a:extLst>
                <a:ext uri="{FF2B5EF4-FFF2-40B4-BE49-F238E27FC236}">
                  <a16:creationId xmlns:a16="http://schemas.microsoft.com/office/drawing/2014/main" id="{71457A3C-A479-756F-77E8-D823A51ED637}"/>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86" name="Text Placeholder 223">
            <a:extLst>
              <a:ext uri="{FF2B5EF4-FFF2-40B4-BE49-F238E27FC236}">
                <a16:creationId xmlns:a16="http://schemas.microsoft.com/office/drawing/2014/main" id="{29F1EA8C-8089-9B88-1A76-BA2871A8306C}"/>
              </a:ext>
            </a:extLst>
          </p:cNvPr>
          <p:cNvSpPr txBox="1">
            <a:spLocks/>
          </p:cNvSpPr>
          <p:nvPr/>
        </p:nvSpPr>
        <p:spPr>
          <a:xfrm>
            <a:off x="9516765" y="400450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Châu chấu</a:t>
            </a:r>
            <a:endParaRPr lang="en-US"/>
          </a:p>
        </p:txBody>
      </p:sp>
      <p:sp>
        <p:nvSpPr>
          <p:cNvPr id="87" name="Text Placeholder 223">
            <a:extLst>
              <a:ext uri="{FF2B5EF4-FFF2-40B4-BE49-F238E27FC236}">
                <a16:creationId xmlns:a16="http://schemas.microsoft.com/office/drawing/2014/main" id="{AEE26F7C-6091-2DC1-B790-B8E3BA64C646}"/>
              </a:ext>
            </a:extLst>
          </p:cNvPr>
          <p:cNvSpPr txBox="1">
            <a:spLocks/>
          </p:cNvSpPr>
          <p:nvPr/>
        </p:nvSpPr>
        <p:spPr>
          <a:xfrm>
            <a:off x="9511597" y="3013751"/>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Gián</a:t>
            </a:r>
            <a:endParaRPr lang="en-US"/>
          </a:p>
        </p:txBody>
      </p:sp>
      <p:sp>
        <p:nvSpPr>
          <p:cNvPr id="88" name="Text Placeholder 223">
            <a:extLst>
              <a:ext uri="{FF2B5EF4-FFF2-40B4-BE49-F238E27FC236}">
                <a16:creationId xmlns:a16="http://schemas.microsoft.com/office/drawing/2014/main" id="{F08BF9EE-6B3F-1FBC-E7E6-D95D11E2EEC6}"/>
              </a:ext>
            </a:extLst>
          </p:cNvPr>
          <p:cNvSpPr txBox="1">
            <a:spLocks/>
          </p:cNvSpPr>
          <p:nvPr/>
        </p:nvSpPr>
        <p:spPr>
          <a:xfrm>
            <a:off x="9511597" y="211364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Tôm</a:t>
            </a:r>
            <a:endParaRPr lang="en-US"/>
          </a:p>
        </p:txBody>
      </p:sp>
      <p:sp>
        <p:nvSpPr>
          <p:cNvPr id="90" name="TextBox 89">
            <a:extLst>
              <a:ext uri="{FF2B5EF4-FFF2-40B4-BE49-F238E27FC236}">
                <a16:creationId xmlns:a16="http://schemas.microsoft.com/office/drawing/2014/main" id="{5DF41867-0EA0-971F-1436-D8647705A324}"/>
              </a:ext>
            </a:extLst>
          </p:cNvPr>
          <p:cNvSpPr txBox="1"/>
          <p:nvPr/>
        </p:nvSpPr>
        <p:spPr>
          <a:xfrm>
            <a:off x="6431401" y="1530450"/>
            <a:ext cx="6410324" cy="584775"/>
          </a:xfrm>
          <a:prstGeom prst="rect">
            <a:avLst/>
          </a:prstGeom>
          <a:noFill/>
        </p:spPr>
        <p:txBody>
          <a:bodyPr wrap="square">
            <a:spAutoFit/>
          </a:bodyPr>
          <a:lstStyle/>
          <a:p>
            <a:r>
              <a:rPr lang="vi-VN" sz="3200" b="1" i="1" u="sng"/>
              <a:t>Câu 2</a:t>
            </a:r>
            <a:endParaRPr lang="en-US" sz="3200"/>
          </a:p>
        </p:txBody>
      </p:sp>
      <p:sp>
        <p:nvSpPr>
          <p:cNvPr id="91" name="Arrow: Down 90">
            <a:extLst>
              <a:ext uri="{FF2B5EF4-FFF2-40B4-BE49-F238E27FC236}">
                <a16:creationId xmlns:a16="http://schemas.microsoft.com/office/drawing/2014/main" id="{42985BCB-47F3-1730-26BB-BF0F3597DE22}"/>
              </a:ext>
            </a:extLst>
          </p:cNvPr>
          <p:cNvSpPr/>
          <p:nvPr/>
        </p:nvSpPr>
        <p:spPr>
          <a:xfrm rot="5400000">
            <a:off x="5134567" y="3947092"/>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Arrow: Down 91">
            <a:extLst>
              <a:ext uri="{FF2B5EF4-FFF2-40B4-BE49-F238E27FC236}">
                <a16:creationId xmlns:a16="http://schemas.microsoft.com/office/drawing/2014/main" id="{F9E948B5-035C-FE0C-14A1-ECA489C19C61}"/>
              </a:ext>
            </a:extLst>
          </p:cNvPr>
          <p:cNvSpPr/>
          <p:nvPr/>
        </p:nvSpPr>
        <p:spPr>
          <a:xfrm rot="5400000">
            <a:off x="10964209" y="4919663"/>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C763AAD6-1349-65FA-71CF-727E667A020E}"/>
              </a:ext>
            </a:extLst>
          </p:cNvPr>
          <p:cNvSpPr txBox="1"/>
          <p:nvPr/>
        </p:nvSpPr>
        <p:spPr>
          <a:xfrm>
            <a:off x="488234" y="5621849"/>
            <a:ext cx="5607766" cy="1077218"/>
          </a:xfrm>
          <a:prstGeom prst="rect">
            <a:avLst/>
          </a:prstGeom>
          <a:noFill/>
        </p:spPr>
        <p:txBody>
          <a:bodyPr wrap="square">
            <a:spAutoFit/>
          </a:bodyPr>
          <a:lstStyle/>
          <a:p>
            <a:pPr algn="ctr"/>
            <a:r>
              <a:rPr lang="vi-VN" sz="3200" i="1"/>
              <a:t>Nấm nhầy là nguyên sinh vật, không phải nấm</a:t>
            </a:r>
            <a:endParaRPr lang="en-US" sz="3200"/>
          </a:p>
        </p:txBody>
      </p:sp>
      <p:sp>
        <p:nvSpPr>
          <p:cNvPr id="94" name="TextBox 93">
            <a:extLst>
              <a:ext uri="{FF2B5EF4-FFF2-40B4-BE49-F238E27FC236}">
                <a16:creationId xmlns:a16="http://schemas.microsoft.com/office/drawing/2014/main" id="{7344A670-0A41-9DBB-D91E-99A868C41F23}"/>
              </a:ext>
            </a:extLst>
          </p:cNvPr>
          <p:cNvSpPr txBox="1"/>
          <p:nvPr/>
        </p:nvSpPr>
        <p:spPr>
          <a:xfrm>
            <a:off x="6094590" y="5641009"/>
            <a:ext cx="5607766" cy="1077218"/>
          </a:xfrm>
          <a:prstGeom prst="rect">
            <a:avLst/>
          </a:prstGeom>
          <a:noFill/>
        </p:spPr>
        <p:txBody>
          <a:bodyPr wrap="square">
            <a:spAutoFit/>
          </a:bodyPr>
          <a:lstStyle/>
          <a:p>
            <a:pPr algn="ctr"/>
            <a:r>
              <a:rPr lang="vi-VN" sz="3200" i="1"/>
              <a:t>Ốc sên là thân mềm, không phải chân khớp</a:t>
            </a:r>
            <a:endParaRPr lang="en-US" sz="3200"/>
          </a:p>
        </p:txBody>
      </p:sp>
    </p:spTree>
    <p:extLst>
      <p:ext uri="{BB962C8B-B14F-4D97-AF65-F5344CB8AC3E}">
        <p14:creationId xmlns:p14="http://schemas.microsoft.com/office/powerpoint/2010/main" val="231491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up)">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up)">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up)">
                                      <p:cBhvr>
                                        <p:cTn id="17" dur="500"/>
                                        <p:tgtEl>
                                          <p:spTgt spid="5">
                                            <p:txEl>
                                              <p:pRg st="2" end="2"/>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wipe(left)">
                                      <p:cBhvr>
                                        <p:cTn id="24" dur="500"/>
                                        <p:tgtEl>
                                          <p:spTgt spid="4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500"/>
                                        <p:tgtEl>
                                          <p:spTgt spid="45"/>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91"/>
                                        </p:tgtEl>
                                        <p:attrNameLst>
                                          <p:attrName>style.visibility</p:attrName>
                                        </p:attrNameLst>
                                      </p:cBhvr>
                                      <p:to>
                                        <p:strVal val="visible"/>
                                      </p:to>
                                    </p:set>
                                    <p:anim calcmode="lin" valueType="num">
                                      <p:cBhvr additive="base">
                                        <p:cTn id="41" dur="500" fill="hold"/>
                                        <p:tgtEl>
                                          <p:spTgt spid="91"/>
                                        </p:tgtEl>
                                        <p:attrNameLst>
                                          <p:attrName>ppt_x</p:attrName>
                                        </p:attrNameLst>
                                      </p:cBhvr>
                                      <p:tavLst>
                                        <p:tav tm="0">
                                          <p:val>
                                            <p:strVal val="1+#ppt_w/2"/>
                                          </p:val>
                                        </p:tav>
                                        <p:tav tm="100000">
                                          <p:val>
                                            <p:strVal val="#ppt_x"/>
                                          </p:val>
                                        </p:tav>
                                      </p:tavLst>
                                    </p:anim>
                                    <p:anim calcmode="lin" valueType="num">
                                      <p:cBhvr additive="base">
                                        <p:cTn id="42" dur="500" fill="hold"/>
                                        <p:tgtEl>
                                          <p:spTgt spid="91"/>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1" presetClass="entr" presetSubtype="0" fill="hold" grpId="0" nodeType="afterEffect">
                                  <p:stCondLst>
                                    <p:cond delay="0"/>
                                  </p:stCondLst>
                                  <p:childTnLst>
                                    <p:set>
                                      <p:cBhvr>
                                        <p:cTn id="45" dur="1" fill="hold">
                                          <p:stCondLst>
                                            <p:cond delay="0"/>
                                          </p:stCondLst>
                                        </p:cTn>
                                        <p:tgtEl>
                                          <p:spTgt spid="9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90"/>
                                        </p:tgtEl>
                                        <p:attrNameLst>
                                          <p:attrName>style.visibility</p:attrName>
                                        </p:attrNameLst>
                                      </p:cBhvr>
                                      <p:to>
                                        <p:strVal val="visible"/>
                                      </p:to>
                                    </p:set>
                                  </p:childTnLst>
                                </p:cTn>
                              </p:par>
                            </p:childTnLst>
                          </p:cTn>
                        </p:par>
                        <p:par>
                          <p:cTn id="50" fill="hold">
                            <p:stCondLst>
                              <p:cond delay="0"/>
                            </p:stCondLst>
                            <p:childTnLst>
                              <p:par>
                                <p:cTn id="51" presetID="10" presetClass="entr" presetSubtype="0"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childTnLst>
                          </p:cTn>
                        </p:par>
                        <p:par>
                          <p:cTn id="58" fill="hold">
                            <p:stCondLst>
                              <p:cond delay="1000"/>
                            </p:stCondLst>
                            <p:childTnLst>
                              <p:par>
                                <p:cTn id="59" presetID="10" presetClass="entr" presetSubtype="0" fill="hold" grpId="0" nodeType="after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fade">
                                      <p:cBhvr>
                                        <p:cTn id="61" dur="500"/>
                                        <p:tgtEl>
                                          <p:spTgt spid="87"/>
                                        </p:tgtEl>
                                      </p:cBhvr>
                                    </p:animEffect>
                                  </p:childTnLst>
                                </p:cTn>
                              </p:par>
                            </p:childTnLst>
                          </p:cTn>
                        </p:par>
                        <p:par>
                          <p:cTn id="62" fill="hold">
                            <p:stCondLst>
                              <p:cond delay="15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500"/>
                                        <p:tgtEl>
                                          <p:spTgt spid="86"/>
                                        </p:tgtEl>
                                      </p:cBhvr>
                                    </p:animEffect>
                                  </p:childTnLst>
                                </p:cTn>
                              </p:par>
                            </p:childTnLst>
                          </p:cTn>
                        </p:par>
                        <p:par>
                          <p:cTn id="66" fill="hold">
                            <p:stCondLst>
                              <p:cond delay="2000"/>
                            </p:stCondLst>
                            <p:childTnLst>
                              <p:par>
                                <p:cTn id="67" presetID="10" presetClass="entr" presetSubtype="0"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500"/>
                                        <p:tgtEl>
                                          <p:spTgt spid="47"/>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2" fill="hold" grpId="0" nodeType="clickEffect">
                                  <p:stCondLst>
                                    <p:cond delay="0"/>
                                  </p:stCondLst>
                                  <p:childTnLst>
                                    <p:set>
                                      <p:cBhvr>
                                        <p:cTn id="73" dur="1" fill="hold">
                                          <p:stCondLst>
                                            <p:cond delay="0"/>
                                          </p:stCondLst>
                                        </p:cTn>
                                        <p:tgtEl>
                                          <p:spTgt spid="92"/>
                                        </p:tgtEl>
                                        <p:attrNameLst>
                                          <p:attrName>style.visibility</p:attrName>
                                        </p:attrNameLst>
                                      </p:cBhvr>
                                      <p:to>
                                        <p:strVal val="visible"/>
                                      </p:to>
                                    </p:set>
                                    <p:anim calcmode="lin" valueType="num">
                                      <p:cBhvr additive="base">
                                        <p:cTn id="74" dur="500" fill="hold"/>
                                        <p:tgtEl>
                                          <p:spTgt spid="92"/>
                                        </p:tgtEl>
                                        <p:attrNameLst>
                                          <p:attrName>ppt_x</p:attrName>
                                        </p:attrNameLst>
                                      </p:cBhvr>
                                      <p:tavLst>
                                        <p:tav tm="0">
                                          <p:val>
                                            <p:strVal val="1+#ppt_w/2"/>
                                          </p:val>
                                        </p:tav>
                                        <p:tav tm="100000">
                                          <p:val>
                                            <p:strVal val="#ppt_x"/>
                                          </p:val>
                                        </p:tav>
                                      </p:tavLst>
                                    </p:anim>
                                    <p:anim calcmode="lin" valueType="num">
                                      <p:cBhvr additive="base">
                                        <p:cTn id="75" dur="500" fill="hold"/>
                                        <p:tgtEl>
                                          <p:spTgt spid="92"/>
                                        </p:tgtEl>
                                        <p:attrNameLst>
                                          <p:attrName>ppt_y</p:attrName>
                                        </p:attrNameLst>
                                      </p:cBhvr>
                                      <p:tavLst>
                                        <p:tav tm="0">
                                          <p:val>
                                            <p:strVal val="#ppt_y"/>
                                          </p:val>
                                        </p:tav>
                                        <p:tav tm="100000">
                                          <p:val>
                                            <p:strVal val="#ppt_y"/>
                                          </p:val>
                                        </p:tav>
                                      </p:tavLst>
                                    </p:anim>
                                  </p:childTnLst>
                                </p:cTn>
                              </p:par>
                            </p:childTnLst>
                          </p:cTn>
                        </p:par>
                        <p:par>
                          <p:cTn id="76" fill="hold">
                            <p:stCondLst>
                              <p:cond delay="500"/>
                            </p:stCondLst>
                            <p:childTnLst>
                              <p:par>
                                <p:cTn id="77" presetID="1" presetClass="entr" presetSubtype="0"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44" grpId="0"/>
      <p:bldP spid="45" grpId="0"/>
      <p:bldP spid="46" grpId="0"/>
      <p:bldP spid="47" grpId="0"/>
      <p:bldP spid="86" grpId="0"/>
      <p:bldP spid="87" grpId="0"/>
      <p:bldP spid="88" grpId="0"/>
      <p:bldP spid="90" grpId="0"/>
      <p:bldP spid="91" grpId="0" animBg="1"/>
      <p:bldP spid="92" grpId="0" animBg="1"/>
      <p:bldP spid="93" grpId="0"/>
      <p:bldP spid="9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23">
            <a:extLst>
              <a:ext uri="{FF2B5EF4-FFF2-40B4-BE49-F238E27FC236}">
                <a16:creationId xmlns:a16="http://schemas.microsoft.com/office/drawing/2014/main" id="{C99FDCDC-14FC-4724-3F29-8B61255AE658}"/>
              </a:ext>
            </a:extLst>
          </p:cNvPr>
          <p:cNvSpPr txBox="1">
            <a:spLocks/>
          </p:cNvSpPr>
          <p:nvPr/>
        </p:nvSpPr>
        <p:spPr>
          <a:xfrm>
            <a:off x="3441651" y="4861834"/>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Tảo silic</a:t>
            </a:r>
            <a:endParaRPr lang="en-US"/>
          </a:p>
        </p:txBody>
      </p:sp>
      <p:sp>
        <p:nvSpPr>
          <p:cNvPr id="5" name="Text Placeholder 223">
            <a:extLst>
              <a:ext uri="{FF2B5EF4-FFF2-40B4-BE49-F238E27FC236}">
                <a16:creationId xmlns:a16="http://schemas.microsoft.com/office/drawing/2014/main" id="{DA54C165-028B-6DE6-C3BF-AC6BF66E55B7}"/>
              </a:ext>
            </a:extLst>
          </p:cNvPr>
          <p:cNvSpPr txBox="1">
            <a:spLocks/>
          </p:cNvSpPr>
          <p:nvPr/>
        </p:nvSpPr>
        <p:spPr>
          <a:xfrm>
            <a:off x="1040219" y="553980"/>
            <a:ext cx="10516781"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Vận dụng kiến thức đã học, trả lời các câu hỏi sau:</a:t>
            </a:r>
          </a:p>
          <a:p>
            <a:r>
              <a:rPr lang="vi-VN" i="1"/>
              <a:t>Sinh vật nào sau đây không cùng nhóm với những sinh vật còn lại?</a:t>
            </a:r>
          </a:p>
          <a:p>
            <a:r>
              <a:rPr lang="vi-VN" b="1" i="1" u="sng"/>
              <a:t>Câu 3	</a:t>
            </a:r>
            <a:r>
              <a:rPr lang="vi-VN" b="1" i="1"/>
              <a:t>					</a:t>
            </a:r>
            <a:endParaRPr lang="en-US" b="1" u="sng"/>
          </a:p>
        </p:txBody>
      </p:sp>
      <p:grpSp>
        <p:nvGrpSpPr>
          <p:cNvPr id="6" name="Group 5">
            <a:extLst>
              <a:ext uri="{FF2B5EF4-FFF2-40B4-BE49-F238E27FC236}">
                <a16:creationId xmlns:a16="http://schemas.microsoft.com/office/drawing/2014/main" id="{41791467-12E9-C33B-800F-259E24E32E28}"/>
              </a:ext>
            </a:extLst>
          </p:cNvPr>
          <p:cNvGrpSpPr/>
          <p:nvPr/>
        </p:nvGrpSpPr>
        <p:grpSpPr>
          <a:xfrm>
            <a:off x="262325" y="2113648"/>
            <a:ext cx="2988875" cy="3482746"/>
            <a:chOff x="697753" y="2184400"/>
            <a:chExt cx="3725425" cy="3482746"/>
          </a:xfrm>
        </p:grpSpPr>
        <p:grpSp>
          <p:nvGrpSpPr>
            <p:cNvPr id="7" name="Google Shape;869;p30">
              <a:extLst>
                <a:ext uri="{FF2B5EF4-FFF2-40B4-BE49-F238E27FC236}">
                  <a16:creationId xmlns:a16="http://schemas.microsoft.com/office/drawing/2014/main" id="{0A6FA4F1-63FB-073A-0621-C79EABFBEA74}"/>
                </a:ext>
              </a:extLst>
            </p:cNvPr>
            <p:cNvGrpSpPr/>
            <p:nvPr userDrawn="1"/>
          </p:nvGrpSpPr>
          <p:grpSpPr>
            <a:xfrm>
              <a:off x="697753" y="2184400"/>
              <a:ext cx="3725425" cy="3125117"/>
              <a:chOff x="1075125" y="1099618"/>
              <a:chExt cx="3725425" cy="3125117"/>
            </a:xfrm>
          </p:grpSpPr>
          <p:cxnSp>
            <p:nvCxnSpPr>
              <p:cNvPr id="10" name="Google Shape;870;p30">
                <a:extLst>
                  <a:ext uri="{FF2B5EF4-FFF2-40B4-BE49-F238E27FC236}">
                    <a16:creationId xmlns:a16="http://schemas.microsoft.com/office/drawing/2014/main" id="{DC494EDB-3B5A-03A2-1636-D3F1CFB52A6D}"/>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11" name="Google Shape;871;p30">
                <a:extLst>
                  <a:ext uri="{FF2B5EF4-FFF2-40B4-BE49-F238E27FC236}">
                    <a16:creationId xmlns:a16="http://schemas.microsoft.com/office/drawing/2014/main" id="{3456E251-D212-0B21-B2E1-DF509FEF1F1A}"/>
                  </a:ext>
                </a:extLst>
              </p:cNvPr>
              <p:cNvCxnSpPr>
                <a:cxnSpLocks/>
                <a:endCxn id="15"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12" name="Google Shape;872;p30">
                <a:extLst>
                  <a:ext uri="{FF2B5EF4-FFF2-40B4-BE49-F238E27FC236}">
                    <a16:creationId xmlns:a16="http://schemas.microsoft.com/office/drawing/2014/main" id="{2A89EB25-7F72-927C-2CD6-0EDC1125BD16}"/>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13" name="Google Shape;873;p30">
                <a:extLst>
                  <a:ext uri="{FF2B5EF4-FFF2-40B4-BE49-F238E27FC236}">
                    <a16:creationId xmlns:a16="http://schemas.microsoft.com/office/drawing/2014/main" id="{A7C9FD9C-969C-4183-CED2-309B38D385B2}"/>
                  </a:ext>
                </a:extLst>
              </p:cNvPr>
              <p:cNvGrpSpPr/>
              <p:nvPr/>
            </p:nvGrpSpPr>
            <p:grpSpPr>
              <a:xfrm>
                <a:off x="1075125" y="1418062"/>
                <a:ext cx="1828801" cy="2806673"/>
                <a:chOff x="1064425" y="1552099"/>
                <a:chExt cx="1828801" cy="2806673"/>
              </a:xfrm>
            </p:grpSpPr>
            <p:sp>
              <p:nvSpPr>
                <p:cNvPr id="17" name="Google Shape;874;p30">
                  <a:extLst>
                    <a:ext uri="{FF2B5EF4-FFF2-40B4-BE49-F238E27FC236}">
                      <a16:creationId xmlns:a16="http://schemas.microsoft.com/office/drawing/2014/main" id="{09F27823-9531-0C18-4C53-F82117C85AD2}"/>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875;p30">
                  <a:extLst>
                    <a:ext uri="{FF2B5EF4-FFF2-40B4-BE49-F238E27FC236}">
                      <a16:creationId xmlns:a16="http://schemas.microsoft.com/office/drawing/2014/main" id="{30A436D7-6D41-CE0A-B09D-5E541C288F77}"/>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876;p30">
                  <a:extLst>
                    <a:ext uri="{FF2B5EF4-FFF2-40B4-BE49-F238E27FC236}">
                      <a16:creationId xmlns:a16="http://schemas.microsoft.com/office/drawing/2014/main" id="{4E22E338-FE5D-7DC8-C23F-CCC6249721BC}"/>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877;p30">
                  <a:extLst>
                    <a:ext uri="{FF2B5EF4-FFF2-40B4-BE49-F238E27FC236}">
                      <a16:creationId xmlns:a16="http://schemas.microsoft.com/office/drawing/2014/main" id="{E9D8D7A8-596C-4EC4-F34A-BEDB9B99773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878;p30">
                  <a:extLst>
                    <a:ext uri="{FF2B5EF4-FFF2-40B4-BE49-F238E27FC236}">
                      <a16:creationId xmlns:a16="http://schemas.microsoft.com/office/drawing/2014/main" id="{6BE2C7EA-C6C2-8442-0B38-0376FA2A239E}"/>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879;p30">
                  <a:extLst>
                    <a:ext uri="{FF2B5EF4-FFF2-40B4-BE49-F238E27FC236}">
                      <a16:creationId xmlns:a16="http://schemas.microsoft.com/office/drawing/2014/main" id="{3186053C-059E-97A6-34CC-C5A3BB7A08BF}"/>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880;p30">
                  <a:extLst>
                    <a:ext uri="{FF2B5EF4-FFF2-40B4-BE49-F238E27FC236}">
                      <a16:creationId xmlns:a16="http://schemas.microsoft.com/office/drawing/2014/main" id="{35361A76-FE9C-D3E7-2838-4CCB0E7AFE51}"/>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881;p30">
                  <a:extLst>
                    <a:ext uri="{FF2B5EF4-FFF2-40B4-BE49-F238E27FC236}">
                      <a16:creationId xmlns:a16="http://schemas.microsoft.com/office/drawing/2014/main" id="{13475A5C-F15C-E441-FF81-0F2B14489CA4}"/>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882;p30">
                  <a:extLst>
                    <a:ext uri="{FF2B5EF4-FFF2-40B4-BE49-F238E27FC236}">
                      <a16:creationId xmlns:a16="http://schemas.microsoft.com/office/drawing/2014/main" id="{2A12263B-6F68-EDBD-24C5-8C5694844DCD}"/>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883;p30">
                  <a:extLst>
                    <a:ext uri="{FF2B5EF4-FFF2-40B4-BE49-F238E27FC236}">
                      <a16:creationId xmlns:a16="http://schemas.microsoft.com/office/drawing/2014/main" id="{CB5CBB93-F693-9AB1-1566-ECD734D81552}"/>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884;p30">
                  <a:extLst>
                    <a:ext uri="{FF2B5EF4-FFF2-40B4-BE49-F238E27FC236}">
                      <a16:creationId xmlns:a16="http://schemas.microsoft.com/office/drawing/2014/main" id="{1213B022-B442-A37C-BB19-B365371BC901}"/>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885;p30">
                  <a:extLst>
                    <a:ext uri="{FF2B5EF4-FFF2-40B4-BE49-F238E27FC236}">
                      <a16:creationId xmlns:a16="http://schemas.microsoft.com/office/drawing/2014/main" id="{48A4A337-A756-D231-E7F4-F9BD0A34C182}"/>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886;p30">
                  <a:extLst>
                    <a:ext uri="{FF2B5EF4-FFF2-40B4-BE49-F238E27FC236}">
                      <a16:creationId xmlns:a16="http://schemas.microsoft.com/office/drawing/2014/main" id="{03DF1701-7581-E5EA-2B81-32C9CC2A9D99}"/>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887;p30">
                  <a:extLst>
                    <a:ext uri="{FF2B5EF4-FFF2-40B4-BE49-F238E27FC236}">
                      <a16:creationId xmlns:a16="http://schemas.microsoft.com/office/drawing/2014/main" id="{4B17B513-711C-C426-A5B8-315F1C6FDEAE}"/>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888;p30">
                  <a:extLst>
                    <a:ext uri="{FF2B5EF4-FFF2-40B4-BE49-F238E27FC236}">
                      <a16:creationId xmlns:a16="http://schemas.microsoft.com/office/drawing/2014/main" id="{592D8B26-8A42-2BD8-A8E2-2DC02AC87014}"/>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889;p30">
                  <a:extLst>
                    <a:ext uri="{FF2B5EF4-FFF2-40B4-BE49-F238E27FC236}">
                      <a16:creationId xmlns:a16="http://schemas.microsoft.com/office/drawing/2014/main" id="{C2BC85FA-C223-50B1-0992-AFDB69C19FC0}"/>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890;p30">
                  <a:extLst>
                    <a:ext uri="{FF2B5EF4-FFF2-40B4-BE49-F238E27FC236}">
                      <a16:creationId xmlns:a16="http://schemas.microsoft.com/office/drawing/2014/main" id="{73502002-57F5-DE74-E5EA-2E9485B753E6}"/>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891;p30">
                  <a:extLst>
                    <a:ext uri="{FF2B5EF4-FFF2-40B4-BE49-F238E27FC236}">
                      <a16:creationId xmlns:a16="http://schemas.microsoft.com/office/drawing/2014/main" id="{F4B63DE2-AD5D-407D-5CB7-71240AC88AFB}"/>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892;p30">
                  <a:extLst>
                    <a:ext uri="{FF2B5EF4-FFF2-40B4-BE49-F238E27FC236}">
                      <a16:creationId xmlns:a16="http://schemas.microsoft.com/office/drawing/2014/main" id="{BD36D75F-0DA0-22B5-42F0-87DEB69B93E7}"/>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893;p30">
                  <a:extLst>
                    <a:ext uri="{FF2B5EF4-FFF2-40B4-BE49-F238E27FC236}">
                      <a16:creationId xmlns:a16="http://schemas.microsoft.com/office/drawing/2014/main" id="{92695F91-1809-1B47-E63A-A50E3DAE2B83}"/>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894;p30">
                  <a:extLst>
                    <a:ext uri="{FF2B5EF4-FFF2-40B4-BE49-F238E27FC236}">
                      <a16:creationId xmlns:a16="http://schemas.microsoft.com/office/drawing/2014/main" id="{6AB80AF6-9DAB-357D-E88A-66410E68FCB0}"/>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895;p30">
                  <a:extLst>
                    <a:ext uri="{FF2B5EF4-FFF2-40B4-BE49-F238E27FC236}">
                      <a16:creationId xmlns:a16="http://schemas.microsoft.com/office/drawing/2014/main" id="{C6E5D489-6076-18A0-3F96-8E858CDB5DF1}"/>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896;p30">
                  <a:extLst>
                    <a:ext uri="{FF2B5EF4-FFF2-40B4-BE49-F238E27FC236}">
                      <a16:creationId xmlns:a16="http://schemas.microsoft.com/office/drawing/2014/main" id="{CB16C658-BD99-FCCA-AE96-7BFFA245D265}"/>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97;p30">
                  <a:extLst>
                    <a:ext uri="{FF2B5EF4-FFF2-40B4-BE49-F238E27FC236}">
                      <a16:creationId xmlns:a16="http://schemas.microsoft.com/office/drawing/2014/main" id="{B674997C-051A-9708-4564-5C15CFFC5B59}"/>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98;p30">
                  <a:extLst>
                    <a:ext uri="{FF2B5EF4-FFF2-40B4-BE49-F238E27FC236}">
                      <a16:creationId xmlns:a16="http://schemas.microsoft.com/office/drawing/2014/main" id="{0C389DA3-E539-7885-FEBB-E981C2E5330C}"/>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899;p30">
                  <a:extLst>
                    <a:ext uri="{FF2B5EF4-FFF2-40B4-BE49-F238E27FC236}">
                      <a16:creationId xmlns:a16="http://schemas.microsoft.com/office/drawing/2014/main" id="{98696CE5-9063-D5B0-BBB7-A0C020C7BAC1}"/>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900;p30">
                  <a:extLst>
                    <a:ext uri="{FF2B5EF4-FFF2-40B4-BE49-F238E27FC236}">
                      <a16:creationId xmlns:a16="http://schemas.microsoft.com/office/drawing/2014/main" id="{3DBD611B-3EB2-94AD-F945-133DC657620F}"/>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Google Shape;901;p30">
                <a:extLst>
                  <a:ext uri="{FF2B5EF4-FFF2-40B4-BE49-F238E27FC236}">
                    <a16:creationId xmlns:a16="http://schemas.microsoft.com/office/drawing/2014/main" id="{246A605C-B2C2-C70C-E7B3-840B025C3002}"/>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15" name="Google Shape;902;p30">
                <a:extLst>
                  <a:ext uri="{FF2B5EF4-FFF2-40B4-BE49-F238E27FC236}">
                    <a16:creationId xmlns:a16="http://schemas.microsoft.com/office/drawing/2014/main" id="{CDEFC059-7F04-D75D-EB5D-3419CF0BD3D4}"/>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16" name="Google Shape;903;p30">
                <a:extLst>
                  <a:ext uri="{FF2B5EF4-FFF2-40B4-BE49-F238E27FC236}">
                    <a16:creationId xmlns:a16="http://schemas.microsoft.com/office/drawing/2014/main" id="{1B6A81CE-D318-FF6E-7C06-B735AA8F882E}"/>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8" name="Google Shape;870;p30">
              <a:extLst>
                <a:ext uri="{FF2B5EF4-FFF2-40B4-BE49-F238E27FC236}">
                  <a16:creationId xmlns:a16="http://schemas.microsoft.com/office/drawing/2014/main" id="{D214A315-B778-E7AB-F601-F0B64A09F5D6}"/>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9" name="Google Shape;903;p30">
              <a:extLst>
                <a:ext uri="{FF2B5EF4-FFF2-40B4-BE49-F238E27FC236}">
                  <a16:creationId xmlns:a16="http://schemas.microsoft.com/office/drawing/2014/main" id="{856464E7-26F3-99FA-CF80-F9F5BBE943E2}"/>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44" name="Text Placeholder 223">
            <a:extLst>
              <a:ext uri="{FF2B5EF4-FFF2-40B4-BE49-F238E27FC236}">
                <a16:creationId xmlns:a16="http://schemas.microsoft.com/office/drawing/2014/main" id="{46F4B777-36DF-89E5-4460-32F32BA6C512}"/>
              </a:ext>
            </a:extLst>
          </p:cNvPr>
          <p:cNvSpPr txBox="1">
            <a:spLocks/>
          </p:cNvSpPr>
          <p:nvPr/>
        </p:nvSpPr>
        <p:spPr>
          <a:xfrm>
            <a:off x="3441651" y="391889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Trùng giày</a:t>
            </a:r>
            <a:endParaRPr lang="en-US"/>
          </a:p>
        </p:txBody>
      </p:sp>
      <p:sp>
        <p:nvSpPr>
          <p:cNvPr id="45" name="Text Placeholder 223">
            <a:extLst>
              <a:ext uri="{FF2B5EF4-FFF2-40B4-BE49-F238E27FC236}">
                <a16:creationId xmlns:a16="http://schemas.microsoft.com/office/drawing/2014/main" id="{23925AEC-22E1-908C-B9CB-D7AD78437737}"/>
              </a:ext>
            </a:extLst>
          </p:cNvPr>
          <p:cNvSpPr txBox="1">
            <a:spLocks/>
          </p:cNvSpPr>
          <p:nvPr/>
        </p:nvSpPr>
        <p:spPr>
          <a:xfrm>
            <a:off x="3436483" y="2928133"/>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E.coli</a:t>
            </a:r>
            <a:endParaRPr lang="en-US"/>
          </a:p>
        </p:txBody>
      </p:sp>
      <p:sp>
        <p:nvSpPr>
          <p:cNvPr id="46" name="Text Placeholder 223">
            <a:extLst>
              <a:ext uri="{FF2B5EF4-FFF2-40B4-BE49-F238E27FC236}">
                <a16:creationId xmlns:a16="http://schemas.microsoft.com/office/drawing/2014/main" id="{A624DBC1-DB71-28A4-E746-FEA6CC8B2205}"/>
              </a:ext>
            </a:extLst>
          </p:cNvPr>
          <p:cNvSpPr txBox="1">
            <a:spLocks/>
          </p:cNvSpPr>
          <p:nvPr/>
        </p:nvSpPr>
        <p:spPr>
          <a:xfrm>
            <a:off x="3436483" y="202803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Tảo lục</a:t>
            </a:r>
            <a:endParaRPr lang="en-US"/>
          </a:p>
        </p:txBody>
      </p:sp>
      <p:sp>
        <p:nvSpPr>
          <p:cNvPr id="47" name="Text Placeholder 223">
            <a:extLst>
              <a:ext uri="{FF2B5EF4-FFF2-40B4-BE49-F238E27FC236}">
                <a16:creationId xmlns:a16="http://schemas.microsoft.com/office/drawing/2014/main" id="{C8BDC0ED-9C0B-FFC1-F440-F1173F334AC6}"/>
              </a:ext>
            </a:extLst>
          </p:cNvPr>
          <p:cNvSpPr txBox="1">
            <a:spLocks/>
          </p:cNvSpPr>
          <p:nvPr/>
        </p:nvSpPr>
        <p:spPr>
          <a:xfrm>
            <a:off x="9516765" y="4947452"/>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Trùng roi xanh</a:t>
            </a:r>
            <a:endParaRPr lang="en-US"/>
          </a:p>
        </p:txBody>
      </p:sp>
      <p:grpSp>
        <p:nvGrpSpPr>
          <p:cNvPr id="48" name="Group 47">
            <a:extLst>
              <a:ext uri="{FF2B5EF4-FFF2-40B4-BE49-F238E27FC236}">
                <a16:creationId xmlns:a16="http://schemas.microsoft.com/office/drawing/2014/main" id="{CF0CC32C-49FB-DC25-6619-97FAADB1DB61}"/>
              </a:ext>
            </a:extLst>
          </p:cNvPr>
          <p:cNvGrpSpPr/>
          <p:nvPr/>
        </p:nvGrpSpPr>
        <p:grpSpPr>
          <a:xfrm>
            <a:off x="6337439" y="2199266"/>
            <a:ext cx="2988875" cy="3482746"/>
            <a:chOff x="697753" y="2184400"/>
            <a:chExt cx="3725425" cy="3482746"/>
          </a:xfrm>
        </p:grpSpPr>
        <p:grpSp>
          <p:nvGrpSpPr>
            <p:cNvPr id="49" name="Google Shape;869;p30">
              <a:extLst>
                <a:ext uri="{FF2B5EF4-FFF2-40B4-BE49-F238E27FC236}">
                  <a16:creationId xmlns:a16="http://schemas.microsoft.com/office/drawing/2014/main" id="{5D53DDAE-C2E9-A2E5-210C-54F8EABDB2CB}"/>
                </a:ext>
              </a:extLst>
            </p:cNvPr>
            <p:cNvGrpSpPr/>
            <p:nvPr userDrawn="1"/>
          </p:nvGrpSpPr>
          <p:grpSpPr>
            <a:xfrm>
              <a:off x="697753" y="2184400"/>
              <a:ext cx="3725425" cy="3125117"/>
              <a:chOff x="1075125" y="1099618"/>
              <a:chExt cx="3725425" cy="3125117"/>
            </a:xfrm>
          </p:grpSpPr>
          <p:cxnSp>
            <p:nvCxnSpPr>
              <p:cNvPr id="52" name="Google Shape;870;p30">
                <a:extLst>
                  <a:ext uri="{FF2B5EF4-FFF2-40B4-BE49-F238E27FC236}">
                    <a16:creationId xmlns:a16="http://schemas.microsoft.com/office/drawing/2014/main" id="{D753824E-E450-F764-F259-C26EAC51C79E}"/>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53" name="Google Shape;871;p30">
                <a:extLst>
                  <a:ext uri="{FF2B5EF4-FFF2-40B4-BE49-F238E27FC236}">
                    <a16:creationId xmlns:a16="http://schemas.microsoft.com/office/drawing/2014/main" id="{DD1FD518-5050-EF9D-7EE7-F2D1C44E6976}"/>
                  </a:ext>
                </a:extLst>
              </p:cNvPr>
              <p:cNvCxnSpPr>
                <a:cxnSpLocks/>
                <a:endCxn id="57"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54" name="Google Shape;872;p30">
                <a:extLst>
                  <a:ext uri="{FF2B5EF4-FFF2-40B4-BE49-F238E27FC236}">
                    <a16:creationId xmlns:a16="http://schemas.microsoft.com/office/drawing/2014/main" id="{23E2890F-7539-262C-2F78-78E32069B915}"/>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55" name="Google Shape;873;p30">
                <a:extLst>
                  <a:ext uri="{FF2B5EF4-FFF2-40B4-BE49-F238E27FC236}">
                    <a16:creationId xmlns:a16="http://schemas.microsoft.com/office/drawing/2014/main" id="{53B416E9-D777-7964-5390-1038BBCDB1AF}"/>
                  </a:ext>
                </a:extLst>
              </p:cNvPr>
              <p:cNvGrpSpPr/>
              <p:nvPr/>
            </p:nvGrpSpPr>
            <p:grpSpPr>
              <a:xfrm>
                <a:off x="1075125" y="1418062"/>
                <a:ext cx="1828801" cy="2806673"/>
                <a:chOff x="1064425" y="1552099"/>
                <a:chExt cx="1828801" cy="2806673"/>
              </a:xfrm>
            </p:grpSpPr>
            <p:sp>
              <p:nvSpPr>
                <p:cNvPr id="59" name="Google Shape;874;p30">
                  <a:extLst>
                    <a:ext uri="{FF2B5EF4-FFF2-40B4-BE49-F238E27FC236}">
                      <a16:creationId xmlns:a16="http://schemas.microsoft.com/office/drawing/2014/main" id="{F4122702-F6F2-C290-7A9C-4E7F7975BB24}"/>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75;p30">
                  <a:extLst>
                    <a:ext uri="{FF2B5EF4-FFF2-40B4-BE49-F238E27FC236}">
                      <a16:creationId xmlns:a16="http://schemas.microsoft.com/office/drawing/2014/main" id="{E5387A53-83B9-14E4-E7AA-59DF121772B2}"/>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876;p30">
                  <a:extLst>
                    <a:ext uri="{FF2B5EF4-FFF2-40B4-BE49-F238E27FC236}">
                      <a16:creationId xmlns:a16="http://schemas.microsoft.com/office/drawing/2014/main" id="{F0122416-7512-D5FA-85E3-A5276ACD0D6D}"/>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877;p30">
                  <a:extLst>
                    <a:ext uri="{FF2B5EF4-FFF2-40B4-BE49-F238E27FC236}">
                      <a16:creationId xmlns:a16="http://schemas.microsoft.com/office/drawing/2014/main" id="{5007AEC6-5585-9C1C-B87F-4B86CBF41CD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78;p30">
                  <a:extLst>
                    <a:ext uri="{FF2B5EF4-FFF2-40B4-BE49-F238E27FC236}">
                      <a16:creationId xmlns:a16="http://schemas.microsoft.com/office/drawing/2014/main" id="{97A56A4E-4573-F409-A904-2B12F9D1A53F}"/>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79;p30">
                  <a:extLst>
                    <a:ext uri="{FF2B5EF4-FFF2-40B4-BE49-F238E27FC236}">
                      <a16:creationId xmlns:a16="http://schemas.microsoft.com/office/drawing/2014/main" id="{6C900AEA-AB95-2B2D-F2BE-1B01CDC64EC6}"/>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80;p30">
                  <a:extLst>
                    <a:ext uri="{FF2B5EF4-FFF2-40B4-BE49-F238E27FC236}">
                      <a16:creationId xmlns:a16="http://schemas.microsoft.com/office/drawing/2014/main" id="{386D50D5-FC8E-AB52-AD04-0C706739F5DB}"/>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81;p30">
                  <a:extLst>
                    <a:ext uri="{FF2B5EF4-FFF2-40B4-BE49-F238E27FC236}">
                      <a16:creationId xmlns:a16="http://schemas.microsoft.com/office/drawing/2014/main" id="{DCDA09DD-05EF-AC58-9450-CB4F9897E6B0}"/>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82;p30">
                  <a:extLst>
                    <a:ext uri="{FF2B5EF4-FFF2-40B4-BE49-F238E27FC236}">
                      <a16:creationId xmlns:a16="http://schemas.microsoft.com/office/drawing/2014/main" id="{FD7EAD4D-AF38-20CC-D300-688A0AE70683}"/>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83;p30">
                  <a:extLst>
                    <a:ext uri="{FF2B5EF4-FFF2-40B4-BE49-F238E27FC236}">
                      <a16:creationId xmlns:a16="http://schemas.microsoft.com/office/drawing/2014/main" id="{C978B626-6F8B-BB14-341D-F1DA8BB6C370}"/>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84;p30">
                  <a:extLst>
                    <a:ext uri="{FF2B5EF4-FFF2-40B4-BE49-F238E27FC236}">
                      <a16:creationId xmlns:a16="http://schemas.microsoft.com/office/drawing/2014/main" id="{CF75F39F-E9C2-16B8-1C16-2C5163743CB6}"/>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85;p30">
                  <a:extLst>
                    <a:ext uri="{FF2B5EF4-FFF2-40B4-BE49-F238E27FC236}">
                      <a16:creationId xmlns:a16="http://schemas.microsoft.com/office/drawing/2014/main" id="{82275A6B-45F1-EA79-1531-B33BCC478F04}"/>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86;p30">
                  <a:extLst>
                    <a:ext uri="{FF2B5EF4-FFF2-40B4-BE49-F238E27FC236}">
                      <a16:creationId xmlns:a16="http://schemas.microsoft.com/office/drawing/2014/main" id="{50C72036-73E6-9594-63E3-C3F4F9B85E94}"/>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87;p30">
                  <a:extLst>
                    <a:ext uri="{FF2B5EF4-FFF2-40B4-BE49-F238E27FC236}">
                      <a16:creationId xmlns:a16="http://schemas.microsoft.com/office/drawing/2014/main" id="{5FF2A294-CB5F-DCFA-D5C6-1FC3E4FD94A4}"/>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88;p30">
                  <a:extLst>
                    <a:ext uri="{FF2B5EF4-FFF2-40B4-BE49-F238E27FC236}">
                      <a16:creationId xmlns:a16="http://schemas.microsoft.com/office/drawing/2014/main" id="{2288CDEF-F449-5B6E-73DE-C37503D27396}"/>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89;p30">
                  <a:extLst>
                    <a:ext uri="{FF2B5EF4-FFF2-40B4-BE49-F238E27FC236}">
                      <a16:creationId xmlns:a16="http://schemas.microsoft.com/office/drawing/2014/main" id="{FD75A4D8-F218-B7C3-7FDC-F357937062B3}"/>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90;p30">
                  <a:extLst>
                    <a:ext uri="{FF2B5EF4-FFF2-40B4-BE49-F238E27FC236}">
                      <a16:creationId xmlns:a16="http://schemas.microsoft.com/office/drawing/2014/main" id="{6294AB6E-BDB1-B1AB-09CD-281D52F90C5F}"/>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91;p30">
                  <a:extLst>
                    <a:ext uri="{FF2B5EF4-FFF2-40B4-BE49-F238E27FC236}">
                      <a16:creationId xmlns:a16="http://schemas.microsoft.com/office/drawing/2014/main" id="{51E16AB6-CE70-9E01-781C-906F164253A8}"/>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92;p30">
                  <a:extLst>
                    <a:ext uri="{FF2B5EF4-FFF2-40B4-BE49-F238E27FC236}">
                      <a16:creationId xmlns:a16="http://schemas.microsoft.com/office/drawing/2014/main" id="{2F483035-FE5F-9374-CE02-B292FD79674F}"/>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93;p30">
                  <a:extLst>
                    <a:ext uri="{FF2B5EF4-FFF2-40B4-BE49-F238E27FC236}">
                      <a16:creationId xmlns:a16="http://schemas.microsoft.com/office/drawing/2014/main" id="{38C9DF98-126E-AF13-D075-ED1AA50B56A1}"/>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94;p30">
                  <a:extLst>
                    <a:ext uri="{FF2B5EF4-FFF2-40B4-BE49-F238E27FC236}">
                      <a16:creationId xmlns:a16="http://schemas.microsoft.com/office/drawing/2014/main" id="{BACED6B4-CA4C-3566-4D2F-F805767BF142}"/>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95;p30">
                  <a:extLst>
                    <a:ext uri="{FF2B5EF4-FFF2-40B4-BE49-F238E27FC236}">
                      <a16:creationId xmlns:a16="http://schemas.microsoft.com/office/drawing/2014/main" id="{C196B6A2-9E6D-DC54-7558-8862930DE44A}"/>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96;p30">
                  <a:extLst>
                    <a:ext uri="{FF2B5EF4-FFF2-40B4-BE49-F238E27FC236}">
                      <a16:creationId xmlns:a16="http://schemas.microsoft.com/office/drawing/2014/main" id="{CD838862-A695-127C-2F8F-B62A55DDC353}"/>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97;p30">
                  <a:extLst>
                    <a:ext uri="{FF2B5EF4-FFF2-40B4-BE49-F238E27FC236}">
                      <a16:creationId xmlns:a16="http://schemas.microsoft.com/office/drawing/2014/main" id="{97874C33-4D80-ECE8-B97A-E0AEDB93FD63}"/>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98;p30">
                  <a:extLst>
                    <a:ext uri="{FF2B5EF4-FFF2-40B4-BE49-F238E27FC236}">
                      <a16:creationId xmlns:a16="http://schemas.microsoft.com/office/drawing/2014/main" id="{2E8F37F6-8A13-1E87-6000-71A6AF602DDF}"/>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99;p30">
                  <a:extLst>
                    <a:ext uri="{FF2B5EF4-FFF2-40B4-BE49-F238E27FC236}">
                      <a16:creationId xmlns:a16="http://schemas.microsoft.com/office/drawing/2014/main" id="{ABCBD20C-CF9D-B640-0588-D231C1822307}"/>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900;p30">
                  <a:extLst>
                    <a:ext uri="{FF2B5EF4-FFF2-40B4-BE49-F238E27FC236}">
                      <a16:creationId xmlns:a16="http://schemas.microsoft.com/office/drawing/2014/main" id="{5DA7DDD0-DFD0-E863-DC72-D24CA5FBA15B}"/>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901;p30">
                <a:extLst>
                  <a:ext uri="{FF2B5EF4-FFF2-40B4-BE49-F238E27FC236}">
                    <a16:creationId xmlns:a16="http://schemas.microsoft.com/office/drawing/2014/main" id="{63C514C3-FDE8-577E-240C-FC50F113FE19}"/>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57" name="Google Shape;902;p30">
                <a:extLst>
                  <a:ext uri="{FF2B5EF4-FFF2-40B4-BE49-F238E27FC236}">
                    <a16:creationId xmlns:a16="http://schemas.microsoft.com/office/drawing/2014/main" id="{BC1E0028-38BF-3529-5279-19FFCEBA5819}"/>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58" name="Google Shape;903;p30">
                <a:extLst>
                  <a:ext uri="{FF2B5EF4-FFF2-40B4-BE49-F238E27FC236}">
                    <a16:creationId xmlns:a16="http://schemas.microsoft.com/office/drawing/2014/main" id="{EFE8CD74-6EAF-983B-810B-931153B8DBB9}"/>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50" name="Google Shape;870;p30">
              <a:extLst>
                <a:ext uri="{FF2B5EF4-FFF2-40B4-BE49-F238E27FC236}">
                  <a16:creationId xmlns:a16="http://schemas.microsoft.com/office/drawing/2014/main" id="{51C3D103-0599-5ECB-A68A-7C51EB1C4A47}"/>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51" name="Google Shape;903;p30">
              <a:extLst>
                <a:ext uri="{FF2B5EF4-FFF2-40B4-BE49-F238E27FC236}">
                  <a16:creationId xmlns:a16="http://schemas.microsoft.com/office/drawing/2014/main" id="{71457A3C-A479-756F-77E8-D823A51ED637}"/>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86" name="Text Placeholder 223">
            <a:extLst>
              <a:ext uri="{FF2B5EF4-FFF2-40B4-BE49-F238E27FC236}">
                <a16:creationId xmlns:a16="http://schemas.microsoft.com/office/drawing/2014/main" id="{29F1EA8C-8089-9B88-1A76-BA2871A8306C}"/>
              </a:ext>
            </a:extLst>
          </p:cNvPr>
          <p:cNvSpPr txBox="1">
            <a:spLocks/>
          </p:cNvSpPr>
          <p:nvPr/>
        </p:nvSpPr>
        <p:spPr>
          <a:xfrm>
            <a:off x="9516765" y="400450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Nấm men</a:t>
            </a:r>
            <a:endParaRPr lang="en-US"/>
          </a:p>
        </p:txBody>
      </p:sp>
      <p:sp>
        <p:nvSpPr>
          <p:cNvPr id="87" name="Text Placeholder 223">
            <a:extLst>
              <a:ext uri="{FF2B5EF4-FFF2-40B4-BE49-F238E27FC236}">
                <a16:creationId xmlns:a16="http://schemas.microsoft.com/office/drawing/2014/main" id="{AEE26F7C-6091-2DC1-B790-B8E3BA64C646}"/>
              </a:ext>
            </a:extLst>
          </p:cNvPr>
          <p:cNvSpPr txBox="1">
            <a:spLocks/>
          </p:cNvSpPr>
          <p:nvPr/>
        </p:nvSpPr>
        <p:spPr>
          <a:xfrm>
            <a:off x="9511597" y="3013751"/>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Vi khuẩn tả</a:t>
            </a:r>
            <a:endParaRPr lang="en-US"/>
          </a:p>
        </p:txBody>
      </p:sp>
      <p:sp>
        <p:nvSpPr>
          <p:cNvPr id="88" name="Text Placeholder 223">
            <a:extLst>
              <a:ext uri="{FF2B5EF4-FFF2-40B4-BE49-F238E27FC236}">
                <a16:creationId xmlns:a16="http://schemas.microsoft.com/office/drawing/2014/main" id="{F08BF9EE-6B3F-1FBC-E7E6-D95D11E2EEC6}"/>
              </a:ext>
            </a:extLst>
          </p:cNvPr>
          <p:cNvSpPr txBox="1">
            <a:spLocks/>
          </p:cNvSpPr>
          <p:nvPr/>
        </p:nvSpPr>
        <p:spPr>
          <a:xfrm>
            <a:off x="9511597" y="211364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Rêu</a:t>
            </a:r>
            <a:endParaRPr lang="en-US"/>
          </a:p>
        </p:txBody>
      </p:sp>
      <p:sp>
        <p:nvSpPr>
          <p:cNvPr id="90" name="TextBox 89">
            <a:extLst>
              <a:ext uri="{FF2B5EF4-FFF2-40B4-BE49-F238E27FC236}">
                <a16:creationId xmlns:a16="http://schemas.microsoft.com/office/drawing/2014/main" id="{5DF41867-0EA0-971F-1436-D8647705A324}"/>
              </a:ext>
            </a:extLst>
          </p:cNvPr>
          <p:cNvSpPr txBox="1"/>
          <p:nvPr/>
        </p:nvSpPr>
        <p:spPr>
          <a:xfrm>
            <a:off x="6431401" y="1530450"/>
            <a:ext cx="6410324" cy="584775"/>
          </a:xfrm>
          <a:prstGeom prst="rect">
            <a:avLst/>
          </a:prstGeom>
          <a:noFill/>
        </p:spPr>
        <p:txBody>
          <a:bodyPr wrap="square">
            <a:spAutoFit/>
          </a:bodyPr>
          <a:lstStyle/>
          <a:p>
            <a:r>
              <a:rPr lang="vi-VN" sz="3200" b="1" i="1" u="sng"/>
              <a:t>Câu 4</a:t>
            </a:r>
            <a:endParaRPr lang="en-US" sz="3200"/>
          </a:p>
        </p:txBody>
      </p:sp>
      <p:sp>
        <p:nvSpPr>
          <p:cNvPr id="91" name="Arrow: Down 90">
            <a:extLst>
              <a:ext uri="{FF2B5EF4-FFF2-40B4-BE49-F238E27FC236}">
                <a16:creationId xmlns:a16="http://schemas.microsoft.com/office/drawing/2014/main" id="{42985BCB-47F3-1730-26BB-BF0F3597DE22}"/>
              </a:ext>
            </a:extLst>
          </p:cNvPr>
          <p:cNvSpPr/>
          <p:nvPr/>
        </p:nvSpPr>
        <p:spPr>
          <a:xfrm rot="5400000">
            <a:off x="5003664" y="2976426"/>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Arrow: Down 91">
            <a:extLst>
              <a:ext uri="{FF2B5EF4-FFF2-40B4-BE49-F238E27FC236}">
                <a16:creationId xmlns:a16="http://schemas.microsoft.com/office/drawing/2014/main" id="{F9E948B5-035C-FE0C-14A1-ECA489C19C61}"/>
              </a:ext>
            </a:extLst>
          </p:cNvPr>
          <p:cNvSpPr/>
          <p:nvPr/>
        </p:nvSpPr>
        <p:spPr>
          <a:xfrm rot="5400000">
            <a:off x="11066052" y="2157052"/>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C763AAD6-1349-65FA-71CF-727E667A020E}"/>
              </a:ext>
            </a:extLst>
          </p:cNvPr>
          <p:cNvSpPr txBox="1"/>
          <p:nvPr/>
        </p:nvSpPr>
        <p:spPr>
          <a:xfrm>
            <a:off x="488234" y="5621849"/>
            <a:ext cx="5607766" cy="1077218"/>
          </a:xfrm>
          <a:prstGeom prst="rect">
            <a:avLst/>
          </a:prstGeom>
          <a:noFill/>
        </p:spPr>
        <p:txBody>
          <a:bodyPr wrap="square">
            <a:spAutoFit/>
          </a:bodyPr>
          <a:lstStyle/>
          <a:p>
            <a:pPr algn="ctr"/>
            <a:r>
              <a:rPr lang="vi-VN" sz="3200" i="1"/>
              <a:t>E.coli là một loại vi khuẩn, không phải nguyên sinh vật</a:t>
            </a:r>
            <a:endParaRPr lang="en-US" sz="3200"/>
          </a:p>
        </p:txBody>
      </p:sp>
      <p:sp>
        <p:nvSpPr>
          <p:cNvPr id="94" name="TextBox 93">
            <a:extLst>
              <a:ext uri="{FF2B5EF4-FFF2-40B4-BE49-F238E27FC236}">
                <a16:creationId xmlns:a16="http://schemas.microsoft.com/office/drawing/2014/main" id="{7344A670-0A41-9DBB-D91E-99A868C41F23}"/>
              </a:ext>
            </a:extLst>
          </p:cNvPr>
          <p:cNvSpPr txBox="1"/>
          <p:nvPr/>
        </p:nvSpPr>
        <p:spPr>
          <a:xfrm>
            <a:off x="6094590" y="5641009"/>
            <a:ext cx="5607766" cy="1077218"/>
          </a:xfrm>
          <a:prstGeom prst="rect">
            <a:avLst/>
          </a:prstGeom>
          <a:noFill/>
        </p:spPr>
        <p:txBody>
          <a:bodyPr wrap="square">
            <a:spAutoFit/>
          </a:bodyPr>
          <a:lstStyle/>
          <a:p>
            <a:pPr algn="ctr"/>
            <a:r>
              <a:rPr lang="vi-VN" sz="3200" i="1"/>
              <a:t>Rêu là sinh vật đa bào, còn lại là sinh vật đơn bào</a:t>
            </a:r>
            <a:endParaRPr lang="en-US" sz="3200"/>
          </a:p>
        </p:txBody>
      </p:sp>
    </p:spTree>
    <p:extLst>
      <p:ext uri="{BB962C8B-B14F-4D97-AF65-F5344CB8AC3E}">
        <p14:creationId xmlns:p14="http://schemas.microsoft.com/office/powerpoint/2010/main" val="274227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500" fill="hold"/>
                                        <p:tgtEl>
                                          <p:spTgt spid="91"/>
                                        </p:tgtEl>
                                        <p:attrNameLst>
                                          <p:attrName>ppt_x</p:attrName>
                                        </p:attrNameLst>
                                      </p:cBhvr>
                                      <p:tavLst>
                                        <p:tav tm="0">
                                          <p:val>
                                            <p:strVal val="1+#ppt_w/2"/>
                                          </p:val>
                                        </p:tav>
                                        <p:tav tm="100000">
                                          <p:val>
                                            <p:strVal val="#ppt_x"/>
                                          </p:val>
                                        </p:tav>
                                      </p:tavLst>
                                    </p:anim>
                                    <p:anim calcmode="lin" valueType="num">
                                      <p:cBhvr additive="base">
                                        <p:cTn id="29" dur="500" fill="hold"/>
                                        <p:tgtEl>
                                          <p:spTgt spid="9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additive="base">
                                        <p:cTn id="61" dur="500" fill="hold"/>
                                        <p:tgtEl>
                                          <p:spTgt spid="92"/>
                                        </p:tgtEl>
                                        <p:attrNameLst>
                                          <p:attrName>ppt_x</p:attrName>
                                        </p:attrNameLst>
                                      </p:cBhvr>
                                      <p:tavLst>
                                        <p:tav tm="0">
                                          <p:val>
                                            <p:strVal val="1+#ppt_w/2"/>
                                          </p:val>
                                        </p:tav>
                                        <p:tav tm="100000">
                                          <p:val>
                                            <p:strVal val="#ppt_x"/>
                                          </p:val>
                                        </p:tav>
                                      </p:tavLst>
                                    </p:anim>
                                    <p:anim calcmode="lin" valueType="num">
                                      <p:cBhvr additive="base">
                                        <p:cTn id="62" dur="500" fill="hold"/>
                                        <p:tgtEl>
                                          <p:spTgt spid="9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P spid="46" grpId="0"/>
      <p:bldP spid="47" grpId="0"/>
      <p:bldP spid="86" grpId="0"/>
      <p:bldP spid="87" grpId="0"/>
      <p:bldP spid="88" grpId="0"/>
      <p:bldP spid="90" grpId="0"/>
      <p:bldP spid="91" grpId="0" animBg="1"/>
      <p:bldP spid="92" grpId="0" animBg="1"/>
      <p:bldP spid="93" grpId="0"/>
      <p:bldP spid="9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23">
            <a:extLst>
              <a:ext uri="{FF2B5EF4-FFF2-40B4-BE49-F238E27FC236}">
                <a16:creationId xmlns:a16="http://schemas.microsoft.com/office/drawing/2014/main" id="{C99FDCDC-14FC-4724-3F29-8B61255AE658}"/>
              </a:ext>
            </a:extLst>
          </p:cNvPr>
          <p:cNvSpPr txBox="1">
            <a:spLocks/>
          </p:cNvSpPr>
          <p:nvPr/>
        </p:nvSpPr>
        <p:spPr>
          <a:xfrm>
            <a:off x="3441651" y="4861834"/>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nóc</a:t>
            </a:r>
            <a:endParaRPr lang="en-US"/>
          </a:p>
        </p:txBody>
      </p:sp>
      <p:sp>
        <p:nvSpPr>
          <p:cNvPr id="5" name="Text Placeholder 223">
            <a:extLst>
              <a:ext uri="{FF2B5EF4-FFF2-40B4-BE49-F238E27FC236}">
                <a16:creationId xmlns:a16="http://schemas.microsoft.com/office/drawing/2014/main" id="{DA54C165-028B-6DE6-C3BF-AC6BF66E55B7}"/>
              </a:ext>
            </a:extLst>
          </p:cNvPr>
          <p:cNvSpPr txBox="1">
            <a:spLocks/>
          </p:cNvSpPr>
          <p:nvPr/>
        </p:nvSpPr>
        <p:spPr>
          <a:xfrm>
            <a:off x="1040219" y="553980"/>
            <a:ext cx="10516781"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Vận dụng kiến thức đã học, trả lời các câu hỏi sau:</a:t>
            </a:r>
          </a:p>
          <a:p>
            <a:r>
              <a:rPr lang="vi-VN" i="1"/>
              <a:t>Sinh vật nào sau đây không cùng nhóm với những sinh vật còn lại?</a:t>
            </a:r>
          </a:p>
          <a:p>
            <a:r>
              <a:rPr lang="vi-VN" b="1" i="1" u="sng"/>
              <a:t>Câu 5	</a:t>
            </a:r>
            <a:r>
              <a:rPr lang="vi-VN" b="1" i="1"/>
              <a:t>					</a:t>
            </a:r>
            <a:endParaRPr lang="en-US" b="1" u="sng"/>
          </a:p>
        </p:txBody>
      </p:sp>
      <p:grpSp>
        <p:nvGrpSpPr>
          <p:cNvPr id="6" name="Group 5">
            <a:extLst>
              <a:ext uri="{FF2B5EF4-FFF2-40B4-BE49-F238E27FC236}">
                <a16:creationId xmlns:a16="http://schemas.microsoft.com/office/drawing/2014/main" id="{41791467-12E9-C33B-800F-259E24E32E28}"/>
              </a:ext>
            </a:extLst>
          </p:cNvPr>
          <p:cNvGrpSpPr/>
          <p:nvPr/>
        </p:nvGrpSpPr>
        <p:grpSpPr>
          <a:xfrm>
            <a:off x="262325" y="2113648"/>
            <a:ext cx="2988875" cy="3482746"/>
            <a:chOff x="697753" y="2184400"/>
            <a:chExt cx="3725425" cy="3482746"/>
          </a:xfrm>
        </p:grpSpPr>
        <p:grpSp>
          <p:nvGrpSpPr>
            <p:cNvPr id="7" name="Google Shape;869;p30">
              <a:extLst>
                <a:ext uri="{FF2B5EF4-FFF2-40B4-BE49-F238E27FC236}">
                  <a16:creationId xmlns:a16="http://schemas.microsoft.com/office/drawing/2014/main" id="{0A6FA4F1-63FB-073A-0621-C79EABFBEA74}"/>
                </a:ext>
              </a:extLst>
            </p:cNvPr>
            <p:cNvGrpSpPr/>
            <p:nvPr userDrawn="1"/>
          </p:nvGrpSpPr>
          <p:grpSpPr>
            <a:xfrm>
              <a:off x="697753" y="2184400"/>
              <a:ext cx="3725425" cy="3125117"/>
              <a:chOff x="1075125" y="1099618"/>
              <a:chExt cx="3725425" cy="3125117"/>
            </a:xfrm>
          </p:grpSpPr>
          <p:cxnSp>
            <p:nvCxnSpPr>
              <p:cNvPr id="10" name="Google Shape;870;p30">
                <a:extLst>
                  <a:ext uri="{FF2B5EF4-FFF2-40B4-BE49-F238E27FC236}">
                    <a16:creationId xmlns:a16="http://schemas.microsoft.com/office/drawing/2014/main" id="{DC494EDB-3B5A-03A2-1636-D3F1CFB52A6D}"/>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11" name="Google Shape;871;p30">
                <a:extLst>
                  <a:ext uri="{FF2B5EF4-FFF2-40B4-BE49-F238E27FC236}">
                    <a16:creationId xmlns:a16="http://schemas.microsoft.com/office/drawing/2014/main" id="{3456E251-D212-0B21-B2E1-DF509FEF1F1A}"/>
                  </a:ext>
                </a:extLst>
              </p:cNvPr>
              <p:cNvCxnSpPr>
                <a:cxnSpLocks/>
                <a:endCxn id="15"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12" name="Google Shape;872;p30">
                <a:extLst>
                  <a:ext uri="{FF2B5EF4-FFF2-40B4-BE49-F238E27FC236}">
                    <a16:creationId xmlns:a16="http://schemas.microsoft.com/office/drawing/2014/main" id="{2A89EB25-7F72-927C-2CD6-0EDC1125BD16}"/>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13" name="Google Shape;873;p30">
                <a:extLst>
                  <a:ext uri="{FF2B5EF4-FFF2-40B4-BE49-F238E27FC236}">
                    <a16:creationId xmlns:a16="http://schemas.microsoft.com/office/drawing/2014/main" id="{A7C9FD9C-969C-4183-CED2-309B38D385B2}"/>
                  </a:ext>
                </a:extLst>
              </p:cNvPr>
              <p:cNvGrpSpPr/>
              <p:nvPr/>
            </p:nvGrpSpPr>
            <p:grpSpPr>
              <a:xfrm>
                <a:off x="1075125" y="1418062"/>
                <a:ext cx="1828801" cy="2806673"/>
                <a:chOff x="1064425" y="1552099"/>
                <a:chExt cx="1828801" cy="2806673"/>
              </a:xfrm>
            </p:grpSpPr>
            <p:sp>
              <p:nvSpPr>
                <p:cNvPr id="17" name="Google Shape;874;p30">
                  <a:extLst>
                    <a:ext uri="{FF2B5EF4-FFF2-40B4-BE49-F238E27FC236}">
                      <a16:creationId xmlns:a16="http://schemas.microsoft.com/office/drawing/2014/main" id="{09F27823-9531-0C18-4C53-F82117C85AD2}"/>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875;p30">
                  <a:extLst>
                    <a:ext uri="{FF2B5EF4-FFF2-40B4-BE49-F238E27FC236}">
                      <a16:creationId xmlns:a16="http://schemas.microsoft.com/office/drawing/2014/main" id="{30A436D7-6D41-CE0A-B09D-5E541C288F77}"/>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876;p30">
                  <a:extLst>
                    <a:ext uri="{FF2B5EF4-FFF2-40B4-BE49-F238E27FC236}">
                      <a16:creationId xmlns:a16="http://schemas.microsoft.com/office/drawing/2014/main" id="{4E22E338-FE5D-7DC8-C23F-CCC6249721BC}"/>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877;p30">
                  <a:extLst>
                    <a:ext uri="{FF2B5EF4-FFF2-40B4-BE49-F238E27FC236}">
                      <a16:creationId xmlns:a16="http://schemas.microsoft.com/office/drawing/2014/main" id="{E9D8D7A8-596C-4EC4-F34A-BEDB9B99773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878;p30">
                  <a:extLst>
                    <a:ext uri="{FF2B5EF4-FFF2-40B4-BE49-F238E27FC236}">
                      <a16:creationId xmlns:a16="http://schemas.microsoft.com/office/drawing/2014/main" id="{6BE2C7EA-C6C2-8442-0B38-0376FA2A239E}"/>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879;p30">
                  <a:extLst>
                    <a:ext uri="{FF2B5EF4-FFF2-40B4-BE49-F238E27FC236}">
                      <a16:creationId xmlns:a16="http://schemas.microsoft.com/office/drawing/2014/main" id="{3186053C-059E-97A6-34CC-C5A3BB7A08BF}"/>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880;p30">
                  <a:extLst>
                    <a:ext uri="{FF2B5EF4-FFF2-40B4-BE49-F238E27FC236}">
                      <a16:creationId xmlns:a16="http://schemas.microsoft.com/office/drawing/2014/main" id="{35361A76-FE9C-D3E7-2838-4CCB0E7AFE51}"/>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881;p30">
                  <a:extLst>
                    <a:ext uri="{FF2B5EF4-FFF2-40B4-BE49-F238E27FC236}">
                      <a16:creationId xmlns:a16="http://schemas.microsoft.com/office/drawing/2014/main" id="{13475A5C-F15C-E441-FF81-0F2B14489CA4}"/>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882;p30">
                  <a:extLst>
                    <a:ext uri="{FF2B5EF4-FFF2-40B4-BE49-F238E27FC236}">
                      <a16:creationId xmlns:a16="http://schemas.microsoft.com/office/drawing/2014/main" id="{2A12263B-6F68-EDBD-24C5-8C5694844DCD}"/>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883;p30">
                  <a:extLst>
                    <a:ext uri="{FF2B5EF4-FFF2-40B4-BE49-F238E27FC236}">
                      <a16:creationId xmlns:a16="http://schemas.microsoft.com/office/drawing/2014/main" id="{CB5CBB93-F693-9AB1-1566-ECD734D81552}"/>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884;p30">
                  <a:extLst>
                    <a:ext uri="{FF2B5EF4-FFF2-40B4-BE49-F238E27FC236}">
                      <a16:creationId xmlns:a16="http://schemas.microsoft.com/office/drawing/2014/main" id="{1213B022-B442-A37C-BB19-B365371BC901}"/>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885;p30">
                  <a:extLst>
                    <a:ext uri="{FF2B5EF4-FFF2-40B4-BE49-F238E27FC236}">
                      <a16:creationId xmlns:a16="http://schemas.microsoft.com/office/drawing/2014/main" id="{48A4A337-A756-D231-E7F4-F9BD0A34C182}"/>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886;p30">
                  <a:extLst>
                    <a:ext uri="{FF2B5EF4-FFF2-40B4-BE49-F238E27FC236}">
                      <a16:creationId xmlns:a16="http://schemas.microsoft.com/office/drawing/2014/main" id="{03DF1701-7581-E5EA-2B81-32C9CC2A9D99}"/>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887;p30">
                  <a:extLst>
                    <a:ext uri="{FF2B5EF4-FFF2-40B4-BE49-F238E27FC236}">
                      <a16:creationId xmlns:a16="http://schemas.microsoft.com/office/drawing/2014/main" id="{4B17B513-711C-C426-A5B8-315F1C6FDEAE}"/>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888;p30">
                  <a:extLst>
                    <a:ext uri="{FF2B5EF4-FFF2-40B4-BE49-F238E27FC236}">
                      <a16:creationId xmlns:a16="http://schemas.microsoft.com/office/drawing/2014/main" id="{592D8B26-8A42-2BD8-A8E2-2DC02AC87014}"/>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889;p30">
                  <a:extLst>
                    <a:ext uri="{FF2B5EF4-FFF2-40B4-BE49-F238E27FC236}">
                      <a16:creationId xmlns:a16="http://schemas.microsoft.com/office/drawing/2014/main" id="{C2BC85FA-C223-50B1-0992-AFDB69C19FC0}"/>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890;p30">
                  <a:extLst>
                    <a:ext uri="{FF2B5EF4-FFF2-40B4-BE49-F238E27FC236}">
                      <a16:creationId xmlns:a16="http://schemas.microsoft.com/office/drawing/2014/main" id="{73502002-57F5-DE74-E5EA-2E9485B753E6}"/>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891;p30">
                  <a:extLst>
                    <a:ext uri="{FF2B5EF4-FFF2-40B4-BE49-F238E27FC236}">
                      <a16:creationId xmlns:a16="http://schemas.microsoft.com/office/drawing/2014/main" id="{F4B63DE2-AD5D-407D-5CB7-71240AC88AFB}"/>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892;p30">
                  <a:extLst>
                    <a:ext uri="{FF2B5EF4-FFF2-40B4-BE49-F238E27FC236}">
                      <a16:creationId xmlns:a16="http://schemas.microsoft.com/office/drawing/2014/main" id="{BD36D75F-0DA0-22B5-42F0-87DEB69B93E7}"/>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893;p30">
                  <a:extLst>
                    <a:ext uri="{FF2B5EF4-FFF2-40B4-BE49-F238E27FC236}">
                      <a16:creationId xmlns:a16="http://schemas.microsoft.com/office/drawing/2014/main" id="{92695F91-1809-1B47-E63A-A50E3DAE2B83}"/>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894;p30">
                  <a:extLst>
                    <a:ext uri="{FF2B5EF4-FFF2-40B4-BE49-F238E27FC236}">
                      <a16:creationId xmlns:a16="http://schemas.microsoft.com/office/drawing/2014/main" id="{6AB80AF6-9DAB-357D-E88A-66410E68FCB0}"/>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895;p30">
                  <a:extLst>
                    <a:ext uri="{FF2B5EF4-FFF2-40B4-BE49-F238E27FC236}">
                      <a16:creationId xmlns:a16="http://schemas.microsoft.com/office/drawing/2014/main" id="{C6E5D489-6076-18A0-3F96-8E858CDB5DF1}"/>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896;p30">
                  <a:extLst>
                    <a:ext uri="{FF2B5EF4-FFF2-40B4-BE49-F238E27FC236}">
                      <a16:creationId xmlns:a16="http://schemas.microsoft.com/office/drawing/2014/main" id="{CB16C658-BD99-FCCA-AE96-7BFFA245D265}"/>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97;p30">
                  <a:extLst>
                    <a:ext uri="{FF2B5EF4-FFF2-40B4-BE49-F238E27FC236}">
                      <a16:creationId xmlns:a16="http://schemas.microsoft.com/office/drawing/2014/main" id="{B674997C-051A-9708-4564-5C15CFFC5B59}"/>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98;p30">
                  <a:extLst>
                    <a:ext uri="{FF2B5EF4-FFF2-40B4-BE49-F238E27FC236}">
                      <a16:creationId xmlns:a16="http://schemas.microsoft.com/office/drawing/2014/main" id="{0C389DA3-E539-7885-FEBB-E981C2E5330C}"/>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899;p30">
                  <a:extLst>
                    <a:ext uri="{FF2B5EF4-FFF2-40B4-BE49-F238E27FC236}">
                      <a16:creationId xmlns:a16="http://schemas.microsoft.com/office/drawing/2014/main" id="{98696CE5-9063-D5B0-BBB7-A0C020C7BAC1}"/>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900;p30">
                  <a:extLst>
                    <a:ext uri="{FF2B5EF4-FFF2-40B4-BE49-F238E27FC236}">
                      <a16:creationId xmlns:a16="http://schemas.microsoft.com/office/drawing/2014/main" id="{3DBD611B-3EB2-94AD-F945-133DC657620F}"/>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Google Shape;901;p30">
                <a:extLst>
                  <a:ext uri="{FF2B5EF4-FFF2-40B4-BE49-F238E27FC236}">
                    <a16:creationId xmlns:a16="http://schemas.microsoft.com/office/drawing/2014/main" id="{246A605C-B2C2-C70C-E7B3-840B025C3002}"/>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15" name="Google Shape;902;p30">
                <a:extLst>
                  <a:ext uri="{FF2B5EF4-FFF2-40B4-BE49-F238E27FC236}">
                    <a16:creationId xmlns:a16="http://schemas.microsoft.com/office/drawing/2014/main" id="{CDEFC059-7F04-D75D-EB5D-3419CF0BD3D4}"/>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16" name="Google Shape;903;p30">
                <a:extLst>
                  <a:ext uri="{FF2B5EF4-FFF2-40B4-BE49-F238E27FC236}">
                    <a16:creationId xmlns:a16="http://schemas.microsoft.com/office/drawing/2014/main" id="{1B6A81CE-D318-FF6E-7C06-B735AA8F882E}"/>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8" name="Google Shape;870;p30">
              <a:extLst>
                <a:ext uri="{FF2B5EF4-FFF2-40B4-BE49-F238E27FC236}">
                  <a16:creationId xmlns:a16="http://schemas.microsoft.com/office/drawing/2014/main" id="{D214A315-B778-E7AB-F601-F0B64A09F5D6}"/>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9" name="Google Shape;903;p30">
              <a:extLst>
                <a:ext uri="{FF2B5EF4-FFF2-40B4-BE49-F238E27FC236}">
                  <a16:creationId xmlns:a16="http://schemas.microsoft.com/office/drawing/2014/main" id="{856464E7-26F3-99FA-CF80-F9F5BBE943E2}"/>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44" name="Text Placeholder 223">
            <a:extLst>
              <a:ext uri="{FF2B5EF4-FFF2-40B4-BE49-F238E27FC236}">
                <a16:creationId xmlns:a16="http://schemas.microsoft.com/office/drawing/2014/main" id="{46F4B777-36DF-89E5-4460-32F32BA6C512}"/>
              </a:ext>
            </a:extLst>
          </p:cNvPr>
          <p:cNvSpPr txBox="1">
            <a:spLocks/>
          </p:cNvSpPr>
          <p:nvPr/>
        </p:nvSpPr>
        <p:spPr>
          <a:xfrm>
            <a:off x="3441651" y="391889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Ễnh ương</a:t>
            </a:r>
            <a:endParaRPr lang="en-US"/>
          </a:p>
        </p:txBody>
      </p:sp>
      <p:sp>
        <p:nvSpPr>
          <p:cNvPr id="45" name="Text Placeholder 223">
            <a:extLst>
              <a:ext uri="{FF2B5EF4-FFF2-40B4-BE49-F238E27FC236}">
                <a16:creationId xmlns:a16="http://schemas.microsoft.com/office/drawing/2014/main" id="{23925AEC-22E1-908C-B9CB-D7AD78437737}"/>
              </a:ext>
            </a:extLst>
          </p:cNvPr>
          <p:cNvSpPr txBox="1">
            <a:spLocks/>
          </p:cNvSpPr>
          <p:nvPr/>
        </p:nvSpPr>
        <p:spPr>
          <a:xfrm>
            <a:off x="3436483" y="2928133"/>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cóc Tam Đảo</a:t>
            </a:r>
            <a:endParaRPr lang="en-US"/>
          </a:p>
        </p:txBody>
      </p:sp>
      <p:sp>
        <p:nvSpPr>
          <p:cNvPr id="46" name="Text Placeholder 223">
            <a:extLst>
              <a:ext uri="{FF2B5EF4-FFF2-40B4-BE49-F238E27FC236}">
                <a16:creationId xmlns:a16="http://schemas.microsoft.com/office/drawing/2014/main" id="{A624DBC1-DB71-28A4-E746-FEA6CC8B2205}"/>
              </a:ext>
            </a:extLst>
          </p:cNvPr>
          <p:cNvSpPr txBox="1">
            <a:spLocks/>
          </p:cNvSpPr>
          <p:nvPr/>
        </p:nvSpPr>
        <p:spPr>
          <a:xfrm>
            <a:off x="3436483" y="202803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Ếch giun</a:t>
            </a:r>
            <a:endParaRPr lang="en-US"/>
          </a:p>
        </p:txBody>
      </p:sp>
      <p:sp>
        <p:nvSpPr>
          <p:cNvPr id="47" name="Text Placeholder 223">
            <a:extLst>
              <a:ext uri="{FF2B5EF4-FFF2-40B4-BE49-F238E27FC236}">
                <a16:creationId xmlns:a16="http://schemas.microsoft.com/office/drawing/2014/main" id="{C8BDC0ED-9C0B-FFC1-F440-F1173F334AC6}"/>
              </a:ext>
            </a:extLst>
          </p:cNvPr>
          <p:cNvSpPr txBox="1">
            <a:spLocks/>
          </p:cNvSpPr>
          <p:nvPr/>
        </p:nvSpPr>
        <p:spPr>
          <a:xfrm>
            <a:off x="9516765" y="4947452"/>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Ốc bươu vàng</a:t>
            </a:r>
            <a:endParaRPr lang="en-US"/>
          </a:p>
        </p:txBody>
      </p:sp>
      <p:grpSp>
        <p:nvGrpSpPr>
          <p:cNvPr id="48" name="Group 47">
            <a:extLst>
              <a:ext uri="{FF2B5EF4-FFF2-40B4-BE49-F238E27FC236}">
                <a16:creationId xmlns:a16="http://schemas.microsoft.com/office/drawing/2014/main" id="{CF0CC32C-49FB-DC25-6619-97FAADB1DB61}"/>
              </a:ext>
            </a:extLst>
          </p:cNvPr>
          <p:cNvGrpSpPr/>
          <p:nvPr/>
        </p:nvGrpSpPr>
        <p:grpSpPr>
          <a:xfrm>
            <a:off x="6337439" y="2199266"/>
            <a:ext cx="2988875" cy="3482746"/>
            <a:chOff x="697753" y="2184400"/>
            <a:chExt cx="3725425" cy="3482746"/>
          </a:xfrm>
        </p:grpSpPr>
        <p:grpSp>
          <p:nvGrpSpPr>
            <p:cNvPr id="49" name="Google Shape;869;p30">
              <a:extLst>
                <a:ext uri="{FF2B5EF4-FFF2-40B4-BE49-F238E27FC236}">
                  <a16:creationId xmlns:a16="http://schemas.microsoft.com/office/drawing/2014/main" id="{5D53DDAE-C2E9-A2E5-210C-54F8EABDB2CB}"/>
                </a:ext>
              </a:extLst>
            </p:cNvPr>
            <p:cNvGrpSpPr/>
            <p:nvPr userDrawn="1"/>
          </p:nvGrpSpPr>
          <p:grpSpPr>
            <a:xfrm>
              <a:off x="697753" y="2184400"/>
              <a:ext cx="3725425" cy="3125117"/>
              <a:chOff x="1075125" y="1099618"/>
              <a:chExt cx="3725425" cy="3125117"/>
            </a:xfrm>
          </p:grpSpPr>
          <p:cxnSp>
            <p:nvCxnSpPr>
              <p:cNvPr id="52" name="Google Shape;870;p30">
                <a:extLst>
                  <a:ext uri="{FF2B5EF4-FFF2-40B4-BE49-F238E27FC236}">
                    <a16:creationId xmlns:a16="http://schemas.microsoft.com/office/drawing/2014/main" id="{D753824E-E450-F764-F259-C26EAC51C79E}"/>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53" name="Google Shape;871;p30">
                <a:extLst>
                  <a:ext uri="{FF2B5EF4-FFF2-40B4-BE49-F238E27FC236}">
                    <a16:creationId xmlns:a16="http://schemas.microsoft.com/office/drawing/2014/main" id="{DD1FD518-5050-EF9D-7EE7-F2D1C44E6976}"/>
                  </a:ext>
                </a:extLst>
              </p:cNvPr>
              <p:cNvCxnSpPr>
                <a:cxnSpLocks/>
                <a:endCxn id="57"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54" name="Google Shape;872;p30">
                <a:extLst>
                  <a:ext uri="{FF2B5EF4-FFF2-40B4-BE49-F238E27FC236}">
                    <a16:creationId xmlns:a16="http://schemas.microsoft.com/office/drawing/2014/main" id="{23E2890F-7539-262C-2F78-78E32069B915}"/>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55" name="Google Shape;873;p30">
                <a:extLst>
                  <a:ext uri="{FF2B5EF4-FFF2-40B4-BE49-F238E27FC236}">
                    <a16:creationId xmlns:a16="http://schemas.microsoft.com/office/drawing/2014/main" id="{53B416E9-D777-7964-5390-1038BBCDB1AF}"/>
                  </a:ext>
                </a:extLst>
              </p:cNvPr>
              <p:cNvGrpSpPr/>
              <p:nvPr/>
            </p:nvGrpSpPr>
            <p:grpSpPr>
              <a:xfrm>
                <a:off x="1075125" y="1418062"/>
                <a:ext cx="1828801" cy="2806673"/>
                <a:chOff x="1064425" y="1552099"/>
                <a:chExt cx="1828801" cy="2806673"/>
              </a:xfrm>
            </p:grpSpPr>
            <p:sp>
              <p:nvSpPr>
                <p:cNvPr id="59" name="Google Shape;874;p30">
                  <a:extLst>
                    <a:ext uri="{FF2B5EF4-FFF2-40B4-BE49-F238E27FC236}">
                      <a16:creationId xmlns:a16="http://schemas.microsoft.com/office/drawing/2014/main" id="{F4122702-F6F2-C290-7A9C-4E7F7975BB24}"/>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75;p30">
                  <a:extLst>
                    <a:ext uri="{FF2B5EF4-FFF2-40B4-BE49-F238E27FC236}">
                      <a16:creationId xmlns:a16="http://schemas.microsoft.com/office/drawing/2014/main" id="{E5387A53-83B9-14E4-E7AA-59DF121772B2}"/>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876;p30">
                  <a:extLst>
                    <a:ext uri="{FF2B5EF4-FFF2-40B4-BE49-F238E27FC236}">
                      <a16:creationId xmlns:a16="http://schemas.microsoft.com/office/drawing/2014/main" id="{F0122416-7512-D5FA-85E3-A5276ACD0D6D}"/>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877;p30">
                  <a:extLst>
                    <a:ext uri="{FF2B5EF4-FFF2-40B4-BE49-F238E27FC236}">
                      <a16:creationId xmlns:a16="http://schemas.microsoft.com/office/drawing/2014/main" id="{5007AEC6-5585-9C1C-B87F-4B86CBF41CD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78;p30">
                  <a:extLst>
                    <a:ext uri="{FF2B5EF4-FFF2-40B4-BE49-F238E27FC236}">
                      <a16:creationId xmlns:a16="http://schemas.microsoft.com/office/drawing/2014/main" id="{97A56A4E-4573-F409-A904-2B12F9D1A53F}"/>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79;p30">
                  <a:extLst>
                    <a:ext uri="{FF2B5EF4-FFF2-40B4-BE49-F238E27FC236}">
                      <a16:creationId xmlns:a16="http://schemas.microsoft.com/office/drawing/2014/main" id="{6C900AEA-AB95-2B2D-F2BE-1B01CDC64EC6}"/>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80;p30">
                  <a:extLst>
                    <a:ext uri="{FF2B5EF4-FFF2-40B4-BE49-F238E27FC236}">
                      <a16:creationId xmlns:a16="http://schemas.microsoft.com/office/drawing/2014/main" id="{386D50D5-FC8E-AB52-AD04-0C706739F5DB}"/>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81;p30">
                  <a:extLst>
                    <a:ext uri="{FF2B5EF4-FFF2-40B4-BE49-F238E27FC236}">
                      <a16:creationId xmlns:a16="http://schemas.microsoft.com/office/drawing/2014/main" id="{DCDA09DD-05EF-AC58-9450-CB4F9897E6B0}"/>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82;p30">
                  <a:extLst>
                    <a:ext uri="{FF2B5EF4-FFF2-40B4-BE49-F238E27FC236}">
                      <a16:creationId xmlns:a16="http://schemas.microsoft.com/office/drawing/2014/main" id="{FD7EAD4D-AF38-20CC-D300-688A0AE70683}"/>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83;p30">
                  <a:extLst>
                    <a:ext uri="{FF2B5EF4-FFF2-40B4-BE49-F238E27FC236}">
                      <a16:creationId xmlns:a16="http://schemas.microsoft.com/office/drawing/2014/main" id="{C978B626-6F8B-BB14-341D-F1DA8BB6C370}"/>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84;p30">
                  <a:extLst>
                    <a:ext uri="{FF2B5EF4-FFF2-40B4-BE49-F238E27FC236}">
                      <a16:creationId xmlns:a16="http://schemas.microsoft.com/office/drawing/2014/main" id="{CF75F39F-E9C2-16B8-1C16-2C5163743CB6}"/>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85;p30">
                  <a:extLst>
                    <a:ext uri="{FF2B5EF4-FFF2-40B4-BE49-F238E27FC236}">
                      <a16:creationId xmlns:a16="http://schemas.microsoft.com/office/drawing/2014/main" id="{82275A6B-45F1-EA79-1531-B33BCC478F04}"/>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86;p30">
                  <a:extLst>
                    <a:ext uri="{FF2B5EF4-FFF2-40B4-BE49-F238E27FC236}">
                      <a16:creationId xmlns:a16="http://schemas.microsoft.com/office/drawing/2014/main" id="{50C72036-73E6-9594-63E3-C3F4F9B85E94}"/>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87;p30">
                  <a:extLst>
                    <a:ext uri="{FF2B5EF4-FFF2-40B4-BE49-F238E27FC236}">
                      <a16:creationId xmlns:a16="http://schemas.microsoft.com/office/drawing/2014/main" id="{5FF2A294-CB5F-DCFA-D5C6-1FC3E4FD94A4}"/>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88;p30">
                  <a:extLst>
                    <a:ext uri="{FF2B5EF4-FFF2-40B4-BE49-F238E27FC236}">
                      <a16:creationId xmlns:a16="http://schemas.microsoft.com/office/drawing/2014/main" id="{2288CDEF-F449-5B6E-73DE-C37503D27396}"/>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89;p30">
                  <a:extLst>
                    <a:ext uri="{FF2B5EF4-FFF2-40B4-BE49-F238E27FC236}">
                      <a16:creationId xmlns:a16="http://schemas.microsoft.com/office/drawing/2014/main" id="{FD75A4D8-F218-B7C3-7FDC-F357937062B3}"/>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90;p30">
                  <a:extLst>
                    <a:ext uri="{FF2B5EF4-FFF2-40B4-BE49-F238E27FC236}">
                      <a16:creationId xmlns:a16="http://schemas.microsoft.com/office/drawing/2014/main" id="{6294AB6E-BDB1-B1AB-09CD-281D52F90C5F}"/>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91;p30">
                  <a:extLst>
                    <a:ext uri="{FF2B5EF4-FFF2-40B4-BE49-F238E27FC236}">
                      <a16:creationId xmlns:a16="http://schemas.microsoft.com/office/drawing/2014/main" id="{51E16AB6-CE70-9E01-781C-906F164253A8}"/>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92;p30">
                  <a:extLst>
                    <a:ext uri="{FF2B5EF4-FFF2-40B4-BE49-F238E27FC236}">
                      <a16:creationId xmlns:a16="http://schemas.microsoft.com/office/drawing/2014/main" id="{2F483035-FE5F-9374-CE02-B292FD79674F}"/>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93;p30">
                  <a:extLst>
                    <a:ext uri="{FF2B5EF4-FFF2-40B4-BE49-F238E27FC236}">
                      <a16:creationId xmlns:a16="http://schemas.microsoft.com/office/drawing/2014/main" id="{38C9DF98-126E-AF13-D075-ED1AA50B56A1}"/>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94;p30">
                  <a:extLst>
                    <a:ext uri="{FF2B5EF4-FFF2-40B4-BE49-F238E27FC236}">
                      <a16:creationId xmlns:a16="http://schemas.microsoft.com/office/drawing/2014/main" id="{BACED6B4-CA4C-3566-4D2F-F805767BF142}"/>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95;p30">
                  <a:extLst>
                    <a:ext uri="{FF2B5EF4-FFF2-40B4-BE49-F238E27FC236}">
                      <a16:creationId xmlns:a16="http://schemas.microsoft.com/office/drawing/2014/main" id="{C196B6A2-9E6D-DC54-7558-8862930DE44A}"/>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96;p30">
                  <a:extLst>
                    <a:ext uri="{FF2B5EF4-FFF2-40B4-BE49-F238E27FC236}">
                      <a16:creationId xmlns:a16="http://schemas.microsoft.com/office/drawing/2014/main" id="{CD838862-A695-127C-2F8F-B62A55DDC353}"/>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97;p30">
                  <a:extLst>
                    <a:ext uri="{FF2B5EF4-FFF2-40B4-BE49-F238E27FC236}">
                      <a16:creationId xmlns:a16="http://schemas.microsoft.com/office/drawing/2014/main" id="{97874C33-4D80-ECE8-B97A-E0AEDB93FD63}"/>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98;p30">
                  <a:extLst>
                    <a:ext uri="{FF2B5EF4-FFF2-40B4-BE49-F238E27FC236}">
                      <a16:creationId xmlns:a16="http://schemas.microsoft.com/office/drawing/2014/main" id="{2E8F37F6-8A13-1E87-6000-71A6AF602DDF}"/>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99;p30">
                  <a:extLst>
                    <a:ext uri="{FF2B5EF4-FFF2-40B4-BE49-F238E27FC236}">
                      <a16:creationId xmlns:a16="http://schemas.microsoft.com/office/drawing/2014/main" id="{ABCBD20C-CF9D-B640-0588-D231C1822307}"/>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900;p30">
                  <a:extLst>
                    <a:ext uri="{FF2B5EF4-FFF2-40B4-BE49-F238E27FC236}">
                      <a16:creationId xmlns:a16="http://schemas.microsoft.com/office/drawing/2014/main" id="{5DA7DDD0-DFD0-E863-DC72-D24CA5FBA15B}"/>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901;p30">
                <a:extLst>
                  <a:ext uri="{FF2B5EF4-FFF2-40B4-BE49-F238E27FC236}">
                    <a16:creationId xmlns:a16="http://schemas.microsoft.com/office/drawing/2014/main" id="{63C514C3-FDE8-577E-240C-FC50F113FE19}"/>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57" name="Google Shape;902;p30">
                <a:extLst>
                  <a:ext uri="{FF2B5EF4-FFF2-40B4-BE49-F238E27FC236}">
                    <a16:creationId xmlns:a16="http://schemas.microsoft.com/office/drawing/2014/main" id="{BC1E0028-38BF-3529-5279-19FFCEBA5819}"/>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58" name="Google Shape;903;p30">
                <a:extLst>
                  <a:ext uri="{FF2B5EF4-FFF2-40B4-BE49-F238E27FC236}">
                    <a16:creationId xmlns:a16="http://schemas.microsoft.com/office/drawing/2014/main" id="{EFE8CD74-6EAF-983B-810B-931153B8DBB9}"/>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50" name="Google Shape;870;p30">
              <a:extLst>
                <a:ext uri="{FF2B5EF4-FFF2-40B4-BE49-F238E27FC236}">
                  <a16:creationId xmlns:a16="http://schemas.microsoft.com/office/drawing/2014/main" id="{51C3D103-0599-5ECB-A68A-7C51EB1C4A47}"/>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51" name="Google Shape;903;p30">
              <a:extLst>
                <a:ext uri="{FF2B5EF4-FFF2-40B4-BE49-F238E27FC236}">
                  <a16:creationId xmlns:a16="http://schemas.microsoft.com/office/drawing/2014/main" id="{71457A3C-A479-756F-77E8-D823A51ED637}"/>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86" name="Text Placeholder 223">
            <a:extLst>
              <a:ext uri="{FF2B5EF4-FFF2-40B4-BE49-F238E27FC236}">
                <a16:creationId xmlns:a16="http://schemas.microsoft.com/office/drawing/2014/main" id="{29F1EA8C-8089-9B88-1A76-BA2871A8306C}"/>
              </a:ext>
            </a:extLst>
          </p:cNvPr>
          <p:cNvSpPr txBox="1">
            <a:spLocks/>
          </p:cNvSpPr>
          <p:nvPr/>
        </p:nvSpPr>
        <p:spPr>
          <a:xfrm>
            <a:off x="9516765" y="400450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Mực</a:t>
            </a:r>
            <a:endParaRPr lang="en-US"/>
          </a:p>
        </p:txBody>
      </p:sp>
      <p:sp>
        <p:nvSpPr>
          <p:cNvPr id="87" name="Text Placeholder 223">
            <a:extLst>
              <a:ext uri="{FF2B5EF4-FFF2-40B4-BE49-F238E27FC236}">
                <a16:creationId xmlns:a16="http://schemas.microsoft.com/office/drawing/2014/main" id="{AEE26F7C-6091-2DC1-B790-B8E3BA64C646}"/>
              </a:ext>
            </a:extLst>
          </p:cNvPr>
          <p:cNvSpPr txBox="1">
            <a:spLocks/>
          </p:cNvSpPr>
          <p:nvPr/>
        </p:nvSpPr>
        <p:spPr>
          <a:xfrm>
            <a:off x="9511597" y="3013751"/>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Bạch tuộc</a:t>
            </a:r>
            <a:endParaRPr lang="en-US"/>
          </a:p>
        </p:txBody>
      </p:sp>
      <p:sp>
        <p:nvSpPr>
          <p:cNvPr id="88" name="Text Placeholder 223">
            <a:extLst>
              <a:ext uri="{FF2B5EF4-FFF2-40B4-BE49-F238E27FC236}">
                <a16:creationId xmlns:a16="http://schemas.microsoft.com/office/drawing/2014/main" id="{F08BF9EE-6B3F-1FBC-E7E6-D95D11E2EEC6}"/>
              </a:ext>
            </a:extLst>
          </p:cNvPr>
          <p:cNvSpPr txBox="1">
            <a:spLocks/>
          </p:cNvSpPr>
          <p:nvPr/>
        </p:nvSpPr>
        <p:spPr>
          <a:xfrm>
            <a:off x="9511597" y="211364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San hô</a:t>
            </a:r>
            <a:endParaRPr lang="en-US"/>
          </a:p>
        </p:txBody>
      </p:sp>
      <p:sp>
        <p:nvSpPr>
          <p:cNvPr id="90" name="TextBox 89">
            <a:extLst>
              <a:ext uri="{FF2B5EF4-FFF2-40B4-BE49-F238E27FC236}">
                <a16:creationId xmlns:a16="http://schemas.microsoft.com/office/drawing/2014/main" id="{5DF41867-0EA0-971F-1436-D8647705A324}"/>
              </a:ext>
            </a:extLst>
          </p:cNvPr>
          <p:cNvSpPr txBox="1"/>
          <p:nvPr/>
        </p:nvSpPr>
        <p:spPr>
          <a:xfrm>
            <a:off x="6431401" y="1530450"/>
            <a:ext cx="6410324" cy="584775"/>
          </a:xfrm>
          <a:prstGeom prst="rect">
            <a:avLst/>
          </a:prstGeom>
          <a:noFill/>
        </p:spPr>
        <p:txBody>
          <a:bodyPr wrap="square">
            <a:spAutoFit/>
          </a:bodyPr>
          <a:lstStyle/>
          <a:p>
            <a:r>
              <a:rPr lang="vi-VN" sz="3200" b="1" i="1" u="sng"/>
              <a:t>Câu 6</a:t>
            </a:r>
            <a:endParaRPr lang="en-US" sz="3200"/>
          </a:p>
        </p:txBody>
      </p:sp>
      <p:sp>
        <p:nvSpPr>
          <p:cNvPr id="91" name="Arrow: Down 90">
            <a:extLst>
              <a:ext uri="{FF2B5EF4-FFF2-40B4-BE49-F238E27FC236}">
                <a16:creationId xmlns:a16="http://schemas.microsoft.com/office/drawing/2014/main" id="{42985BCB-47F3-1730-26BB-BF0F3597DE22}"/>
              </a:ext>
            </a:extLst>
          </p:cNvPr>
          <p:cNvSpPr/>
          <p:nvPr/>
        </p:nvSpPr>
        <p:spPr>
          <a:xfrm rot="5400000">
            <a:off x="5194794" y="4803845"/>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Arrow: Down 91">
            <a:extLst>
              <a:ext uri="{FF2B5EF4-FFF2-40B4-BE49-F238E27FC236}">
                <a16:creationId xmlns:a16="http://schemas.microsoft.com/office/drawing/2014/main" id="{F9E948B5-035C-FE0C-14A1-ECA489C19C61}"/>
              </a:ext>
            </a:extLst>
          </p:cNvPr>
          <p:cNvSpPr/>
          <p:nvPr/>
        </p:nvSpPr>
        <p:spPr>
          <a:xfrm rot="5400000">
            <a:off x="11066052" y="2157052"/>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C763AAD6-1349-65FA-71CF-727E667A020E}"/>
              </a:ext>
            </a:extLst>
          </p:cNvPr>
          <p:cNvSpPr txBox="1"/>
          <p:nvPr/>
        </p:nvSpPr>
        <p:spPr>
          <a:xfrm>
            <a:off x="488234" y="5621849"/>
            <a:ext cx="5607766" cy="1077218"/>
          </a:xfrm>
          <a:prstGeom prst="rect">
            <a:avLst/>
          </a:prstGeom>
          <a:noFill/>
        </p:spPr>
        <p:txBody>
          <a:bodyPr wrap="square">
            <a:spAutoFit/>
          </a:bodyPr>
          <a:lstStyle/>
          <a:p>
            <a:pPr algn="ctr"/>
            <a:r>
              <a:rPr lang="vi-VN" sz="3200" i="1"/>
              <a:t>Cá nóc thuộc lớp Cá, còn lại thuộc lớp Lưỡng cư</a:t>
            </a:r>
            <a:endParaRPr lang="en-US" sz="3200"/>
          </a:p>
        </p:txBody>
      </p:sp>
      <p:sp>
        <p:nvSpPr>
          <p:cNvPr id="94" name="TextBox 93">
            <a:extLst>
              <a:ext uri="{FF2B5EF4-FFF2-40B4-BE49-F238E27FC236}">
                <a16:creationId xmlns:a16="http://schemas.microsoft.com/office/drawing/2014/main" id="{7344A670-0A41-9DBB-D91E-99A868C41F23}"/>
              </a:ext>
            </a:extLst>
          </p:cNvPr>
          <p:cNvSpPr txBox="1"/>
          <p:nvPr/>
        </p:nvSpPr>
        <p:spPr>
          <a:xfrm>
            <a:off x="6094590" y="5641009"/>
            <a:ext cx="5607766" cy="1077218"/>
          </a:xfrm>
          <a:prstGeom prst="rect">
            <a:avLst/>
          </a:prstGeom>
          <a:noFill/>
        </p:spPr>
        <p:txBody>
          <a:bodyPr wrap="square">
            <a:spAutoFit/>
          </a:bodyPr>
          <a:lstStyle/>
          <a:p>
            <a:pPr algn="ctr"/>
            <a:r>
              <a:rPr lang="vi-VN" sz="3200" i="1"/>
              <a:t>San hô thuộc ngành Ruột khoang, còn lại thuộc ngành Thân mềm</a:t>
            </a:r>
            <a:endParaRPr lang="en-US" sz="3200"/>
          </a:p>
        </p:txBody>
      </p:sp>
    </p:spTree>
    <p:extLst>
      <p:ext uri="{BB962C8B-B14F-4D97-AF65-F5344CB8AC3E}">
        <p14:creationId xmlns:p14="http://schemas.microsoft.com/office/powerpoint/2010/main" val="408130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500" fill="hold"/>
                                        <p:tgtEl>
                                          <p:spTgt spid="91"/>
                                        </p:tgtEl>
                                        <p:attrNameLst>
                                          <p:attrName>ppt_x</p:attrName>
                                        </p:attrNameLst>
                                      </p:cBhvr>
                                      <p:tavLst>
                                        <p:tav tm="0">
                                          <p:val>
                                            <p:strVal val="1+#ppt_w/2"/>
                                          </p:val>
                                        </p:tav>
                                        <p:tav tm="100000">
                                          <p:val>
                                            <p:strVal val="#ppt_x"/>
                                          </p:val>
                                        </p:tav>
                                      </p:tavLst>
                                    </p:anim>
                                    <p:anim calcmode="lin" valueType="num">
                                      <p:cBhvr additive="base">
                                        <p:cTn id="29" dur="500" fill="hold"/>
                                        <p:tgtEl>
                                          <p:spTgt spid="9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additive="base">
                                        <p:cTn id="61" dur="500" fill="hold"/>
                                        <p:tgtEl>
                                          <p:spTgt spid="92"/>
                                        </p:tgtEl>
                                        <p:attrNameLst>
                                          <p:attrName>ppt_x</p:attrName>
                                        </p:attrNameLst>
                                      </p:cBhvr>
                                      <p:tavLst>
                                        <p:tav tm="0">
                                          <p:val>
                                            <p:strVal val="1+#ppt_w/2"/>
                                          </p:val>
                                        </p:tav>
                                        <p:tav tm="100000">
                                          <p:val>
                                            <p:strVal val="#ppt_x"/>
                                          </p:val>
                                        </p:tav>
                                      </p:tavLst>
                                    </p:anim>
                                    <p:anim calcmode="lin" valueType="num">
                                      <p:cBhvr additive="base">
                                        <p:cTn id="62" dur="500" fill="hold"/>
                                        <p:tgtEl>
                                          <p:spTgt spid="9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P spid="46" grpId="0"/>
      <p:bldP spid="47" grpId="0"/>
      <p:bldP spid="86" grpId="0"/>
      <p:bldP spid="87" grpId="0"/>
      <p:bldP spid="88" grpId="0"/>
      <p:bldP spid="90" grpId="0"/>
      <p:bldP spid="91" grpId="0" animBg="1"/>
      <p:bldP spid="92" grpId="0" animBg="1"/>
      <p:bldP spid="93" grpId="0"/>
      <p:bldP spid="9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23">
            <a:extLst>
              <a:ext uri="{FF2B5EF4-FFF2-40B4-BE49-F238E27FC236}">
                <a16:creationId xmlns:a16="http://schemas.microsoft.com/office/drawing/2014/main" id="{C99FDCDC-14FC-4724-3F29-8B61255AE658}"/>
              </a:ext>
            </a:extLst>
          </p:cNvPr>
          <p:cNvSpPr txBox="1">
            <a:spLocks/>
          </p:cNvSpPr>
          <p:nvPr/>
        </p:nvSpPr>
        <p:spPr>
          <a:xfrm>
            <a:off x="3441651" y="4861834"/>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Rau mùng tơi</a:t>
            </a:r>
            <a:endParaRPr lang="en-US"/>
          </a:p>
        </p:txBody>
      </p:sp>
      <p:sp>
        <p:nvSpPr>
          <p:cNvPr id="5" name="Text Placeholder 223">
            <a:extLst>
              <a:ext uri="{FF2B5EF4-FFF2-40B4-BE49-F238E27FC236}">
                <a16:creationId xmlns:a16="http://schemas.microsoft.com/office/drawing/2014/main" id="{DA54C165-028B-6DE6-C3BF-AC6BF66E55B7}"/>
              </a:ext>
            </a:extLst>
          </p:cNvPr>
          <p:cNvSpPr txBox="1">
            <a:spLocks/>
          </p:cNvSpPr>
          <p:nvPr/>
        </p:nvSpPr>
        <p:spPr>
          <a:xfrm>
            <a:off x="1040219" y="553980"/>
            <a:ext cx="10516781"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Vận dụng kiến thức đã học, trả lời các câu hỏi sau:</a:t>
            </a:r>
          </a:p>
          <a:p>
            <a:r>
              <a:rPr lang="vi-VN" i="1"/>
              <a:t>Sinh vật nào sau đây không cùng nhóm với những sinh vật còn lại?</a:t>
            </a:r>
          </a:p>
          <a:p>
            <a:r>
              <a:rPr lang="vi-VN" b="1" i="1" u="sng"/>
              <a:t>Câu 7</a:t>
            </a:r>
            <a:r>
              <a:rPr lang="vi-VN" b="1" i="1"/>
              <a:t>					</a:t>
            </a:r>
            <a:endParaRPr lang="en-US" b="1" u="sng"/>
          </a:p>
        </p:txBody>
      </p:sp>
      <p:grpSp>
        <p:nvGrpSpPr>
          <p:cNvPr id="6" name="Group 5">
            <a:extLst>
              <a:ext uri="{FF2B5EF4-FFF2-40B4-BE49-F238E27FC236}">
                <a16:creationId xmlns:a16="http://schemas.microsoft.com/office/drawing/2014/main" id="{41791467-12E9-C33B-800F-259E24E32E28}"/>
              </a:ext>
            </a:extLst>
          </p:cNvPr>
          <p:cNvGrpSpPr/>
          <p:nvPr/>
        </p:nvGrpSpPr>
        <p:grpSpPr>
          <a:xfrm>
            <a:off x="262325" y="2113648"/>
            <a:ext cx="2988875" cy="3482746"/>
            <a:chOff x="697753" y="2184400"/>
            <a:chExt cx="3725425" cy="3482746"/>
          </a:xfrm>
        </p:grpSpPr>
        <p:grpSp>
          <p:nvGrpSpPr>
            <p:cNvPr id="7" name="Google Shape;869;p30">
              <a:extLst>
                <a:ext uri="{FF2B5EF4-FFF2-40B4-BE49-F238E27FC236}">
                  <a16:creationId xmlns:a16="http://schemas.microsoft.com/office/drawing/2014/main" id="{0A6FA4F1-63FB-073A-0621-C79EABFBEA74}"/>
                </a:ext>
              </a:extLst>
            </p:cNvPr>
            <p:cNvGrpSpPr/>
            <p:nvPr userDrawn="1"/>
          </p:nvGrpSpPr>
          <p:grpSpPr>
            <a:xfrm>
              <a:off x="697753" y="2184400"/>
              <a:ext cx="3725425" cy="3125117"/>
              <a:chOff x="1075125" y="1099618"/>
              <a:chExt cx="3725425" cy="3125117"/>
            </a:xfrm>
          </p:grpSpPr>
          <p:cxnSp>
            <p:nvCxnSpPr>
              <p:cNvPr id="10" name="Google Shape;870;p30">
                <a:extLst>
                  <a:ext uri="{FF2B5EF4-FFF2-40B4-BE49-F238E27FC236}">
                    <a16:creationId xmlns:a16="http://schemas.microsoft.com/office/drawing/2014/main" id="{DC494EDB-3B5A-03A2-1636-D3F1CFB52A6D}"/>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11" name="Google Shape;871;p30">
                <a:extLst>
                  <a:ext uri="{FF2B5EF4-FFF2-40B4-BE49-F238E27FC236}">
                    <a16:creationId xmlns:a16="http://schemas.microsoft.com/office/drawing/2014/main" id="{3456E251-D212-0B21-B2E1-DF509FEF1F1A}"/>
                  </a:ext>
                </a:extLst>
              </p:cNvPr>
              <p:cNvCxnSpPr>
                <a:cxnSpLocks/>
                <a:endCxn id="15"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12" name="Google Shape;872;p30">
                <a:extLst>
                  <a:ext uri="{FF2B5EF4-FFF2-40B4-BE49-F238E27FC236}">
                    <a16:creationId xmlns:a16="http://schemas.microsoft.com/office/drawing/2014/main" id="{2A89EB25-7F72-927C-2CD6-0EDC1125BD16}"/>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13" name="Google Shape;873;p30">
                <a:extLst>
                  <a:ext uri="{FF2B5EF4-FFF2-40B4-BE49-F238E27FC236}">
                    <a16:creationId xmlns:a16="http://schemas.microsoft.com/office/drawing/2014/main" id="{A7C9FD9C-969C-4183-CED2-309B38D385B2}"/>
                  </a:ext>
                </a:extLst>
              </p:cNvPr>
              <p:cNvGrpSpPr/>
              <p:nvPr/>
            </p:nvGrpSpPr>
            <p:grpSpPr>
              <a:xfrm>
                <a:off x="1075125" y="1418062"/>
                <a:ext cx="1828801" cy="2806673"/>
                <a:chOff x="1064425" y="1552099"/>
                <a:chExt cx="1828801" cy="2806673"/>
              </a:xfrm>
            </p:grpSpPr>
            <p:sp>
              <p:nvSpPr>
                <p:cNvPr id="17" name="Google Shape;874;p30">
                  <a:extLst>
                    <a:ext uri="{FF2B5EF4-FFF2-40B4-BE49-F238E27FC236}">
                      <a16:creationId xmlns:a16="http://schemas.microsoft.com/office/drawing/2014/main" id="{09F27823-9531-0C18-4C53-F82117C85AD2}"/>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875;p30">
                  <a:extLst>
                    <a:ext uri="{FF2B5EF4-FFF2-40B4-BE49-F238E27FC236}">
                      <a16:creationId xmlns:a16="http://schemas.microsoft.com/office/drawing/2014/main" id="{30A436D7-6D41-CE0A-B09D-5E541C288F77}"/>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876;p30">
                  <a:extLst>
                    <a:ext uri="{FF2B5EF4-FFF2-40B4-BE49-F238E27FC236}">
                      <a16:creationId xmlns:a16="http://schemas.microsoft.com/office/drawing/2014/main" id="{4E22E338-FE5D-7DC8-C23F-CCC6249721BC}"/>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877;p30">
                  <a:extLst>
                    <a:ext uri="{FF2B5EF4-FFF2-40B4-BE49-F238E27FC236}">
                      <a16:creationId xmlns:a16="http://schemas.microsoft.com/office/drawing/2014/main" id="{E9D8D7A8-596C-4EC4-F34A-BEDB9B99773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878;p30">
                  <a:extLst>
                    <a:ext uri="{FF2B5EF4-FFF2-40B4-BE49-F238E27FC236}">
                      <a16:creationId xmlns:a16="http://schemas.microsoft.com/office/drawing/2014/main" id="{6BE2C7EA-C6C2-8442-0B38-0376FA2A239E}"/>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879;p30">
                  <a:extLst>
                    <a:ext uri="{FF2B5EF4-FFF2-40B4-BE49-F238E27FC236}">
                      <a16:creationId xmlns:a16="http://schemas.microsoft.com/office/drawing/2014/main" id="{3186053C-059E-97A6-34CC-C5A3BB7A08BF}"/>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880;p30">
                  <a:extLst>
                    <a:ext uri="{FF2B5EF4-FFF2-40B4-BE49-F238E27FC236}">
                      <a16:creationId xmlns:a16="http://schemas.microsoft.com/office/drawing/2014/main" id="{35361A76-FE9C-D3E7-2838-4CCB0E7AFE51}"/>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881;p30">
                  <a:extLst>
                    <a:ext uri="{FF2B5EF4-FFF2-40B4-BE49-F238E27FC236}">
                      <a16:creationId xmlns:a16="http://schemas.microsoft.com/office/drawing/2014/main" id="{13475A5C-F15C-E441-FF81-0F2B14489CA4}"/>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882;p30">
                  <a:extLst>
                    <a:ext uri="{FF2B5EF4-FFF2-40B4-BE49-F238E27FC236}">
                      <a16:creationId xmlns:a16="http://schemas.microsoft.com/office/drawing/2014/main" id="{2A12263B-6F68-EDBD-24C5-8C5694844DCD}"/>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883;p30">
                  <a:extLst>
                    <a:ext uri="{FF2B5EF4-FFF2-40B4-BE49-F238E27FC236}">
                      <a16:creationId xmlns:a16="http://schemas.microsoft.com/office/drawing/2014/main" id="{CB5CBB93-F693-9AB1-1566-ECD734D81552}"/>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884;p30">
                  <a:extLst>
                    <a:ext uri="{FF2B5EF4-FFF2-40B4-BE49-F238E27FC236}">
                      <a16:creationId xmlns:a16="http://schemas.microsoft.com/office/drawing/2014/main" id="{1213B022-B442-A37C-BB19-B365371BC901}"/>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885;p30">
                  <a:extLst>
                    <a:ext uri="{FF2B5EF4-FFF2-40B4-BE49-F238E27FC236}">
                      <a16:creationId xmlns:a16="http://schemas.microsoft.com/office/drawing/2014/main" id="{48A4A337-A756-D231-E7F4-F9BD0A34C182}"/>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886;p30">
                  <a:extLst>
                    <a:ext uri="{FF2B5EF4-FFF2-40B4-BE49-F238E27FC236}">
                      <a16:creationId xmlns:a16="http://schemas.microsoft.com/office/drawing/2014/main" id="{03DF1701-7581-E5EA-2B81-32C9CC2A9D99}"/>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887;p30">
                  <a:extLst>
                    <a:ext uri="{FF2B5EF4-FFF2-40B4-BE49-F238E27FC236}">
                      <a16:creationId xmlns:a16="http://schemas.microsoft.com/office/drawing/2014/main" id="{4B17B513-711C-C426-A5B8-315F1C6FDEAE}"/>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888;p30">
                  <a:extLst>
                    <a:ext uri="{FF2B5EF4-FFF2-40B4-BE49-F238E27FC236}">
                      <a16:creationId xmlns:a16="http://schemas.microsoft.com/office/drawing/2014/main" id="{592D8B26-8A42-2BD8-A8E2-2DC02AC87014}"/>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889;p30">
                  <a:extLst>
                    <a:ext uri="{FF2B5EF4-FFF2-40B4-BE49-F238E27FC236}">
                      <a16:creationId xmlns:a16="http://schemas.microsoft.com/office/drawing/2014/main" id="{C2BC85FA-C223-50B1-0992-AFDB69C19FC0}"/>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890;p30">
                  <a:extLst>
                    <a:ext uri="{FF2B5EF4-FFF2-40B4-BE49-F238E27FC236}">
                      <a16:creationId xmlns:a16="http://schemas.microsoft.com/office/drawing/2014/main" id="{73502002-57F5-DE74-E5EA-2E9485B753E6}"/>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891;p30">
                  <a:extLst>
                    <a:ext uri="{FF2B5EF4-FFF2-40B4-BE49-F238E27FC236}">
                      <a16:creationId xmlns:a16="http://schemas.microsoft.com/office/drawing/2014/main" id="{F4B63DE2-AD5D-407D-5CB7-71240AC88AFB}"/>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892;p30">
                  <a:extLst>
                    <a:ext uri="{FF2B5EF4-FFF2-40B4-BE49-F238E27FC236}">
                      <a16:creationId xmlns:a16="http://schemas.microsoft.com/office/drawing/2014/main" id="{BD36D75F-0DA0-22B5-42F0-87DEB69B93E7}"/>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893;p30">
                  <a:extLst>
                    <a:ext uri="{FF2B5EF4-FFF2-40B4-BE49-F238E27FC236}">
                      <a16:creationId xmlns:a16="http://schemas.microsoft.com/office/drawing/2014/main" id="{92695F91-1809-1B47-E63A-A50E3DAE2B83}"/>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894;p30">
                  <a:extLst>
                    <a:ext uri="{FF2B5EF4-FFF2-40B4-BE49-F238E27FC236}">
                      <a16:creationId xmlns:a16="http://schemas.microsoft.com/office/drawing/2014/main" id="{6AB80AF6-9DAB-357D-E88A-66410E68FCB0}"/>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895;p30">
                  <a:extLst>
                    <a:ext uri="{FF2B5EF4-FFF2-40B4-BE49-F238E27FC236}">
                      <a16:creationId xmlns:a16="http://schemas.microsoft.com/office/drawing/2014/main" id="{C6E5D489-6076-18A0-3F96-8E858CDB5DF1}"/>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896;p30">
                  <a:extLst>
                    <a:ext uri="{FF2B5EF4-FFF2-40B4-BE49-F238E27FC236}">
                      <a16:creationId xmlns:a16="http://schemas.microsoft.com/office/drawing/2014/main" id="{CB16C658-BD99-FCCA-AE96-7BFFA245D265}"/>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97;p30">
                  <a:extLst>
                    <a:ext uri="{FF2B5EF4-FFF2-40B4-BE49-F238E27FC236}">
                      <a16:creationId xmlns:a16="http://schemas.microsoft.com/office/drawing/2014/main" id="{B674997C-051A-9708-4564-5C15CFFC5B59}"/>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98;p30">
                  <a:extLst>
                    <a:ext uri="{FF2B5EF4-FFF2-40B4-BE49-F238E27FC236}">
                      <a16:creationId xmlns:a16="http://schemas.microsoft.com/office/drawing/2014/main" id="{0C389DA3-E539-7885-FEBB-E981C2E5330C}"/>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899;p30">
                  <a:extLst>
                    <a:ext uri="{FF2B5EF4-FFF2-40B4-BE49-F238E27FC236}">
                      <a16:creationId xmlns:a16="http://schemas.microsoft.com/office/drawing/2014/main" id="{98696CE5-9063-D5B0-BBB7-A0C020C7BAC1}"/>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900;p30">
                  <a:extLst>
                    <a:ext uri="{FF2B5EF4-FFF2-40B4-BE49-F238E27FC236}">
                      <a16:creationId xmlns:a16="http://schemas.microsoft.com/office/drawing/2014/main" id="{3DBD611B-3EB2-94AD-F945-133DC657620F}"/>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Google Shape;901;p30">
                <a:extLst>
                  <a:ext uri="{FF2B5EF4-FFF2-40B4-BE49-F238E27FC236}">
                    <a16:creationId xmlns:a16="http://schemas.microsoft.com/office/drawing/2014/main" id="{246A605C-B2C2-C70C-E7B3-840B025C3002}"/>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15" name="Google Shape;902;p30">
                <a:extLst>
                  <a:ext uri="{FF2B5EF4-FFF2-40B4-BE49-F238E27FC236}">
                    <a16:creationId xmlns:a16="http://schemas.microsoft.com/office/drawing/2014/main" id="{CDEFC059-7F04-D75D-EB5D-3419CF0BD3D4}"/>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16" name="Google Shape;903;p30">
                <a:extLst>
                  <a:ext uri="{FF2B5EF4-FFF2-40B4-BE49-F238E27FC236}">
                    <a16:creationId xmlns:a16="http://schemas.microsoft.com/office/drawing/2014/main" id="{1B6A81CE-D318-FF6E-7C06-B735AA8F882E}"/>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8" name="Google Shape;870;p30">
              <a:extLst>
                <a:ext uri="{FF2B5EF4-FFF2-40B4-BE49-F238E27FC236}">
                  <a16:creationId xmlns:a16="http://schemas.microsoft.com/office/drawing/2014/main" id="{D214A315-B778-E7AB-F601-F0B64A09F5D6}"/>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9" name="Google Shape;903;p30">
              <a:extLst>
                <a:ext uri="{FF2B5EF4-FFF2-40B4-BE49-F238E27FC236}">
                  <a16:creationId xmlns:a16="http://schemas.microsoft.com/office/drawing/2014/main" id="{856464E7-26F3-99FA-CF80-F9F5BBE943E2}"/>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44" name="Text Placeholder 223">
            <a:extLst>
              <a:ext uri="{FF2B5EF4-FFF2-40B4-BE49-F238E27FC236}">
                <a16:creationId xmlns:a16="http://schemas.microsoft.com/office/drawing/2014/main" id="{46F4B777-36DF-89E5-4460-32F32BA6C512}"/>
              </a:ext>
            </a:extLst>
          </p:cNvPr>
          <p:cNvSpPr txBox="1">
            <a:spLocks/>
          </p:cNvSpPr>
          <p:nvPr/>
        </p:nvSpPr>
        <p:spPr>
          <a:xfrm>
            <a:off x="3441651" y="391889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Rau muống</a:t>
            </a:r>
            <a:endParaRPr lang="en-US"/>
          </a:p>
        </p:txBody>
      </p:sp>
      <p:sp>
        <p:nvSpPr>
          <p:cNvPr id="45" name="Text Placeholder 223">
            <a:extLst>
              <a:ext uri="{FF2B5EF4-FFF2-40B4-BE49-F238E27FC236}">
                <a16:creationId xmlns:a16="http://schemas.microsoft.com/office/drawing/2014/main" id="{23925AEC-22E1-908C-B9CB-D7AD78437737}"/>
              </a:ext>
            </a:extLst>
          </p:cNvPr>
          <p:cNvSpPr txBox="1">
            <a:spLocks/>
          </p:cNvSpPr>
          <p:nvPr/>
        </p:nvSpPr>
        <p:spPr>
          <a:xfrm>
            <a:off x="3436483" y="2928133"/>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Rau bợ</a:t>
            </a:r>
            <a:endParaRPr lang="en-US"/>
          </a:p>
        </p:txBody>
      </p:sp>
      <p:sp>
        <p:nvSpPr>
          <p:cNvPr id="46" name="Text Placeholder 223">
            <a:extLst>
              <a:ext uri="{FF2B5EF4-FFF2-40B4-BE49-F238E27FC236}">
                <a16:creationId xmlns:a16="http://schemas.microsoft.com/office/drawing/2014/main" id="{A624DBC1-DB71-28A4-E746-FEA6CC8B2205}"/>
              </a:ext>
            </a:extLst>
          </p:cNvPr>
          <p:cNvSpPr txBox="1">
            <a:spLocks/>
          </p:cNvSpPr>
          <p:nvPr/>
        </p:nvSpPr>
        <p:spPr>
          <a:xfrm>
            <a:off x="3436483" y="202803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Hoa loa kèn</a:t>
            </a:r>
            <a:endParaRPr lang="en-US"/>
          </a:p>
        </p:txBody>
      </p:sp>
      <p:sp>
        <p:nvSpPr>
          <p:cNvPr id="47" name="Text Placeholder 223">
            <a:extLst>
              <a:ext uri="{FF2B5EF4-FFF2-40B4-BE49-F238E27FC236}">
                <a16:creationId xmlns:a16="http://schemas.microsoft.com/office/drawing/2014/main" id="{C8BDC0ED-9C0B-FFC1-F440-F1173F334AC6}"/>
              </a:ext>
            </a:extLst>
          </p:cNvPr>
          <p:cNvSpPr txBox="1">
            <a:spLocks/>
          </p:cNvSpPr>
          <p:nvPr/>
        </p:nvSpPr>
        <p:spPr>
          <a:xfrm>
            <a:off x="9516765" y="4947452"/>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Cây mía</a:t>
            </a:r>
            <a:endParaRPr lang="en-US"/>
          </a:p>
        </p:txBody>
      </p:sp>
      <p:grpSp>
        <p:nvGrpSpPr>
          <p:cNvPr id="48" name="Group 47">
            <a:extLst>
              <a:ext uri="{FF2B5EF4-FFF2-40B4-BE49-F238E27FC236}">
                <a16:creationId xmlns:a16="http://schemas.microsoft.com/office/drawing/2014/main" id="{CF0CC32C-49FB-DC25-6619-97FAADB1DB61}"/>
              </a:ext>
            </a:extLst>
          </p:cNvPr>
          <p:cNvGrpSpPr/>
          <p:nvPr/>
        </p:nvGrpSpPr>
        <p:grpSpPr>
          <a:xfrm>
            <a:off x="6337439" y="2199266"/>
            <a:ext cx="2988875" cy="3482746"/>
            <a:chOff x="697753" y="2184400"/>
            <a:chExt cx="3725425" cy="3482746"/>
          </a:xfrm>
        </p:grpSpPr>
        <p:grpSp>
          <p:nvGrpSpPr>
            <p:cNvPr id="49" name="Google Shape;869;p30">
              <a:extLst>
                <a:ext uri="{FF2B5EF4-FFF2-40B4-BE49-F238E27FC236}">
                  <a16:creationId xmlns:a16="http://schemas.microsoft.com/office/drawing/2014/main" id="{5D53DDAE-C2E9-A2E5-210C-54F8EABDB2CB}"/>
                </a:ext>
              </a:extLst>
            </p:cNvPr>
            <p:cNvGrpSpPr/>
            <p:nvPr userDrawn="1"/>
          </p:nvGrpSpPr>
          <p:grpSpPr>
            <a:xfrm>
              <a:off x="697753" y="2184400"/>
              <a:ext cx="3725425" cy="3125117"/>
              <a:chOff x="1075125" y="1099618"/>
              <a:chExt cx="3725425" cy="3125117"/>
            </a:xfrm>
          </p:grpSpPr>
          <p:cxnSp>
            <p:nvCxnSpPr>
              <p:cNvPr id="52" name="Google Shape;870;p30">
                <a:extLst>
                  <a:ext uri="{FF2B5EF4-FFF2-40B4-BE49-F238E27FC236}">
                    <a16:creationId xmlns:a16="http://schemas.microsoft.com/office/drawing/2014/main" id="{D753824E-E450-F764-F259-C26EAC51C79E}"/>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53" name="Google Shape;871;p30">
                <a:extLst>
                  <a:ext uri="{FF2B5EF4-FFF2-40B4-BE49-F238E27FC236}">
                    <a16:creationId xmlns:a16="http://schemas.microsoft.com/office/drawing/2014/main" id="{DD1FD518-5050-EF9D-7EE7-F2D1C44E6976}"/>
                  </a:ext>
                </a:extLst>
              </p:cNvPr>
              <p:cNvCxnSpPr>
                <a:cxnSpLocks/>
                <a:endCxn id="57"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54" name="Google Shape;872;p30">
                <a:extLst>
                  <a:ext uri="{FF2B5EF4-FFF2-40B4-BE49-F238E27FC236}">
                    <a16:creationId xmlns:a16="http://schemas.microsoft.com/office/drawing/2014/main" id="{23E2890F-7539-262C-2F78-78E32069B915}"/>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55" name="Google Shape;873;p30">
                <a:extLst>
                  <a:ext uri="{FF2B5EF4-FFF2-40B4-BE49-F238E27FC236}">
                    <a16:creationId xmlns:a16="http://schemas.microsoft.com/office/drawing/2014/main" id="{53B416E9-D777-7964-5390-1038BBCDB1AF}"/>
                  </a:ext>
                </a:extLst>
              </p:cNvPr>
              <p:cNvGrpSpPr/>
              <p:nvPr/>
            </p:nvGrpSpPr>
            <p:grpSpPr>
              <a:xfrm>
                <a:off x="1075125" y="1418062"/>
                <a:ext cx="1828801" cy="2806673"/>
                <a:chOff x="1064425" y="1552099"/>
                <a:chExt cx="1828801" cy="2806673"/>
              </a:xfrm>
            </p:grpSpPr>
            <p:sp>
              <p:nvSpPr>
                <p:cNvPr id="59" name="Google Shape;874;p30">
                  <a:extLst>
                    <a:ext uri="{FF2B5EF4-FFF2-40B4-BE49-F238E27FC236}">
                      <a16:creationId xmlns:a16="http://schemas.microsoft.com/office/drawing/2014/main" id="{F4122702-F6F2-C290-7A9C-4E7F7975BB24}"/>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75;p30">
                  <a:extLst>
                    <a:ext uri="{FF2B5EF4-FFF2-40B4-BE49-F238E27FC236}">
                      <a16:creationId xmlns:a16="http://schemas.microsoft.com/office/drawing/2014/main" id="{E5387A53-83B9-14E4-E7AA-59DF121772B2}"/>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876;p30">
                  <a:extLst>
                    <a:ext uri="{FF2B5EF4-FFF2-40B4-BE49-F238E27FC236}">
                      <a16:creationId xmlns:a16="http://schemas.microsoft.com/office/drawing/2014/main" id="{F0122416-7512-D5FA-85E3-A5276ACD0D6D}"/>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877;p30">
                  <a:extLst>
                    <a:ext uri="{FF2B5EF4-FFF2-40B4-BE49-F238E27FC236}">
                      <a16:creationId xmlns:a16="http://schemas.microsoft.com/office/drawing/2014/main" id="{5007AEC6-5585-9C1C-B87F-4B86CBF41CD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78;p30">
                  <a:extLst>
                    <a:ext uri="{FF2B5EF4-FFF2-40B4-BE49-F238E27FC236}">
                      <a16:creationId xmlns:a16="http://schemas.microsoft.com/office/drawing/2014/main" id="{97A56A4E-4573-F409-A904-2B12F9D1A53F}"/>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79;p30">
                  <a:extLst>
                    <a:ext uri="{FF2B5EF4-FFF2-40B4-BE49-F238E27FC236}">
                      <a16:creationId xmlns:a16="http://schemas.microsoft.com/office/drawing/2014/main" id="{6C900AEA-AB95-2B2D-F2BE-1B01CDC64EC6}"/>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80;p30">
                  <a:extLst>
                    <a:ext uri="{FF2B5EF4-FFF2-40B4-BE49-F238E27FC236}">
                      <a16:creationId xmlns:a16="http://schemas.microsoft.com/office/drawing/2014/main" id="{386D50D5-FC8E-AB52-AD04-0C706739F5DB}"/>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81;p30">
                  <a:extLst>
                    <a:ext uri="{FF2B5EF4-FFF2-40B4-BE49-F238E27FC236}">
                      <a16:creationId xmlns:a16="http://schemas.microsoft.com/office/drawing/2014/main" id="{DCDA09DD-05EF-AC58-9450-CB4F9897E6B0}"/>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82;p30">
                  <a:extLst>
                    <a:ext uri="{FF2B5EF4-FFF2-40B4-BE49-F238E27FC236}">
                      <a16:creationId xmlns:a16="http://schemas.microsoft.com/office/drawing/2014/main" id="{FD7EAD4D-AF38-20CC-D300-688A0AE70683}"/>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83;p30">
                  <a:extLst>
                    <a:ext uri="{FF2B5EF4-FFF2-40B4-BE49-F238E27FC236}">
                      <a16:creationId xmlns:a16="http://schemas.microsoft.com/office/drawing/2014/main" id="{C978B626-6F8B-BB14-341D-F1DA8BB6C370}"/>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84;p30">
                  <a:extLst>
                    <a:ext uri="{FF2B5EF4-FFF2-40B4-BE49-F238E27FC236}">
                      <a16:creationId xmlns:a16="http://schemas.microsoft.com/office/drawing/2014/main" id="{CF75F39F-E9C2-16B8-1C16-2C5163743CB6}"/>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85;p30">
                  <a:extLst>
                    <a:ext uri="{FF2B5EF4-FFF2-40B4-BE49-F238E27FC236}">
                      <a16:creationId xmlns:a16="http://schemas.microsoft.com/office/drawing/2014/main" id="{82275A6B-45F1-EA79-1531-B33BCC478F04}"/>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86;p30">
                  <a:extLst>
                    <a:ext uri="{FF2B5EF4-FFF2-40B4-BE49-F238E27FC236}">
                      <a16:creationId xmlns:a16="http://schemas.microsoft.com/office/drawing/2014/main" id="{50C72036-73E6-9594-63E3-C3F4F9B85E94}"/>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87;p30">
                  <a:extLst>
                    <a:ext uri="{FF2B5EF4-FFF2-40B4-BE49-F238E27FC236}">
                      <a16:creationId xmlns:a16="http://schemas.microsoft.com/office/drawing/2014/main" id="{5FF2A294-CB5F-DCFA-D5C6-1FC3E4FD94A4}"/>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88;p30">
                  <a:extLst>
                    <a:ext uri="{FF2B5EF4-FFF2-40B4-BE49-F238E27FC236}">
                      <a16:creationId xmlns:a16="http://schemas.microsoft.com/office/drawing/2014/main" id="{2288CDEF-F449-5B6E-73DE-C37503D27396}"/>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89;p30">
                  <a:extLst>
                    <a:ext uri="{FF2B5EF4-FFF2-40B4-BE49-F238E27FC236}">
                      <a16:creationId xmlns:a16="http://schemas.microsoft.com/office/drawing/2014/main" id="{FD75A4D8-F218-B7C3-7FDC-F357937062B3}"/>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90;p30">
                  <a:extLst>
                    <a:ext uri="{FF2B5EF4-FFF2-40B4-BE49-F238E27FC236}">
                      <a16:creationId xmlns:a16="http://schemas.microsoft.com/office/drawing/2014/main" id="{6294AB6E-BDB1-B1AB-09CD-281D52F90C5F}"/>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91;p30">
                  <a:extLst>
                    <a:ext uri="{FF2B5EF4-FFF2-40B4-BE49-F238E27FC236}">
                      <a16:creationId xmlns:a16="http://schemas.microsoft.com/office/drawing/2014/main" id="{51E16AB6-CE70-9E01-781C-906F164253A8}"/>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92;p30">
                  <a:extLst>
                    <a:ext uri="{FF2B5EF4-FFF2-40B4-BE49-F238E27FC236}">
                      <a16:creationId xmlns:a16="http://schemas.microsoft.com/office/drawing/2014/main" id="{2F483035-FE5F-9374-CE02-B292FD79674F}"/>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93;p30">
                  <a:extLst>
                    <a:ext uri="{FF2B5EF4-FFF2-40B4-BE49-F238E27FC236}">
                      <a16:creationId xmlns:a16="http://schemas.microsoft.com/office/drawing/2014/main" id="{38C9DF98-126E-AF13-D075-ED1AA50B56A1}"/>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94;p30">
                  <a:extLst>
                    <a:ext uri="{FF2B5EF4-FFF2-40B4-BE49-F238E27FC236}">
                      <a16:creationId xmlns:a16="http://schemas.microsoft.com/office/drawing/2014/main" id="{BACED6B4-CA4C-3566-4D2F-F805767BF142}"/>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95;p30">
                  <a:extLst>
                    <a:ext uri="{FF2B5EF4-FFF2-40B4-BE49-F238E27FC236}">
                      <a16:creationId xmlns:a16="http://schemas.microsoft.com/office/drawing/2014/main" id="{C196B6A2-9E6D-DC54-7558-8862930DE44A}"/>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96;p30">
                  <a:extLst>
                    <a:ext uri="{FF2B5EF4-FFF2-40B4-BE49-F238E27FC236}">
                      <a16:creationId xmlns:a16="http://schemas.microsoft.com/office/drawing/2014/main" id="{CD838862-A695-127C-2F8F-B62A55DDC353}"/>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97;p30">
                  <a:extLst>
                    <a:ext uri="{FF2B5EF4-FFF2-40B4-BE49-F238E27FC236}">
                      <a16:creationId xmlns:a16="http://schemas.microsoft.com/office/drawing/2014/main" id="{97874C33-4D80-ECE8-B97A-E0AEDB93FD63}"/>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98;p30">
                  <a:extLst>
                    <a:ext uri="{FF2B5EF4-FFF2-40B4-BE49-F238E27FC236}">
                      <a16:creationId xmlns:a16="http://schemas.microsoft.com/office/drawing/2014/main" id="{2E8F37F6-8A13-1E87-6000-71A6AF602DDF}"/>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99;p30">
                  <a:extLst>
                    <a:ext uri="{FF2B5EF4-FFF2-40B4-BE49-F238E27FC236}">
                      <a16:creationId xmlns:a16="http://schemas.microsoft.com/office/drawing/2014/main" id="{ABCBD20C-CF9D-B640-0588-D231C1822307}"/>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900;p30">
                  <a:extLst>
                    <a:ext uri="{FF2B5EF4-FFF2-40B4-BE49-F238E27FC236}">
                      <a16:creationId xmlns:a16="http://schemas.microsoft.com/office/drawing/2014/main" id="{5DA7DDD0-DFD0-E863-DC72-D24CA5FBA15B}"/>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901;p30">
                <a:extLst>
                  <a:ext uri="{FF2B5EF4-FFF2-40B4-BE49-F238E27FC236}">
                    <a16:creationId xmlns:a16="http://schemas.microsoft.com/office/drawing/2014/main" id="{63C514C3-FDE8-577E-240C-FC50F113FE19}"/>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57" name="Google Shape;902;p30">
                <a:extLst>
                  <a:ext uri="{FF2B5EF4-FFF2-40B4-BE49-F238E27FC236}">
                    <a16:creationId xmlns:a16="http://schemas.microsoft.com/office/drawing/2014/main" id="{BC1E0028-38BF-3529-5279-19FFCEBA5819}"/>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58" name="Google Shape;903;p30">
                <a:extLst>
                  <a:ext uri="{FF2B5EF4-FFF2-40B4-BE49-F238E27FC236}">
                    <a16:creationId xmlns:a16="http://schemas.microsoft.com/office/drawing/2014/main" id="{EFE8CD74-6EAF-983B-810B-931153B8DBB9}"/>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50" name="Google Shape;870;p30">
              <a:extLst>
                <a:ext uri="{FF2B5EF4-FFF2-40B4-BE49-F238E27FC236}">
                  <a16:creationId xmlns:a16="http://schemas.microsoft.com/office/drawing/2014/main" id="{51C3D103-0599-5ECB-A68A-7C51EB1C4A47}"/>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51" name="Google Shape;903;p30">
              <a:extLst>
                <a:ext uri="{FF2B5EF4-FFF2-40B4-BE49-F238E27FC236}">
                  <a16:creationId xmlns:a16="http://schemas.microsoft.com/office/drawing/2014/main" id="{71457A3C-A479-756F-77E8-D823A51ED637}"/>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86" name="Text Placeholder 223">
            <a:extLst>
              <a:ext uri="{FF2B5EF4-FFF2-40B4-BE49-F238E27FC236}">
                <a16:creationId xmlns:a16="http://schemas.microsoft.com/office/drawing/2014/main" id="{29F1EA8C-8089-9B88-1A76-BA2871A8306C}"/>
              </a:ext>
            </a:extLst>
          </p:cNvPr>
          <p:cNvSpPr txBox="1">
            <a:spLocks/>
          </p:cNvSpPr>
          <p:nvPr/>
        </p:nvSpPr>
        <p:spPr>
          <a:xfrm>
            <a:off x="9516765" y="400450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Cây phi lao</a:t>
            </a:r>
            <a:endParaRPr lang="en-US"/>
          </a:p>
        </p:txBody>
      </p:sp>
      <p:sp>
        <p:nvSpPr>
          <p:cNvPr id="87" name="Text Placeholder 223">
            <a:extLst>
              <a:ext uri="{FF2B5EF4-FFF2-40B4-BE49-F238E27FC236}">
                <a16:creationId xmlns:a16="http://schemas.microsoft.com/office/drawing/2014/main" id="{AEE26F7C-6091-2DC1-B790-B8E3BA64C646}"/>
              </a:ext>
            </a:extLst>
          </p:cNvPr>
          <p:cNvSpPr txBox="1">
            <a:spLocks/>
          </p:cNvSpPr>
          <p:nvPr/>
        </p:nvSpPr>
        <p:spPr>
          <a:xfrm>
            <a:off x="9511597" y="3013751"/>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Cây pơmu</a:t>
            </a:r>
            <a:endParaRPr lang="en-US"/>
          </a:p>
        </p:txBody>
      </p:sp>
      <p:sp>
        <p:nvSpPr>
          <p:cNvPr id="88" name="Text Placeholder 223">
            <a:extLst>
              <a:ext uri="{FF2B5EF4-FFF2-40B4-BE49-F238E27FC236}">
                <a16:creationId xmlns:a16="http://schemas.microsoft.com/office/drawing/2014/main" id="{F08BF9EE-6B3F-1FBC-E7E6-D95D11E2EEC6}"/>
              </a:ext>
            </a:extLst>
          </p:cNvPr>
          <p:cNvSpPr txBox="1">
            <a:spLocks/>
          </p:cNvSpPr>
          <p:nvPr/>
        </p:nvSpPr>
        <p:spPr>
          <a:xfrm>
            <a:off x="9511597" y="211364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Cây thông</a:t>
            </a:r>
            <a:endParaRPr lang="en-US"/>
          </a:p>
        </p:txBody>
      </p:sp>
      <p:sp>
        <p:nvSpPr>
          <p:cNvPr id="90" name="TextBox 89">
            <a:extLst>
              <a:ext uri="{FF2B5EF4-FFF2-40B4-BE49-F238E27FC236}">
                <a16:creationId xmlns:a16="http://schemas.microsoft.com/office/drawing/2014/main" id="{5DF41867-0EA0-971F-1436-D8647705A324}"/>
              </a:ext>
            </a:extLst>
          </p:cNvPr>
          <p:cNvSpPr txBox="1"/>
          <p:nvPr/>
        </p:nvSpPr>
        <p:spPr>
          <a:xfrm>
            <a:off x="6431401" y="1530450"/>
            <a:ext cx="6410324" cy="584775"/>
          </a:xfrm>
          <a:prstGeom prst="rect">
            <a:avLst/>
          </a:prstGeom>
          <a:noFill/>
        </p:spPr>
        <p:txBody>
          <a:bodyPr wrap="square">
            <a:spAutoFit/>
          </a:bodyPr>
          <a:lstStyle/>
          <a:p>
            <a:r>
              <a:rPr lang="vi-VN" sz="3200" b="1" i="1" u="sng"/>
              <a:t>Câu 8</a:t>
            </a:r>
            <a:endParaRPr lang="en-US" sz="3200"/>
          </a:p>
        </p:txBody>
      </p:sp>
      <p:sp>
        <p:nvSpPr>
          <p:cNvPr id="91" name="Arrow: Down 90">
            <a:extLst>
              <a:ext uri="{FF2B5EF4-FFF2-40B4-BE49-F238E27FC236}">
                <a16:creationId xmlns:a16="http://schemas.microsoft.com/office/drawing/2014/main" id="{42985BCB-47F3-1730-26BB-BF0F3597DE22}"/>
              </a:ext>
            </a:extLst>
          </p:cNvPr>
          <p:cNvSpPr/>
          <p:nvPr/>
        </p:nvSpPr>
        <p:spPr>
          <a:xfrm rot="5400000">
            <a:off x="5003664" y="2976426"/>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Arrow: Down 91">
            <a:extLst>
              <a:ext uri="{FF2B5EF4-FFF2-40B4-BE49-F238E27FC236}">
                <a16:creationId xmlns:a16="http://schemas.microsoft.com/office/drawing/2014/main" id="{F9E948B5-035C-FE0C-14A1-ECA489C19C61}"/>
              </a:ext>
            </a:extLst>
          </p:cNvPr>
          <p:cNvSpPr/>
          <p:nvPr/>
        </p:nvSpPr>
        <p:spPr>
          <a:xfrm rot="5400000">
            <a:off x="11388107" y="4919663"/>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C763AAD6-1349-65FA-71CF-727E667A020E}"/>
              </a:ext>
            </a:extLst>
          </p:cNvPr>
          <p:cNvSpPr txBox="1"/>
          <p:nvPr/>
        </p:nvSpPr>
        <p:spPr>
          <a:xfrm>
            <a:off x="488234" y="5621849"/>
            <a:ext cx="5607766" cy="1077218"/>
          </a:xfrm>
          <a:prstGeom prst="rect">
            <a:avLst/>
          </a:prstGeom>
          <a:noFill/>
        </p:spPr>
        <p:txBody>
          <a:bodyPr wrap="square">
            <a:spAutoFit/>
          </a:bodyPr>
          <a:lstStyle/>
          <a:p>
            <a:pPr algn="ctr"/>
            <a:r>
              <a:rPr lang="vi-VN" sz="3200" i="1"/>
              <a:t>Rau bợ thuộc ngành Dương xỉ, còn lại thuộc ngành Hạt kín</a:t>
            </a:r>
            <a:endParaRPr lang="en-US" sz="3200"/>
          </a:p>
        </p:txBody>
      </p:sp>
      <p:sp>
        <p:nvSpPr>
          <p:cNvPr id="94" name="TextBox 93">
            <a:extLst>
              <a:ext uri="{FF2B5EF4-FFF2-40B4-BE49-F238E27FC236}">
                <a16:creationId xmlns:a16="http://schemas.microsoft.com/office/drawing/2014/main" id="{7344A670-0A41-9DBB-D91E-99A868C41F23}"/>
              </a:ext>
            </a:extLst>
          </p:cNvPr>
          <p:cNvSpPr txBox="1"/>
          <p:nvPr/>
        </p:nvSpPr>
        <p:spPr>
          <a:xfrm>
            <a:off x="6094590" y="5641009"/>
            <a:ext cx="5607766" cy="1077218"/>
          </a:xfrm>
          <a:prstGeom prst="rect">
            <a:avLst/>
          </a:prstGeom>
          <a:noFill/>
        </p:spPr>
        <p:txBody>
          <a:bodyPr wrap="square">
            <a:spAutoFit/>
          </a:bodyPr>
          <a:lstStyle/>
          <a:p>
            <a:pPr algn="ctr"/>
            <a:r>
              <a:rPr lang="vi-VN" sz="3200" i="1"/>
              <a:t>Mía thuộc ngành Hạt kín, còn lại là Hạt trần</a:t>
            </a:r>
            <a:endParaRPr lang="en-US" sz="3200"/>
          </a:p>
        </p:txBody>
      </p:sp>
    </p:spTree>
    <p:extLst>
      <p:ext uri="{BB962C8B-B14F-4D97-AF65-F5344CB8AC3E}">
        <p14:creationId xmlns:p14="http://schemas.microsoft.com/office/powerpoint/2010/main" val="78304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500" fill="hold"/>
                                        <p:tgtEl>
                                          <p:spTgt spid="91"/>
                                        </p:tgtEl>
                                        <p:attrNameLst>
                                          <p:attrName>ppt_x</p:attrName>
                                        </p:attrNameLst>
                                      </p:cBhvr>
                                      <p:tavLst>
                                        <p:tav tm="0">
                                          <p:val>
                                            <p:strVal val="1+#ppt_w/2"/>
                                          </p:val>
                                        </p:tav>
                                        <p:tav tm="100000">
                                          <p:val>
                                            <p:strVal val="#ppt_x"/>
                                          </p:val>
                                        </p:tav>
                                      </p:tavLst>
                                    </p:anim>
                                    <p:anim calcmode="lin" valueType="num">
                                      <p:cBhvr additive="base">
                                        <p:cTn id="29" dur="500" fill="hold"/>
                                        <p:tgtEl>
                                          <p:spTgt spid="9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additive="base">
                                        <p:cTn id="61" dur="500" fill="hold"/>
                                        <p:tgtEl>
                                          <p:spTgt spid="92"/>
                                        </p:tgtEl>
                                        <p:attrNameLst>
                                          <p:attrName>ppt_x</p:attrName>
                                        </p:attrNameLst>
                                      </p:cBhvr>
                                      <p:tavLst>
                                        <p:tav tm="0">
                                          <p:val>
                                            <p:strVal val="1+#ppt_w/2"/>
                                          </p:val>
                                        </p:tav>
                                        <p:tav tm="100000">
                                          <p:val>
                                            <p:strVal val="#ppt_x"/>
                                          </p:val>
                                        </p:tav>
                                      </p:tavLst>
                                    </p:anim>
                                    <p:anim calcmode="lin" valueType="num">
                                      <p:cBhvr additive="base">
                                        <p:cTn id="62" dur="500" fill="hold"/>
                                        <p:tgtEl>
                                          <p:spTgt spid="9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P spid="46" grpId="0"/>
      <p:bldP spid="47" grpId="0"/>
      <p:bldP spid="86" grpId="0"/>
      <p:bldP spid="87" grpId="0"/>
      <p:bldP spid="88" grpId="0"/>
      <p:bldP spid="90" grpId="0"/>
      <p:bldP spid="91" grpId="0" animBg="1"/>
      <p:bldP spid="92" grpId="0" animBg="1"/>
      <p:bldP spid="93" grpId="0"/>
      <p:bldP spid="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23">
            <a:extLst>
              <a:ext uri="{FF2B5EF4-FFF2-40B4-BE49-F238E27FC236}">
                <a16:creationId xmlns:a16="http://schemas.microsoft.com/office/drawing/2014/main" id="{C99FDCDC-14FC-4724-3F29-8B61255AE658}"/>
              </a:ext>
            </a:extLst>
          </p:cNvPr>
          <p:cNvSpPr txBox="1">
            <a:spLocks/>
          </p:cNvSpPr>
          <p:nvPr/>
        </p:nvSpPr>
        <p:spPr>
          <a:xfrm>
            <a:off x="3441651" y="4861834"/>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Dơi</a:t>
            </a:r>
            <a:endParaRPr lang="en-US"/>
          </a:p>
        </p:txBody>
      </p:sp>
      <p:sp>
        <p:nvSpPr>
          <p:cNvPr id="5" name="Text Placeholder 223">
            <a:extLst>
              <a:ext uri="{FF2B5EF4-FFF2-40B4-BE49-F238E27FC236}">
                <a16:creationId xmlns:a16="http://schemas.microsoft.com/office/drawing/2014/main" id="{DA54C165-028B-6DE6-C3BF-AC6BF66E55B7}"/>
              </a:ext>
            </a:extLst>
          </p:cNvPr>
          <p:cNvSpPr txBox="1">
            <a:spLocks/>
          </p:cNvSpPr>
          <p:nvPr/>
        </p:nvSpPr>
        <p:spPr>
          <a:xfrm>
            <a:off x="1040219" y="553980"/>
            <a:ext cx="10516781" cy="123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vi-VN"/>
              <a:t>Vận dụng kiến thức đã học, trả lời các câu hỏi sau:</a:t>
            </a:r>
          </a:p>
          <a:p>
            <a:r>
              <a:rPr lang="vi-VN" i="1"/>
              <a:t>Sinh vật nào sau đây không cùng nhóm với những sinh vật còn lại?</a:t>
            </a:r>
          </a:p>
          <a:p>
            <a:r>
              <a:rPr lang="vi-VN" b="1" i="1" u="sng"/>
              <a:t>Câu 9</a:t>
            </a:r>
            <a:r>
              <a:rPr lang="vi-VN" b="1" i="1"/>
              <a:t>				</a:t>
            </a:r>
            <a:endParaRPr lang="en-US" b="1" u="sng"/>
          </a:p>
        </p:txBody>
      </p:sp>
      <p:grpSp>
        <p:nvGrpSpPr>
          <p:cNvPr id="6" name="Group 5">
            <a:extLst>
              <a:ext uri="{FF2B5EF4-FFF2-40B4-BE49-F238E27FC236}">
                <a16:creationId xmlns:a16="http://schemas.microsoft.com/office/drawing/2014/main" id="{41791467-12E9-C33B-800F-259E24E32E28}"/>
              </a:ext>
            </a:extLst>
          </p:cNvPr>
          <p:cNvGrpSpPr/>
          <p:nvPr/>
        </p:nvGrpSpPr>
        <p:grpSpPr>
          <a:xfrm>
            <a:off x="262325" y="2113648"/>
            <a:ext cx="2988875" cy="3482746"/>
            <a:chOff x="697753" y="2184400"/>
            <a:chExt cx="3725425" cy="3482746"/>
          </a:xfrm>
        </p:grpSpPr>
        <p:grpSp>
          <p:nvGrpSpPr>
            <p:cNvPr id="7" name="Google Shape;869;p30">
              <a:extLst>
                <a:ext uri="{FF2B5EF4-FFF2-40B4-BE49-F238E27FC236}">
                  <a16:creationId xmlns:a16="http://schemas.microsoft.com/office/drawing/2014/main" id="{0A6FA4F1-63FB-073A-0621-C79EABFBEA74}"/>
                </a:ext>
              </a:extLst>
            </p:cNvPr>
            <p:cNvGrpSpPr/>
            <p:nvPr userDrawn="1"/>
          </p:nvGrpSpPr>
          <p:grpSpPr>
            <a:xfrm>
              <a:off x="697753" y="2184400"/>
              <a:ext cx="3725425" cy="3125117"/>
              <a:chOff x="1075125" y="1099618"/>
              <a:chExt cx="3725425" cy="3125117"/>
            </a:xfrm>
          </p:grpSpPr>
          <p:cxnSp>
            <p:nvCxnSpPr>
              <p:cNvPr id="10" name="Google Shape;870;p30">
                <a:extLst>
                  <a:ext uri="{FF2B5EF4-FFF2-40B4-BE49-F238E27FC236}">
                    <a16:creationId xmlns:a16="http://schemas.microsoft.com/office/drawing/2014/main" id="{DC494EDB-3B5A-03A2-1636-D3F1CFB52A6D}"/>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11" name="Google Shape;871;p30">
                <a:extLst>
                  <a:ext uri="{FF2B5EF4-FFF2-40B4-BE49-F238E27FC236}">
                    <a16:creationId xmlns:a16="http://schemas.microsoft.com/office/drawing/2014/main" id="{3456E251-D212-0B21-B2E1-DF509FEF1F1A}"/>
                  </a:ext>
                </a:extLst>
              </p:cNvPr>
              <p:cNvCxnSpPr>
                <a:cxnSpLocks/>
                <a:endCxn id="15"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12" name="Google Shape;872;p30">
                <a:extLst>
                  <a:ext uri="{FF2B5EF4-FFF2-40B4-BE49-F238E27FC236}">
                    <a16:creationId xmlns:a16="http://schemas.microsoft.com/office/drawing/2014/main" id="{2A89EB25-7F72-927C-2CD6-0EDC1125BD16}"/>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13" name="Google Shape;873;p30">
                <a:extLst>
                  <a:ext uri="{FF2B5EF4-FFF2-40B4-BE49-F238E27FC236}">
                    <a16:creationId xmlns:a16="http://schemas.microsoft.com/office/drawing/2014/main" id="{A7C9FD9C-969C-4183-CED2-309B38D385B2}"/>
                  </a:ext>
                </a:extLst>
              </p:cNvPr>
              <p:cNvGrpSpPr/>
              <p:nvPr/>
            </p:nvGrpSpPr>
            <p:grpSpPr>
              <a:xfrm>
                <a:off x="1075125" y="1418062"/>
                <a:ext cx="1828801" cy="2806673"/>
                <a:chOff x="1064425" y="1552099"/>
                <a:chExt cx="1828801" cy="2806673"/>
              </a:xfrm>
            </p:grpSpPr>
            <p:sp>
              <p:nvSpPr>
                <p:cNvPr id="17" name="Google Shape;874;p30">
                  <a:extLst>
                    <a:ext uri="{FF2B5EF4-FFF2-40B4-BE49-F238E27FC236}">
                      <a16:creationId xmlns:a16="http://schemas.microsoft.com/office/drawing/2014/main" id="{09F27823-9531-0C18-4C53-F82117C85AD2}"/>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875;p30">
                  <a:extLst>
                    <a:ext uri="{FF2B5EF4-FFF2-40B4-BE49-F238E27FC236}">
                      <a16:creationId xmlns:a16="http://schemas.microsoft.com/office/drawing/2014/main" id="{30A436D7-6D41-CE0A-B09D-5E541C288F77}"/>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876;p30">
                  <a:extLst>
                    <a:ext uri="{FF2B5EF4-FFF2-40B4-BE49-F238E27FC236}">
                      <a16:creationId xmlns:a16="http://schemas.microsoft.com/office/drawing/2014/main" id="{4E22E338-FE5D-7DC8-C23F-CCC6249721BC}"/>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877;p30">
                  <a:extLst>
                    <a:ext uri="{FF2B5EF4-FFF2-40B4-BE49-F238E27FC236}">
                      <a16:creationId xmlns:a16="http://schemas.microsoft.com/office/drawing/2014/main" id="{E9D8D7A8-596C-4EC4-F34A-BEDB9B99773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878;p30">
                  <a:extLst>
                    <a:ext uri="{FF2B5EF4-FFF2-40B4-BE49-F238E27FC236}">
                      <a16:creationId xmlns:a16="http://schemas.microsoft.com/office/drawing/2014/main" id="{6BE2C7EA-C6C2-8442-0B38-0376FA2A239E}"/>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2" name="Google Shape;879;p30">
                  <a:extLst>
                    <a:ext uri="{FF2B5EF4-FFF2-40B4-BE49-F238E27FC236}">
                      <a16:creationId xmlns:a16="http://schemas.microsoft.com/office/drawing/2014/main" id="{3186053C-059E-97A6-34CC-C5A3BB7A08BF}"/>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Google Shape;880;p30">
                  <a:extLst>
                    <a:ext uri="{FF2B5EF4-FFF2-40B4-BE49-F238E27FC236}">
                      <a16:creationId xmlns:a16="http://schemas.microsoft.com/office/drawing/2014/main" id="{35361A76-FE9C-D3E7-2838-4CCB0E7AFE51}"/>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Google Shape;881;p30">
                  <a:extLst>
                    <a:ext uri="{FF2B5EF4-FFF2-40B4-BE49-F238E27FC236}">
                      <a16:creationId xmlns:a16="http://schemas.microsoft.com/office/drawing/2014/main" id="{13475A5C-F15C-E441-FF81-0F2B14489CA4}"/>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Google Shape;882;p30">
                  <a:extLst>
                    <a:ext uri="{FF2B5EF4-FFF2-40B4-BE49-F238E27FC236}">
                      <a16:creationId xmlns:a16="http://schemas.microsoft.com/office/drawing/2014/main" id="{2A12263B-6F68-EDBD-24C5-8C5694844DCD}"/>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Google Shape;883;p30">
                  <a:extLst>
                    <a:ext uri="{FF2B5EF4-FFF2-40B4-BE49-F238E27FC236}">
                      <a16:creationId xmlns:a16="http://schemas.microsoft.com/office/drawing/2014/main" id="{CB5CBB93-F693-9AB1-1566-ECD734D81552}"/>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Google Shape;884;p30">
                  <a:extLst>
                    <a:ext uri="{FF2B5EF4-FFF2-40B4-BE49-F238E27FC236}">
                      <a16:creationId xmlns:a16="http://schemas.microsoft.com/office/drawing/2014/main" id="{1213B022-B442-A37C-BB19-B365371BC901}"/>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Google Shape;885;p30">
                  <a:extLst>
                    <a:ext uri="{FF2B5EF4-FFF2-40B4-BE49-F238E27FC236}">
                      <a16:creationId xmlns:a16="http://schemas.microsoft.com/office/drawing/2014/main" id="{48A4A337-A756-D231-E7F4-F9BD0A34C182}"/>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Google Shape;886;p30">
                  <a:extLst>
                    <a:ext uri="{FF2B5EF4-FFF2-40B4-BE49-F238E27FC236}">
                      <a16:creationId xmlns:a16="http://schemas.microsoft.com/office/drawing/2014/main" id="{03DF1701-7581-E5EA-2B81-32C9CC2A9D99}"/>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Google Shape;887;p30">
                  <a:extLst>
                    <a:ext uri="{FF2B5EF4-FFF2-40B4-BE49-F238E27FC236}">
                      <a16:creationId xmlns:a16="http://schemas.microsoft.com/office/drawing/2014/main" id="{4B17B513-711C-C426-A5B8-315F1C6FDEAE}"/>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 name="Google Shape;888;p30">
                  <a:extLst>
                    <a:ext uri="{FF2B5EF4-FFF2-40B4-BE49-F238E27FC236}">
                      <a16:creationId xmlns:a16="http://schemas.microsoft.com/office/drawing/2014/main" id="{592D8B26-8A42-2BD8-A8E2-2DC02AC87014}"/>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Google Shape;889;p30">
                  <a:extLst>
                    <a:ext uri="{FF2B5EF4-FFF2-40B4-BE49-F238E27FC236}">
                      <a16:creationId xmlns:a16="http://schemas.microsoft.com/office/drawing/2014/main" id="{C2BC85FA-C223-50B1-0992-AFDB69C19FC0}"/>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890;p30">
                  <a:extLst>
                    <a:ext uri="{FF2B5EF4-FFF2-40B4-BE49-F238E27FC236}">
                      <a16:creationId xmlns:a16="http://schemas.microsoft.com/office/drawing/2014/main" id="{73502002-57F5-DE74-E5EA-2E9485B753E6}"/>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891;p30">
                  <a:extLst>
                    <a:ext uri="{FF2B5EF4-FFF2-40B4-BE49-F238E27FC236}">
                      <a16:creationId xmlns:a16="http://schemas.microsoft.com/office/drawing/2014/main" id="{F4B63DE2-AD5D-407D-5CB7-71240AC88AFB}"/>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892;p30">
                  <a:extLst>
                    <a:ext uri="{FF2B5EF4-FFF2-40B4-BE49-F238E27FC236}">
                      <a16:creationId xmlns:a16="http://schemas.microsoft.com/office/drawing/2014/main" id="{BD36D75F-0DA0-22B5-42F0-87DEB69B93E7}"/>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893;p30">
                  <a:extLst>
                    <a:ext uri="{FF2B5EF4-FFF2-40B4-BE49-F238E27FC236}">
                      <a16:creationId xmlns:a16="http://schemas.microsoft.com/office/drawing/2014/main" id="{92695F91-1809-1B47-E63A-A50E3DAE2B83}"/>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894;p30">
                  <a:extLst>
                    <a:ext uri="{FF2B5EF4-FFF2-40B4-BE49-F238E27FC236}">
                      <a16:creationId xmlns:a16="http://schemas.microsoft.com/office/drawing/2014/main" id="{6AB80AF6-9DAB-357D-E88A-66410E68FCB0}"/>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895;p30">
                  <a:extLst>
                    <a:ext uri="{FF2B5EF4-FFF2-40B4-BE49-F238E27FC236}">
                      <a16:creationId xmlns:a16="http://schemas.microsoft.com/office/drawing/2014/main" id="{C6E5D489-6076-18A0-3F96-8E858CDB5DF1}"/>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896;p30">
                  <a:extLst>
                    <a:ext uri="{FF2B5EF4-FFF2-40B4-BE49-F238E27FC236}">
                      <a16:creationId xmlns:a16="http://schemas.microsoft.com/office/drawing/2014/main" id="{CB16C658-BD99-FCCA-AE96-7BFFA245D265}"/>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897;p30">
                  <a:extLst>
                    <a:ext uri="{FF2B5EF4-FFF2-40B4-BE49-F238E27FC236}">
                      <a16:creationId xmlns:a16="http://schemas.microsoft.com/office/drawing/2014/main" id="{B674997C-051A-9708-4564-5C15CFFC5B59}"/>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898;p30">
                  <a:extLst>
                    <a:ext uri="{FF2B5EF4-FFF2-40B4-BE49-F238E27FC236}">
                      <a16:creationId xmlns:a16="http://schemas.microsoft.com/office/drawing/2014/main" id="{0C389DA3-E539-7885-FEBB-E981C2E5330C}"/>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899;p30">
                  <a:extLst>
                    <a:ext uri="{FF2B5EF4-FFF2-40B4-BE49-F238E27FC236}">
                      <a16:creationId xmlns:a16="http://schemas.microsoft.com/office/drawing/2014/main" id="{98696CE5-9063-D5B0-BBB7-A0C020C7BAC1}"/>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900;p30">
                  <a:extLst>
                    <a:ext uri="{FF2B5EF4-FFF2-40B4-BE49-F238E27FC236}">
                      <a16:creationId xmlns:a16="http://schemas.microsoft.com/office/drawing/2014/main" id="{3DBD611B-3EB2-94AD-F945-133DC657620F}"/>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4" name="Google Shape;901;p30">
                <a:extLst>
                  <a:ext uri="{FF2B5EF4-FFF2-40B4-BE49-F238E27FC236}">
                    <a16:creationId xmlns:a16="http://schemas.microsoft.com/office/drawing/2014/main" id="{246A605C-B2C2-C70C-E7B3-840B025C3002}"/>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15" name="Google Shape;902;p30">
                <a:extLst>
                  <a:ext uri="{FF2B5EF4-FFF2-40B4-BE49-F238E27FC236}">
                    <a16:creationId xmlns:a16="http://schemas.microsoft.com/office/drawing/2014/main" id="{CDEFC059-7F04-D75D-EB5D-3419CF0BD3D4}"/>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16" name="Google Shape;903;p30">
                <a:extLst>
                  <a:ext uri="{FF2B5EF4-FFF2-40B4-BE49-F238E27FC236}">
                    <a16:creationId xmlns:a16="http://schemas.microsoft.com/office/drawing/2014/main" id="{1B6A81CE-D318-FF6E-7C06-B735AA8F882E}"/>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8" name="Google Shape;870;p30">
              <a:extLst>
                <a:ext uri="{FF2B5EF4-FFF2-40B4-BE49-F238E27FC236}">
                  <a16:creationId xmlns:a16="http://schemas.microsoft.com/office/drawing/2014/main" id="{D214A315-B778-E7AB-F601-F0B64A09F5D6}"/>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9" name="Google Shape;903;p30">
              <a:extLst>
                <a:ext uri="{FF2B5EF4-FFF2-40B4-BE49-F238E27FC236}">
                  <a16:creationId xmlns:a16="http://schemas.microsoft.com/office/drawing/2014/main" id="{856464E7-26F3-99FA-CF80-F9F5BBE943E2}"/>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44" name="Text Placeholder 223">
            <a:extLst>
              <a:ext uri="{FF2B5EF4-FFF2-40B4-BE49-F238E27FC236}">
                <a16:creationId xmlns:a16="http://schemas.microsoft.com/office/drawing/2014/main" id="{46F4B777-36DF-89E5-4460-32F32BA6C512}"/>
              </a:ext>
            </a:extLst>
          </p:cNvPr>
          <p:cNvSpPr txBox="1">
            <a:spLocks/>
          </p:cNvSpPr>
          <p:nvPr/>
        </p:nvSpPr>
        <p:spPr>
          <a:xfrm>
            <a:off x="3441651" y="391889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voi</a:t>
            </a:r>
            <a:endParaRPr lang="en-US"/>
          </a:p>
        </p:txBody>
      </p:sp>
      <p:sp>
        <p:nvSpPr>
          <p:cNvPr id="45" name="Text Placeholder 223">
            <a:extLst>
              <a:ext uri="{FF2B5EF4-FFF2-40B4-BE49-F238E27FC236}">
                <a16:creationId xmlns:a16="http://schemas.microsoft.com/office/drawing/2014/main" id="{23925AEC-22E1-908C-B9CB-D7AD78437737}"/>
              </a:ext>
            </a:extLst>
          </p:cNvPr>
          <p:cNvSpPr txBox="1">
            <a:spLocks/>
          </p:cNvSpPr>
          <p:nvPr/>
        </p:nvSpPr>
        <p:spPr>
          <a:xfrm>
            <a:off x="3436483" y="2928133"/>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mập</a:t>
            </a:r>
            <a:endParaRPr lang="en-US"/>
          </a:p>
        </p:txBody>
      </p:sp>
      <p:sp>
        <p:nvSpPr>
          <p:cNvPr id="46" name="Text Placeholder 223">
            <a:extLst>
              <a:ext uri="{FF2B5EF4-FFF2-40B4-BE49-F238E27FC236}">
                <a16:creationId xmlns:a16="http://schemas.microsoft.com/office/drawing/2014/main" id="{A624DBC1-DB71-28A4-E746-FEA6CC8B2205}"/>
              </a:ext>
            </a:extLst>
          </p:cNvPr>
          <p:cNvSpPr txBox="1">
            <a:spLocks/>
          </p:cNvSpPr>
          <p:nvPr/>
        </p:nvSpPr>
        <p:spPr>
          <a:xfrm>
            <a:off x="3436483" y="2028030"/>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heo</a:t>
            </a:r>
            <a:endParaRPr lang="en-US"/>
          </a:p>
        </p:txBody>
      </p:sp>
      <p:sp>
        <p:nvSpPr>
          <p:cNvPr id="47" name="Text Placeholder 223">
            <a:extLst>
              <a:ext uri="{FF2B5EF4-FFF2-40B4-BE49-F238E27FC236}">
                <a16:creationId xmlns:a16="http://schemas.microsoft.com/office/drawing/2014/main" id="{C8BDC0ED-9C0B-FFC1-F440-F1173F334AC6}"/>
              </a:ext>
            </a:extLst>
          </p:cNvPr>
          <p:cNvSpPr txBox="1">
            <a:spLocks/>
          </p:cNvSpPr>
          <p:nvPr/>
        </p:nvSpPr>
        <p:spPr>
          <a:xfrm>
            <a:off x="9516765" y="4947452"/>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Rùa núi vàng</a:t>
            </a:r>
            <a:endParaRPr lang="en-US"/>
          </a:p>
        </p:txBody>
      </p:sp>
      <p:grpSp>
        <p:nvGrpSpPr>
          <p:cNvPr id="48" name="Group 47">
            <a:extLst>
              <a:ext uri="{FF2B5EF4-FFF2-40B4-BE49-F238E27FC236}">
                <a16:creationId xmlns:a16="http://schemas.microsoft.com/office/drawing/2014/main" id="{CF0CC32C-49FB-DC25-6619-97FAADB1DB61}"/>
              </a:ext>
            </a:extLst>
          </p:cNvPr>
          <p:cNvGrpSpPr/>
          <p:nvPr/>
        </p:nvGrpSpPr>
        <p:grpSpPr>
          <a:xfrm>
            <a:off x="6337439" y="2199266"/>
            <a:ext cx="2988875" cy="3482746"/>
            <a:chOff x="697753" y="2184400"/>
            <a:chExt cx="3725425" cy="3482746"/>
          </a:xfrm>
        </p:grpSpPr>
        <p:grpSp>
          <p:nvGrpSpPr>
            <p:cNvPr id="49" name="Google Shape;869;p30">
              <a:extLst>
                <a:ext uri="{FF2B5EF4-FFF2-40B4-BE49-F238E27FC236}">
                  <a16:creationId xmlns:a16="http://schemas.microsoft.com/office/drawing/2014/main" id="{5D53DDAE-C2E9-A2E5-210C-54F8EABDB2CB}"/>
                </a:ext>
              </a:extLst>
            </p:cNvPr>
            <p:cNvGrpSpPr/>
            <p:nvPr userDrawn="1"/>
          </p:nvGrpSpPr>
          <p:grpSpPr>
            <a:xfrm>
              <a:off x="697753" y="2184400"/>
              <a:ext cx="3725425" cy="3125117"/>
              <a:chOff x="1075125" y="1099618"/>
              <a:chExt cx="3725425" cy="3125117"/>
            </a:xfrm>
          </p:grpSpPr>
          <p:cxnSp>
            <p:nvCxnSpPr>
              <p:cNvPr id="52" name="Google Shape;870;p30">
                <a:extLst>
                  <a:ext uri="{FF2B5EF4-FFF2-40B4-BE49-F238E27FC236}">
                    <a16:creationId xmlns:a16="http://schemas.microsoft.com/office/drawing/2014/main" id="{D753824E-E450-F764-F259-C26EAC51C79E}"/>
                  </a:ext>
                </a:extLst>
              </p:cNvPr>
              <p:cNvCxnSpPr>
                <a:cxnSpLocks/>
              </p:cNvCxnSpPr>
              <p:nvPr/>
            </p:nvCxnSpPr>
            <p:spPr>
              <a:xfrm>
                <a:off x="2357450" y="1458568"/>
                <a:ext cx="2035875" cy="0"/>
              </a:xfrm>
              <a:prstGeom prst="straightConnector1">
                <a:avLst/>
              </a:prstGeom>
              <a:noFill/>
              <a:ln w="38100" cap="flat" cmpd="sng">
                <a:solidFill>
                  <a:srgbClr val="F7AF60"/>
                </a:solidFill>
                <a:prstDash val="solid"/>
                <a:round/>
                <a:headEnd type="none" w="med" len="med"/>
                <a:tailEnd type="none" w="med" len="med"/>
              </a:ln>
            </p:spPr>
          </p:cxnSp>
          <p:cxnSp>
            <p:nvCxnSpPr>
              <p:cNvPr id="53" name="Google Shape;871;p30">
                <a:extLst>
                  <a:ext uri="{FF2B5EF4-FFF2-40B4-BE49-F238E27FC236}">
                    <a16:creationId xmlns:a16="http://schemas.microsoft.com/office/drawing/2014/main" id="{DD1FD518-5050-EF9D-7EE7-F2D1C44E6976}"/>
                  </a:ext>
                </a:extLst>
              </p:cNvPr>
              <p:cNvCxnSpPr>
                <a:cxnSpLocks/>
                <a:endCxn id="57" idx="6"/>
              </p:cNvCxnSpPr>
              <p:nvPr/>
            </p:nvCxnSpPr>
            <p:spPr>
              <a:xfrm flipV="1">
                <a:off x="2478872" y="2298877"/>
                <a:ext cx="2321678" cy="17328"/>
              </a:xfrm>
              <a:prstGeom prst="straightConnector1">
                <a:avLst/>
              </a:prstGeom>
              <a:noFill/>
              <a:ln w="28575" cap="flat" cmpd="sng">
                <a:solidFill>
                  <a:srgbClr val="006666"/>
                </a:solidFill>
                <a:prstDash val="solid"/>
                <a:round/>
                <a:headEnd type="none" w="med" len="med"/>
                <a:tailEnd type="none" w="med" len="med"/>
              </a:ln>
            </p:spPr>
          </p:cxnSp>
          <p:cxnSp>
            <p:nvCxnSpPr>
              <p:cNvPr id="54" name="Google Shape;872;p30">
                <a:extLst>
                  <a:ext uri="{FF2B5EF4-FFF2-40B4-BE49-F238E27FC236}">
                    <a16:creationId xmlns:a16="http://schemas.microsoft.com/office/drawing/2014/main" id="{23E2890F-7539-262C-2F78-78E32069B915}"/>
                  </a:ext>
                </a:extLst>
              </p:cNvPr>
              <p:cNvCxnSpPr>
                <a:cxnSpLocks/>
              </p:cNvCxnSpPr>
              <p:nvPr/>
            </p:nvCxnSpPr>
            <p:spPr>
              <a:xfrm>
                <a:off x="1895475" y="3342408"/>
                <a:ext cx="2546125" cy="0"/>
              </a:xfrm>
              <a:prstGeom prst="straightConnector1">
                <a:avLst/>
              </a:prstGeom>
              <a:noFill/>
              <a:ln w="38100" cap="flat" cmpd="sng">
                <a:solidFill>
                  <a:srgbClr val="009999"/>
                </a:solidFill>
                <a:prstDash val="solid"/>
                <a:round/>
                <a:headEnd type="none" w="med" len="med"/>
                <a:tailEnd type="none" w="med" len="med"/>
              </a:ln>
            </p:spPr>
          </p:cxnSp>
          <p:grpSp>
            <p:nvGrpSpPr>
              <p:cNvPr id="55" name="Google Shape;873;p30">
                <a:extLst>
                  <a:ext uri="{FF2B5EF4-FFF2-40B4-BE49-F238E27FC236}">
                    <a16:creationId xmlns:a16="http://schemas.microsoft.com/office/drawing/2014/main" id="{53B416E9-D777-7964-5390-1038BBCDB1AF}"/>
                  </a:ext>
                </a:extLst>
              </p:cNvPr>
              <p:cNvGrpSpPr/>
              <p:nvPr/>
            </p:nvGrpSpPr>
            <p:grpSpPr>
              <a:xfrm>
                <a:off x="1075125" y="1418062"/>
                <a:ext cx="1828801" cy="2806673"/>
                <a:chOff x="1064425" y="1552099"/>
                <a:chExt cx="1828801" cy="2806673"/>
              </a:xfrm>
            </p:grpSpPr>
            <p:sp>
              <p:nvSpPr>
                <p:cNvPr id="59" name="Google Shape;874;p30">
                  <a:extLst>
                    <a:ext uri="{FF2B5EF4-FFF2-40B4-BE49-F238E27FC236}">
                      <a16:creationId xmlns:a16="http://schemas.microsoft.com/office/drawing/2014/main" id="{F4122702-F6F2-C290-7A9C-4E7F7975BB24}"/>
                    </a:ext>
                  </a:extLst>
                </p:cNvPr>
                <p:cNvSpPr/>
                <p:nvPr/>
              </p:nvSpPr>
              <p:spPr>
                <a:xfrm flipH="1">
                  <a:off x="1980606"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875;p30">
                  <a:extLst>
                    <a:ext uri="{FF2B5EF4-FFF2-40B4-BE49-F238E27FC236}">
                      <a16:creationId xmlns:a16="http://schemas.microsoft.com/office/drawing/2014/main" id="{E5387A53-83B9-14E4-E7AA-59DF121772B2}"/>
                    </a:ext>
                  </a:extLst>
                </p:cNvPr>
                <p:cNvSpPr/>
                <p:nvPr/>
              </p:nvSpPr>
              <p:spPr>
                <a:xfrm flipH="1">
                  <a:off x="2173913" y="3616724"/>
                  <a:ext cx="23826" cy="59811"/>
                </a:xfrm>
                <a:custGeom>
                  <a:avLst/>
                  <a:gdLst/>
                  <a:ahLst/>
                  <a:cxnLst/>
                  <a:rect l="l" t="t" r="r" b="b"/>
                  <a:pathLst>
                    <a:path w="194" h="487" extrusionOk="0">
                      <a:moveTo>
                        <a:pt x="0" y="1"/>
                      </a:moveTo>
                      <a:lnTo>
                        <a:pt x="0" y="487"/>
                      </a:lnTo>
                      <a:lnTo>
                        <a:pt x="193" y="487"/>
                      </a:lnTo>
                      <a:lnTo>
                        <a:pt x="193" y="1"/>
                      </a:lnTo>
                      <a:close/>
                    </a:path>
                  </a:pathLst>
                </a:custGeom>
                <a:solidFill>
                  <a:srgbClr val="1A1A1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876;p30">
                  <a:extLst>
                    <a:ext uri="{FF2B5EF4-FFF2-40B4-BE49-F238E27FC236}">
                      <a16:creationId xmlns:a16="http://schemas.microsoft.com/office/drawing/2014/main" id="{F0122416-7512-D5FA-85E3-A5276ACD0D6D}"/>
                    </a:ext>
                  </a:extLst>
                </p:cNvPr>
                <p:cNvSpPr/>
                <p:nvPr/>
              </p:nvSpPr>
              <p:spPr>
                <a:xfrm flipH="1">
                  <a:off x="2225126" y="3829929"/>
                  <a:ext cx="165920" cy="39915"/>
                </a:xfrm>
                <a:custGeom>
                  <a:avLst/>
                  <a:gdLst/>
                  <a:ahLst/>
                  <a:cxnLst/>
                  <a:rect l="l" t="t" r="r" b="b"/>
                  <a:pathLst>
                    <a:path w="1351" h="325" extrusionOk="0">
                      <a:moveTo>
                        <a:pt x="1" y="0"/>
                      </a:moveTo>
                      <a:lnTo>
                        <a:pt x="1" y="324"/>
                      </a:lnTo>
                      <a:lnTo>
                        <a:pt x="1351" y="324"/>
                      </a:lnTo>
                      <a:lnTo>
                        <a:pt x="1351" y="0"/>
                      </a:lnTo>
                      <a:close/>
                    </a:path>
                  </a:pathLst>
                </a:custGeom>
                <a:solidFill>
                  <a:srgbClr val="CCCCCC"/>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877;p30">
                  <a:extLst>
                    <a:ext uri="{FF2B5EF4-FFF2-40B4-BE49-F238E27FC236}">
                      <a16:creationId xmlns:a16="http://schemas.microsoft.com/office/drawing/2014/main" id="{5007AEC6-5585-9C1C-B87F-4B86CBF41CD3}"/>
                    </a:ext>
                  </a:extLst>
                </p:cNvPr>
                <p:cNvSpPr/>
                <p:nvPr/>
              </p:nvSpPr>
              <p:spPr>
                <a:xfrm flipH="1">
                  <a:off x="2241215" y="1552099"/>
                  <a:ext cx="229414" cy="379130"/>
                </a:xfrm>
                <a:custGeom>
                  <a:avLst/>
                  <a:gdLst/>
                  <a:ahLst/>
                  <a:cxnLst/>
                  <a:rect l="l" t="t" r="r" b="b"/>
                  <a:pathLst>
                    <a:path w="1868" h="3087" extrusionOk="0">
                      <a:moveTo>
                        <a:pt x="1" y="1"/>
                      </a:moveTo>
                      <a:lnTo>
                        <a:pt x="1" y="3087"/>
                      </a:lnTo>
                      <a:lnTo>
                        <a:pt x="1868" y="3087"/>
                      </a:lnTo>
                      <a:lnTo>
                        <a:pt x="1868" y="1"/>
                      </a:lnTo>
                      <a:close/>
                    </a:path>
                  </a:pathLst>
                </a:custGeom>
                <a:solidFill>
                  <a:srgbClr val="F7AF6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3" name="Google Shape;878;p30">
                  <a:extLst>
                    <a:ext uri="{FF2B5EF4-FFF2-40B4-BE49-F238E27FC236}">
                      <a16:creationId xmlns:a16="http://schemas.microsoft.com/office/drawing/2014/main" id="{97A56A4E-4573-F409-A904-2B12F9D1A53F}"/>
                    </a:ext>
                  </a:extLst>
                </p:cNvPr>
                <p:cNvSpPr/>
                <p:nvPr/>
              </p:nvSpPr>
              <p:spPr>
                <a:xfrm flipH="1">
                  <a:off x="2221319" y="1903716"/>
                  <a:ext cx="269205" cy="78724"/>
                </a:xfrm>
                <a:custGeom>
                  <a:avLst/>
                  <a:gdLst/>
                  <a:ahLst/>
                  <a:cxnLst/>
                  <a:rect l="l" t="t" r="r" b="b"/>
                  <a:pathLst>
                    <a:path w="2192" h="641" extrusionOk="0">
                      <a:moveTo>
                        <a:pt x="1" y="0"/>
                      </a:moveTo>
                      <a:lnTo>
                        <a:pt x="1" y="641"/>
                      </a:lnTo>
                      <a:lnTo>
                        <a:pt x="2192" y="641"/>
                      </a:lnTo>
                      <a:lnTo>
                        <a:pt x="2192" y="0"/>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4" name="Google Shape;879;p30">
                  <a:extLst>
                    <a:ext uri="{FF2B5EF4-FFF2-40B4-BE49-F238E27FC236}">
                      <a16:creationId xmlns:a16="http://schemas.microsoft.com/office/drawing/2014/main" id="{6C900AEA-AB95-2B2D-F2BE-1B01CDC64EC6}"/>
                    </a:ext>
                  </a:extLst>
                </p:cNvPr>
                <p:cNvSpPr/>
                <p:nvPr/>
              </p:nvSpPr>
              <p:spPr>
                <a:xfrm flipH="1">
                  <a:off x="2221319" y="1958613"/>
                  <a:ext cx="269205" cy="734434"/>
                </a:xfrm>
                <a:custGeom>
                  <a:avLst/>
                  <a:gdLst/>
                  <a:ahLst/>
                  <a:cxnLst/>
                  <a:rect l="l" t="t" r="r" b="b"/>
                  <a:pathLst>
                    <a:path w="2192" h="5980" extrusionOk="0">
                      <a:moveTo>
                        <a:pt x="1" y="1"/>
                      </a:moveTo>
                      <a:lnTo>
                        <a:pt x="1" y="5980"/>
                      </a:lnTo>
                      <a:lnTo>
                        <a:pt x="2192" y="5980"/>
                      </a:lnTo>
                      <a:lnTo>
                        <a:pt x="2192" y="1"/>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880;p30">
                  <a:extLst>
                    <a:ext uri="{FF2B5EF4-FFF2-40B4-BE49-F238E27FC236}">
                      <a16:creationId xmlns:a16="http://schemas.microsoft.com/office/drawing/2014/main" id="{386D50D5-FC8E-AB52-AD04-0C706739F5DB}"/>
                    </a:ext>
                  </a:extLst>
                </p:cNvPr>
                <p:cNvSpPr/>
                <p:nvPr/>
              </p:nvSpPr>
              <p:spPr>
                <a:xfrm flipH="1">
                  <a:off x="1064425" y="2479713"/>
                  <a:ext cx="1184527" cy="1496255"/>
                </a:xfrm>
                <a:custGeom>
                  <a:avLst/>
                  <a:gdLst/>
                  <a:ahLst/>
                  <a:cxnLst/>
                  <a:rect l="l" t="t" r="r" b="b"/>
                  <a:pathLst>
                    <a:path w="9645" h="12183" extrusionOk="0">
                      <a:moveTo>
                        <a:pt x="225" y="1"/>
                      </a:moveTo>
                      <a:lnTo>
                        <a:pt x="225" y="2670"/>
                      </a:lnTo>
                      <a:lnTo>
                        <a:pt x="3534" y="2670"/>
                      </a:lnTo>
                      <a:cubicBezTo>
                        <a:pt x="5432" y="2670"/>
                        <a:pt x="6975" y="4213"/>
                        <a:pt x="6975" y="6080"/>
                      </a:cubicBezTo>
                      <a:cubicBezTo>
                        <a:pt x="6975" y="7970"/>
                        <a:pt x="5432" y="9513"/>
                        <a:pt x="3534" y="9513"/>
                      </a:cubicBezTo>
                      <a:lnTo>
                        <a:pt x="3534" y="9552"/>
                      </a:lnTo>
                      <a:lnTo>
                        <a:pt x="479" y="9552"/>
                      </a:lnTo>
                      <a:cubicBezTo>
                        <a:pt x="225" y="9552"/>
                        <a:pt x="1" y="9745"/>
                        <a:pt x="1" y="9999"/>
                      </a:cubicBezTo>
                      <a:lnTo>
                        <a:pt x="1" y="11735"/>
                      </a:lnTo>
                      <a:cubicBezTo>
                        <a:pt x="1" y="11990"/>
                        <a:pt x="225" y="12182"/>
                        <a:pt x="479" y="12182"/>
                      </a:cubicBezTo>
                      <a:lnTo>
                        <a:pt x="7777" y="12182"/>
                      </a:lnTo>
                      <a:cubicBezTo>
                        <a:pt x="8032" y="12182"/>
                        <a:pt x="8225" y="11990"/>
                        <a:pt x="8225" y="11735"/>
                      </a:cubicBezTo>
                      <a:lnTo>
                        <a:pt x="8225" y="9999"/>
                      </a:lnTo>
                      <a:cubicBezTo>
                        <a:pt x="9097" y="8935"/>
                        <a:pt x="9644" y="7554"/>
                        <a:pt x="9644" y="6080"/>
                      </a:cubicBezTo>
                      <a:cubicBezTo>
                        <a:pt x="9644" y="2732"/>
                        <a:pt x="6906" y="1"/>
                        <a:pt x="3534" y="1"/>
                      </a:cubicBezTo>
                      <a:close/>
                    </a:path>
                  </a:pathLst>
                </a:custGeom>
                <a:solidFill>
                  <a:srgbClr val="F2AEA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881;p30">
                  <a:extLst>
                    <a:ext uri="{FF2B5EF4-FFF2-40B4-BE49-F238E27FC236}">
                      <a16:creationId xmlns:a16="http://schemas.microsoft.com/office/drawing/2014/main" id="{DCDA09DD-05EF-AC58-9450-CB4F9897E6B0}"/>
                    </a:ext>
                  </a:extLst>
                </p:cNvPr>
                <p:cNvSpPr/>
                <p:nvPr/>
              </p:nvSpPr>
              <p:spPr>
                <a:xfrm flipH="1">
                  <a:off x="1163904" y="3652709"/>
                  <a:ext cx="1729323" cy="706063"/>
                </a:xfrm>
                <a:custGeom>
                  <a:avLst/>
                  <a:gdLst/>
                  <a:ahLst/>
                  <a:cxnLst/>
                  <a:rect l="l" t="t" r="r" b="b"/>
                  <a:pathLst>
                    <a:path w="14081" h="5749" extrusionOk="0">
                      <a:moveTo>
                        <a:pt x="8140" y="1"/>
                      </a:moveTo>
                      <a:cubicBezTo>
                        <a:pt x="7461" y="1"/>
                        <a:pt x="6913" y="541"/>
                        <a:pt x="6913" y="1251"/>
                      </a:cubicBezTo>
                      <a:lnTo>
                        <a:pt x="6913" y="2732"/>
                      </a:lnTo>
                      <a:cubicBezTo>
                        <a:pt x="6913" y="3017"/>
                        <a:pt x="6690" y="3341"/>
                        <a:pt x="6466" y="3596"/>
                      </a:cubicBezTo>
                      <a:lnTo>
                        <a:pt x="1" y="3596"/>
                      </a:lnTo>
                      <a:lnTo>
                        <a:pt x="1" y="5748"/>
                      </a:lnTo>
                      <a:lnTo>
                        <a:pt x="14080" y="5748"/>
                      </a:lnTo>
                      <a:lnTo>
                        <a:pt x="14080" y="3596"/>
                      </a:lnTo>
                      <a:lnTo>
                        <a:pt x="10647" y="3596"/>
                      </a:lnTo>
                      <a:lnTo>
                        <a:pt x="9390" y="1251"/>
                      </a:lnTo>
                      <a:cubicBezTo>
                        <a:pt x="9390" y="541"/>
                        <a:pt x="8811" y="1"/>
                        <a:pt x="8140" y="1"/>
                      </a:cubicBezTo>
                      <a:close/>
                    </a:path>
                  </a:pathLst>
                </a:custGeom>
                <a:solidFill>
                  <a:srgbClr val="E7716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882;p30">
                  <a:extLst>
                    <a:ext uri="{FF2B5EF4-FFF2-40B4-BE49-F238E27FC236}">
                      <a16:creationId xmlns:a16="http://schemas.microsoft.com/office/drawing/2014/main" id="{FD7EAD4D-AF38-20CC-D300-688A0AE70683}"/>
                    </a:ext>
                  </a:extLst>
                </p:cNvPr>
                <p:cNvSpPr/>
                <p:nvPr/>
              </p:nvSpPr>
              <p:spPr>
                <a:xfrm flipH="1">
                  <a:off x="2304709" y="2894701"/>
                  <a:ext cx="114707" cy="220944"/>
                </a:xfrm>
                <a:custGeom>
                  <a:avLst/>
                  <a:gdLst/>
                  <a:ahLst/>
                  <a:cxnLst/>
                  <a:rect l="l" t="t" r="r" b="b"/>
                  <a:pathLst>
                    <a:path w="934" h="1799" extrusionOk="0">
                      <a:moveTo>
                        <a:pt x="0" y="1"/>
                      </a:moveTo>
                      <a:lnTo>
                        <a:pt x="0" y="1798"/>
                      </a:lnTo>
                      <a:lnTo>
                        <a:pt x="934" y="1798"/>
                      </a:lnTo>
                      <a:lnTo>
                        <a:pt x="934"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883;p30">
                  <a:extLst>
                    <a:ext uri="{FF2B5EF4-FFF2-40B4-BE49-F238E27FC236}">
                      <a16:creationId xmlns:a16="http://schemas.microsoft.com/office/drawing/2014/main" id="{C978B626-6F8B-BB14-341D-F1DA8BB6C370}"/>
                    </a:ext>
                  </a:extLst>
                </p:cNvPr>
                <p:cNvSpPr/>
                <p:nvPr/>
              </p:nvSpPr>
              <p:spPr>
                <a:xfrm flipH="1">
                  <a:off x="2288620" y="2874805"/>
                  <a:ext cx="146024" cy="23826"/>
                </a:xfrm>
                <a:custGeom>
                  <a:avLst/>
                  <a:gdLst/>
                  <a:ahLst/>
                  <a:cxnLst/>
                  <a:rect l="l" t="t" r="r" b="b"/>
                  <a:pathLst>
                    <a:path w="1189" h="194" extrusionOk="0">
                      <a:moveTo>
                        <a:pt x="1" y="1"/>
                      </a:moveTo>
                      <a:lnTo>
                        <a:pt x="1" y="194"/>
                      </a:lnTo>
                      <a:lnTo>
                        <a:pt x="1189" y="194"/>
                      </a:lnTo>
                      <a:lnTo>
                        <a:pt x="118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884;p30">
                  <a:extLst>
                    <a:ext uri="{FF2B5EF4-FFF2-40B4-BE49-F238E27FC236}">
                      <a16:creationId xmlns:a16="http://schemas.microsoft.com/office/drawing/2014/main" id="{CF75F39F-E9C2-16B8-1C16-2C5163743CB6}"/>
                    </a:ext>
                  </a:extLst>
                </p:cNvPr>
                <p:cNvSpPr/>
                <p:nvPr/>
              </p:nvSpPr>
              <p:spPr>
                <a:xfrm flipH="1">
                  <a:off x="2272532" y="2838821"/>
                  <a:ext cx="182008" cy="39915"/>
                </a:xfrm>
                <a:custGeom>
                  <a:avLst/>
                  <a:gdLst/>
                  <a:ahLst/>
                  <a:cxnLst/>
                  <a:rect l="l" t="t" r="r" b="b"/>
                  <a:pathLst>
                    <a:path w="1482" h="325" extrusionOk="0">
                      <a:moveTo>
                        <a:pt x="1" y="1"/>
                      </a:moveTo>
                      <a:lnTo>
                        <a:pt x="1" y="325"/>
                      </a:lnTo>
                      <a:lnTo>
                        <a:pt x="1482" y="325"/>
                      </a:lnTo>
                      <a:lnTo>
                        <a:pt x="148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885;p30">
                  <a:extLst>
                    <a:ext uri="{FF2B5EF4-FFF2-40B4-BE49-F238E27FC236}">
                      <a16:creationId xmlns:a16="http://schemas.microsoft.com/office/drawing/2014/main" id="{82275A6B-45F1-EA79-1531-B33BCC478F04}"/>
                    </a:ext>
                  </a:extLst>
                </p:cNvPr>
                <p:cNvSpPr/>
                <p:nvPr/>
              </p:nvSpPr>
              <p:spPr>
                <a:xfrm flipH="1">
                  <a:off x="2304709" y="2898508"/>
                  <a:ext cx="58827" cy="217137"/>
                </a:xfrm>
                <a:custGeom>
                  <a:avLst/>
                  <a:gdLst/>
                  <a:ahLst/>
                  <a:cxnLst/>
                  <a:rect l="l" t="t" r="r" b="b"/>
                  <a:pathLst>
                    <a:path w="479" h="1768" extrusionOk="0">
                      <a:moveTo>
                        <a:pt x="0" y="1"/>
                      </a:moveTo>
                      <a:lnTo>
                        <a:pt x="0" y="1767"/>
                      </a:lnTo>
                      <a:lnTo>
                        <a:pt x="479" y="1767"/>
                      </a:lnTo>
                      <a:lnTo>
                        <a:pt x="479"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886;p30">
                  <a:extLst>
                    <a:ext uri="{FF2B5EF4-FFF2-40B4-BE49-F238E27FC236}">
                      <a16:creationId xmlns:a16="http://schemas.microsoft.com/office/drawing/2014/main" id="{50C72036-73E6-9594-63E3-C3F4F9B85E94}"/>
                    </a:ext>
                  </a:extLst>
                </p:cNvPr>
                <p:cNvSpPr/>
                <p:nvPr/>
              </p:nvSpPr>
              <p:spPr>
                <a:xfrm flipH="1">
                  <a:off x="2272532" y="2838821"/>
                  <a:ext cx="91004" cy="59811"/>
                </a:xfrm>
                <a:custGeom>
                  <a:avLst/>
                  <a:gdLst/>
                  <a:ahLst/>
                  <a:cxnLst/>
                  <a:rect l="l" t="t" r="r" b="b"/>
                  <a:pathLst>
                    <a:path w="741" h="487" extrusionOk="0">
                      <a:moveTo>
                        <a:pt x="0" y="1"/>
                      </a:moveTo>
                      <a:lnTo>
                        <a:pt x="0" y="294"/>
                      </a:lnTo>
                      <a:lnTo>
                        <a:pt x="0" y="325"/>
                      </a:lnTo>
                      <a:lnTo>
                        <a:pt x="0" y="456"/>
                      </a:lnTo>
                      <a:lnTo>
                        <a:pt x="0" y="487"/>
                      </a:lnTo>
                      <a:lnTo>
                        <a:pt x="610" y="487"/>
                      </a:lnTo>
                      <a:lnTo>
                        <a:pt x="610" y="325"/>
                      </a:lnTo>
                      <a:lnTo>
                        <a:pt x="741" y="325"/>
                      </a:lnTo>
                      <a:lnTo>
                        <a:pt x="741"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887;p30">
                  <a:extLst>
                    <a:ext uri="{FF2B5EF4-FFF2-40B4-BE49-F238E27FC236}">
                      <a16:creationId xmlns:a16="http://schemas.microsoft.com/office/drawing/2014/main" id="{5FF2A294-CB5F-DCFA-D5C6-1FC3E4FD94A4}"/>
                    </a:ext>
                  </a:extLst>
                </p:cNvPr>
                <p:cNvSpPr/>
                <p:nvPr/>
              </p:nvSpPr>
              <p:spPr>
                <a:xfrm flipH="1">
                  <a:off x="2580423" y="2894701"/>
                  <a:ext cx="110900" cy="142343"/>
                </a:xfrm>
                <a:custGeom>
                  <a:avLst/>
                  <a:gdLst/>
                  <a:ahLst/>
                  <a:cxnLst/>
                  <a:rect l="l" t="t" r="r" b="b"/>
                  <a:pathLst>
                    <a:path w="903" h="1159" extrusionOk="0">
                      <a:moveTo>
                        <a:pt x="0" y="1"/>
                      </a:moveTo>
                      <a:lnTo>
                        <a:pt x="0" y="1158"/>
                      </a:lnTo>
                      <a:lnTo>
                        <a:pt x="903" y="1158"/>
                      </a:lnTo>
                      <a:lnTo>
                        <a:pt x="903"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888;p30">
                  <a:extLst>
                    <a:ext uri="{FF2B5EF4-FFF2-40B4-BE49-F238E27FC236}">
                      <a16:creationId xmlns:a16="http://schemas.microsoft.com/office/drawing/2014/main" id="{2288CDEF-F449-5B6E-73DE-C37503D27396}"/>
                    </a:ext>
                  </a:extLst>
                </p:cNvPr>
                <p:cNvSpPr/>
                <p:nvPr/>
              </p:nvSpPr>
              <p:spPr>
                <a:xfrm flipH="1">
                  <a:off x="2565194" y="2870998"/>
                  <a:ext cx="142340" cy="23826"/>
                </a:xfrm>
                <a:custGeom>
                  <a:avLst/>
                  <a:gdLst/>
                  <a:ahLst/>
                  <a:cxnLst/>
                  <a:rect l="l" t="t" r="r" b="b"/>
                  <a:pathLst>
                    <a:path w="1159" h="194" extrusionOk="0">
                      <a:moveTo>
                        <a:pt x="1" y="1"/>
                      </a:moveTo>
                      <a:lnTo>
                        <a:pt x="1" y="194"/>
                      </a:lnTo>
                      <a:lnTo>
                        <a:pt x="1158" y="194"/>
                      </a:lnTo>
                      <a:lnTo>
                        <a:pt x="1158"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889;p30">
                  <a:extLst>
                    <a:ext uri="{FF2B5EF4-FFF2-40B4-BE49-F238E27FC236}">
                      <a16:creationId xmlns:a16="http://schemas.microsoft.com/office/drawing/2014/main" id="{FD75A4D8-F218-B7C3-7FDC-F357937062B3}"/>
                    </a:ext>
                  </a:extLst>
                </p:cNvPr>
                <p:cNvSpPr/>
                <p:nvPr/>
              </p:nvSpPr>
              <p:spPr>
                <a:xfrm flipH="1">
                  <a:off x="2549106" y="2838821"/>
                  <a:ext cx="173534" cy="36108"/>
                </a:xfrm>
                <a:custGeom>
                  <a:avLst/>
                  <a:gdLst/>
                  <a:ahLst/>
                  <a:cxnLst/>
                  <a:rect l="l" t="t" r="r" b="b"/>
                  <a:pathLst>
                    <a:path w="1413" h="294" extrusionOk="0">
                      <a:moveTo>
                        <a:pt x="0" y="1"/>
                      </a:moveTo>
                      <a:lnTo>
                        <a:pt x="0" y="294"/>
                      </a:lnTo>
                      <a:lnTo>
                        <a:pt x="1412" y="294"/>
                      </a:lnTo>
                      <a:lnTo>
                        <a:pt x="141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890;p30">
                  <a:extLst>
                    <a:ext uri="{FF2B5EF4-FFF2-40B4-BE49-F238E27FC236}">
                      <a16:creationId xmlns:a16="http://schemas.microsoft.com/office/drawing/2014/main" id="{6294AB6E-BDB1-B1AB-09CD-281D52F90C5F}"/>
                    </a:ext>
                  </a:extLst>
                </p:cNvPr>
                <p:cNvSpPr/>
                <p:nvPr/>
              </p:nvSpPr>
              <p:spPr>
                <a:xfrm flipH="1">
                  <a:off x="2580423" y="2894701"/>
                  <a:ext cx="52195" cy="142343"/>
                </a:xfrm>
                <a:custGeom>
                  <a:avLst/>
                  <a:gdLst/>
                  <a:ahLst/>
                  <a:cxnLst/>
                  <a:rect l="l" t="t" r="r" b="b"/>
                  <a:pathLst>
                    <a:path w="425" h="1159" extrusionOk="0">
                      <a:moveTo>
                        <a:pt x="0" y="1"/>
                      </a:moveTo>
                      <a:lnTo>
                        <a:pt x="0" y="1158"/>
                      </a:lnTo>
                      <a:lnTo>
                        <a:pt x="425" y="1158"/>
                      </a:lnTo>
                      <a:lnTo>
                        <a:pt x="425" y="1"/>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891;p30">
                  <a:extLst>
                    <a:ext uri="{FF2B5EF4-FFF2-40B4-BE49-F238E27FC236}">
                      <a16:creationId xmlns:a16="http://schemas.microsoft.com/office/drawing/2014/main" id="{51E16AB6-CE70-9E01-781C-906F164253A8}"/>
                    </a:ext>
                  </a:extLst>
                </p:cNvPr>
                <p:cNvSpPr/>
                <p:nvPr/>
              </p:nvSpPr>
              <p:spPr>
                <a:xfrm flipH="1">
                  <a:off x="2549106" y="2838821"/>
                  <a:ext cx="83513" cy="56004"/>
                </a:xfrm>
                <a:custGeom>
                  <a:avLst/>
                  <a:gdLst/>
                  <a:ahLst/>
                  <a:cxnLst/>
                  <a:rect l="l" t="t" r="r" b="b"/>
                  <a:pathLst>
                    <a:path w="680" h="456" extrusionOk="0">
                      <a:moveTo>
                        <a:pt x="0" y="1"/>
                      </a:moveTo>
                      <a:lnTo>
                        <a:pt x="0" y="263"/>
                      </a:lnTo>
                      <a:lnTo>
                        <a:pt x="0" y="294"/>
                      </a:lnTo>
                      <a:lnTo>
                        <a:pt x="0" y="456"/>
                      </a:lnTo>
                      <a:lnTo>
                        <a:pt x="548" y="456"/>
                      </a:lnTo>
                      <a:lnTo>
                        <a:pt x="548" y="294"/>
                      </a:lnTo>
                      <a:lnTo>
                        <a:pt x="679" y="294"/>
                      </a:lnTo>
                      <a:lnTo>
                        <a:pt x="679"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892;p30">
                  <a:extLst>
                    <a:ext uri="{FF2B5EF4-FFF2-40B4-BE49-F238E27FC236}">
                      <a16:creationId xmlns:a16="http://schemas.microsoft.com/office/drawing/2014/main" id="{2F483035-FE5F-9374-CE02-B292FD79674F}"/>
                    </a:ext>
                  </a:extLst>
                </p:cNvPr>
                <p:cNvSpPr/>
                <p:nvPr/>
              </p:nvSpPr>
              <p:spPr>
                <a:xfrm flipH="1">
                  <a:off x="2213705" y="2803819"/>
                  <a:ext cx="572429" cy="35125"/>
                </a:xfrm>
                <a:custGeom>
                  <a:avLst/>
                  <a:gdLst/>
                  <a:ahLst/>
                  <a:cxnLst/>
                  <a:rect l="l" t="t" r="r" b="b"/>
                  <a:pathLst>
                    <a:path w="4661" h="286" extrusionOk="0">
                      <a:moveTo>
                        <a:pt x="1" y="0"/>
                      </a:moveTo>
                      <a:lnTo>
                        <a:pt x="1" y="286"/>
                      </a:lnTo>
                      <a:lnTo>
                        <a:pt x="4660" y="286"/>
                      </a:lnTo>
                      <a:lnTo>
                        <a:pt x="4660" y="0"/>
                      </a:ln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893;p30">
                  <a:extLst>
                    <a:ext uri="{FF2B5EF4-FFF2-40B4-BE49-F238E27FC236}">
                      <a16:creationId xmlns:a16="http://schemas.microsoft.com/office/drawing/2014/main" id="{38C9DF98-126E-AF13-D075-ED1AA50B56A1}"/>
                    </a:ext>
                  </a:extLst>
                </p:cNvPr>
                <p:cNvSpPr/>
                <p:nvPr/>
              </p:nvSpPr>
              <p:spPr>
                <a:xfrm flipH="1">
                  <a:off x="1842319" y="3719028"/>
                  <a:ext cx="142217" cy="142220"/>
                </a:xfrm>
                <a:custGeom>
                  <a:avLst/>
                  <a:gdLst/>
                  <a:ahLst/>
                  <a:cxnLst/>
                  <a:rect l="l" t="t" r="r" b="b"/>
                  <a:pathLst>
                    <a:path w="1158" h="1158" extrusionOk="0">
                      <a:moveTo>
                        <a:pt x="579" y="1"/>
                      </a:moveTo>
                      <a:cubicBezTo>
                        <a:pt x="255" y="1"/>
                        <a:pt x="0" y="263"/>
                        <a:pt x="0" y="579"/>
                      </a:cubicBezTo>
                      <a:cubicBezTo>
                        <a:pt x="0" y="903"/>
                        <a:pt x="255" y="1158"/>
                        <a:pt x="579" y="1158"/>
                      </a:cubicBezTo>
                      <a:cubicBezTo>
                        <a:pt x="895" y="1158"/>
                        <a:pt x="1158" y="903"/>
                        <a:pt x="1158" y="579"/>
                      </a:cubicBezTo>
                      <a:cubicBezTo>
                        <a:pt x="1158" y="263"/>
                        <a:pt x="895" y="1"/>
                        <a:pt x="579" y="1"/>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894;p30">
                  <a:extLst>
                    <a:ext uri="{FF2B5EF4-FFF2-40B4-BE49-F238E27FC236}">
                      <a16:creationId xmlns:a16="http://schemas.microsoft.com/office/drawing/2014/main" id="{BACED6B4-CA4C-3566-4D2F-F805767BF142}"/>
                    </a:ext>
                  </a:extLst>
                </p:cNvPr>
                <p:cNvSpPr/>
                <p:nvPr/>
              </p:nvSpPr>
              <p:spPr>
                <a:xfrm flipH="1">
                  <a:off x="2213705" y="2720428"/>
                  <a:ext cx="552533" cy="83514"/>
                </a:xfrm>
                <a:custGeom>
                  <a:avLst/>
                  <a:gdLst/>
                  <a:ahLst/>
                  <a:cxnLst/>
                  <a:rect l="l" t="t" r="r" b="b"/>
                  <a:pathLst>
                    <a:path w="4499" h="680" extrusionOk="0">
                      <a:moveTo>
                        <a:pt x="2246" y="0"/>
                      </a:moveTo>
                      <a:lnTo>
                        <a:pt x="1" y="679"/>
                      </a:lnTo>
                      <a:lnTo>
                        <a:pt x="4498" y="679"/>
                      </a:lnTo>
                      <a:lnTo>
                        <a:pt x="4498" y="0"/>
                      </a:lnTo>
                      <a:close/>
                    </a:path>
                  </a:pathLst>
                </a:custGeom>
                <a:solidFill>
                  <a:srgbClr val="2D838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95;p30">
                  <a:extLst>
                    <a:ext uri="{FF2B5EF4-FFF2-40B4-BE49-F238E27FC236}">
                      <a16:creationId xmlns:a16="http://schemas.microsoft.com/office/drawing/2014/main" id="{C196B6A2-9E6D-DC54-7558-8862930DE44A}"/>
                    </a:ext>
                  </a:extLst>
                </p:cNvPr>
                <p:cNvSpPr/>
                <p:nvPr/>
              </p:nvSpPr>
              <p:spPr>
                <a:xfrm flipH="1">
                  <a:off x="2221319" y="2692918"/>
                  <a:ext cx="269205" cy="27633"/>
                </a:xfrm>
                <a:custGeom>
                  <a:avLst/>
                  <a:gdLst/>
                  <a:ahLst/>
                  <a:cxnLst/>
                  <a:rect l="l" t="t" r="r" b="b"/>
                  <a:pathLst>
                    <a:path w="2192" h="225" extrusionOk="0">
                      <a:moveTo>
                        <a:pt x="1" y="1"/>
                      </a:moveTo>
                      <a:lnTo>
                        <a:pt x="1" y="224"/>
                      </a:lnTo>
                      <a:lnTo>
                        <a:pt x="2192" y="224"/>
                      </a:lnTo>
                      <a:lnTo>
                        <a:pt x="2192" y="1"/>
                      </a:ln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96;p30">
                  <a:extLst>
                    <a:ext uri="{FF2B5EF4-FFF2-40B4-BE49-F238E27FC236}">
                      <a16:creationId xmlns:a16="http://schemas.microsoft.com/office/drawing/2014/main" id="{CD838862-A695-127C-2F8F-B62A55DDC353}"/>
                    </a:ext>
                  </a:extLst>
                </p:cNvPr>
                <p:cNvSpPr/>
                <p:nvPr/>
              </p:nvSpPr>
              <p:spPr>
                <a:xfrm flipH="1">
                  <a:off x="1945605" y="2432429"/>
                  <a:ext cx="390421" cy="391411"/>
                </a:xfrm>
                <a:custGeom>
                  <a:avLst/>
                  <a:gdLst/>
                  <a:ahLst/>
                  <a:cxnLst/>
                  <a:rect l="l" t="t" r="r" b="b"/>
                  <a:pathLst>
                    <a:path w="3179" h="3187" extrusionOk="0">
                      <a:moveTo>
                        <a:pt x="1605" y="0"/>
                      </a:moveTo>
                      <a:cubicBezTo>
                        <a:pt x="741" y="0"/>
                        <a:pt x="0" y="710"/>
                        <a:pt x="0" y="1574"/>
                      </a:cubicBezTo>
                      <a:cubicBezTo>
                        <a:pt x="0" y="2476"/>
                        <a:pt x="741" y="3186"/>
                        <a:pt x="1605" y="3186"/>
                      </a:cubicBezTo>
                      <a:cubicBezTo>
                        <a:pt x="2477" y="3186"/>
                        <a:pt x="3179" y="2476"/>
                        <a:pt x="3179" y="1574"/>
                      </a:cubicBezTo>
                      <a:cubicBezTo>
                        <a:pt x="3179" y="710"/>
                        <a:pt x="2477" y="0"/>
                        <a:pt x="1605" y="0"/>
                      </a:cubicBezTo>
                      <a:close/>
                    </a:path>
                  </a:pathLst>
                </a:custGeom>
                <a:solidFill>
                  <a:srgbClr val="4D4D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97;p30">
                  <a:extLst>
                    <a:ext uri="{FF2B5EF4-FFF2-40B4-BE49-F238E27FC236}">
                      <a16:creationId xmlns:a16="http://schemas.microsoft.com/office/drawing/2014/main" id="{97874C33-4D80-ECE8-B97A-E0AEDB93FD63}"/>
                    </a:ext>
                  </a:extLst>
                </p:cNvPr>
                <p:cNvSpPr/>
                <p:nvPr/>
              </p:nvSpPr>
              <p:spPr>
                <a:xfrm flipH="1">
                  <a:off x="2047908" y="2534733"/>
                  <a:ext cx="182008" cy="182012"/>
                </a:xfrm>
                <a:custGeom>
                  <a:avLst/>
                  <a:gdLst/>
                  <a:ahLst/>
                  <a:cxnLst/>
                  <a:rect l="l" t="t" r="r" b="b"/>
                  <a:pathLst>
                    <a:path w="1482" h="1482" extrusionOk="0">
                      <a:moveTo>
                        <a:pt x="741" y="0"/>
                      </a:moveTo>
                      <a:cubicBezTo>
                        <a:pt x="324" y="0"/>
                        <a:pt x="0" y="355"/>
                        <a:pt x="0" y="741"/>
                      </a:cubicBezTo>
                      <a:cubicBezTo>
                        <a:pt x="0" y="1157"/>
                        <a:pt x="324" y="1481"/>
                        <a:pt x="741" y="1481"/>
                      </a:cubicBezTo>
                      <a:cubicBezTo>
                        <a:pt x="1157" y="1481"/>
                        <a:pt x="1481" y="1157"/>
                        <a:pt x="1481" y="741"/>
                      </a:cubicBezTo>
                      <a:cubicBezTo>
                        <a:pt x="1481" y="355"/>
                        <a:pt x="1157" y="0"/>
                        <a:pt x="741" y="0"/>
                      </a:cubicBezTo>
                      <a:close/>
                    </a:path>
                  </a:pathLst>
                </a:custGeom>
                <a:solidFill>
                  <a:srgbClr val="E6E6E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898;p30">
                  <a:extLst>
                    <a:ext uri="{FF2B5EF4-FFF2-40B4-BE49-F238E27FC236}">
                      <a16:creationId xmlns:a16="http://schemas.microsoft.com/office/drawing/2014/main" id="{2E8F37F6-8A13-1E87-6000-71A6AF602DDF}"/>
                    </a:ext>
                  </a:extLst>
                </p:cNvPr>
                <p:cNvSpPr/>
                <p:nvPr/>
              </p:nvSpPr>
              <p:spPr>
                <a:xfrm flipH="1">
                  <a:off x="1902007" y="3510613"/>
                  <a:ext cx="991220" cy="113850"/>
                </a:xfrm>
                <a:custGeom>
                  <a:avLst/>
                  <a:gdLst/>
                  <a:ahLst/>
                  <a:cxnLst/>
                  <a:rect l="l" t="t" r="r" b="b"/>
                  <a:pathLst>
                    <a:path w="8071" h="927" extrusionOk="0">
                      <a:moveTo>
                        <a:pt x="1" y="0"/>
                      </a:moveTo>
                      <a:lnTo>
                        <a:pt x="1" y="926"/>
                      </a:lnTo>
                      <a:lnTo>
                        <a:pt x="7623" y="926"/>
                      </a:lnTo>
                      <a:cubicBezTo>
                        <a:pt x="7878" y="926"/>
                        <a:pt x="8071" y="703"/>
                        <a:pt x="8071" y="448"/>
                      </a:cubicBezTo>
                      <a:cubicBezTo>
                        <a:pt x="8071" y="193"/>
                        <a:pt x="7878" y="0"/>
                        <a:pt x="7623" y="0"/>
                      </a:cubicBezTo>
                      <a:close/>
                    </a:path>
                  </a:pathLst>
                </a:custGeom>
                <a:solidFill>
                  <a:srgbClr val="08738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899;p30">
                  <a:extLst>
                    <a:ext uri="{FF2B5EF4-FFF2-40B4-BE49-F238E27FC236}">
                      <a16:creationId xmlns:a16="http://schemas.microsoft.com/office/drawing/2014/main" id="{ABCBD20C-CF9D-B640-0588-D231C1822307}"/>
                    </a:ext>
                  </a:extLst>
                </p:cNvPr>
                <p:cNvSpPr/>
                <p:nvPr/>
              </p:nvSpPr>
              <p:spPr>
                <a:xfrm flipH="1">
                  <a:off x="2284813" y="3794804"/>
                  <a:ext cx="366718" cy="110042"/>
                </a:xfrm>
                <a:custGeom>
                  <a:avLst/>
                  <a:gdLst/>
                  <a:ahLst/>
                  <a:cxnLst/>
                  <a:rect l="l" t="t" r="r" b="b"/>
                  <a:pathLst>
                    <a:path w="2986" h="896" extrusionOk="0">
                      <a:moveTo>
                        <a:pt x="0" y="1"/>
                      </a:moveTo>
                      <a:lnTo>
                        <a:pt x="0" y="896"/>
                      </a:lnTo>
                      <a:lnTo>
                        <a:pt x="2986" y="896"/>
                      </a:lnTo>
                      <a:lnTo>
                        <a:pt x="2986" y="1"/>
                      </a:ln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900;p30">
                  <a:extLst>
                    <a:ext uri="{FF2B5EF4-FFF2-40B4-BE49-F238E27FC236}">
                      <a16:creationId xmlns:a16="http://schemas.microsoft.com/office/drawing/2014/main" id="{5DA7DDD0-DFD0-E863-DC72-D24CA5FBA15B}"/>
                    </a:ext>
                  </a:extLst>
                </p:cNvPr>
                <p:cNvSpPr/>
                <p:nvPr/>
              </p:nvSpPr>
              <p:spPr>
                <a:xfrm flipH="1">
                  <a:off x="1925709" y="3534316"/>
                  <a:ext cx="67424" cy="66443"/>
                </a:xfrm>
                <a:custGeom>
                  <a:avLst/>
                  <a:gdLst/>
                  <a:ahLst/>
                  <a:cxnLst/>
                  <a:rect l="l" t="t" r="r" b="b"/>
                  <a:pathLst>
                    <a:path w="549" h="541" extrusionOk="0">
                      <a:moveTo>
                        <a:pt x="263" y="0"/>
                      </a:moveTo>
                      <a:cubicBezTo>
                        <a:pt x="132" y="0"/>
                        <a:pt x="1" y="124"/>
                        <a:pt x="1" y="255"/>
                      </a:cubicBezTo>
                      <a:cubicBezTo>
                        <a:pt x="1" y="417"/>
                        <a:pt x="132" y="540"/>
                        <a:pt x="263" y="540"/>
                      </a:cubicBezTo>
                      <a:cubicBezTo>
                        <a:pt x="425" y="540"/>
                        <a:pt x="549" y="417"/>
                        <a:pt x="549" y="255"/>
                      </a:cubicBezTo>
                      <a:cubicBezTo>
                        <a:pt x="549" y="124"/>
                        <a:pt x="425" y="0"/>
                        <a:pt x="263" y="0"/>
                      </a:cubicBezTo>
                      <a:close/>
                    </a:path>
                  </a:pathLst>
                </a:custGeom>
                <a:solidFill>
                  <a:srgbClr val="F2F2F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56" name="Google Shape;901;p30">
                <a:extLst>
                  <a:ext uri="{FF2B5EF4-FFF2-40B4-BE49-F238E27FC236}">
                    <a16:creationId xmlns:a16="http://schemas.microsoft.com/office/drawing/2014/main" id="{63C514C3-FDE8-577E-240C-FC50F113FE19}"/>
                  </a:ext>
                </a:extLst>
              </p:cNvPr>
              <p:cNvSpPr/>
              <p:nvPr/>
            </p:nvSpPr>
            <p:spPr>
              <a:xfrm>
                <a:off x="4082650" y="1099618"/>
                <a:ext cx="717900" cy="717900"/>
              </a:xfrm>
              <a:prstGeom prst="ellipse">
                <a:avLst/>
              </a:prstGeom>
              <a:solidFill>
                <a:srgbClr val="FFFFFF"/>
              </a:solidFill>
              <a:ln w="38100" cap="flat" cmpd="sng">
                <a:solidFill>
                  <a:srgbClr val="F7AF6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vi-VN" sz="2800" b="1" i="0" u="none" strike="noStrike" kern="0" cap="none" spc="0" normalizeH="0" baseline="0" noProof="0">
                    <a:ln>
                      <a:noFill/>
                    </a:ln>
                    <a:solidFill>
                      <a:srgbClr val="F7AF60"/>
                    </a:solidFill>
                    <a:effectLst/>
                    <a:uLnTx/>
                    <a:uFillTx/>
                    <a:latin typeface="Fira Sans"/>
                    <a:ea typeface="Fira Sans"/>
                    <a:cs typeface="Fira Sans"/>
                    <a:sym typeface="Fira Sans"/>
                  </a:rPr>
                  <a:t>A</a:t>
                </a:r>
                <a:endParaRPr kumimoji="0" sz="2800" b="1" i="0" u="none" strike="noStrike" kern="0" cap="none" spc="0" normalizeH="0" baseline="0" noProof="0">
                  <a:ln>
                    <a:noFill/>
                  </a:ln>
                  <a:solidFill>
                    <a:srgbClr val="F7AF60"/>
                  </a:solidFill>
                  <a:effectLst/>
                  <a:uLnTx/>
                  <a:uFillTx/>
                  <a:latin typeface="Fira Sans"/>
                  <a:ea typeface="Fira Sans"/>
                  <a:cs typeface="Fira Sans"/>
                  <a:sym typeface="Fira Sans"/>
                </a:endParaRPr>
              </a:p>
            </p:txBody>
          </p:sp>
          <p:sp>
            <p:nvSpPr>
              <p:cNvPr id="57" name="Google Shape;902;p30">
                <a:extLst>
                  <a:ext uri="{FF2B5EF4-FFF2-40B4-BE49-F238E27FC236}">
                    <a16:creationId xmlns:a16="http://schemas.microsoft.com/office/drawing/2014/main" id="{BC1E0028-38BF-3529-5279-19FFCEBA5819}"/>
                  </a:ext>
                </a:extLst>
              </p:cNvPr>
              <p:cNvSpPr/>
              <p:nvPr/>
            </p:nvSpPr>
            <p:spPr>
              <a:xfrm>
                <a:off x="4082650" y="1939927"/>
                <a:ext cx="717900" cy="717900"/>
              </a:xfrm>
              <a:prstGeom prst="ellipse">
                <a:avLst/>
              </a:prstGeom>
              <a:solidFill>
                <a:srgbClr val="FFFFFF"/>
              </a:solidFill>
              <a:ln w="28575" cap="flat" cmpd="sng">
                <a:solidFill>
                  <a:srgbClr val="00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6666"/>
                    </a:solidFill>
                    <a:effectLst/>
                    <a:uLnTx/>
                    <a:uFillTx/>
                    <a:latin typeface="Fira Sans"/>
                    <a:ea typeface="Fira Sans"/>
                    <a:cs typeface="Fira Sans"/>
                    <a:sym typeface="Fira Sans"/>
                  </a:rPr>
                  <a:t>B</a:t>
                </a:r>
                <a:endParaRPr kumimoji="0" sz="2800" b="0" i="0" u="none" strike="noStrike" kern="0" cap="none" spc="0" normalizeH="0" baseline="0" noProof="0">
                  <a:ln>
                    <a:noFill/>
                  </a:ln>
                  <a:solidFill>
                    <a:srgbClr val="006666"/>
                  </a:solidFill>
                  <a:effectLst/>
                  <a:uLnTx/>
                  <a:uFillTx/>
                  <a:latin typeface="Arial"/>
                  <a:cs typeface="Arial"/>
                  <a:sym typeface="Arial"/>
                </a:endParaRPr>
              </a:p>
            </p:txBody>
          </p:sp>
          <p:sp>
            <p:nvSpPr>
              <p:cNvPr id="58" name="Google Shape;903;p30">
                <a:extLst>
                  <a:ext uri="{FF2B5EF4-FFF2-40B4-BE49-F238E27FC236}">
                    <a16:creationId xmlns:a16="http://schemas.microsoft.com/office/drawing/2014/main" id="{EFE8CD74-6EAF-983B-810B-931153B8DBB9}"/>
                  </a:ext>
                </a:extLst>
              </p:cNvPr>
              <p:cNvSpPr/>
              <p:nvPr/>
            </p:nvSpPr>
            <p:spPr>
              <a:xfrm>
                <a:off x="4082650" y="2983446"/>
                <a:ext cx="717900" cy="717900"/>
              </a:xfrm>
              <a:prstGeom prst="ellipse">
                <a:avLst/>
              </a:prstGeom>
              <a:solidFill>
                <a:srgbClr val="FFFFFF"/>
              </a:solidFill>
              <a:ln w="38100" cap="flat" cmpd="sng">
                <a:solidFill>
                  <a:srgbClr val="009999"/>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9999"/>
                    </a:solidFill>
                    <a:effectLst/>
                    <a:uLnTx/>
                    <a:uFillTx/>
                    <a:latin typeface="Fira Sans"/>
                    <a:ea typeface="Fira Sans"/>
                    <a:cs typeface="Fira Sans"/>
                    <a:sym typeface="Fira Sans"/>
                  </a:rPr>
                  <a:t>C</a:t>
                </a:r>
                <a:endParaRPr kumimoji="0" sz="2800" b="0" i="0" u="none" strike="noStrike" kern="0" cap="none" spc="0" normalizeH="0" baseline="0" noProof="0">
                  <a:ln>
                    <a:noFill/>
                  </a:ln>
                  <a:solidFill>
                    <a:srgbClr val="009999"/>
                  </a:solidFill>
                  <a:effectLst/>
                  <a:uLnTx/>
                  <a:uFillTx/>
                  <a:latin typeface="Arial"/>
                  <a:cs typeface="Arial"/>
                  <a:sym typeface="Arial"/>
                </a:endParaRPr>
              </a:p>
            </p:txBody>
          </p:sp>
        </p:grpSp>
        <p:cxnSp>
          <p:nvCxnSpPr>
            <p:cNvPr id="50" name="Google Shape;870;p30">
              <a:extLst>
                <a:ext uri="{FF2B5EF4-FFF2-40B4-BE49-F238E27FC236}">
                  <a16:creationId xmlns:a16="http://schemas.microsoft.com/office/drawing/2014/main" id="{51C3D103-0599-5ECB-A68A-7C51EB1C4A47}"/>
                </a:ext>
              </a:extLst>
            </p:cNvPr>
            <p:cNvCxnSpPr>
              <a:cxnSpLocks/>
            </p:cNvCxnSpPr>
            <p:nvPr userDrawn="1"/>
          </p:nvCxnSpPr>
          <p:spPr>
            <a:xfrm>
              <a:off x="2123852" y="5288108"/>
              <a:ext cx="2035875" cy="0"/>
            </a:xfrm>
            <a:prstGeom prst="straightConnector1">
              <a:avLst/>
            </a:prstGeom>
            <a:noFill/>
            <a:ln w="38100" cap="flat" cmpd="sng">
              <a:solidFill>
                <a:srgbClr val="FF5050"/>
              </a:solidFill>
              <a:prstDash val="solid"/>
              <a:round/>
              <a:headEnd type="none" w="med" len="med"/>
              <a:tailEnd type="none" w="med" len="med"/>
            </a:ln>
          </p:spPr>
        </p:cxnSp>
        <p:sp>
          <p:nvSpPr>
            <p:cNvPr id="51" name="Google Shape;903;p30">
              <a:extLst>
                <a:ext uri="{FF2B5EF4-FFF2-40B4-BE49-F238E27FC236}">
                  <a16:creationId xmlns:a16="http://schemas.microsoft.com/office/drawing/2014/main" id="{71457A3C-A479-756F-77E8-D823A51ED637}"/>
                </a:ext>
              </a:extLst>
            </p:cNvPr>
            <p:cNvSpPr/>
            <p:nvPr userDrawn="1"/>
          </p:nvSpPr>
          <p:spPr>
            <a:xfrm>
              <a:off x="3705278" y="4949246"/>
              <a:ext cx="717900" cy="717900"/>
            </a:xfrm>
            <a:prstGeom prst="ellipse">
              <a:avLst/>
            </a:prstGeom>
            <a:solidFill>
              <a:srgbClr val="FFFFFF"/>
            </a:solidFill>
            <a:ln w="38100" cap="flat" cmpd="sng">
              <a:solidFill>
                <a:srgbClr val="E7716B"/>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E7716B"/>
                  </a:solidFill>
                  <a:effectLst/>
                  <a:uLnTx/>
                  <a:uFillTx/>
                  <a:latin typeface="Fira Sans"/>
                  <a:ea typeface="Fira Sans"/>
                  <a:cs typeface="Fira Sans"/>
                  <a:sym typeface="Fira Sans"/>
                </a:rPr>
                <a:t>D</a:t>
              </a:r>
              <a:endParaRPr kumimoji="0" sz="2800" b="0" i="0" u="none" strike="noStrike" kern="0" cap="none" spc="0" normalizeH="0" baseline="0" noProof="0">
                <a:ln>
                  <a:noFill/>
                </a:ln>
                <a:solidFill>
                  <a:srgbClr val="E7716B"/>
                </a:solidFill>
                <a:effectLst/>
                <a:uLnTx/>
                <a:uFillTx/>
                <a:latin typeface="Arial"/>
                <a:cs typeface="Arial"/>
                <a:sym typeface="Arial"/>
              </a:endParaRPr>
            </a:p>
          </p:txBody>
        </p:sp>
      </p:grpSp>
      <p:sp>
        <p:nvSpPr>
          <p:cNvPr id="86" name="Text Placeholder 223">
            <a:extLst>
              <a:ext uri="{FF2B5EF4-FFF2-40B4-BE49-F238E27FC236}">
                <a16:creationId xmlns:a16="http://schemas.microsoft.com/office/drawing/2014/main" id="{29F1EA8C-8089-9B88-1A76-BA2871A8306C}"/>
              </a:ext>
            </a:extLst>
          </p:cNvPr>
          <p:cNvSpPr txBox="1">
            <a:spLocks/>
          </p:cNvSpPr>
          <p:nvPr/>
        </p:nvSpPr>
        <p:spPr>
          <a:xfrm>
            <a:off x="9516765" y="400450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Ếch đồng</a:t>
            </a:r>
            <a:endParaRPr lang="en-US"/>
          </a:p>
        </p:txBody>
      </p:sp>
      <p:sp>
        <p:nvSpPr>
          <p:cNvPr id="87" name="Text Placeholder 223">
            <a:extLst>
              <a:ext uri="{FF2B5EF4-FFF2-40B4-BE49-F238E27FC236}">
                <a16:creationId xmlns:a16="http://schemas.microsoft.com/office/drawing/2014/main" id="{AEE26F7C-6091-2DC1-B790-B8E3BA64C646}"/>
              </a:ext>
            </a:extLst>
          </p:cNvPr>
          <p:cNvSpPr txBox="1">
            <a:spLocks/>
          </p:cNvSpPr>
          <p:nvPr/>
        </p:nvSpPr>
        <p:spPr>
          <a:xfrm>
            <a:off x="9511597" y="3013751"/>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Rắn biển</a:t>
            </a:r>
            <a:endParaRPr lang="en-US"/>
          </a:p>
        </p:txBody>
      </p:sp>
      <p:sp>
        <p:nvSpPr>
          <p:cNvPr id="88" name="Text Placeholder 223">
            <a:extLst>
              <a:ext uri="{FF2B5EF4-FFF2-40B4-BE49-F238E27FC236}">
                <a16:creationId xmlns:a16="http://schemas.microsoft.com/office/drawing/2014/main" id="{F08BF9EE-6B3F-1FBC-E7E6-D95D11E2EEC6}"/>
              </a:ext>
            </a:extLst>
          </p:cNvPr>
          <p:cNvSpPr txBox="1">
            <a:spLocks/>
          </p:cNvSpPr>
          <p:nvPr/>
        </p:nvSpPr>
        <p:spPr>
          <a:xfrm>
            <a:off x="9511597" y="2113648"/>
            <a:ext cx="3294518" cy="78470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2pPr>
            <a:lvl3pPr marL="9144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3pPr>
            <a:lvl4pPr marL="13716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4pPr>
            <a:lvl5pPr marL="1828800" indent="0" algn="l" defTabSz="914400" rtl="0" eaLnBrk="1" latinLnBrk="0" hangingPunct="1">
              <a:lnSpc>
                <a:spcPct val="100000"/>
              </a:lnSpc>
              <a:spcBef>
                <a:spcPts val="0"/>
              </a:spcBef>
              <a:buFont typeface="Arial" panose="020B0604020202020204" pitchFamily="34" charset="0"/>
              <a:buNone/>
              <a:defRPr sz="3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vi-VN"/>
              <a:t>Cá sấu</a:t>
            </a:r>
            <a:endParaRPr lang="en-US"/>
          </a:p>
        </p:txBody>
      </p:sp>
      <p:sp>
        <p:nvSpPr>
          <p:cNvPr id="90" name="TextBox 89">
            <a:extLst>
              <a:ext uri="{FF2B5EF4-FFF2-40B4-BE49-F238E27FC236}">
                <a16:creationId xmlns:a16="http://schemas.microsoft.com/office/drawing/2014/main" id="{5DF41867-0EA0-971F-1436-D8647705A324}"/>
              </a:ext>
            </a:extLst>
          </p:cNvPr>
          <p:cNvSpPr txBox="1"/>
          <p:nvPr/>
        </p:nvSpPr>
        <p:spPr>
          <a:xfrm>
            <a:off x="6431401" y="1530450"/>
            <a:ext cx="6410324" cy="584775"/>
          </a:xfrm>
          <a:prstGeom prst="rect">
            <a:avLst/>
          </a:prstGeom>
          <a:noFill/>
        </p:spPr>
        <p:txBody>
          <a:bodyPr wrap="square">
            <a:spAutoFit/>
          </a:bodyPr>
          <a:lstStyle/>
          <a:p>
            <a:r>
              <a:rPr lang="vi-VN" sz="3200" b="1" i="1" u="sng"/>
              <a:t>Câu 10</a:t>
            </a:r>
            <a:endParaRPr lang="en-US" sz="3200"/>
          </a:p>
        </p:txBody>
      </p:sp>
      <p:sp>
        <p:nvSpPr>
          <p:cNvPr id="91" name="Arrow: Down 90">
            <a:extLst>
              <a:ext uri="{FF2B5EF4-FFF2-40B4-BE49-F238E27FC236}">
                <a16:creationId xmlns:a16="http://schemas.microsoft.com/office/drawing/2014/main" id="{42985BCB-47F3-1730-26BB-BF0F3597DE22}"/>
              </a:ext>
            </a:extLst>
          </p:cNvPr>
          <p:cNvSpPr/>
          <p:nvPr/>
        </p:nvSpPr>
        <p:spPr>
          <a:xfrm rot="5400000">
            <a:off x="5003664" y="2976426"/>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Arrow: Down 91">
            <a:extLst>
              <a:ext uri="{FF2B5EF4-FFF2-40B4-BE49-F238E27FC236}">
                <a16:creationId xmlns:a16="http://schemas.microsoft.com/office/drawing/2014/main" id="{F9E948B5-035C-FE0C-14A1-ECA489C19C61}"/>
              </a:ext>
            </a:extLst>
          </p:cNvPr>
          <p:cNvSpPr/>
          <p:nvPr/>
        </p:nvSpPr>
        <p:spPr>
          <a:xfrm rot="5400000">
            <a:off x="11326070" y="4043830"/>
            <a:ext cx="752571" cy="5669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a:extLst>
              <a:ext uri="{FF2B5EF4-FFF2-40B4-BE49-F238E27FC236}">
                <a16:creationId xmlns:a16="http://schemas.microsoft.com/office/drawing/2014/main" id="{C763AAD6-1349-65FA-71CF-727E667A020E}"/>
              </a:ext>
            </a:extLst>
          </p:cNvPr>
          <p:cNvSpPr txBox="1"/>
          <p:nvPr/>
        </p:nvSpPr>
        <p:spPr>
          <a:xfrm>
            <a:off x="488234" y="5621849"/>
            <a:ext cx="5607766" cy="1077218"/>
          </a:xfrm>
          <a:prstGeom prst="rect">
            <a:avLst/>
          </a:prstGeom>
          <a:noFill/>
        </p:spPr>
        <p:txBody>
          <a:bodyPr wrap="square">
            <a:spAutoFit/>
          </a:bodyPr>
          <a:lstStyle/>
          <a:p>
            <a:pPr algn="ctr"/>
            <a:r>
              <a:rPr lang="vi-VN" sz="3200" i="1"/>
              <a:t>Cá mập thuộc lớp Cá, còn lại thuộc lớp Thú</a:t>
            </a:r>
            <a:endParaRPr lang="en-US" sz="3200"/>
          </a:p>
        </p:txBody>
      </p:sp>
      <p:sp>
        <p:nvSpPr>
          <p:cNvPr id="94" name="TextBox 93">
            <a:extLst>
              <a:ext uri="{FF2B5EF4-FFF2-40B4-BE49-F238E27FC236}">
                <a16:creationId xmlns:a16="http://schemas.microsoft.com/office/drawing/2014/main" id="{7344A670-0A41-9DBB-D91E-99A868C41F23}"/>
              </a:ext>
            </a:extLst>
          </p:cNvPr>
          <p:cNvSpPr txBox="1"/>
          <p:nvPr/>
        </p:nvSpPr>
        <p:spPr>
          <a:xfrm>
            <a:off x="6094590" y="5641009"/>
            <a:ext cx="5607766" cy="1077218"/>
          </a:xfrm>
          <a:prstGeom prst="rect">
            <a:avLst/>
          </a:prstGeom>
          <a:noFill/>
        </p:spPr>
        <p:txBody>
          <a:bodyPr wrap="square">
            <a:spAutoFit/>
          </a:bodyPr>
          <a:lstStyle/>
          <a:p>
            <a:pPr algn="ctr"/>
            <a:r>
              <a:rPr lang="vi-VN" sz="3200" i="1"/>
              <a:t>Ếch thuộc lớp Lưỡng cư, còn lại là Bò sát</a:t>
            </a:r>
            <a:endParaRPr lang="en-US" sz="3200"/>
          </a:p>
        </p:txBody>
      </p:sp>
    </p:spTree>
    <p:extLst>
      <p:ext uri="{BB962C8B-B14F-4D97-AF65-F5344CB8AC3E}">
        <p14:creationId xmlns:p14="http://schemas.microsoft.com/office/powerpoint/2010/main" val="297787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91"/>
                                        </p:tgtEl>
                                        <p:attrNameLst>
                                          <p:attrName>style.visibility</p:attrName>
                                        </p:attrNameLst>
                                      </p:cBhvr>
                                      <p:to>
                                        <p:strVal val="visible"/>
                                      </p:to>
                                    </p:set>
                                    <p:anim calcmode="lin" valueType="num">
                                      <p:cBhvr additive="base">
                                        <p:cTn id="28" dur="500" fill="hold"/>
                                        <p:tgtEl>
                                          <p:spTgt spid="91"/>
                                        </p:tgtEl>
                                        <p:attrNameLst>
                                          <p:attrName>ppt_x</p:attrName>
                                        </p:attrNameLst>
                                      </p:cBhvr>
                                      <p:tavLst>
                                        <p:tav tm="0">
                                          <p:val>
                                            <p:strVal val="1+#ppt_w/2"/>
                                          </p:val>
                                        </p:tav>
                                        <p:tav tm="100000">
                                          <p:val>
                                            <p:strVal val="#ppt_x"/>
                                          </p:val>
                                        </p:tav>
                                      </p:tavLst>
                                    </p:anim>
                                    <p:anim calcmode="lin" valueType="num">
                                      <p:cBhvr additive="base">
                                        <p:cTn id="29" dur="500" fill="hold"/>
                                        <p:tgtEl>
                                          <p:spTgt spid="91"/>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92"/>
                                        </p:tgtEl>
                                        <p:attrNameLst>
                                          <p:attrName>style.visibility</p:attrName>
                                        </p:attrNameLst>
                                      </p:cBhvr>
                                      <p:to>
                                        <p:strVal val="visible"/>
                                      </p:to>
                                    </p:set>
                                    <p:anim calcmode="lin" valueType="num">
                                      <p:cBhvr additive="base">
                                        <p:cTn id="61" dur="500" fill="hold"/>
                                        <p:tgtEl>
                                          <p:spTgt spid="92"/>
                                        </p:tgtEl>
                                        <p:attrNameLst>
                                          <p:attrName>ppt_x</p:attrName>
                                        </p:attrNameLst>
                                      </p:cBhvr>
                                      <p:tavLst>
                                        <p:tav tm="0">
                                          <p:val>
                                            <p:strVal val="1+#ppt_w/2"/>
                                          </p:val>
                                        </p:tav>
                                        <p:tav tm="100000">
                                          <p:val>
                                            <p:strVal val="#ppt_x"/>
                                          </p:val>
                                        </p:tav>
                                      </p:tavLst>
                                    </p:anim>
                                    <p:anim calcmode="lin" valueType="num">
                                      <p:cBhvr additive="base">
                                        <p:cTn id="62" dur="500" fill="hold"/>
                                        <p:tgtEl>
                                          <p:spTgt spid="92"/>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1" presetClass="entr" presetSubtype="0" fill="hold" grpId="0" nodeType="afterEffect">
                                  <p:stCondLst>
                                    <p:cond delay="0"/>
                                  </p:stCondLst>
                                  <p:childTnLst>
                                    <p:set>
                                      <p:cBhvr>
                                        <p:cTn id="65"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4" grpId="0"/>
      <p:bldP spid="45" grpId="0"/>
      <p:bldP spid="46" grpId="0"/>
      <p:bldP spid="47" grpId="0"/>
      <p:bldP spid="86" grpId="0"/>
      <p:bldP spid="87" grpId="0"/>
      <p:bldP spid="88" grpId="0"/>
      <p:bldP spid="90" grpId="0"/>
      <p:bldP spid="91" grpId="0" animBg="1"/>
      <p:bldP spid="92" grpId="0" animBg="1"/>
      <p:bldP spid="93" grpId="0"/>
      <p:bldP spid="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2801-8DA6-CAEB-AB2E-65535D6A9D0E}"/>
              </a:ext>
            </a:extLst>
          </p:cNvPr>
          <p:cNvSpPr>
            <a:spLocks noGrp="1"/>
          </p:cNvSpPr>
          <p:nvPr>
            <p:ph type="title"/>
          </p:nvPr>
        </p:nvSpPr>
        <p:spPr>
          <a:xfrm>
            <a:off x="838199" y="79374"/>
            <a:ext cx="10915649" cy="1325563"/>
          </a:xfrm>
        </p:spPr>
        <p:txBody>
          <a:bodyPr>
            <a:noAutofit/>
          </a:bodyPr>
          <a:lstStyle/>
          <a:p>
            <a:r>
              <a:rPr lang="vi-VN" sz="3000" b="0" i="1">
                <a:solidFill>
                  <a:srgbClr val="C00000"/>
                </a:solidFill>
              </a:rPr>
              <a:t>Câu 9: Vận dụng kiến thức đã học, đọc văn bản và trả lời các câu hỏi sau:</a:t>
            </a:r>
            <a:r>
              <a:rPr lang="vi-VN" sz="3000" b="0" i="1"/>
              <a:t/>
            </a:r>
            <a:br>
              <a:rPr lang="vi-VN" sz="3000" b="0" i="1"/>
            </a:br>
            <a:r>
              <a:rPr lang="en-US" sz="3000" b="0" i="1" u="sng"/>
              <a:t/>
            </a:r>
            <a:br>
              <a:rPr lang="en-US" sz="3000" b="0" i="1" u="sng"/>
            </a:br>
            <a:endParaRPr lang="en-US" sz="3000" b="0" i="1"/>
          </a:p>
        </p:txBody>
      </p:sp>
      <p:sp>
        <p:nvSpPr>
          <p:cNvPr id="3" name="Content Placeholder 2">
            <a:extLst>
              <a:ext uri="{FF2B5EF4-FFF2-40B4-BE49-F238E27FC236}">
                <a16:creationId xmlns:a16="http://schemas.microsoft.com/office/drawing/2014/main" id="{BBDE5C36-8482-5143-1DD9-9A1A3204303E}"/>
              </a:ext>
            </a:extLst>
          </p:cNvPr>
          <p:cNvSpPr>
            <a:spLocks noGrp="1"/>
          </p:cNvSpPr>
          <p:nvPr>
            <p:ph idx="1"/>
          </p:nvPr>
        </p:nvSpPr>
        <p:spPr>
          <a:xfrm>
            <a:off x="438152" y="513556"/>
            <a:ext cx="11753847" cy="4351338"/>
          </a:xfrm>
        </p:spPr>
        <p:txBody>
          <a:bodyPr>
            <a:noAutofit/>
          </a:bodyPr>
          <a:lstStyle/>
          <a:p>
            <a:pPr>
              <a:buNone/>
            </a:pPr>
            <a:r>
              <a:rPr lang="vi-VN" sz="3000" b="0"/>
              <a:t>Vi sinh vật là những sinh vật đơn bào hoặc đa bào, nhân sơ hoặc nhân thực, có kích thước rất nhỏ, không quan sát được bằng mắt thường mà phải sử dụng kính hiển vi. Vi sinh vật có ở khắp mọi nơi trên Trái Đất, ngay cả ở những nơi có điều kiện khắc nghiệt nhất như nhiệt độ cao trong miệng núi lửa, nhiệt độ thấp ở Nam Cực và áp suất lớn dưới đáy đại dương. Vi sinh vật có khoảng trên 100 nghìn loài.Trong đó, nhiều loài vi sinh vật có lợi nhưng cũng có nhiều loài gây bệnh cho người và sinh vật khác.</a:t>
            </a:r>
          </a:p>
          <a:p>
            <a:pPr>
              <a:buNone/>
            </a:pPr>
            <a:r>
              <a:rPr lang="vi-VN" sz="3000" b="0" i="1">
                <a:solidFill>
                  <a:srgbClr val="C00000"/>
                </a:solidFill>
              </a:rPr>
              <a:t>a) Vi sinh vật bao gồm những nhóm nào sau đây?</a:t>
            </a:r>
            <a:r>
              <a:rPr lang="vi-VN" sz="3000" b="0"/>
              <a:t/>
            </a:r>
            <a:br>
              <a:rPr lang="vi-VN" sz="3000" b="0"/>
            </a:br>
            <a:r>
              <a:rPr lang="vi-VN" sz="3000" b="0"/>
              <a:t>A. Vi khuẩn, nguyên sinh vật.		B. Vi khuẩn, thực vật.</a:t>
            </a:r>
            <a:br>
              <a:rPr lang="vi-VN" sz="3000" b="0"/>
            </a:br>
            <a:r>
              <a:rPr lang="vi-VN" sz="3000" b="0"/>
              <a:t>C. Nguyên sinh vật, thực vật.		D. Nấm, động vật</a:t>
            </a:r>
          </a:p>
          <a:p>
            <a:pPr>
              <a:buNone/>
            </a:pPr>
            <a:r>
              <a:rPr lang="vi-VN" sz="3000" b="0" i="1">
                <a:solidFill>
                  <a:srgbClr val="C00000"/>
                </a:solidFill>
              </a:rPr>
              <a:t>b) Nêu vai trò của vi sinh vật đối với con người.</a:t>
            </a:r>
          </a:p>
          <a:p>
            <a:pPr>
              <a:buNone/>
            </a:pPr>
            <a:r>
              <a:rPr lang="vi-VN" sz="3000" b="0" i="1">
                <a:solidFill>
                  <a:srgbClr val="C00000"/>
                </a:solidFill>
              </a:rPr>
              <a:t>c) Vẽ sơ đồ thể hiện mối quan hệ dinh dưỡng giữa vi sinh vật với các sinh vật khác như thực vật, động vật</a:t>
            </a:r>
            <a:r>
              <a:rPr lang="vi-VN" sz="3000" b="0" i="1"/>
              <a:t>.</a:t>
            </a:r>
            <a:br>
              <a:rPr lang="vi-VN" sz="3000" b="0" i="1"/>
            </a:br>
            <a:r>
              <a:rPr lang="vi-VN" sz="3000" b="0"/>
              <a:t/>
            </a:r>
            <a:br>
              <a:rPr lang="vi-VN" sz="3000" b="0"/>
            </a:br>
            <a:endParaRPr lang="en-US" sz="3000"/>
          </a:p>
        </p:txBody>
      </p:sp>
      <p:sp>
        <p:nvSpPr>
          <p:cNvPr id="5" name="Arrow: Right 4">
            <a:extLst>
              <a:ext uri="{FF2B5EF4-FFF2-40B4-BE49-F238E27FC236}">
                <a16:creationId xmlns:a16="http://schemas.microsoft.com/office/drawing/2014/main" id="{2010F3FD-E3A7-4553-FE81-283C19F3CC73}"/>
              </a:ext>
            </a:extLst>
          </p:cNvPr>
          <p:cNvSpPr/>
          <p:nvPr/>
        </p:nvSpPr>
        <p:spPr>
          <a:xfrm>
            <a:off x="57150" y="4111228"/>
            <a:ext cx="628650" cy="54054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866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up)">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2801-8DA6-CAEB-AB2E-65535D6A9D0E}"/>
              </a:ext>
            </a:extLst>
          </p:cNvPr>
          <p:cNvSpPr>
            <a:spLocks noGrp="1"/>
          </p:cNvSpPr>
          <p:nvPr>
            <p:ph type="title"/>
          </p:nvPr>
        </p:nvSpPr>
        <p:spPr>
          <a:xfrm>
            <a:off x="838199" y="212724"/>
            <a:ext cx="10915649" cy="1325563"/>
          </a:xfrm>
        </p:spPr>
        <p:txBody>
          <a:bodyPr>
            <a:noAutofit/>
          </a:bodyPr>
          <a:lstStyle/>
          <a:p>
            <a:r>
              <a:rPr lang="vi-VN" sz="3200" b="0" i="1">
                <a:solidFill>
                  <a:srgbClr val="C00000"/>
                </a:solidFill>
              </a:rPr>
              <a:t>Vận dụng kiến thức đã học, đọc văn bản và trả lời các câu hỏi sau:</a:t>
            </a:r>
            <a:r>
              <a:rPr lang="vi-VN" sz="3200" b="0" i="1"/>
              <a:t/>
            </a:r>
            <a:br>
              <a:rPr lang="vi-VN" sz="3200" b="0" i="1"/>
            </a:br>
            <a:r>
              <a:rPr lang="en-US" sz="3200" b="0" i="1" u="sng"/>
              <a:t/>
            </a:r>
            <a:br>
              <a:rPr lang="en-US" sz="3200" b="0" i="1" u="sng"/>
            </a:br>
            <a:endParaRPr lang="en-US" sz="3200" b="0" i="1"/>
          </a:p>
        </p:txBody>
      </p:sp>
      <p:sp>
        <p:nvSpPr>
          <p:cNvPr id="3" name="Content Placeholder 2">
            <a:extLst>
              <a:ext uri="{FF2B5EF4-FFF2-40B4-BE49-F238E27FC236}">
                <a16:creationId xmlns:a16="http://schemas.microsoft.com/office/drawing/2014/main" id="{BBDE5C36-8482-5143-1DD9-9A1A3204303E}"/>
              </a:ext>
            </a:extLst>
          </p:cNvPr>
          <p:cNvSpPr>
            <a:spLocks noGrp="1"/>
          </p:cNvSpPr>
          <p:nvPr>
            <p:ph idx="1"/>
          </p:nvPr>
        </p:nvSpPr>
        <p:spPr>
          <a:xfrm>
            <a:off x="438152" y="646906"/>
            <a:ext cx="11753847" cy="5582444"/>
          </a:xfrm>
        </p:spPr>
        <p:txBody>
          <a:bodyPr>
            <a:noAutofit/>
          </a:bodyPr>
          <a:lstStyle/>
          <a:p>
            <a:pPr>
              <a:buNone/>
            </a:pPr>
            <a:r>
              <a:rPr lang="vi-VN" sz="3000" b="0" i="1">
                <a:solidFill>
                  <a:srgbClr val="C00000"/>
                </a:solidFill>
              </a:rPr>
              <a:t>b) Nêu vai trò của vi sinh vật đối với con người.</a:t>
            </a:r>
          </a:p>
          <a:p>
            <a:pPr>
              <a:spcBef>
                <a:spcPts val="600"/>
              </a:spcBef>
              <a:spcAft>
                <a:spcPts val="600"/>
              </a:spcAft>
              <a:buNone/>
            </a:pPr>
            <a:r>
              <a:rPr lang="vi-VN"/>
              <a:t>- Tham gia vào chu trình sinh địa hoá phân huỷ xác sinh vật làm sạch môi trường</a:t>
            </a:r>
            <a:br>
              <a:rPr lang="vi-VN"/>
            </a:br>
            <a:r>
              <a:rPr lang="vi-VN"/>
              <a:t>- Sử dụng trong quá trình sản xuất công nghiệp, dược phẩm, lên men thực phẩm....</a:t>
            </a:r>
            <a:endParaRPr lang="vi-VN" sz="3000" b="0" i="1">
              <a:solidFill>
                <a:srgbClr val="C00000"/>
              </a:solidFill>
            </a:endParaRPr>
          </a:p>
          <a:p>
            <a:pPr>
              <a:buNone/>
            </a:pPr>
            <a:r>
              <a:rPr lang="vi-VN" sz="3000" b="0" i="1">
                <a:solidFill>
                  <a:srgbClr val="C00000"/>
                </a:solidFill>
              </a:rPr>
              <a:t>c) Vẽ sơ đồ thể hiện mối quan hệ dinh dưỡng giữa vi sinh vật với các sinh vật khác như thực vật, động vật</a:t>
            </a:r>
            <a:r>
              <a:rPr lang="vi-VN" sz="3000" b="0" i="1"/>
              <a:t>.</a:t>
            </a:r>
          </a:p>
          <a:p>
            <a:pPr>
              <a:spcBef>
                <a:spcPts val="600"/>
              </a:spcBef>
              <a:spcAft>
                <a:spcPts val="600"/>
              </a:spcAft>
              <a:buNone/>
            </a:pPr>
            <a:r>
              <a:rPr lang="vi-VN"/>
              <a:t>Xác sinh vật (động vật, thực vật) -&gt; Vi sinh vật phân huỷ </a:t>
            </a:r>
            <a:br>
              <a:rPr lang="vi-VN"/>
            </a:br>
            <a:r>
              <a:rPr lang="vi-VN"/>
              <a:t>-&gt; Mùn bã giàu chất dinh dưỡng -&gt; Dinh dưỡng cho thực vật </a:t>
            </a:r>
            <a:br>
              <a:rPr lang="vi-VN"/>
            </a:br>
            <a:r>
              <a:rPr lang="vi-VN"/>
              <a:t>-&gt; Làm thức ăn cho động vật.</a:t>
            </a:r>
            <a:r>
              <a:rPr lang="vi-VN" sz="3000" b="0"/>
              <a:t/>
            </a:r>
            <a:br>
              <a:rPr lang="vi-VN" sz="3000" b="0"/>
            </a:br>
            <a:endParaRPr lang="en-US" sz="3000"/>
          </a:p>
        </p:txBody>
      </p:sp>
    </p:spTree>
    <p:extLst>
      <p:ext uri="{BB962C8B-B14F-4D97-AF65-F5344CB8AC3E}">
        <p14:creationId xmlns:p14="http://schemas.microsoft.com/office/powerpoint/2010/main" val="355800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CEEC0-77A0-1AFB-79F6-3809D5F6D6F0}"/>
              </a:ext>
            </a:extLst>
          </p:cNvPr>
          <p:cNvSpPr>
            <a:spLocks noGrp="1"/>
          </p:cNvSpPr>
          <p:nvPr>
            <p:ph type="title"/>
          </p:nvPr>
        </p:nvSpPr>
        <p:spPr/>
        <p:txBody>
          <a:bodyPr/>
          <a:lstStyle/>
          <a:p>
            <a:r>
              <a:rPr lang="vi-VN"/>
              <a:t>Câu 10</a:t>
            </a:r>
            <a:endParaRPr lang="en-US"/>
          </a:p>
        </p:txBody>
      </p:sp>
      <p:sp>
        <p:nvSpPr>
          <p:cNvPr id="3" name="Content Placeholder 2">
            <a:extLst>
              <a:ext uri="{FF2B5EF4-FFF2-40B4-BE49-F238E27FC236}">
                <a16:creationId xmlns:a16="http://schemas.microsoft.com/office/drawing/2014/main" id="{FB90FCC3-F72D-98C4-F41E-7F89A9680AD7}"/>
              </a:ext>
            </a:extLst>
          </p:cNvPr>
          <p:cNvSpPr>
            <a:spLocks noGrp="1"/>
          </p:cNvSpPr>
          <p:nvPr>
            <p:ph idx="1"/>
          </p:nvPr>
        </p:nvSpPr>
        <p:spPr>
          <a:xfrm>
            <a:off x="838200" y="1690688"/>
            <a:ext cx="10515600" cy="4351338"/>
          </a:xfrm>
        </p:spPr>
        <p:txBody>
          <a:bodyPr>
            <a:normAutofit lnSpcReduction="10000"/>
          </a:bodyPr>
          <a:lstStyle/>
          <a:p>
            <a:pPr>
              <a:buNone/>
            </a:pPr>
            <a:r>
              <a:rPr lang="vi-VN"/>
              <a:t>Bệnh truyền nhiễm là bệnh lây truyền từ người sang người hoặc từ động vật sang người. Tác nhân gây bệnh thường là virus, vi khuẩn, nấm hoặc nguyên sinh vật. Các bệnh truyền nhiễm thường lây lan nhanh và có thể bùng phát thành dịch. </a:t>
            </a:r>
          </a:p>
          <a:p>
            <a:pPr>
              <a:buNone/>
            </a:pPr>
            <a:r>
              <a:rPr lang="vi-VN" i="1">
                <a:solidFill>
                  <a:srgbClr val="C00000"/>
                </a:solidFill>
              </a:rPr>
              <a:t>Hãy khảo sát thực trạng bệnh truyền nhiễm ở địa phương em và lập bảng thống kê tên bệnh, tác nhân gây bệnh, biểu hiện và biện pháp phòng chống các bệnh đó.</a:t>
            </a:r>
            <a:endParaRPr lang="en-US" i="1">
              <a:solidFill>
                <a:srgbClr val="C00000"/>
              </a:solidFill>
            </a:endParaRPr>
          </a:p>
        </p:txBody>
      </p:sp>
    </p:spTree>
    <p:extLst>
      <p:ext uri="{BB962C8B-B14F-4D97-AF65-F5344CB8AC3E}">
        <p14:creationId xmlns:p14="http://schemas.microsoft.com/office/powerpoint/2010/main" val="113402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TotalTime>
  <Words>993</Words>
  <Application>Microsoft Office PowerPoint</Application>
  <PresentationFormat>Widescreen</PresentationFormat>
  <Paragraphs>160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Fira Sans</vt:lpstr>
      <vt:lpstr>Roboto Condensed</vt:lpstr>
      <vt:lpstr>Times New Roman</vt:lpstr>
      <vt:lpstr>Office Theme</vt:lpstr>
      <vt:lpstr>ÔN TẬP CHƯƠNG VII</vt:lpstr>
      <vt:lpstr>PowerPoint Presentation</vt:lpstr>
      <vt:lpstr>SƠ ĐỒ KHUYẾT Thảo luận nhóm, hoàn thành sơ đồ sau:</vt:lpstr>
      <vt:lpstr>PowerPoint Presentation</vt:lpstr>
      <vt:lpstr>PowerPoint Presentation</vt:lpstr>
      <vt:lpstr>PowerPoint Presentation</vt:lpstr>
      <vt:lpstr>PowerPoint Presentation</vt:lpstr>
      <vt:lpstr>PowerPoint Presentation</vt:lpstr>
      <vt:lpstr>Câu 9: Vận dụng kiến thức đã học, đọc văn bản và trả lời các câu hỏi sau:  </vt:lpstr>
      <vt:lpstr>Vận dụng kiến thức đã học, đọc văn bản và trả lời các câu hỏi sau:  </vt:lpstr>
      <vt:lpstr>Câu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ÔN TẬP CHỦ ĐỀ 8 </dc:title>
  <dc:creator>Nguyễn Thị Tâm</dc:creator>
  <cp:lastModifiedBy>Nguyen Khac Tho</cp:lastModifiedBy>
  <cp:revision>15</cp:revision>
  <dcterms:created xsi:type="dcterms:W3CDTF">2023-02-21T02:22:05Z</dcterms:created>
  <dcterms:modified xsi:type="dcterms:W3CDTF">2023-03-07T15:17:41Z</dcterms:modified>
</cp:coreProperties>
</file>