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handoutMasterIdLst>
    <p:handoutMasterId r:id="rId11"/>
  </p:handoutMasterIdLst>
  <p:sldIdLst>
    <p:sldId id="341" r:id="rId2"/>
    <p:sldId id="324" r:id="rId3"/>
    <p:sldId id="338" r:id="rId4"/>
    <p:sldId id="339" r:id="rId5"/>
    <p:sldId id="336" r:id="rId6"/>
    <p:sldId id="340" r:id="rId7"/>
    <p:sldId id="337" r:id="rId8"/>
    <p:sldId id="28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77">
          <p15:clr>
            <a:srgbClr val="A4A3A4"/>
          </p15:clr>
        </p15:guide>
      </p15:sldGuideLst>
    </p:ext>
    <p:ext uri="{2D200454-40CA-4A62-9FC3-DE9A4176ACB9}">
      <p15:notesGuideLst xmlns:p15="http://schemas.microsoft.com/office/powerpoint/2012/main">
        <p15:guide id="1" orient="horz" pos="2944">
          <p15:clr>
            <a:srgbClr val="A4A3A4"/>
          </p15:clr>
        </p15:guide>
        <p15:guide id="2" pos="215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208"/>
        <p:guide pos="2877"/>
      </p:guideLst>
    </p:cSldViewPr>
  </p:slideViewPr>
  <p:notesTextViewPr>
    <p:cViewPr>
      <p:scale>
        <a:sx n="1" d="1"/>
        <a:sy n="1" d="1"/>
      </p:scale>
      <p:origin x="0" y="0"/>
    </p:cViewPr>
  </p:notesTextViewPr>
  <p:notesViewPr>
    <p:cSldViewPr>
      <p:cViewPr varScale="1">
        <p:scale>
          <a:sx n="44" d="100"/>
          <a:sy n="44" d="100"/>
        </p:scale>
        <p:origin x="-2250" y="-102"/>
      </p:cViewPr>
      <p:guideLst>
        <p:guide orient="horz" pos="2944"/>
        <p:guide pos="215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AFEFE35-6DCB-4382-94BD-76DA2931F140}" type="datetimeFigureOut">
              <a:rPr lang="en-US" smtClean="0"/>
              <a:t>2/21/2024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60F1C1-0BAB-4D8D-8738-B86C9F844056}"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F683E6-A796-4B06-872E-2A43B2142134}" type="datetimeFigureOut">
              <a:rPr lang="en-US" smtClean="0"/>
              <a:t>2/21/2024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E0EB0E-1A82-494B-8F32-88F409666B45}"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D28F2B6-BCA9-433A-81FF-691C0FBDB819}" type="datetimeFigureOut">
              <a:rPr lang="en-US">
                <a:solidFill>
                  <a:prstClr val="black">
                    <a:tint val="75000"/>
                  </a:prstClr>
                </a:solidFill>
              </a:r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DA289D4-F1B2-4A54-BB75-188FDF9A7A7C}" type="slidenum">
              <a:rPr lang="en-US"/>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FFBA835-EEEB-49F4-B57A-EDC0CE287686}" type="datetimeFigureOut">
              <a:rPr lang="en-US">
                <a:solidFill>
                  <a:prstClr val="black">
                    <a:tint val="75000"/>
                  </a:prstClr>
                </a:solidFill>
              </a:r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B008AC1-124F-45EE-A8A7-BCCCFE3C782E}"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C7FA473-8F68-4D4D-8817-AECE72DEBB13}" type="datetimeFigureOut">
              <a:rPr lang="en-US">
                <a:solidFill>
                  <a:prstClr val="black">
                    <a:tint val="75000"/>
                  </a:prstClr>
                </a:solidFill>
              </a:r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C048967-076F-4DB5-8AD3-9D1C4BD86266}" type="slidenum">
              <a:rPr lang="en-US"/>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363C3F2-2FB5-4343-ABB6-B3B0FBDD3BED}" type="datetimeFigureOut">
              <a:rPr lang="en-US">
                <a:solidFill>
                  <a:prstClr val="black">
                    <a:tint val="75000"/>
                  </a:prstClr>
                </a:solidFill>
              </a:rPr>
              <a:t>2/21/2024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6FB3552-607A-4E5D-BA8F-0FB2DE050BEB}" type="slidenum">
              <a:rPr lang="en-US"/>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59CF606-E8E2-4CF5-9D55-AAAA313F5F6B}" type="datetimeFigureOut">
              <a:rPr lang="en-US">
                <a:solidFill>
                  <a:prstClr val="black">
                    <a:tint val="75000"/>
                  </a:prstClr>
                </a:solidFill>
              </a:rPr>
              <a:t>2/21/2024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67FE760-8FE3-4AB3-90F0-159621CA2546}"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524528B-F9C4-480D-BB93-6C81EDB9CF63}" type="datetimeFigureOut">
              <a:rPr lang="en-US">
                <a:solidFill>
                  <a:prstClr val="black">
                    <a:tint val="75000"/>
                  </a:prstClr>
                </a:solidFill>
              </a:rPr>
              <a:t>2/21/2024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0BD89162-8529-4183-890B-F589B1F3E195}" type="slidenum">
              <a:rPr lang="en-US"/>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BA0D255-7D3F-4916-9607-B2AF514422FE}" type="datetimeFigureOut">
              <a:rPr lang="en-US">
                <a:solidFill>
                  <a:prstClr val="black">
                    <a:tint val="75000"/>
                  </a:prstClr>
                </a:solidFill>
              </a:rPr>
              <a:t>2/21/2024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D81196D7-F110-40EF-8B14-84AC8536318F}" type="slidenum">
              <a:rPr lang="en-US"/>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25E3E2B-DD52-4638-9302-E66DDF928DD6}" type="datetimeFigureOut">
              <a:rPr lang="en-US">
                <a:solidFill>
                  <a:prstClr val="black">
                    <a:tint val="75000"/>
                  </a:prstClr>
                </a:solidFill>
              </a:rPr>
              <a:t>2/21/2024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93C93D80-8533-46C4-A5B7-5744BCFD67C2}" type="slidenum">
              <a:rPr lang="en-US"/>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A178920-7078-401D-AA8A-5533BFFA71FE}" type="datetimeFigureOut">
              <a:rPr lang="en-US">
                <a:solidFill>
                  <a:prstClr val="black">
                    <a:tint val="75000"/>
                  </a:prstClr>
                </a:solidFill>
              </a:rPr>
              <a:t>2/21/2024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8BB7333-9884-4130-ADAD-03A16C37C9C1}" type="slidenum">
              <a:rPr lang="en-US"/>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8600B29-0529-40D9-8DFF-04D236081056}" type="datetimeFigureOut">
              <a:rPr lang="en-US">
                <a:solidFill>
                  <a:prstClr val="black">
                    <a:tint val="75000"/>
                  </a:prstClr>
                </a:solidFill>
              </a:rPr>
              <a:t>2/21/2024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2B1B7E9-6AC4-46FA-B243-6B982A1697A7}"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482600"/>
            <a:ext cx="82296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a:spcBef>
                <a:spcPts val="600"/>
              </a:spcBef>
            </a:pPr>
            <a:r>
              <a:rPr lang="en-US" sz="2500" b="1" dirty="0" smtClean="0">
                <a:solidFill>
                  <a:schemeClr val="bg1"/>
                </a:solidFill>
                <a:latin typeface="Times New Roman" panose="02020603050405020304" pitchFamily="18" charset="0"/>
              </a:rPr>
              <a:t>PHÒNG GIÁO DỤC VÀ ĐÀO TẠO TP SÔNG CÔNG</a:t>
            </a:r>
            <a:br>
              <a:rPr lang="en-US" sz="2500" b="1" dirty="0" smtClean="0">
                <a:solidFill>
                  <a:schemeClr val="bg1"/>
                </a:solidFill>
                <a:latin typeface="Times New Roman" panose="02020603050405020304" pitchFamily="18" charset="0"/>
              </a:rPr>
            </a:br>
            <a:r>
              <a:rPr lang="en-US" sz="2500" b="1" dirty="0" smtClean="0">
                <a:solidFill>
                  <a:schemeClr val="bg1"/>
                </a:solidFill>
                <a:latin typeface="Times New Roman" panose="02020603050405020304" pitchFamily="18" charset="0"/>
              </a:rPr>
              <a:t>TRƯỜNG TIỂU HỌC BÁCH QUANG</a:t>
            </a:r>
            <a:br>
              <a:rPr lang="en-US" sz="2500" b="1" dirty="0" smtClean="0">
                <a:solidFill>
                  <a:schemeClr val="bg1"/>
                </a:solidFill>
                <a:latin typeface="Times New Roman" panose="02020603050405020304" pitchFamily="18" charset="0"/>
              </a:rPr>
            </a:br>
            <a:endParaRPr lang="en-US" dirty="0" smtClean="0"/>
          </a:p>
        </p:txBody>
      </p:sp>
      <p:sp>
        <p:nvSpPr>
          <p:cNvPr id="1027" name="Text Placeholder 2"/>
          <p:cNvSpPr>
            <a:spLocks noGrp="1"/>
          </p:cNvSpPr>
          <p:nvPr>
            <p:ph type="body" idx="1"/>
          </p:nvPr>
        </p:nvSpPr>
        <p:spPr bwMode="auto">
          <a:xfrm>
            <a:off x="457200" y="3428999"/>
            <a:ext cx="8229600" cy="2697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dirty="0" smtClean="0"/>
              <a:t>Click to edit Ma</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068E3BD-DEB1-44FB-984D-964A3B526551}" type="datetimeFigureOut">
              <a:rPr lang="en-US">
                <a:solidFill>
                  <a:prstClr val="black">
                    <a:tint val="75000"/>
                  </a:prstClr>
                </a:solidFill>
              </a:rPr>
              <a:t>2/21/2024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lstStyle>
            <a:lvl1pPr algn="r" eaLnBrk="1" hangingPunct="1">
              <a:defRPr sz="1200" smtClean="0">
                <a:solidFill>
                  <a:srgbClr val="898989"/>
                </a:solidFill>
                <a:latin typeface="Calibri" panose="020F0502020204030204" pitchFamily="34" charset="0"/>
                <a:cs typeface="Arial" panose="020B0604020202020204" pitchFamily="34" charset="0"/>
              </a:defRPr>
            </a:lvl1pPr>
          </a:lstStyle>
          <a:p>
            <a:pPr fontAlgn="base">
              <a:spcBef>
                <a:spcPct val="0"/>
              </a:spcBef>
              <a:spcAft>
                <a:spcPct val="0"/>
              </a:spcAft>
              <a:defRPr/>
            </a:pPr>
            <a:fld id="{04019365-AF7F-4901-9B1A-2C306A9B6AAD}" type="slidenum">
              <a:rPr lang="en-US"/>
              <a:t>‹#›</a:t>
            </a:fld>
            <a:endParaRPr lang="en-US"/>
          </a:p>
        </p:txBody>
      </p:sp>
      <p:sp>
        <p:nvSpPr>
          <p:cNvPr id="7" name="Title Placeholder 1"/>
          <p:cNvSpPr txBox="1"/>
          <p:nvPr userDrawn="1"/>
        </p:nvSpPr>
        <p:spPr bwMode="auto">
          <a:xfrm>
            <a:off x="1143000" y="2209800"/>
            <a:ext cx="6248400"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rtl="0" eaLnBrk="0" fontAlgn="base" hangingPunct="0">
              <a:spcBef>
                <a:spcPct val="0"/>
              </a:spcBef>
              <a:spcAft>
                <a:spcPct val="0"/>
              </a:spcAft>
              <a:defRPr sz="2300" kern="1200" baseline="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spcBef>
                <a:spcPts val="600"/>
              </a:spcBef>
            </a:pPr>
            <a:r>
              <a:rPr lang="en-US" sz="2500" b="1" dirty="0" smtClean="0">
                <a:solidFill>
                  <a:schemeClr val="bg1"/>
                </a:solidFill>
                <a:latin typeface="Times New Roman" panose="02020603050405020304" pitchFamily="18" charset="0"/>
              </a:rPr>
              <a:t/>
            </a:r>
            <a:br>
              <a:rPr lang="en-US" sz="2500" b="1" dirty="0" smtClean="0">
                <a:solidFill>
                  <a:schemeClr val="bg1"/>
                </a:solidFill>
                <a:latin typeface="Times New Roman" panose="02020603050405020304" pitchFamily="18" charset="0"/>
              </a:rPr>
            </a:br>
            <a:endParaRPr lang="en-US" dirty="0"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2300" kern="1200" baseline="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b="1" kern="1200">
          <a:solidFill>
            <a:schemeClr val="tx1"/>
          </a:solidFill>
          <a:latin typeface=".VnTime" panose="020B7200000000000000"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b="1" kern="1200">
          <a:solidFill>
            <a:schemeClr val="tx1"/>
          </a:solidFill>
          <a:latin typeface=".VnTime" panose="020B7200000000000000"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b="1" kern="1200">
          <a:solidFill>
            <a:schemeClr val="tx1"/>
          </a:solidFill>
          <a:latin typeface=".VnTime" panose="020B7200000000000000"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800" b="1" kern="1200">
          <a:solidFill>
            <a:schemeClr val="tx1"/>
          </a:solidFill>
          <a:latin typeface=".VnTime" panose="020B7200000000000000"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800" b="1" kern="1200">
          <a:solidFill>
            <a:schemeClr val="tx1"/>
          </a:solidFill>
          <a:latin typeface=".VnTime" panose="020B7200000000000000"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WordArt 5"/>
          <p:cNvSpPr>
            <a:spLocks noChangeArrowheads="1" noChangeShapeType="1" noTextEdit="1"/>
          </p:cNvSpPr>
          <p:nvPr/>
        </p:nvSpPr>
        <p:spPr bwMode="auto">
          <a:xfrm>
            <a:off x="1981200" y="2209803"/>
            <a:ext cx="5329238" cy="717551"/>
          </a:xfrm>
          <a:prstGeom prst="rect">
            <a:avLst/>
          </a:prstGeom>
        </p:spPr>
        <p:txBody>
          <a:bodyPr wrap="none"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base" hangingPunct="0">
              <a:spcBef>
                <a:spcPct val="0"/>
              </a:spcBef>
              <a:spcAft>
                <a:spcPct val="0"/>
              </a:spcAft>
            </a:pPr>
            <a:r>
              <a:rPr lang="en-US" b="1" kern="10" spc="5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a:cs typeface="Times New Roman" panose="02020603050405020304"/>
              </a:rPr>
              <a:t>SINH HỌC 8</a:t>
            </a:r>
            <a:endParaRPr lang="en-US" b="1"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anose="02020603050405020304"/>
              <a:cs typeface="Times New Roman" panose="02020603050405020304"/>
            </a:endParaRPr>
          </a:p>
        </p:txBody>
      </p:sp>
      <p:sp>
        <p:nvSpPr>
          <p:cNvPr id="5" name="Text Box 5"/>
          <p:cNvSpPr txBox="1">
            <a:spLocks noChangeArrowheads="1"/>
          </p:cNvSpPr>
          <p:nvPr/>
        </p:nvSpPr>
        <p:spPr bwMode="auto">
          <a:xfrm>
            <a:off x="-57150" y="404818"/>
            <a:ext cx="9201150" cy="937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ts val="600"/>
              </a:spcBef>
              <a:spcAft>
                <a:spcPct val="0"/>
              </a:spcAft>
            </a:pPr>
            <a:r>
              <a:rPr lang="en-US" sz="2500" b="1" dirty="0" smtClean="0">
                <a:solidFill>
                  <a:prstClr val="white"/>
                </a:solidFill>
                <a:latin typeface="Times New Roman" panose="02020603050405020304" pitchFamily="18" charset="0"/>
              </a:rPr>
              <a:t>PHÒNG GIÁO DỤC VÀ ĐÀO TẠO HUYỆN GIA LÂM</a:t>
            </a:r>
          </a:p>
          <a:p>
            <a:pPr algn="ctr" eaLnBrk="0" fontAlgn="base" hangingPunct="0">
              <a:spcBef>
                <a:spcPts val="600"/>
              </a:spcBef>
              <a:spcAft>
                <a:spcPct val="0"/>
              </a:spcAft>
            </a:pPr>
            <a:r>
              <a:rPr lang="en-US" sz="2500" b="1" dirty="0">
                <a:solidFill>
                  <a:prstClr val="white"/>
                </a:solidFill>
                <a:latin typeface="Times New Roman" panose="02020603050405020304" pitchFamily="18" charset="0"/>
              </a:rPr>
              <a:t>TRƯỜNG </a:t>
            </a:r>
            <a:r>
              <a:rPr lang="en-US" sz="2500" b="1" dirty="0" smtClean="0">
                <a:solidFill>
                  <a:prstClr val="white"/>
                </a:solidFill>
                <a:latin typeface="Times New Roman" panose="02020603050405020304" pitchFamily="18" charset="0"/>
              </a:rPr>
              <a:t>THCS DƯƠNG HÀ</a:t>
            </a:r>
            <a:endParaRPr lang="en-US" sz="2500" b="1" dirty="0">
              <a:solidFill>
                <a:prstClr val="white"/>
              </a:solidFill>
              <a:latin typeface="Times New Roman" panose="02020603050405020304" pitchFamily="18" charset="0"/>
            </a:endParaRPr>
          </a:p>
        </p:txBody>
      </p:sp>
      <p:sp>
        <p:nvSpPr>
          <p:cNvPr id="6" name="Text Box 5"/>
          <p:cNvSpPr txBox="1">
            <a:spLocks noChangeArrowheads="1"/>
          </p:cNvSpPr>
          <p:nvPr/>
        </p:nvSpPr>
        <p:spPr bwMode="auto">
          <a:xfrm>
            <a:off x="1295400" y="3962400"/>
            <a:ext cx="7162800"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lnSpc>
                <a:spcPts val="3000"/>
              </a:lnSpc>
              <a:spcBef>
                <a:spcPct val="50000"/>
              </a:spcBef>
              <a:spcAft>
                <a:spcPct val="0"/>
              </a:spcAft>
            </a:pPr>
            <a:r>
              <a:rPr lang="en-US" sz="6000" b="1" dirty="0" smtClean="0">
                <a:solidFill>
                  <a:srgbClr val="FFFF00"/>
                </a:solidFill>
                <a:latin typeface="Times New Roman" panose="02020603050405020304" pitchFamily="18" charset="0"/>
              </a:rPr>
              <a:t>ÔN TẬP CUỐI  KÌ 2</a:t>
            </a:r>
            <a:endParaRPr lang="vi-VN" sz="6000" b="1" dirty="0">
              <a:solidFill>
                <a:srgbClr val="FFFF00"/>
              </a:solidFill>
              <a:latin typeface="Times New Roman" panose="02020603050405020304" pitchFamily="18" charset="0"/>
            </a:endParaRPr>
          </a:p>
        </p:txBody>
      </p:sp>
      <p:cxnSp>
        <p:nvCxnSpPr>
          <p:cNvPr id="7" name="Straight Connector 6"/>
          <p:cNvCxnSpPr/>
          <p:nvPr/>
        </p:nvCxnSpPr>
        <p:spPr>
          <a:xfrm>
            <a:off x="3041822" y="1371600"/>
            <a:ext cx="316865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4731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5"/>
          <p:cNvSpPr txBox="1">
            <a:spLocks noChangeArrowheads="1"/>
          </p:cNvSpPr>
          <p:nvPr/>
        </p:nvSpPr>
        <p:spPr bwMode="auto">
          <a:xfrm>
            <a:off x="290195" y="425450"/>
            <a:ext cx="8625840" cy="1384995"/>
          </a:xfrm>
          <a:prstGeom prst="rect">
            <a:avLst/>
          </a:prstGeom>
          <a:noFill/>
          <a:ln w="9525">
            <a:noFill/>
            <a:miter lim="800000"/>
          </a:ln>
          <a:effectLst/>
        </p:spPr>
        <p:txBody>
          <a:bodyPr wrap="square">
            <a:spAutoFit/>
          </a:bodyPr>
          <a:lstStyle/>
          <a:p>
            <a:r>
              <a:rPr lang="en-US" altLang="en-US" sz="2800" b="1" dirty="0" err="1" smtClean="0">
                <a:solidFill>
                  <a:srgbClr val="FFC000"/>
                </a:solidFill>
                <a:latin typeface="Times New Roman" panose="02020603050405020304" pitchFamily="18" charset="0"/>
                <a:cs typeface="Times New Roman" panose="02020603050405020304" pitchFamily="18" charset="0"/>
              </a:rPr>
              <a:t>Hoạt</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động</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mở</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đầu</a:t>
            </a:r>
            <a:r>
              <a:rPr lang="en-US" altLang="en-US" sz="2800" b="1" dirty="0" smtClean="0">
                <a:solidFill>
                  <a:srgbClr val="FFC000"/>
                </a:solidFill>
                <a:latin typeface="Times New Roman" panose="02020603050405020304" pitchFamily="18" charset="0"/>
                <a:cs typeface="Times New Roman" panose="02020603050405020304" pitchFamily="18" charset="0"/>
              </a:rPr>
              <a:t>: </a:t>
            </a:r>
            <a:endParaRPr lang="en-US" altLang="en-US" sz="2800" b="1" dirty="0">
              <a:solidFill>
                <a:srgbClr val="FFC000"/>
              </a:solidFill>
              <a:latin typeface="Times New Roman" panose="02020603050405020304" pitchFamily="18" charset="0"/>
              <a:cs typeface="Times New Roman" panose="02020603050405020304" pitchFamily="18" charset="0"/>
            </a:endParaRPr>
          </a:p>
          <a:p>
            <a:r>
              <a:rPr lang="en-US" altLang="en-US" sz="2800" b="1" dirty="0" err="1">
                <a:solidFill>
                  <a:srgbClr val="FFC000"/>
                </a:solidFill>
                <a:latin typeface="Times New Roman" panose="02020603050405020304" pitchFamily="18" charset="0"/>
                <a:cs typeface="Times New Roman" panose="02020603050405020304" pitchFamily="18" charset="0"/>
              </a:rPr>
              <a:t>Hãy</a:t>
            </a:r>
            <a:r>
              <a:rPr lang="en-US" altLang="en-US" sz="2800" b="1" dirty="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vẽ</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sơ</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đồ</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tư</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duy</a:t>
            </a:r>
            <a:r>
              <a:rPr lang="en-US" altLang="en-US" sz="2800" b="1" dirty="0" smtClean="0">
                <a:solidFill>
                  <a:srgbClr val="FFC000"/>
                </a:solidFill>
                <a:latin typeface="Times New Roman" panose="02020603050405020304" pitchFamily="18" charset="0"/>
                <a:cs typeface="Times New Roman" panose="02020603050405020304" pitchFamily="18" charset="0"/>
              </a:rPr>
              <a:t>  : Tổ1,2  </a:t>
            </a:r>
            <a:r>
              <a:rPr lang="en-US" altLang="en-US" sz="2800" b="1" dirty="0" err="1" smtClean="0">
                <a:solidFill>
                  <a:srgbClr val="FFC000"/>
                </a:solidFill>
                <a:latin typeface="Times New Roman" panose="02020603050405020304" pitchFamily="18" charset="0"/>
                <a:cs typeface="Times New Roman" panose="02020603050405020304" pitchFamily="18" charset="0"/>
              </a:rPr>
              <a:t>bài</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quần</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xã</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sinh</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vật</a:t>
            </a:r>
            <a:endParaRPr lang="en-US" altLang="en-US" sz="2800" b="1" dirty="0" smtClean="0">
              <a:solidFill>
                <a:srgbClr val="FFC000"/>
              </a:solidFill>
              <a:latin typeface="Times New Roman" panose="02020603050405020304" pitchFamily="18" charset="0"/>
              <a:cs typeface="Times New Roman" panose="02020603050405020304" pitchFamily="18" charset="0"/>
            </a:endParaRPr>
          </a:p>
          <a:p>
            <a:r>
              <a:rPr lang="en-US" altLang="en-US" sz="2800" b="1" dirty="0" err="1" smtClean="0">
                <a:solidFill>
                  <a:srgbClr val="FFC000"/>
                </a:solidFill>
                <a:latin typeface="Times New Roman" panose="02020603050405020304" pitchFamily="18" charset="0"/>
                <a:cs typeface="Times New Roman" panose="02020603050405020304" pitchFamily="18" charset="0"/>
              </a:rPr>
              <a:t>Tổ</a:t>
            </a:r>
            <a:r>
              <a:rPr lang="en-US" altLang="en-US" sz="2800" b="1" dirty="0" smtClean="0">
                <a:solidFill>
                  <a:srgbClr val="FFC000"/>
                </a:solidFill>
                <a:latin typeface="Times New Roman" panose="02020603050405020304" pitchFamily="18" charset="0"/>
                <a:cs typeface="Times New Roman" panose="02020603050405020304" pitchFamily="18" charset="0"/>
              </a:rPr>
              <a:t> 3, 4: </a:t>
            </a:r>
            <a:r>
              <a:rPr lang="en-US" altLang="en-US" sz="2800" b="1" dirty="0" err="1" smtClean="0">
                <a:solidFill>
                  <a:srgbClr val="FFC000"/>
                </a:solidFill>
                <a:latin typeface="Times New Roman" panose="02020603050405020304" pitchFamily="18" charset="0"/>
                <a:cs typeface="Times New Roman" panose="02020603050405020304" pitchFamily="18" charset="0"/>
              </a:rPr>
              <a:t>hệ</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sinh</a:t>
            </a:r>
            <a:r>
              <a:rPr lang="en-US" altLang="en-US" sz="2800" b="1" dirty="0" smtClean="0">
                <a:solidFill>
                  <a:srgbClr val="FFC000"/>
                </a:solidFill>
                <a:latin typeface="Times New Roman" panose="02020603050405020304" pitchFamily="18" charset="0"/>
                <a:cs typeface="Times New Roman" panose="02020603050405020304" pitchFamily="18" charset="0"/>
              </a:rPr>
              <a:t> </a:t>
            </a:r>
            <a:r>
              <a:rPr lang="en-US" altLang="en-US" sz="2800" b="1" dirty="0" err="1" smtClean="0">
                <a:solidFill>
                  <a:srgbClr val="FFC000"/>
                </a:solidFill>
                <a:latin typeface="Times New Roman" panose="02020603050405020304" pitchFamily="18" charset="0"/>
                <a:cs typeface="Times New Roman" panose="02020603050405020304" pitchFamily="18" charset="0"/>
              </a:rPr>
              <a:t>thái</a:t>
            </a:r>
            <a:endParaRPr lang="en-US" altLang="en-US" sz="2800" b="1" dirty="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 y="482600"/>
            <a:ext cx="8610599" cy="5842000"/>
          </a:xfrm>
        </p:spPr>
      </p:pic>
    </p:spTree>
    <p:extLst>
      <p:ext uri="{BB962C8B-B14F-4D97-AF65-F5344CB8AC3E}">
        <p14:creationId xmlns:p14="http://schemas.microsoft.com/office/powerpoint/2010/main" val="3287749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6830"/>
            <a:ext cx="9144000" cy="6044339"/>
          </a:xfrm>
          <a:prstGeom prst="rect">
            <a:avLst/>
          </a:prstGeom>
        </p:spPr>
      </p:pic>
    </p:spTree>
    <p:extLst>
      <p:ext uri="{BB962C8B-B14F-4D97-AF65-F5344CB8AC3E}">
        <p14:creationId xmlns:p14="http://schemas.microsoft.com/office/powerpoint/2010/main" val="3418709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err="1" smtClean="0">
                <a:solidFill>
                  <a:schemeClr val="accent6"/>
                </a:solidFill>
                <a:latin typeface="Times New Roman" panose="02020603050405020304" pitchFamily="18" charset="0"/>
                <a:cs typeface="Times New Roman" panose="02020603050405020304" pitchFamily="18" charset="0"/>
              </a:rPr>
              <a:t>Luyện</a:t>
            </a:r>
            <a:r>
              <a:rPr lang="en-US" sz="3600" dirty="0" smtClean="0">
                <a:solidFill>
                  <a:schemeClr val="accent6"/>
                </a:solidFill>
                <a:latin typeface="Times New Roman" panose="02020603050405020304" pitchFamily="18" charset="0"/>
                <a:cs typeface="Times New Roman" panose="02020603050405020304" pitchFamily="18" charset="0"/>
              </a:rPr>
              <a:t> </a:t>
            </a:r>
            <a:r>
              <a:rPr lang="en-US" sz="3600" dirty="0" err="1" smtClean="0">
                <a:solidFill>
                  <a:schemeClr val="accent6"/>
                </a:solidFill>
                <a:latin typeface="Times New Roman" panose="02020603050405020304" pitchFamily="18" charset="0"/>
                <a:cs typeface="Times New Roman" panose="02020603050405020304" pitchFamily="18" charset="0"/>
              </a:rPr>
              <a:t>tập</a:t>
            </a:r>
            <a:endParaRPr lang="en-US" sz="3600" dirty="0">
              <a:solidFill>
                <a:schemeClr val="accent6"/>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2006600"/>
            <a:ext cx="8229600" cy="4119563"/>
          </a:xfrm>
        </p:spPr>
        <p:txBody>
          <a:bodyPr/>
          <a:lstStyle/>
          <a:p>
            <a:r>
              <a:rPr lang="en-US" sz="3200" b="0" dirty="0" err="1">
                <a:solidFill>
                  <a:schemeClr val="accent6"/>
                </a:solidFill>
                <a:latin typeface="Times New Roman" panose="02020603050405020304" pitchFamily="18" charset="0"/>
                <a:cs typeface="Times New Roman" panose="02020603050405020304" pitchFamily="18" charset="0"/>
              </a:rPr>
              <a:t>Tại</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sao</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cần</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phải</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bảo</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vệ</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hệ</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sinh</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thái</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nông</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nghiệp</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và</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làm</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thế</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nào</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để</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bảo</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vệ</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hệ</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sinh</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thái</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nông</a:t>
            </a:r>
            <a:r>
              <a:rPr lang="en-US" sz="3200" b="0" dirty="0">
                <a:solidFill>
                  <a:schemeClr val="accent6"/>
                </a:solidFill>
                <a:latin typeface="Times New Roman" panose="02020603050405020304" pitchFamily="18" charset="0"/>
                <a:cs typeface="Times New Roman" panose="02020603050405020304" pitchFamily="18" charset="0"/>
              </a:rPr>
              <a:t> </a:t>
            </a:r>
            <a:r>
              <a:rPr lang="en-US" sz="3200" b="0" dirty="0" err="1">
                <a:solidFill>
                  <a:schemeClr val="accent6"/>
                </a:solidFill>
                <a:latin typeface="Times New Roman" panose="02020603050405020304" pitchFamily="18" charset="0"/>
                <a:cs typeface="Times New Roman" panose="02020603050405020304" pitchFamily="18" charset="0"/>
              </a:rPr>
              <a:t>nghiệp</a:t>
            </a:r>
            <a:r>
              <a:rPr lang="en-US" sz="3200" b="0" dirty="0">
                <a:solidFill>
                  <a:schemeClr val="accent6"/>
                </a:solidFill>
                <a:latin typeface="Times New Roman" panose="02020603050405020304" pitchFamily="18" charset="0"/>
                <a:cs typeface="Times New Roman" panose="02020603050405020304" pitchFamily="18" charset="0"/>
              </a:rPr>
              <a:t>?</a:t>
            </a:r>
            <a:endParaRPr lang="en-US" sz="3200" dirty="0">
              <a:solidFill>
                <a:schemeClr val="accent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61040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066800"/>
            <a:ext cx="8229600" cy="5059363"/>
          </a:xfrm>
        </p:spPr>
        <p:txBody>
          <a:bodyPr/>
          <a:lstStyle/>
          <a:p>
            <a:r>
              <a:rPr lang="vi-VN" sz="3200" b="0" dirty="0">
                <a:solidFill>
                  <a:schemeClr val="accent6"/>
                </a:solidFill>
                <a:latin typeface="+mj-lt"/>
              </a:rPr>
              <a:t>Cần phải bảo vệ hệ sinh thái nông nghiệp vì nó có vai trò hết sức qquan trọng đối với con người. Sản xuất nông nghiệp tạo ra lương thực, thực phẩm nuôi sống con người và cung cấp nguyên liệu cho công nghiệp.</a:t>
            </a:r>
          </a:p>
          <a:p>
            <a:r>
              <a:rPr lang="vi-VN" sz="3200" b="0" dirty="0">
                <a:solidFill>
                  <a:schemeClr val="accent6"/>
                </a:solidFill>
                <a:latin typeface="+mj-lt"/>
              </a:rPr>
              <a:t>- Để bảo vệ hệ sinh thái nông nghiệp, ta cần: tập trung vào bảo vệ tài nguyên đất, chống xói mòn, khô hạn, chống mặn cho đất, …</a:t>
            </a:r>
          </a:p>
          <a:p>
            <a:endParaRPr lang="en-US" dirty="0"/>
          </a:p>
        </p:txBody>
      </p:sp>
    </p:spTree>
    <p:extLst>
      <p:ext uri="{BB962C8B-B14F-4D97-AF65-F5344CB8AC3E}">
        <p14:creationId xmlns:p14="http://schemas.microsoft.com/office/powerpoint/2010/main" val="4220176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82600"/>
            <a:ext cx="8229600" cy="3632200"/>
          </a:xfrm>
        </p:spPr>
        <p:txBody>
          <a:bodyPr/>
          <a:lstStyle/>
          <a:p>
            <a:pPr algn="l"/>
            <a:r>
              <a:rPr lang="en-US" sz="3200" dirty="0" smtClean="0">
                <a:solidFill>
                  <a:schemeClr val="accent6"/>
                </a:solidFill>
                <a:latin typeface="Times New Roman" panose="02020603050405020304" pitchFamily="18" charset="0"/>
                <a:cs typeface="Times New Roman" panose="02020603050405020304" pitchFamily="18" charset="0"/>
              </a:rPr>
              <a:t/>
            </a:r>
            <a:br>
              <a:rPr lang="en-US" sz="3200" dirty="0" smtClean="0">
                <a:solidFill>
                  <a:schemeClr val="accent6"/>
                </a:solidFill>
                <a:latin typeface="Times New Roman" panose="02020603050405020304" pitchFamily="18" charset="0"/>
                <a:cs typeface="Times New Roman" panose="02020603050405020304" pitchFamily="18" charset="0"/>
              </a:rPr>
            </a:br>
            <a:r>
              <a:rPr lang="en-US" sz="3200" dirty="0" smtClean="0">
                <a:solidFill>
                  <a:schemeClr val="accent6"/>
                </a:solidFill>
                <a:latin typeface="Times New Roman" panose="02020603050405020304" pitchFamily="18" charset="0"/>
                <a:cs typeface="Times New Roman" panose="02020603050405020304" pitchFamily="18" charset="0"/>
              </a:rPr>
              <a:t/>
            </a:r>
            <a:br>
              <a:rPr lang="en-US" sz="3200" dirty="0" smtClean="0">
                <a:solidFill>
                  <a:schemeClr val="accent6"/>
                </a:solidFill>
                <a:latin typeface="Times New Roman" panose="02020603050405020304" pitchFamily="18" charset="0"/>
                <a:cs typeface="Times New Roman" panose="02020603050405020304" pitchFamily="18" charset="0"/>
              </a:rPr>
            </a:br>
            <a:r>
              <a:rPr lang="en-US" sz="3200" dirty="0">
                <a:solidFill>
                  <a:schemeClr val="accent6"/>
                </a:solidFill>
                <a:latin typeface="Times New Roman" panose="02020603050405020304" pitchFamily="18" charset="0"/>
                <a:cs typeface="Times New Roman" panose="02020603050405020304" pitchFamily="18" charset="0"/>
              </a:rPr>
              <a:t/>
            </a:r>
            <a:br>
              <a:rPr lang="en-US" sz="3200" dirty="0">
                <a:solidFill>
                  <a:schemeClr val="accent6"/>
                </a:solidFill>
                <a:latin typeface="Times New Roman" panose="02020603050405020304" pitchFamily="18" charset="0"/>
                <a:cs typeface="Times New Roman" panose="02020603050405020304" pitchFamily="18" charset="0"/>
              </a:rPr>
            </a:br>
            <a:r>
              <a:rPr lang="en-US" sz="3200" dirty="0" smtClean="0">
                <a:solidFill>
                  <a:schemeClr val="accent6"/>
                </a:solidFill>
                <a:latin typeface="Times New Roman" panose="02020603050405020304" pitchFamily="18" charset="0"/>
                <a:cs typeface="Times New Roman" panose="02020603050405020304" pitchFamily="18" charset="0"/>
              </a:rPr>
              <a:t/>
            </a:r>
            <a:br>
              <a:rPr lang="en-US" sz="3200" dirty="0" smtClean="0">
                <a:solidFill>
                  <a:schemeClr val="accent6"/>
                </a:solidFill>
                <a:latin typeface="Times New Roman" panose="02020603050405020304" pitchFamily="18" charset="0"/>
                <a:cs typeface="Times New Roman" panose="02020603050405020304" pitchFamily="18" charset="0"/>
              </a:rPr>
            </a:br>
            <a:r>
              <a:rPr lang="en-US" sz="3200" dirty="0" smtClean="0">
                <a:solidFill>
                  <a:schemeClr val="accent6"/>
                </a:solidFill>
                <a:latin typeface="Times New Roman" panose="02020603050405020304" pitchFamily="18" charset="0"/>
                <a:cs typeface="Times New Roman" panose="02020603050405020304" pitchFamily="18" charset="0"/>
              </a:rPr>
              <a:t>- </a:t>
            </a:r>
            <a:r>
              <a:rPr lang="en-US" sz="3200" dirty="0" err="1" smtClean="0">
                <a:solidFill>
                  <a:schemeClr val="accent6"/>
                </a:solidFill>
                <a:latin typeface="Times New Roman" panose="02020603050405020304" pitchFamily="18" charset="0"/>
                <a:cs typeface="Times New Roman" panose="02020603050405020304" pitchFamily="18" charset="0"/>
              </a:rPr>
              <a:t>Hoàn</a:t>
            </a:r>
            <a:r>
              <a:rPr lang="en-US" sz="3200" dirty="0" smtClean="0">
                <a:solidFill>
                  <a:schemeClr val="accent6"/>
                </a:solidFill>
                <a:latin typeface="Times New Roman" panose="02020603050405020304" pitchFamily="18" charset="0"/>
                <a:cs typeface="Times New Roman" panose="02020603050405020304" pitchFamily="18" charset="0"/>
              </a:rPr>
              <a:t> </a:t>
            </a:r>
            <a:r>
              <a:rPr lang="en-US" sz="3200" dirty="0" err="1">
                <a:solidFill>
                  <a:schemeClr val="accent6"/>
                </a:solidFill>
                <a:latin typeface="Times New Roman" panose="02020603050405020304" pitchFamily="18" charset="0"/>
                <a:cs typeface="Times New Roman" panose="02020603050405020304" pitchFamily="18" charset="0"/>
              </a:rPr>
              <a:t>thành</a:t>
            </a:r>
            <a:r>
              <a:rPr lang="en-US" sz="3200" dirty="0">
                <a:solidFill>
                  <a:schemeClr val="accent6"/>
                </a:solidFill>
                <a:latin typeface="Times New Roman" panose="02020603050405020304" pitchFamily="18" charset="0"/>
                <a:cs typeface="Times New Roman" panose="02020603050405020304" pitchFamily="18" charset="0"/>
              </a:rPr>
              <a:t> </a:t>
            </a:r>
            <a:r>
              <a:rPr lang="en-US" sz="3200" dirty="0" err="1">
                <a:solidFill>
                  <a:schemeClr val="accent6"/>
                </a:solidFill>
                <a:latin typeface="Times New Roman" panose="02020603050405020304" pitchFamily="18" charset="0"/>
                <a:cs typeface="Times New Roman" panose="02020603050405020304" pitchFamily="18" charset="0"/>
              </a:rPr>
              <a:t>lần</a:t>
            </a:r>
            <a:r>
              <a:rPr lang="en-US" sz="3200" dirty="0">
                <a:solidFill>
                  <a:schemeClr val="accent6"/>
                </a:solidFill>
                <a:latin typeface="Times New Roman" panose="02020603050405020304" pitchFamily="18" charset="0"/>
                <a:cs typeface="Times New Roman" panose="02020603050405020304" pitchFamily="18" charset="0"/>
              </a:rPr>
              <a:t> </a:t>
            </a:r>
            <a:r>
              <a:rPr lang="en-US" sz="3200" dirty="0" err="1">
                <a:solidFill>
                  <a:schemeClr val="accent6"/>
                </a:solidFill>
                <a:latin typeface="Times New Roman" panose="02020603050405020304" pitchFamily="18" charset="0"/>
                <a:cs typeface="Times New Roman" panose="02020603050405020304" pitchFamily="18" charset="0"/>
              </a:rPr>
              <a:t>lượt</a:t>
            </a:r>
            <a:r>
              <a:rPr lang="en-US" sz="3200" dirty="0">
                <a:solidFill>
                  <a:schemeClr val="accent6"/>
                </a:solidFill>
                <a:latin typeface="Times New Roman" panose="02020603050405020304" pitchFamily="18" charset="0"/>
                <a:cs typeface="Times New Roman" panose="02020603050405020304" pitchFamily="18" charset="0"/>
              </a:rPr>
              <a:t> </a:t>
            </a:r>
            <a:r>
              <a:rPr lang="en-US" sz="3200" dirty="0" err="1">
                <a:solidFill>
                  <a:schemeClr val="accent6"/>
                </a:solidFill>
                <a:latin typeface="Times New Roman" panose="02020603050405020304" pitchFamily="18" charset="0"/>
                <a:cs typeface="Times New Roman" panose="02020603050405020304" pitchFamily="18" charset="0"/>
              </a:rPr>
              <a:t>bài</a:t>
            </a:r>
            <a:r>
              <a:rPr lang="en-US" sz="3200" dirty="0">
                <a:solidFill>
                  <a:schemeClr val="accent6"/>
                </a:solidFill>
                <a:latin typeface="Times New Roman" panose="02020603050405020304" pitchFamily="18" charset="0"/>
                <a:cs typeface="Times New Roman" panose="02020603050405020304" pitchFamily="18" charset="0"/>
              </a:rPr>
              <a:t> </a:t>
            </a:r>
            <a:r>
              <a:rPr lang="en-US" sz="3200" dirty="0" err="1">
                <a:solidFill>
                  <a:schemeClr val="accent6"/>
                </a:solidFill>
                <a:latin typeface="Times New Roman" panose="02020603050405020304" pitchFamily="18" charset="0"/>
                <a:cs typeface="Times New Roman" panose="02020603050405020304" pitchFamily="18" charset="0"/>
              </a:rPr>
              <a:t>tập</a:t>
            </a:r>
            <a:r>
              <a:rPr lang="en-US" sz="3200" dirty="0">
                <a:solidFill>
                  <a:schemeClr val="accent6"/>
                </a:solidFill>
                <a:latin typeface="Times New Roman" panose="02020603050405020304" pitchFamily="18" charset="0"/>
                <a:cs typeface="Times New Roman" panose="02020603050405020304" pitchFamily="18" charset="0"/>
              </a:rPr>
              <a:t> </a:t>
            </a:r>
            <a:r>
              <a:rPr lang="en-US" sz="3200" dirty="0" err="1">
                <a:solidFill>
                  <a:schemeClr val="accent6"/>
                </a:solidFill>
                <a:latin typeface="Times New Roman" panose="02020603050405020304" pitchFamily="18" charset="0"/>
                <a:cs typeface="Times New Roman" panose="02020603050405020304" pitchFamily="18" charset="0"/>
              </a:rPr>
              <a:t>trong</a:t>
            </a:r>
            <a:r>
              <a:rPr lang="en-US" sz="3200" dirty="0">
                <a:solidFill>
                  <a:schemeClr val="accent6"/>
                </a:solidFill>
                <a:latin typeface="Times New Roman" panose="02020603050405020304" pitchFamily="18" charset="0"/>
                <a:cs typeface="Times New Roman" panose="02020603050405020304" pitchFamily="18" charset="0"/>
              </a:rPr>
              <a:t> SBT </a:t>
            </a:r>
            <a:r>
              <a:rPr lang="en-US" sz="3200" dirty="0" smtClean="0">
                <a:solidFill>
                  <a:schemeClr val="accent6"/>
                </a:solidFill>
                <a:latin typeface="Times New Roman" panose="02020603050405020304" pitchFamily="18" charset="0"/>
                <a:cs typeface="Times New Roman" panose="02020603050405020304" pitchFamily="18" charset="0"/>
              </a:rPr>
              <a:t>KHTN8 (</a:t>
            </a:r>
            <a:r>
              <a:rPr lang="en-US" sz="3200" dirty="0" err="1">
                <a:solidFill>
                  <a:schemeClr val="accent6"/>
                </a:solidFill>
                <a:latin typeface="Times New Roman" panose="02020603050405020304" pitchFamily="18" charset="0"/>
                <a:cs typeface="Times New Roman" panose="02020603050405020304" pitchFamily="18" charset="0"/>
              </a:rPr>
              <a:t>Bài</a:t>
            </a:r>
            <a:r>
              <a:rPr lang="en-US" sz="3200" dirty="0">
                <a:solidFill>
                  <a:schemeClr val="accent6"/>
                </a:solidFill>
                <a:latin typeface="Times New Roman" panose="02020603050405020304" pitchFamily="18" charset="0"/>
                <a:cs typeface="Times New Roman" panose="02020603050405020304" pitchFamily="18" charset="0"/>
              </a:rPr>
              <a:t> </a:t>
            </a:r>
            <a:r>
              <a:rPr lang="en-US" sz="3200" dirty="0" err="1" smtClean="0">
                <a:solidFill>
                  <a:schemeClr val="accent6"/>
                </a:solidFill>
                <a:latin typeface="Times New Roman" panose="02020603050405020304" pitchFamily="18" charset="0"/>
                <a:cs typeface="Times New Roman" panose="02020603050405020304" pitchFamily="18" charset="0"/>
              </a:rPr>
              <a:t>số</a:t>
            </a:r>
            <a:r>
              <a:rPr lang="en-US" sz="3200" dirty="0" smtClean="0">
                <a:solidFill>
                  <a:schemeClr val="accent6"/>
                </a:solidFill>
                <a:latin typeface="Times New Roman" panose="02020603050405020304" pitchFamily="18" charset="0"/>
                <a:cs typeface="Times New Roman" panose="02020603050405020304" pitchFamily="18" charset="0"/>
              </a:rPr>
              <a:t> 43,44)</a:t>
            </a:r>
            <a:r>
              <a:rPr lang="en-US" sz="3200" dirty="0">
                <a:solidFill>
                  <a:schemeClr val="accent6"/>
                </a:solidFill>
                <a:latin typeface="Times New Roman" panose="02020603050405020304" pitchFamily="18" charset="0"/>
                <a:cs typeface="Times New Roman" panose="02020603050405020304" pitchFamily="18" charset="0"/>
              </a:rPr>
              <a:t/>
            </a:r>
            <a:br>
              <a:rPr lang="en-US" sz="3200" dirty="0">
                <a:solidFill>
                  <a:schemeClr val="accent6"/>
                </a:solidFill>
                <a:latin typeface="Times New Roman" panose="02020603050405020304" pitchFamily="18" charset="0"/>
                <a:cs typeface="Times New Roman" panose="02020603050405020304" pitchFamily="18" charset="0"/>
              </a:rPr>
            </a:br>
            <a:r>
              <a:rPr lang="en-US" sz="3200" dirty="0" smtClean="0">
                <a:solidFill>
                  <a:schemeClr val="accent6"/>
                </a:solidFill>
                <a:latin typeface="Times New Roman" panose="02020603050405020304" pitchFamily="18" charset="0"/>
                <a:cs typeface="Times New Roman" panose="02020603050405020304" pitchFamily="18" charset="0"/>
              </a:rPr>
              <a:t/>
            </a:r>
            <a:br>
              <a:rPr lang="en-US" sz="3200" dirty="0" smtClean="0">
                <a:solidFill>
                  <a:schemeClr val="accent6"/>
                </a:solidFill>
                <a:latin typeface="Times New Roman" panose="02020603050405020304" pitchFamily="18" charset="0"/>
                <a:cs typeface="Times New Roman" panose="02020603050405020304" pitchFamily="18" charset="0"/>
              </a:rPr>
            </a:br>
            <a:r>
              <a:rPr lang="en-US" sz="3200" dirty="0" smtClean="0">
                <a:solidFill>
                  <a:schemeClr val="accent6"/>
                </a:solidFill>
                <a:latin typeface="Times New Roman" panose="02020603050405020304" pitchFamily="18" charset="0"/>
                <a:cs typeface="Times New Roman" panose="02020603050405020304" pitchFamily="18" charset="0"/>
              </a:rPr>
              <a:t>-</a:t>
            </a:r>
            <a:r>
              <a:rPr lang="en-US" dirty="0" smtClean="0"/>
              <a:t>.</a:t>
            </a:r>
            <a:r>
              <a:rPr lang="en-US" dirty="0"/>
              <a:t/>
            </a:r>
            <a:br>
              <a:rPr lang="en-US" dirty="0"/>
            </a:br>
            <a:r>
              <a:rPr lang="en-US" sz="3200" dirty="0" smtClean="0">
                <a:solidFill>
                  <a:schemeClr val="accent6"/>
                </a:solidFill>
                <a:latin typeface="Times New Roman" panose="02020603050405020304" pitchFamily="18" charset="0"/>
                <a:cs typeface="Times New Roman" panose="02020603050405020304" pitchFamily="18" charset="0"/>
              </a:rPr>
              <a:t>.</a:t>
            </a:r>
            <a:r>
              <a:rPr lang="en-US" sz="3200" dirty="0">
                <a:solidFill>
                  <a:schemeClr val="accent6"/>
                </a:solidFill>
                <a:latin typeface="Times New Roman" panose="02020603050405020304" pitchFamily="18" charset="0"/>
                <a:cs typeface="Times New Roman" panose="02020603050405020304" pitchFamily="18" charset="0"/>
              </a:rPr>
              <a:t/>
            </a:r>
            <a:br>
              <a:rPr lang="en-US" sz="3200" dirty="0">
                <a:solidFill>
                  <a:schemeClr val="accent6"/>
                </a:solidFill>
                <a:latin typeface="Times New Roman" panose="02020603050405020304" pitchFamily="18" charset="0"/>
                <a:cs typeface="Times New Roman" panose="02020603050405020304" pitchFamily="18" charset="0"/>
              </a:rPr>
            </a:br>
            <a:r>
              <a:rPr lang="en-US" sz="3200" dirty="0">
                <a:solidFill>
                  <a:schemeClr val="accent6"/>
                </a:solidFill>
                <a:latin typeface="Times New Roman" panose="02020603050405020304" pitchFamily="18" charset="0"/>
                <a:cs typeface="Times New Roman" panose="02020603050405020304" pitchFamily="18" charset="0"/>
              </a:rPr>
              <a:t/>
            </a:r>
            <a:br>
              <a:rPr lang="en-US" sz="3200" dirty="0">
                <a:solidFill>
                  <a:schemeClr val="accent6"/>
                </a:solidFill>
                <a:latin typeface="Times New Roman" panose="02020603050405020304" pitchFamily="18" charset="0"/>
                <a:cs typeface="Times New Roman" panose="02020603050405020304" pitchFamily="18" charset="0"/>
              </a:rPr>
            </a:br>
            <a:endParaRPr lang="en-US" sz="3200" dirty="0">
              <a:solidFill>
                <a:schemeClr val="accent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330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WordArt 3"/>
          <p:cNvSpPr>
            <a:spLocks noChangeArrowheads="1" noChangeShapeType="1" noTextEdit="1"/>
          </p:cNvSpPr>
          <p:nvPr/>
        </p:nvSpPr>
        <p:spPr bwMode="auto">
          <a:xfrm>
            <a:off x="2590800" y="381000"/>
            <a:ext cx="5865812" cy="1219200"/>
          </a:xfrm>
          <a:prstGeom prst="rect">
            <a:avLst/>
          </a:prstGeom>
        </p:spPr>
        <p:txBody>
          <a:bodyPr wrap="none" fromWordArt="1">
            <a:prstTxWarp prst="textPlain">
              <a:avLst>
                <a:gd name="adj" fmla="val 50014"/>
              </a:avLst>
            </a:prstTxWarp>
          </a:bodyPr>
          <a:lstStyle/>
          <a:p>
            <a:pPr algn="ctr"/>
            <a:r>
              <a:rPr lang="vi-VN" sz="3600" kern="10">
                <a:ln w="19050">
                  <a:solidFill>
                    <a:srgbClr val="99CCFF"/>
                  </a:solidFill>
                  <a:round/>
                </a:ln>
                <a:solidFill>
                  <a:srgbClr val="FFC000"/>
                </a:solidFill>
                <a:effectLst>
                  <a:outerShdw dist="35921" dir="2700000" algn="ctr" rotWithShape="0">
                    <a:srgbClr val="990000"/>
                  </a:outerShdw>
                </a:effectLst>
                <a:latin typeface="Times New Roman" panose="02020603050405020304"/>
                <a:cs typeface="Times New Roman" panose="02020603050405020304"/>
              </a:rPr>
              <a:t>Hướng dẫn </a:t>
            </a:r>
            <a:r>
              <a:rPr lang="vi-VN" sz="3600" kern="10" smtClean="0">
                <a:ln w="19050">
                  <a:solidFill>
                    <a:srgbClr val="99CCFF"/>
                  </a:solidFill>
                  <a:round/>
                </a:ln>
                <a:solidFill>
                  <a:srgbClr val="FFC000"/>
                </a:solidFill>
                <a:effectLst>
                  <a:outerShdw dist="35921" dir="2700000" algn="ctr" rotWithShape="0">
                    <a:srgbClr val="990000"/>
                  </a:outerShdw>
                </a:effectLst>
                <a:latin typeface="Times New Roman" panose="02020603050405020304"/>
                <a:cs typeface="Times New Roman" panose="02020603050405020304"/>
              </a:rPr>
              <a:t>về nhà</a:t>
            </a:r>
            <a:endParaRPr lang="vi-VN" sz="3600" kern="10">
              <a:ln w="19050">
                <a:solidFill>
                  <a:srgbClr val="99CCFF"/>
                </a:solidFill>
                <a:round/>
              </a:ln>
              <a:solidFill>
                <a:srgbClr val="FFC000"/>
              </a:solidFill>
              <a:effectLst>
                <a:outerShdw dist="35921" dir="2700000" algn="ctr" rotWithShape="0">
                  <a:srgbClr val="990000"/>
                </a:outerShdw>
              </a:effectLst>
              <a:latin typeface="Times New Roman" panose="02020603050405020304"/>
              <a:cs typeface="Times New Roman" panose="02020603050405020304"/>
            </a:endParaRPr>
          </a:p>
        </p:txBody>
      </p:sp>
      <p:pic>
        <p:nvPicPr>
          <p:cNvPr id="36868" name="Picture 4" descr="2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3688" y="0"/>
            <a:ext cx="2195512"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Text Box 5"/>
          <p:cNvSpPr txBox="1">
            <a:spLocks noChangeArrowheads="1"/>
          </p:cNvSpPr>
          <p:nvPr/>
        </p:nvSpPr>
        <p:spPr bwMode="auto">
          <a:xfrm>
            <a:off x="360363" y="3024188"/>
            <a:ext cx="8356600" cy="2308320"/>
          </a:xfrm>
          <a:prstGeom prst="rect">
            <a:avLst/>
          </a:prstGeom>
          <a:noFill/>
          <a:ln w="38100">
            <a:solidFill>
              <a:srgbClr val="006600"/>
            </a:solidFill>
            <a:miter lim="800000"/>
          </a:ln>
        </p:spPr>
        <p:txBody>
          <a:bodyPr lIns="91436" tIns="45718" rIns="91436" bIns="45718">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sz="3600" dirty="0" smtClean="0">
                <a:solidFill>
                  <a:schemeClr val="accent6"/>
                </a:solidFill>
                <a:latin typeface="Times New Roman" panose="02020603050405020304" pitchFamily="18" charset="0"/>
                <a:cs typeface="Times New Roman" panose="02020603050405020304" pitchFamily="18" charset="0"/>
              </a:rPr>
              <a:t>- </a:t>
            </a:r>
            <a:r>
              <a:rPr lang="en-US" sz="3600" dirty="0" err="1" smtClean="0">
                <a:solidFill>
                  <a:schemeClr val="accent6"/>
                </a:solidFill>
                <a:latin typeface="Times New Roman" panose="02020603050405020304" pitchFamily="18" charset="0"/>
                <a:cs typeface="Times New Roman" panose="02020603050405020304" pitchFamily="18" charset="0"/>
              </a:rPr>
              <a:t>Học</a:t>
            </a:r>
            <a:r>
              <a:rPr lang="en-US" sz="3600" dirty="0" smtClean="0">
                <a:solidFill>
                  <a:schemeClr val="accent6"/>
                </a:solidFill>
                <a:latin typeface="Times New Roman" panose="02020603050405020304" pitchFamily="18" charset="0"/>
                <a:cs typeface="Times New Roman" panose="02020603050405020304" pitchFamily="18" charset="0"/>
              </a:rPr>
              <a:t> </a:t>
            </a:r>
            <a:r>
              <a:rPr lang="en-US" sz="3600" dirty="0" err="1">
                <a:solidFill>
                  <a:schemeClr val="accent6"/>
                </a:solidFill>
                <a:latin typeface="Times New Roman" panose="02020603050405020304" pitchFamily="18" charset="0"/>
                <a:cs typeface="Times New Roman" panose="02020603050405020304" pitchFamily="18" charset="0"/>
              </a:rPr>
              <a:t>các</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a:solidFill>
                  <a:schemeClr val="accent6"/>
                </a:solidFill>
                <a:latin typeface="Times New Roman" panose="02020603050405020304" pitchFamily="18" charset="0"/>
                <a:cs typeface="Times New Roman" panose="02020603050405020304" pitchFamily="18" charset="0"/>
              </a:rPr>
              <a:t>bài</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smtClean="0">
                <a:solidFill>
                  <a:schemeClr val="accent6"/>
                </a:solidFill>
                <a:latin typeface="Times New Roman" panose="02020603050405020304" pitchFamily="18" charset="0"/>
                <a:cs typeface="Times New Roman" panose="02020603050405020304" pitchFamily="18" charset="0"/>
              </a:rPr>
              <a:t>43,44</a:t>
            </a:r>
            <a:endParaRPr lang="en-US" sz="3600" dirty="0">
              <a:solidFill>
                <a:schemeClr val="accent6"/>
              </a:solidFill>
              <a:latin typeface="Times New Roman" panose="02020603050405020304" pitchFamily="18" charset="0"/>
              <a:cs typeface="Times New Roman" panose="02020603050405020304" pitchFamily="18" charset="0"/>
            </a:endParaRPr>
          </a:p>
          <a:p>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a:solidFill>
                  <a:schemeClr val="accent6"/>
                </a:solidFill>
                <a:latin typeface="Times New Roman" panose="02020603050405020304" pitchFamily="18" charset="0"/>
                <a:cs typeface="Times New Roman" panose="02020603050405020304" pitchFamily="18" charset="0"/>
              </a:rPr>
              <a:t>Làm</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a:solidFill>
                  <a:schemeClr val="accent6"/>
                </a:solidFill>
                <a:latin typeface="Times New Roman" panose="02020603050405020304" pitchFamily="18" charset="0"/>
                <a:cs typeface="Times New Roman" panose="02020603050405020304" pitchFamily="18" charset="0"/>
              </a:rPr>
              <a:t>đề</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smtClean="0">
                <a:solidFill>
                  <a:schemeClr val="accent6"/>
                </a:solidFill>
                <a:latin typeface="Times New Roman" panose="02020603050405020304" pitchFamily="18" charset="0"/>
                <a:cs typeface="Times New Roman" panose="02020603050405020304" pitchFamily="18" charset="0"/>
              </a:rPr>
              <a:t>cương</a:t>
            </a:r>
            <a:r>
              <a:rPr lang="en-US" sz="3600" dirty="0" smtClean="0">
                <a:solidFill>
                  <a:schemeClr val="accent6"/>
                </a:solidFill>
                <a:latin typeface="Times New Roman" panose="02020603050405020304" pitchFamily="18" charset="0"/>
                <a:cs typeface="Times New Roman" panose="02020603050405020304" pitchFamily="18" charset="0"/>
              </a:rPr>
              <a:t>, </a:t>
            </a:r>
            <a:r>
              <a:rPr lang="en-US" sz="3600" dirty="0" err="1">
                <a:solidFill>
                  <a:schemeClr val="accent6"/>
                </a:solidFill>
                <a:latin typeface="Times New Roman" panose="02020603050405020304" pitchFamily="18" charset="0"/>
                <a:cs typeface="Times New Roman" panose="02020603050405020304" pitchFamily="18" charset="0"/>
              </a:rPr>
              <a:t>ôn</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a:solidFill>
                  <a:schemeClr val="accent6"/>
                </a:solidFill>
                <a:latin typeface="Times New Roman" panose="02020603050405020304" pitchFamily="18" charset="0"/>
                <a:cs typeface="Times New Roman" panose="02020603050405020304" pitchFamily="18" charset="0"/>
              </a:rPr>
              <a:t>tâp</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a:solidFill>
                  <a:schemeClr val="accent6"/>
                </a:solidFill>
                <a:latin typeface="Times New Roman" panose="02020603050405020304" pitchFamily="18" charset="0"/>
                <a:cs typeface="Times New Roman" panose="02020603050405020304" pitchFamily="18" charset="0"/>
              </a:rPr>
              <a:t>tốt</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a:solidFill>
                  <a:schemeClr val="accent6"/>
                </a:solidFill>
                <a:latin typeface="Times New Roman" panose="02020603050405020304" pitchFamily="18" charset="0"/>
                <a:cs typeface="Times New Roman" panose="02020603050405020304" pitchFamily="18" charset="0"/>
              </a:rPr>
              <a:t>để</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a:solidFill>
                  <a:schemeClr val="accent6"/>
                </a:solidFill>
                <a:latin typeface="Times New Roman" panose="02020603050405020304" pitchFamily="18" charset="0"/>
                <a:cs typeface="Times New Roman" panose="02020603050405020304" pitchFamily="18" charset="0"/>
              </a:rPr>
              <a:t>kiểm</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a:solidFill>
                  <a:schemeClr val="accent6"/>
                </a:solidFill>
                <a:latin typeface="Times New Roman" panose="02020603050405020304" pitchFamily="18" charset="0"/>
                <a:cs typeface="Times New Roman" panose="02020603050405020304" pitchFamily="18" charset="0"/>
              </a:rPr>
              <a:t>tra</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smtClean="0">
                <a:solidFill>
                  <a:schemeClr val="accent6"/>
                </a:solidFill>
                <a:latin typeface="Times New Roman" panose="02020603050405020304" pitchFamily="18" charset="0"/>
                <a:cs typeface="Times New Roman" panose="02020603050405020304" pitchFamily="18" charset="0"/>
              </a:rPr>
              <a:t>cuối</a:t>
            </a:r>
            <a:r>
              <a:rPr lang="en-US" sz="3600" dirty="0" smtClean="0">
                <a:solidFill>
                  <a:schemeClr val="accent6"/>
                </a:solidFill>
                <a:latin typeface="Times New Roman" panose="02020603050405020304" pitchFamily="18" charset="0"/>
                <a:cs typeface="Times New Roman" panose="02020603050405020304" pitchFamily="18" charset="0"/>
              </a:rPr>
              <a:t> </a:t>
            </a:r>
            <a:r>
              <a:rPr lang="en-US" sz="3600" dirty="0" err="1" smtClean="0">
                <a:solidFill>
                  <a:schemeClr val="accent6"/>
                </a:solidFill>
                <a:latin typeface="Times New Roman" panose="02020603050405020304" pitchFamily="18" charset="0"/>
                <a:cs typeface="Times New Roman" panose="02020603050405020304" pitchFamily="18" charset="0"/>
              </a:rPr>
              <a:t>kì</a:t>
            </a:r>
            <a:r>
              <a:rPr lang="en-US" sz="3600" dirty="0" smtClean="0">
                <a:solidFill>
                  <a:schemeClr val="accent6"/>
                </a:solidFill>
                <a:latin typeface="Times New Roman" panose="02020603050405020304" pitchFamily="18" charset="0"/>
                <a:cs typeface="Times New Roman" panose="02020603050405020304" pitchFamily="18" charset="0"/>
              </a:rPr>
              <a:t> 2 </a:t>
            </a:r>
            <a:r>
              <a:rPr lang="en-US" sz="3600" dirty="0" err="1">
                <a:solidFill>
                  <a:schemeClr val="accent6"/>
                </a:solidFill>
                <a:latin typeface="Times New Roman" panose="02020603050405020304" pitchFamily="18" charset="0"/>
                <a:cs typeface="Times New Roman" panose="02020603050405020304" pitchFamily="18" charset="0"/>
              </a:rPr>
              <a:t>vào</a:t>
            </a:r>
            <a:r>
              <a:rPr lang="en-US" sz="3600" dirty="0">
                <a:solidFill>
                  <a:schemeClr val="accent6"/>
                </a:solidFill>
                <a:latin typeface="Times New Roman" panose="02020603050405020304" pitchFamily="18" charset="0"/>
                <a:cs typeface="Times New Roman" panose="02020603050405020304" pitchFamily="18" charset="0"/>
              </a:rPr>
              <a:t> </a:t>
            </a:r>
            <a:r>
              <a:rPr lang="en-US" sz="3600" dirty="0" err="1" smtClean="0">
                <a:solidFill>
                  <a:schemeClr val="accent6"/>
                </a:solidFill>
                <a:latin typeface="Times New Roman" panose="02020603050405020304" pitchFamily="18" charset="0"/>
                <a:cs typeface="Times New Roman" panose="02020603050405020304" pitchFamily="18" charset="0"/>
              </a:rPr>
              <a:t>tiết</a:t>
            </a:r>
            <a:r>
              <a:rPr lang="en-US" sz="3600" smtClean="0">
                <a:solidFill>
                  <a:schemeClr val="accent6"/>
                </a:solidFill>
                <a:latin typeface="Times New Roman" panose="02020603050405020304" pitchFamily="18" charset="0"/>
                <a:cs typeface="Times New Roman" panose="02020603050405020304" pitchFamily="18" charset="0"/>
              </a:rPr>
              <a:t> 40.</a:t>
            </a:r>
            <a:endParaRPr lang="en-US" sz="3600" dirty="0">
              <a:solidFill>
                <a:schemeClr val="accent6"/>
              </a:solidFill>
              <a:latin typeface="Times New Roman" panose="02020603050405020304" pitchFamily="18" charset="0"/>
              <a:cs typeface="Times New Roman" panose="02020603050405020304" pitchFamily="18" charset="0"/>
            </a:endParaRPr>
          </a:p>
          <a:p>
            <a:endParaRPr lang="en-US" altLang="en-US" sz="3600" b="1" dirty="0" smtClean="0">
              <a:solidFill>
                <a:schemeClr val="accent6"/>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fade">
                                      <p:cBhvr>
                                        <p:cTn id="7" dur="800" decel="100000"/>
                                        <p:tgtEl>
                                          <p:spTgt spid="36869"/>
                                        </p:tgtEl>
                                      </p:cBhvr>
                                    </p:animEffect>
                                    <p:anim calcmode="lin" valueType="num">
                                      <p:cBhvr>
                                        <p:cTn id="8" dur="800" decel="100000" fill="hold"/>
                                        <p:tgtEl>
                                          <p:spTgt spid="36869"/>
                                        </p:tgtEl>
                                        <p:attrNameLst>
                                          <p:attrName>style.rotation</p:attrName>
                                        </p:attrNameLst>
                                      </p:cBhvr>
                                      <p:tavLst>
                                        <p:tav tm="0">
                                          <p:val>
                                            <p:fltVal val="-90"/>
                                          </p:val>
                                        </p:tav>
                                        <p:tav tm="100000">
                                          <p:val>
                                            <p:fltVal val="0"/>
                                          </p:val>
                                        </p:tav>
                                      </p:tavLst>
                                    </p:anim>
                                    <p:anim calcmode="lin" valueType="num">
                                      <p:cBhvr>
                                        <p:cTn id="9" dur="800" decel="100000" fill="hold"/>
                                        <p:tgtEl>
                                          <p:spTgt spid="36869"/>
                                        </p:tgtEl>
                                        <p:attrNameLst>
                                          <p:attrName>ppt_x</p:attrName>
                                        </p:attrNameLst>
                                      </p:cBhvr>
                                      <p:tavLst>
                                        <p:tav tm="0">
                                          <p:val>
                                            <p:strVal val="#ppt_x+0.4"/>
                                          </p:val>
                                        </p:tav>
                                        <p:tav tm="100000">
                                          <p:val>
                                            <p:strVal val="#ppt_x-0.05"/>
                                          </p:val>
                                        </p:tav>
                                      </p:tavLst>
                                    </p:anim>
                                    <p:anim calcmode="lin" valueType="num">
                                      <p:cBhvr>
                                        <p:cTn id="10" dur="800" decel="100000" fill="hold"/>
                                        <p:tgtEl>
                                          <p:spTgt spid="3686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686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686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bldLvl="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182</Words>
  <Application>Microsoft Office PowerPoint</Application>
  <PresentationFormat>On-screen Show (4:3)</PresentationFormat>
  <Paragraphs>15</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.VnTime</vt:lpstr>
      <vt:lpstr>Arial</vt:lpstr>
      <vt:lpstr>Calibri</vt:lpstr>
      <vt:lpstr>Times New Roman</vt:lpstr>
      <vt:lpstr>Office Theme</vt:lpstr>
      <vt:lpstr>PowerPoint Presentation</vt:lpstr>
      <vt:lpstr>PowerPoint Presentation</vt:lpstr>
      <vt:lpstr>PowerPoint Presentation</vt:lpstr>
      <vt:lpstr>PowerPoint Presentation</vt:lpstr>
      <vt:lpstr>Luyện tập</vt:lpstr>
      <vt:lpstr>PowerPoint Presentation</vt:lpstr>
      <vt:lpstr>    - Hoàn thành lần lượt bài tập trong SBT KHTN8 (Bài số 43,44)  -. .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PC</cp:lastModifiedBy>
  <cp:revision>143</cp:revision>
  <dcterms:created xsi:type="dcterms:W3CDTF">2020-04-17T19:23:00Z</dcterms:created>
  <dcterms:modified xsi:type="dcterms:W3CDTF">2024-02-21T03:58:00Z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1033-11.2.0.9718</vt:lpwstr>
  </property>
</Properties>
</file>