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40" r:id="rId2"/>
    <p:sldId id="324" r:id="rId3"/>
    <p:sldId id="335" r:id="rId4"/>
    <p:sldId id="338" r:id="rId5"/>
    <p:sldId id="339" r:id="rId6"/>
    <p:sldId id="336" r:id="rId7"/>
    <p:sldId id="337" r:id="rId8"/>
    <p:sldId id="28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4">
          <p15:clr>
            <a:srgbClr val="A4A3A4"/>
          </p15:clr>
        </p15:guide>
        <p15:guide id="2" pos="215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208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4" d="100"/>
          <a:sy n="44" d="100"/>
        </p:scale>
        <p:origin x="-2250" y="-102"/>
      </p:cViewPr>
      <p:guideLst>
        <p:guide orient="horz" pos="2944"/>
        <p:guide pos="215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EFE35-6DCB-4382-94BD-76DA2931F14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0F1C1-0BAB-4D8D-8738-B86C9F8440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683E6-A796-4B06-872E-2A43B214213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0EB0E-1A82-494B-8F32-88F409666B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8F2B6-BCA9-433A-81FF-691C0FBDB8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289D4-F1B2-4A54-BB75-188FDF9A7A7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BA835-EEEB-49F4-B57A-EDC0CE2876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8AC1-124F-45EE-A8A7-BCCCFE3C782E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A473-8F68-4D4D-8817-AECE72DEBB1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48967-076F-4DB5-8AD3-9D1C4BD8626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3C3F2-2FB5-4343-ABB6-B3B0FBDD3BE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B3552-607A-4E5D-BA8F-0FB2DE050BE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CF606-E8E2-4CF5-9D55-AAAA313F5F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FE760-8FE3-4AB3-90F0-159621CA254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4528B-F9C4-480D-BB93-6C81EDB9CF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9162-8529-4183-890B-F589B1F3E19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0D255-7D3F-4916-9607-B2AF514422F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196D7-F110-40EF-8B14-84AC8536318F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3E2B-DD52-4638-9302-E66DDF928D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93D80-8533-46C4-A5B7-5744BCFD67C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78920-7078-401D-AA8A-5533BFFA71F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B7333-9884-4130-ADAD-03A16C37C9C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0B29-0529-40D9-8DFF-04D2360810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1B7E9-6AC4-46FA-B243-6B982A1697A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482600"/>
            <a:ext cx="8229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>
              <a:spcBef>
                <a:spcPts val="600"/>
              </a:spcBef>
            </a:pP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PHÒNG GIÁO DỤC VÀ ĐÀO TẠO TP SÔNG CÔNG</a:t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TRƯỜNG TIỂU HỌC BÁCH QUANG</a:t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3428999"/>
            <a:ext cx="8229600" cy="269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dirty="0" smtClean="0"/>
              <a:t>Click to edit Ma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68E3BD-DEB1-44FB-984D-964A3B5265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019365-AF7F-4901-9B1A-2C306A9B6AAD}" type="slidenum">
              <a:rPr lang="en-US"/>
              <a:t>‹#›</a:t>
            </a:fld>
            <a:endParaRPr lang="en-US"/>
          </a:p>
        </p:txBody>
      </p:sp>
      <p:sp>
        <p:nvSpPr>
          <p:cNvPr id="7" name="Title Placeholder 1"/>
          <p:cNvSpPr txBox="1"/>
          <p:nvPr userDrawn="1"/>
        </p:nvSpPr>
        <p:spPr bwMode="auto">
          <a:xfrm>
            <a:off x="1143000" y="2209800"/>
            <a:ext cx="624840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3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/>
            </a:r>
            <a:br>
              <a:rPr lang="en-US" sz="25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3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b="1" kern="1200">
          <a:solidFill>
            <a:schemeClr val="tx1"/>
          </a:solidFill>
          <a:latin typeface=".VnTime" panose="020B72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WordArt 5"/>
          <p:cNvSpPr>
            <a:spLocks noChangeArrowheads="1" noChangeShapeType="1" noTextEdit="1"/>
          </p:cNvSpPr>
          <p:nvPr/>
        </p:nvSpPr>
        <p:spPr bwMode="auto">
          <a:xfrm>
            <a:off x="1981200" y="2209803"/>
            <a:ext cx="5329238" cy="7175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kern="10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SINH HỌC 8</a:t>
            </a:r>
            <a:endParaRPr lang="en-US" b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57150" y="404818"/>
            <a:ext cx="9201150" cy="937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2500" b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PHÒNG GIÁO DỤC VÀ ĐÀO TẠO HUYỆN GIA LÂM</a:t>
            </a: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2500" b="1" dirty="0">
                <a:solidFill>
                  <a:prstClr val="white"/>
                </a:solidFill>
                <a:latin typeface="Times New Roman" panose="02020603050405020304" pitchFamily="18" charset="0"/>
              </a:rPr>
              <a:t>TRƯỜNG </a:t>
            </a:r>
            <a:r>
              <a:rPr lang="en-US" sz="2500" b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THCS DƯƠNG HÀ</a:t>
            </a:r>
            <a:endParaRPr lang="en-US" sz="25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295400" y="3962400"/>
            <a:ext cx="71628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ts val="3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ÔN TẬP GIỮA KÌ 2</a:t>
            </a:r>
            <a:endParaRPr lang="vi-VN" sz="60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041822" y="1371600"/>
            <a:ext cx="316865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20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290195" y="425450"/>
            <a:ext cx="8625840" cy="181588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Tổ1,2 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altLang="en-US" sz="28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: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altLang="en-US" sz="28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altLang="en-US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199"/>
            <a:ext cx="89916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5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482599"/>
            <a:ext cx="8839201" cy="622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7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304800"/>
            <a:ext cx="88392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8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6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6600"/>
            <a:ext cx="8229600" cy="4119563"/>
          </a:xfrm>
        </p:spPr>
        <p:txBody>
          <a:bodyPr/>
          <a:lstStyle/>
          <a:p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0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2600"/>
            <a:ext cx="8229600" cy="36322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SBT 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KHTN8 (</a:t>
            </a:r>
            <a:r>
              <a:rPr lang="en-US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39,40,41,42)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sz="32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WordArt 3"/>
          <p:cNvSpPr>
            <a:spLocks noChangeArrowheads="1" noChangeShapeType="1" noTextEdit="1"/>
          </p:cNvSpPr>
          <p:nvPr/>
        </p:nvSpPr>
        <p:spPr bwMode="auto">
          <a:xfrm>
            <a:off x="2590800" y="381000"/>
            <a:ext cx="5865812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14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99CCFF"/>
                  </a:solidFill>
                  <a:rou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Hướng dẫn </a:t>
            </a:r>
            <a:r>
              <a:rPr lang="vi-VN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FFC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/>
                <a:cs typeface="Times New Roman" panose="02020603050405020304"/>
              </a:rPr>
              <a:t>về nhà</a:t>
            </a:r>
            <a:endParaRPr lang="vi-VN" sz="3600" kern="10">
              <a:ln w="19050">
                <a:solidFill>
                  <a:srgbClr val="99CCFF"/>
                </a:solidFill>
                <a:round/>
              </a:ln>
              <a:solidFill>
                <a:srgbClr val="FFC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36868" name="Picture 4" descr="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0"/>
            <a:ext cx="2195512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360363" y="3024188"/>
            <a:ext cx="8356600" cy="2308320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</a:ln>
        </p:spPr>
        <p:txBody>
          <a:bodyPr lIns="91436" tIns="45718" rIns="91436" bIns="45718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39,40,41,42</a:t>
            </a:r>
            <a:endParaRPr lang="en-US" sz="36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tâp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34.</a:t>
            </a:r>
            <a:endParaRPr lang="en-US" sz="36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3600" b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107</Words>
  <Application>Microsoft Office PowerPoint</Application>
  <PresentationFormat>On-screen Show (4:3)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.VnTime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    - Hoàn thành lần lượt bài tập trong SBT KHTN8 (Bài số 39,40,41,42)  -. .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PC</cp:lastModifiedBy>
  <cp:revision>139</cp:revision>
  <dcterms:created xsi:type="dcterms:W3CDTF">2020-04-17T19:23:00Z</dcterms:created>
  <dcterms:modified xsi:type="dcterms:W3CDTF">2024-02-21T03:57:35Z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