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71" r:id="rId3"/>
    <p:sldId id="272" r:id="rId4"/>
    <p:sldId id="302" r:id="rId5"/>
    <p:sldId id="279" r:id="rId6"/>
    <p:sldId id="351" r:id="rId7"/>
    <p:sldId id="276" r:id="rId8"/>
    <p:sldId id="298" r:id="rId9"/>
    <p:sldId id="273" r:id="rId10"/>
    <p:sldId id="352" r:id="rId11"/>
    <p:sldId id="275" r:id="rId12"/>
    <p:sldId id="289" r:id="rId13"/>
    <p:sldId id="283" r:id="rId14"/>
    <p:sldId id="259" r:id="rId15"/>
    <p:sldId id="35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D3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54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335AB-3AE3-4F28-BEFB-78968FC28458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20430-1F85-4FA9-AA67-68C5758F62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628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ge47e84f11d_4_1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7" name="Google Shape;1117;ge47e84f11d_4_1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e47e84f11d_1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e47e84f11d_1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276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e47e84f11d_4_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9" name="Google Shape;859;ge47e84f11d_4_5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e47e84f11d_4_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9" name="Google Shape;859;ge47e84f11d_4_5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7638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e47e84f11d_4_1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e47e84f11d_4_1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ge47e84f11d_4_21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3" name="Google Shape;1223;ge47e84f11d_4_21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A2EFA-EE5A-4DD5-6C5C-64512BE21D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2675DA-44D4-A756-DADA-BC9B50730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1268A-D5E5-95A0-D76F-8DB27058C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7A42-D25E-4E38-A9A8-9359FD3AE2AB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CD599-82AA-040D-ACBD-4C98101CA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99195-B0C7-CE55-E42F-1E4361EAD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0DD-42CD-43E2-9F1A-6650C2FFF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25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2F9E0-CACA-0BDA-1E37-9F0314F96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D44CA8-B1BC-CBCD-4AAB-B869859D66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5BC77-B5C8-72C3-615F-37FC7873B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7A42-D25E-4E38-A9A8-9359FD3AE2AB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B4D1F-DDAA-31CE-906E-A22A805ED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46BB2-0F3C-2BDE-50AF-020DA0C02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0DD-42CD-43E2-9F1A-6650C2FFF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48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D49599-2569-AB64-0A74-FF0DAF06E6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CAED33-27D5-B60E-060B-1638D87ECA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1C936-A811-F250-7207-8B48E17E0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7A42-D25E-4E38-A9A8-9359FD3AE2AB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5F4B6-1E48-2473-2444-FC6E39F22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08497-F9FB-FE1C-4458-1BAEA6DCC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0DD-42CD-43E2-9F1A-6650C2FFF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401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998917">
            <a:off x="8094647" y="2328941"/>
            <a:ext cx="6915592" cy="4993787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425993" y="3587387"/>
            <a:ext cx="6017091" cy="4976775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 rot="-356655">
            <a:off x="-2041961" y="-379443"/>
            <a:ext cx="9077072" cy="7210484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 rot="-352253">
            <a:off x="7322580" y="-402335"/>
            <a:ext cx="5809224" cy="5200408"/>
          </a:xfrm>
          <a:custGeom>
            <a:avLst/>
            <a:gdLst/>
            <a:ahLst/>
            <a:cxnLst/>
            <a:rect l="l" t="t" r="r" b="b"/>
            <a:pathLst>
              <a:path w="104922" h="93926" extrusionOk="0">
                <a:moveTo>
                  <a:pt x="87299" y="1"/>
                </a:moveTo>
                <a:cubicBezTo>
                  <a:pt x="84060" y="1"/>
                  <a:pt x="80758" y="1074"/>
                  <a:pt x="77928" y="3179"/>
                </a:cubicBezTo>
                <a:cubicBezTo>
                  <a:pt x="69808" y="9248"/>
                  <a:pt x="66418" y="22138"/>
                  <a:pt x="56249" y="25235"/>
                </a:cubicBezTo>
                <a:cubicBezTo>
                  <a:pt x="55265" y="25544"/>
                  <a:pt x="54304" y="25646"/>
                  <a:pt x="53350" y="25646"/>
                </a:cubicBezTo>
                <a:cubicBezTo>
                  <a:pt x="51527" y="25646"/>
                  <a:pt x="49727" y="25276"/>
                  <a:pt x="47827" y="25276"/>
                </a:cubicBezTo>
                <a:cubicBezTo>
                  <a:pt x="47761" y="25276"/>
                  <a:pt x="47694" y="25276"/>
                  <a:pt x="47627" y="25277"/>
                </a:cubicBezTo>
                <a:cubicBezTo>
                  <a:pt x="45242" y="25403"/>
                  <a:pt x="42940" y="26240"/>
                  <a:pt x="41057" y="27746"/>
                </a:cubicBezTo>
                <a:cubicBezTo>
                  <a:pt x="36453" y="31094"/>
                  <a:pt x="32812" y="36116"/>
                  <a:pt x="29799" y="40846"/>
                </a:cubicBezTo>
                <a:cubicBezTo>
                  <a:pt x="29715" y="40929"/>
                  <a:pt x="29673" y="41055"/>
                  <a:pt x="29631" y="41139"/>
                </a:cubicBezTo>
                <a:cubicBezTo>
                  <a:pt x="23395" y="46077"/>
                  <a:pt x="17745" y="51727"/>
                  <a:pt x="12807" y="57963"/>
                </a:cubicBezTo>
                <a:cubicBezTo>
                  <a:pt x="7366" y="64910"/>
                  <a:pt x="1" y="74452"/>
                  <a:pt x="4186" y="83743"/>
                </a:cubicBezTo>
                <a:cubicBezTo>
                  <a:pt x="7489" y="91065"/>
                  <a:pt x="15115" y="93925"/>
                  <a:pt x="22622" y="93925"/>
                </a:cubicBezTo>
                <a:cubicBezTo>
                  <a:pt x="24340" y="93925"/>
                  <a:pt x="26053" y="93775"/>
                  <a:pt x="27706" y="93495"/>
                </a:cubicBezTo>
                <a:cubicBezTo>
                  <a:pt x="38420" y="91695"/>
                  <a:pt x="48004" y="85710"/>
                  <a:pt x="56876" y="79768"/>
                </a:cubicBezTo>
                <a:cubicBezTo>
                  <a:pt x="64912" y="74369"/>
                  <a:pt x="72738" y="68300"/>
                  <a:pt x="78765" y="60641"/>
                </a:cubicBezTo>
                <a:cubicBezTo>
                  <a:pt x="81694" y="56875"/>
                  <a:pt x="84121" y="52732"/>
                  <a:pt x="85921" y="48295"/>
                </a:cubicBezTo>
                <a:cubicBezTo>
                  <a:pt x="88181" y="42855"/>
                  <a:pt x="90023" y="37372"/>
                  <a:pt x="93245" y="32392"/>
                </a:cubicBezTo>
                <a:cubicBezTo>
                  <a:pt x="98058" y="24900"/>
                  <a:pt x="104922" y="14940"/>
                  <a:pt x="98853" y="6109"/>
                </a:cubicBezTo>
                <a:cubicBezTo>
                  <a:pt x="96027" y="2002"/>
                  <a:pt x="91722" y="1"/>
                  <a:pt x="87299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-420766" y="-190364"/>
            <a:ext cx="3218009" cy="1846317"/>
          </a:xfrm>
          <a:custGeom>
            <a:avLst/>
            <a:gdLst/>
            <a:ahLst/>
            <a:cxnLst/>
            <a:rect l="l" t="t" r="r" b="b"/>
            <a:pathLst>
              <a:path w="77761" h="44615" fill="none" extrusionOk="0">
                <a:moveTo>
                  <a:pt x="0" y="41140"/>
                </a:moveTo>
                <a:cubicBezTo>
                  <a:pt x="0" y="41140"/>
                  <a:pt x="5650" y="28292"/>
                  <a:pt x="14481" y="31598"/>
                </a:cubicBezTo>
                <a:cubicBezTo>
                  <a:pt x="23353" y="34904"/>
                  <a:pt x="33523" y="44614"/>
                  <a:pt x="48213" y="24567"/>
                </a:cubicBezTo>
                <a:cubicBezTo>
                  <a:pt x="62945" y="4562"/>
                  <a:pt x="72361" y="335"/>
                  <a:pt x="77760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9304108" y="4361595"/>
            <a:ext cx="3095019" cy="2653375"/>
          </a:xfrm>
          <a:custGeom>
            <a:avLst/>
            <a:gdLst/>
            <a:ahLst/>
            <a:cxnLst/>
            <a:rect l="l" t="t" r="r" b="b"/>
            <a:pathLst>
              <a:path w="74789" h="64117" fill="none" extrusionOk="0">
                <a:moveTo>
                  <a:pt x="1" y="64117"/>
                </a:moveTo>
                <a:cubicBezTo>
                  <a:pt x="1" y="64117"/>
                  <a:pt x="16867" y="61815"/>
                  <a:pt x="29632" y="51059"/>
                </a:cubicBezTo>
                <a:cubicBezTo>
                  <a:pt x="42396" y="40303"/>
                  <a:pt x="46456" y="16490"/>
                  <a:pt x="55789" y="19377"/>
                </a:cubicBezTo>
                <a:cubicBezTo>
                  <a:pt x="65080" y="22265"/>
                  <a:pt x="67465" y="18331"/>
                  <a:pt x="74789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570400" y="1918464"/>
            <a:ext cx="7051200" cy="22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chemeClr val="accent3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570400" y="4190867"/>
            <a:ext cx="7051200" cy="9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388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952400" y="3394363"/>
            <a:ext cx="4498400" cy="14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952400" y="4947233"/>
            <a:ext cx="3568800" cy="9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1367533" y="323964"/>
            <a:ext cx="2491600" cy="15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666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 rot="5976367">
            <a:off x="4177101" y="-493589"/>
            <a:ext cx="5333521" cy="4411377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3"/>
          <p:cNvSpPr/>
          <p:nvPr/>
        </p:nvSpPr>
        <p:spPr>
          <a:xfrm rot="-5400000">
            <a:off x="2563222" y="1230713"/>
            <a:ext cx="6440897" cy="6350008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3"/>
          <p:cNvSpPr/>
          <p:nvPr/>
        </p:nvSpPr>
        <p:spPr>
          <a:xfrm rot="-6273318">
            <a:off x="6187614" y="-1342293"/>
            <a:ext cx="9077073" cy="7210484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3"/>
          <p:cNvSpPr/>
          <p:nvPr/>
        </p:nvSpPr>
        <p:spPr>
          <a:xfrm>
            <a:off x="-283131" y="-186735"/>
            <a:ext cx="2810472" cy="2612225"/>
          </a:xfrm>
          <a:custGeom>
            <a:avLst/>
            <a:gdLst/>
            <a:ahLst/>
            <a:cxnLst/>
            <a:rect l="l" t="t" r="r" b="b"/>
            <a:pathLst>
              <a:path w="51603" h="47963" fill="none" extrusionOk="0">
                <a:moveTo>
                  <a:pt x="0" y="47963"/>
                </a:moveTo>
                <a:cubicBezTo>
                  <a:pt x="0" y="47963"/>
                  <a:pt x="9333" y="32771"/>
                  <a:pt x="18080" y="32143"/>
                </a:cubicBezTo>
                <a:cubicBezTo>
                  <a:pt x="26827" y="31557"/>
                  <a:pt x="18164" y="19755"/>
                  <a:pt x="29212" y="11175"/>
                </a:cubicBezTo>
                <a:cubicBezTo>
                  <a:pt x="35867" y="6027"/>
                  <a:pt x="43484" y="2219"/>
                  <a:pt x="51603" y="1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 rot="-1682655">
            <a:off x="10977608" y="4860735"/>
            <a:ext cx="1947997" cy="1864435"/>
          </a:xfrm>
          <a:custGeom>
            <a:avLst/>
            <a:gdLst/>
            <a:ahLst/>
            <a:cxnLst/>
            <a:rect l="l" t="t" r="r" b="b"/>
            <a:pathLst>
              <a:path w="25363" h="24275" fill="none" extrusionOk="0">
                <a:moveTo>
                  <a:pt x="25362" y="20968"/>
                </a:moveTo>
                <a:cubicBezTo>
                  <a:pt x="25362" y="20968"/>
                  <a:pt x="25320" y="18122"/>
                  <a:pt x="20466" y="20214"/>
                </a:cubicBezTo>
                <a:cubicBezTo>
                  <a:pt x="14648" y="22684"/>
                  <a:pt x="7659" y="24274"/>
                  <a:pt x="11091" y="17076"/>
                </a:cubicBezTo>
                <a:cubicBezTo>
                  <a:pt x="14565" y="9877"/>
                  <a:pt x="19963" y="0"/>
                  <a:pt x="0" y="11175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 rot="-6300005">
            <a:off x="7854203" y="-552381"/>
            <a:ext cx="4435552" cy="3802621"/>
          </a:xfrm>
          <a:custGeom>
            <a:avLst/>
            <a:gdLst/>
            <a:ahLst/>
            <a:cxnLst/>
            <a:rect l="l" t="t" r="r" b="b"/>
            <a:pathLst>
              <a:path w="74789" h="64117" fill="none" extrusionOk="0">
                <a:moveTo>
                  <a:pt x="1" y="64117"/>
                </a:moveTo>
                <a:cubicBezTo>
                  <a:pt x="1" y="64117"/>
                  <a:pt x="16867" y="61815"/>
                  <a:pt x="29632" y="51059"/>
                </a:cubicBezTo>
                <a:cubicBezTo>
                  <a:pt x="42396" y="40303"/>
                  <a:pt x="46456" y="16490"/>
                  <a:pt x="55789" y="19377"/>
                </a:cubicBezTo>
                <a:cubicBezTo>
                  <a:pt x="65080" y="22265"/>
                  <a:pt x="67465" y="18331"/>
                  <a:pt x="74789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40817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subTitle" idx="1"/>
          </p:nvPr>
        </p:nvSpPr>
        <p:spPr>
          <a:xfrm>
            <a:off x="952400" y="1473200"/>
            <a:ext cx="10287200" cy="46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/>
          <p:nvPr/>
        </p:nvSpPr>
        <p:spPr>
          <a:xfrm rot="-4566704">
            <a:off x="9577214" y="-762117"/>
            <a:ext cx="4565132" cy="3296701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4"/>
          <p:cNvSpPr/>
          <p:nvPr/>
        </p:nvSpPr>
        <p:spPr>
          <a:xfrm rot="3773783">
            <a:off x="8195425" y="-941383"/>
            <a:ext cx="3424983" cy="2720676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4"/>
          <p:cNvSpPr/>
          <p:nvPr/>
        </p:nvSpPr>
        <p:spPr>
          <a:xfrm rot="7391375">
            <a:off x="11277322" y="-55981"/>
            <a:ext cx="1648207" cy="1577503"/>
          </a:xfrm>
          <a:custGeom>
            <a:avLst/>
            <a:gdLst/>
            <a:ahLst/>
            <a:cxnLst/>
            <a:rect l="l" t="t" r="r" b="b"/>
            <a:pathLst>
              <a:path w="25363" h="24275" fill="none" extrusionOk="0">
                <a:moveTo>
                  <a:pt x="25362" y="20968"/>
                </a:moveTo>
                <a:cubicBezTo>
                  <a:pt x="25362" y="20968"/>
                  <a:pt x="25320" y="18122"/>
                  <a:pt x="20466" y="20214"/>
                </a:cubicBezTo>
                <a:cubicBezTo>
                  <a:pt x="14648" y="22684"/>
                  <a:pt x="7659" y="24274"/>
                  <a:pt x="11091" y="17076"/>
                </a:cubicBezTo>
                <a:cubicBezTo>
                  <a:pt x="14565" y="9877"/>
                  <a:pt x="19963" y="0"/>
                  <a:pt x="0" y="11175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4"/>
          <p:cNvSpPr/>
          <p:nvPr/>
        </p:nvSpPr>
        <p:spPr>
          <a:xfrm rot="-3794629">
            <a:off x="-1064765" y="5006064"/>
            <a:ext cx="2531799" cy="2266461"/>
          </a:xfrm>
          <a:custGeom>
            <a:avLst/>
            <a:gdLst/>
            <a:ahLst/>
            <a:cxnLst/>
            <a:rect l="l" t="t" r="r" b="b"/>
            <a:pathLst>
              <a:path w="104922" h="93926" extrusionOk="0">
                <a:moveTo>
                  <a:pt x="87299" y="1"/>
                </a:moveTo>
                <a:cubicBezTo>
                  <a:pt x="84060" y="1"/>
                  <a:pt x="80758" y="1074"/>
                  <a:pt x="77928" y="3179"/>
                </a:cubicBezTo>
                <a:cubicBezTo>
                  <a:pt x="69808" y="9248"/>
                  <a:pt x="66418" y="22138"/>
                  <a:pt x="56249" y="25235"/>
                </a:cubicBezTo>
                <a:cubicBezTo>
                  <a:pt x="55265" y="25544"/>
                  <a:pt x="54304" y="25646"/>
                  <a:pt x="53350" y="25646"/>
                </a:cubicBezTo>
                <a:cubicBezTo>
                  <a:pt x="51527" y="25646"/>
                  <a:pt x="49727" y="25276"/>
                  <a:pt x="47827" y="25276"/>
                </a:cubicBezTo>
                <a:cubicBezTo>
                  <a:pt x="47761" y="25276"/>
                  <a:pt x="47694" y="25276"/>
                  <a:pt x="47627" y="25277"/>
                </a:cubicBezTo>
                <a:cubicBezTo>
                  <a:pt x="45242" y="25403"/>
                  <a:pt x="42940" y="26240"/>
                  <a:pt x="41057" y="27746"/>
                </a:cubicBezTo>
                <a:cubicBezTo>
                  <a:pt x="36453" y="31094"/>
                  <a:pt x="32812" y="36116"/>
                  <a:pt x="29799" y="40846"/>
                </a:cubicBezTo>
                <a:cubicBezTo>
                  <a:pt x="29715" y="40929"/>
                  <a:pt x="29673" y="41055"/>
                  <a:pt x="29631" y="41139"/>
                </a:cubicBezTo>
                <a:cubicBezTo>
                  <a:pt x="23395" y="46077"/>
                  <a:pt x="17745" y="51727"/>
                  <a:pt x="12807" y="57963"/>
                </a:cubicBezTo>
                <a:cubicBezTo>
                  <a:pt x="7366" y="64910"/>
                  <a:pt x="1" y="74452"/>
                  <a:pt x="4186" y="83743"/>
                </a:cubicBezTo>
                <a:cubicBezTo>
                  <a:pt x="7489" y="91065"/>
                  <a:pt x="15115" y="93925"/>
                  <a:pt x="22622" y="93925"/>
                </a:cubicBezTo>
                <a:cubicBezTo>
                  <a:pt x="24340" y="93925"/>
                  <a:pt x="26053" y="93775"/>
                  <a:pt x="27706" y="93495"/>
                </a:cubicBezTo>
                <a:cubicBezTo>
                  <a:pt x="38420" y="91695"/>
                  <a:pt x="48004" y="85710"/>
                  <a:pt x="56876" y="79768"/>
                </a:cubicBezTo>
                <a:cubicBezTo>
                  <a:pt x="64912" y="74369"/>
                  <a:pt x="72738" y="68300"/>
                  <a:pt x="78765" y="60641"/>
                </a:cubicBezTo>
                <a:cubicBezTo>
                  <a:pt x="81694" y="56875"/>
                  <a:pt x="84121" y="52732"/>
                  <a:pt x="85921" y="48295"/>
                </a:cubicBezTo>
                <a:cubicBezTo>
                  <a:pt x="88181" y="42855"/>
                  <a:pt x="90023" y="37372"/>
                  <a:pt x="93245" y="32392"/>
                </a:cubicBezTo>
                <a:cubicBezTo>
                  <a:pt x="98058" y="24900"/>
                  <a:pt x="104922" y="14940"/>
                  <a:pt x="98853" y="6109"/>
                </a:cubicBezTo>
                <a:cubicBezTo>
                  <a:pt x="96027" y="2002"/>
                  <a:pt x="91722" y="1"/>
                  <a:pt x="87299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45521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 idx="2"/>
          </p:nvPr>
        </p:nvSpPr>
        <p:spPr>
          <a:xfrm>
            <a:off x="2143979" y="4483244"/>
            <a:ext cx="31816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1"/>
          </p:nvPr>
        </p:nvSpPr>
        <p:spPr>
          <a:xfrm>
            <a:off x="2143979" y="5043103"/>
            <a:ext cx="3181600" cy="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title" idx="3"/>
          </p:nvPr>
        </p:nvSpPr>
        <p:spPr>
          <a:xfrm>
            <a:off x="6751491" y="4483244"/>
            <a:ext cx="31816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4"/>
          </p:nvPr>
        </p:nvSpPr>
        <p:spPr>
          <a:xfrm>
            <a:off x="6751491" y="5043103"/>
            <a:ext cx="3181600" cy="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/>
          <p:nvPr/>
        </p:nvSpPr>
        <p:spPr>
          <a:xfrm rot="-5603121" flipH="1">
            <a:off x="-1741777" y="60441"/>
            <a:ext cx="4944229" cy="4223188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5"/>
          <p:cNvSpPr/>
          <p:nvPr/>
        </p:nvSpPr>
        <p:spPr>
          <a:xfrm rot="-3717891" flipH="1">
            <a:off x="-2072931" y="-930281"/>
            <a:ext cx="4530797" cy="3222600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5"/>
          <p:cNvSpPr/>
          <p:nvPr/>
        </p:nvSpPr>
        <p:spPr>
          <a:xfrm rot="4712408" flipH="1">
            <a:off x="10085302" y="4178111"/>
            <a:ext cx="2877153" cy="2466599"/>
          </a:xfrm>
          <a:custGeom>
            <a:avLst/>
            <a:gdLst/>
            <a:ahLst/>
            <a:cxnLst/>
            <a:rect l="l" t="t" r="r" b="b"/>
            <a:pathLst>
              <a:path w="74789" h="64117" fill="none" extrusionOk="0">
                <a:moveTo>
                  <a:pt x="1" y="64117"/>
                </a:moveTo>
                <a:cubicBezTo>
                  <a:pt x="1" y="64117"/>
                  <a:pt x="16867" y="61815"/>
                  <a:pt x="29632" y="51059"/>
                </a:cubicBezTo>
                <a:cubicBezTo>
                  <a:pt x="42396" y="40303"/>
                  <a:pt x="46456" y="16490"/>
                  <a:pt x="55789" y="19377"/>
                </a:cubicBezTo>
                <a:cubicBezTo>
                  <a:pt x="65080" y="22265"/>
                  <a:pt x="67465" y="18331"/>
                  <a:pt x="74789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47130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/>
          <p:nvPr/>
        </p:nvSpPr>
        <p:spPr>
          <a:xfrm rot="-7414492">
            <a:off x="9332843" y="-190372"/>
            <a:ext cx="3218093" cy="1846365"/>
          </a:xfrm>
          <a:custGeom>
            <a:avLst/>
            <a:gdLst/>
            <a:ahLst/>
            <a:cxnLst/>
            <a:rect l="l" t="t" r="r" b="b"/>
            <a:pathLst>
              <a:path w="77761" h="44615" fill="none" extrusionOk="0">
                <a:moveTo>
                  <a:pt x="0" y="41140"/>
                </a:moveTo>
                <a:cubicBezTo>
                  <a:pt x="0" y="41140"/>
                  <a:pt x="5650" y="28292"/>
                  <a:pt x="14481" y="31598"/>
                </a:cubicBezTo>
                <a:cubicBezTo>
                  <a:pt x="23353" y="34904"/>
                  <a:pt x="33523" y="44614"/>
                  <a:pt x="48213" y="24567"/>
                </a:cubicBezTo>
                <a:cubicBezTo>
                  <a:pt x="62945" y="4562"/>
                  <a:pt x="72361" y="335"/>
                  <a:pt x="77760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6"/>
          <p:cNvSpPr/>
          <p:nvPr/>
        </p:nvSpPr>
        <p:spPr>
          <a:xfrm rot="4609385">
            <a:off x="-325385" y="5264263"/>
            <a:ext cx="3305548" cy="2386955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6"/>
          <p:cNvSpPr/>
          <p:nvPr/>
        </p:nvSpPr>
        <p:spPr>
          <a:xfrm rot="6135325">
            <a:off x="-2224205" y="4103743"/>
            <a:ext cx="4338711" cy="3446508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53048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subTitle" idx="1"/>
          </p:nvPr>
        </p:nvSpPr>
        <p:spPr>
          <a:xfrm>
            <a:off x="952400" y="2184400"/>
            <a:ext cx="4534000" cy="3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4648400" cy="13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/>
          <p:nvPr/>
        </p:nvSpPr>
        <p:spPr>
          <a:xfrm rot="5229352">
            <a:off x="5558833" y="743942"/>
            <a:ext cx="8606291" cy="6120185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7"/>
          <p:cNvSpPr/>
          <p:nvPr/>
        </p:nvSpPr>
        <p:spPr>
          <a:xfrm rot="-6438280">
            <a:off x="516535" y="4299823"/>
            <a:ext cx="3132527" cy="3387100"/>
          </a:xfrm>
          <a:custGeom>
            <a:avLst/>
            <a:gdLst/>
            <a:ahLst/>
            <a:cxnLst/>
            <a:rect l="l" t="t" r="r" b="b"/>
            <a:pathLst>
              <a:path w="51603" h="47963" fill="none" extrusionOk="0">
                <a:moveTo>
                  <a:pt x="0" y="47963"/>
                </a:moveTo>
                <a:cubicBezTo>
                  <a:pt x="0" y="47963"/>
                  <a:pt x="9333" y="32771"/>
                  <a:pt x="18080" y="32143"/>
                </a:cubicBezTo>
                <a:cubicBezTo>
                  <a:pt x="26827" y="31557"/>
                  <a:pt x="18164" y="19755"/>
                  <a:pt x="29212" y="11175"/>
                </a:cubicBezTo>
                <a:cubicBezTo>
                  <a:pt x="35867" y="6027"/>
                  <a:pt x="43484" y="2219"/>
                  <a:pt x="51603" y="1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7"/>
          <p:cNvSpPr/>
          <p:nvPr/>
        </p:nvSpPr>
        <p:spPr>
          <a:xfrm rot="-2113016">
            <a:off x="11047269" y="1017212"/>
            <a:ext cx="1416792" cy="1356016"/>
          </a:xfrm>
          <a:custGeom>
            <a:avLst/>
            <a:gdLst/>
            <a:ahLst/>
            <a:cxnLst/>
            <a:rect l="l" t="t" r="r" b="b"/>
            <a:pathLst>
              <a:path w="25363" h="24275" fill="none" extrusionOk="0">
                <a:moveTo>
                  <a:pt x="25362" y="20968"/>
                </a:moveTo>
                <a:cubicBezTo>
                  <a:pt x="25362" y="20968"/>
                  <a:pt x="25320" y="18122"/>
                  <a:pt x="20466" y="20214"/>
                </a:cubicBezTo>
                <a:cubicBezTo>
                  <a:pt x="14648" y="22684"/>
                  <a:pt x="7659" y="24274"/>
                  <a:pt x="11091" y="17076"/>
                </a:cubicBezTo>
                <a:cubicBezTo>
                  <a:pt x="14565" y="9877"/>
                  <a:pt x="19963" y="0"/>
                  <a:pt x="0" y="11175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7"/>
          <p:cNvSpPr/>
          <p:nvPr/>
        </p:nvSpPr>
        <p:spPr>
          <a:xfrm rot="5400000">
            <a:off x="8623535" y="-599241"/>
            <a:ext cx="5232111" cy="3702960"/>
          </a:xfrm>
          <a:custGeom>
            <a:avLst/>
            <a:gdLst/>
            <a:ahLst/>
            <a:cxnLst/>
            <a:rect l="l" t="t" r="r" b="b"/>
            <a:pathLst>
              <a:path w="104922" h="86002" extrusionOk="0">
                <a:moveTo>
                  <a:pt x="90057" y="0"/>
                </a:moveTo>
                <a:cubicBezTo>
                  <a:pt x="89197" y="0"/>
                  <a:pt x="88357" y="35"/>
                  <a:pt x="87554" y="97"/>
                </a:cubicBezTo>
                <a:cubicBezTo>
                  <a:pt x="77970" y="808"/>
                  <a:pt x="69516" y="5830"/>
                  <a:pt x="62652" y="12317"/>
                </a:cubicBezTo>
                <a:cubicBezTo>
                  <a:pt x="58551" y="16210"/>
                  <a:pt x="55203" y="20730"/>
                  <a:pt x="51352" y="24915"/>
                </a:cubicBezTo>
                <a:cubicBezTo>
                  <a:pt x="49385" y="27133"/>
                  <a:pt x="47042" y="29058"/>
                  <a:pt x="44489" y="30565"/>
                </a:cubicBezTo>
                <a:cubicBezTo>
                  <a:pt x="41648" y="32143"/>
                  <a:pt x="38882" y="32494"/>
                  <a:pt x="35770" y="32494"/>
                </a:cubicBezTo>
                <a:cubicBezTo>
                  <a:pt x="35580" y="32494"/>
                  <a:pt x="35390" y="32492"/>
                  <a:pt x="35198" y="32490"/>
                </a:cubicBezTo>
                <a:cubicBezTo>
                  <a:pt x="29715" y="32490"/>
                  <a:pt x="25321" y="34080"/>
                  <a:pt x="21345" y="37931"/>
                </a:cubicBezTo>
                <a:cubicBezTo>
                  <a:pt x="18834" y="40316"/>
                  <a:pt x="16825" y="43204"/>
                  <a:pt x="14816" y="46050"/>
                </a:cubicBezTo>
                <a:cubicBezTo>
                  <a:pt x="14398" y="46092"/>
                  <a:pt x="14021" y="46385"/>
                  <a:pt x="13770" y="46719"/>
                </a:cubicBezTo>
                <a:cubicBezTo>
                  <a:pt x="12807" y="48184"/>
                  <a:pt x="11887" y="49649"/>
                  <a:pt x="10966" y="51114"/>
                </a:cubicBezTo>
                <a:lnTo>
                  <a:pt x="10589" y="51532"/>
                </a:lnTo>
                <a:cubicBezTo>
                  <a:pt x="10380" y="51741"/>
                  <a:pt x="10254" y="52034"/>
                  <a:pt x="10212" y="52327"/>
                </a:cubicBezTo>
                <a:cubicBezTo>
                  <a:pt x="8455" y="55090"/>
                  <a:pt x="6739" y="57852"/>
                  <a:pt x="5107" y="60698"/>
                </a:cubicBezTo>
                <a:cubicBezTo>
                  <a:pt x="2721" y="64757"/>
                  <a:pt x="1" y="69194"/>
                  <a:pt x="629" y="74132"/>
                </a:cubicBezTo>
                <a:cubicBezTo>
                  <a:pt x="1565" y="81740"/>
                  <a:pt x="9376" y="86002"/>
                  <a:pt x="16499" y="86002"/>
                </a:cubicBezTo>
                <a:cubicBezTo>
                  <a:pt x="17017" y="86002"/>
                  <a:pt x="17531" y="85979"/>
                  <a:pt x="18039" y="85934"/>
                </a:cubicBezTo>
                <a:cubicBezTo>
                  <a:pt x="28878" y="84930"/>
                  <a:pt x="36872" y="76852"/>
                  <a:pt x="46916" y="73672"/>
                </a:cubicBezTo>
                <a:cubicBezTo>
                  <a:pt x="52106" y="72039"/>
                  <a:pt x="57588" y="72583"/>
                  <a:pt x="62819" y="71202"/>
                </a:cubicBezTo>
                <a:cubicBezTo>
                  <a:pt x="67298" y="70072"/>
                  <a:pt x="71315" y="67561"/>
                  <a:pt x="74873" y="64715"/>
                </a:cubicBezTo>
                <a:cubicBezTo>
                  <a:pt x="82531" y="58605"/>
                  <a:pt x="88307" y="50360"/>
                  <a:pt x="93873" y="42367"/>
                </a:cubicBezTo>
                <a:cubicBezTo>
                  <a:pt x="96886" y="38182"/>
                  <a:pt x="99230" y="33536"/>
                  <a:pt x="100779" y="28640"/>
                </a:cubicBezTo>
                <a:cubicBezTo>
                  <a:pt x="102285" y="23785"/>
                  <a:pt x="103038" y="18721"/>
                  <a:pt x="103708" y="13657"/>
                </a:cubicBezTo>
                <a:cubicBezTo>
                  <a:pt x="104210" y="9681"/>
                  <a:pt x="104922" y="5245"/>
                  <a:pt x="101071" y="2692"/>
                </a:cubicBezTo>
                <a:cubicBezTo>
                  <a:pt x="98034" y="678"/>
                  <a:pt x="93856" y="0"/>
                  <a:pt x="90057" y="0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84670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/>
          <p:nvPr/>
        </p:nvSpPr>
        <p:spPr>
          <a:xfrm>
            <a:off x="7056367" y="2343732"/>
            <a:ext cx="5956421" cy="4882333"/>
          </a:xfrm>
          <a:custGeom>
            <a:avLst/>
            <a:gdLst/>
            <a:ahLst/>
            <a:cxnLst/>
            <a:rect l="l" t="t" r="r" b="b"/>
            <a:pathLst>
              <a:path w="104922" h="86002" extrusionOk="0">
                <a:moveTo>
                  <a:pt x="90057" y="0"/>
                </a:moveTo>
                <a:cubicBezTo>
                  <a:pt x="89197" y="0"/>
                  <a:pt x="88357" y="35"/>
                  <a:pt x="87554" y="97"/>
                </a:cubicBezTo>
                <a:cubicBezTo>
                  <a:pt x="77970" y="808"/>
                  <a:pt x="69516" y="5830"/>
                  <a:pt x="62652" y="12317"/>
                </a:cubicBezTo>
                <a:cubicBezTo>
                  <a:pt x="58551" y="16210"/>
                  <a:pt x="55203" y="20730"/>
                  <a:pt x="51352" y="24915"/>
                </a:cubicBezTo>
                <a:cubicBezTo>
                  <a:pt x="49385" y="27133"/>
                  <a:pt x="47042" y="29058"/>
                  <a:pt x="44489" y="30565"/>
                </a:cubicBezTo>
                <a:cubicBezTo>
                  <a:pt x="41648" y="32143"/>
                  <a:pt x="38882" y="32494"/>
                  <a:pt x="35770" y="32494"/>
                </a:cubicBezTo>
                <a:cubicBezTo>
                  <a:pt x="35580" y="32494"/>
                  <a:pt x="35390" y="32492"/>
                  <a:pt x="35198" y="32490"/>
                </a:cubicBezTo>
                <a:cubicBezTo>
                  <a:pt x="29715" y="32490"/>
                  <a:pt x="25321" y="34080"/>
                  <a:pt x="21345" y="37931"/>
                </a:cubicBezTo>
                <a:cubicBezTo>
                  <a:pt x="18834" y="40316"/>
                  <a:pt x="16825" y="43204"/>
                  <a:pt x="14816" y="46050"/>
                </a:cubicBezTo>
                <a:cubicBezTo>
                  <a:pt x="14398" y="46092"/>
                  <a:pt x="14021" y="46385"/>
                  <a:pt x="13770" y="46719"/>
                </a:cubicBezTo>
                <a:cubicBezTo>
                  <a:pt x="12807" y="48184"/>
                  <a:pt x="11887" y="49649"/>
                  <a:pt x="10966" y="51114"/>
                </a:cubicBezTo>
                <a:lnTo>
                  <a:pt x="10589" y="51532"/>
                </a:lnTo>
                <a:cubicBezTo>
                  <a:pt x="10380" y="51741"/>
                  <a:pt x="10254" y="52034"/>
                  <a:pt x="10212" y="52327"/>
                </a:cubicBezTo>
                <a:cubicBezTo>
                  <a:pt x="8455" y="55090"/>
                  <a:pt x="6739" y="57852"/>
                  <a:pt x="5107" y="60698"/>
                </a:cubicBezTo>
                <a:cubicBezTo>
                  <a:pt x="2721" y="64757"/>
                  <a:pt x="1" y="69194"/>
                  <a:pt x="629" y="74132"/>
                </a:cubicBezTo>
                <a:cubicBezTo>
                  <a:pt x="1565" y="81740"/>
                  <a:pt x="9376" y="86002"/>
                  <a:pt x="16499" y="86002"/>
                </a:cubicBezTo>
                <a:cubicBezTo>
                  <a:pt x="17017" y="86002"/>
                  <a:pt x="17531" y="85979"/>
                  <a:pt x="18039" y="85934"/>
                </a:cubicBezTo>
                <a:cubicBezTo>
                  <a:pt x="28878" y="84930"/>
                  <a:pt x="36872" y="76852"/>
                  <a:pt x="46916" y="73672"/>
                </a:cubicBezTo>
                <a:cubicBezTo>
                  <a:pt x="52106" y="72039"/>
                  <a:pt x="57588" y="72583"/>
                  <a:pt x="62819" y="71202"/>
                </a:cubicBezTo>
                <a:cubicBezTo>
                  <a:pt x="67298" y="70072"/>
                  <a:pt x="71315" y="67561"/>
                  <a:pt x="74873" y="64715"/>
                </a:cubicBezTo>
                <a:cubicBezTo>
                  <a:pt x="82531" y="58605"/>
                  <a:pt x="88307" y="50360"/>
                  <a:pt x="93873" y="42367"/>
                </a:cubicBezTo>
                <a:cubicBezTo>
                  <a:pt x="96886" y="38182"/>
                  <a:pt x="99230" y="33536"/>
                  <a:pt x="100779" y="28640"/>
                </a:cubicBezTo>
                <a:cubicBezTo>
                  <a:pt x="102285" y="23785"/>
                  <a:pt x="103038" y="18721"/>
                  <a:pt x="103708" y="13657"/>
                </a:cubicBezTo>
                <a:cubicBezTo>
                  <a:pt x="104210" y="9681"/>
                  <a:pt x="104922" y="5245"/>
                  <a:pt x="101071" y="2692"/>
                </a:cubicBezTo>
                <a:cubicBezTo>
                  <a:pt x="98034" y="678"/>
                  <a:pt x="93856" y="0"/>
                  <a:pt x="90057" y="0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8"/>
          <p:cNvSpPr/>
          <p:nvPr/>
        </p:nvSpPr>
        <p:spPr>
          <a:xfrm>
            <a:off x="-906166" y="-367434"/>
            <a:ext cx="5020868" cy="4115483"/>
          </a:xfrm>
          <a:custGeom>
            <a:avLst/>
            <a:gdLst/>
            <a:ahLst/>
            <a:cxnLst/>
            <a:rect l="l" t="t" r="r" b="b"/>
            <a:pathLst>
              <a:path w="104922" h="86002" extrusionOk="0">
                <a:moveTo>
                  <a:pt x="90057" y="0"/>
                </a:moveTo>
                <a:cubicBezTo>
                  <a:pt x="89197" y="0"/>
                  <a:pt x="88357" y="35"/>
                  <a:pt x="87554" y="97"/>
                </a:cubicBezTo>
                <a:cubicBezTo>
                  <a:pt x="77970" y="808"/>
                  <a:pt x="69516" y="5830"/>
                  <a:pt x="62652" y="12317"/>
                </a:cubicBezTo>
                <a:cubicBezTo>
                  <a:pt x="58551" y="16210"/>
                  <a:pt x="55203" y="20730"/>
                  <a:pt x="51352" y="24915"/>
                </a:cubicBezTo>
                <a:cubicBezTo>
                  <a:pt x="49385" y="27133"/>
                  <a:pt x="47042" y="29058"/>
                  <a:pt x="44489" y="30565"/>
                </a:cubicBezTo>
                <a:cubicBezTo>
                  <a:pt x="41648" y="32143"/>
                  <a:pt x="38882" y="32494"/>
                  <a:pt x="35770" y="32494"/>
                </a:cubicBezTo>
                <a:cubicBezTo>
                  <a:pt x="35580" y="32494"/>
                  <a:pt x="35390" y="32492"/>
                  <a:pt x="35198" y="32490"/>
                </a:cubicBezTo>
                <a:cubicBezTo>
                  <a:pt x="29715" y="32490"/>
                  <a:pt x="25321" y="34080"/>
                  <a:pt x="21345" y="37931"/>
                </a:cubicBezTo>
                <a:cubicBezTo>
                  <a:pt x="18834" y="40316"/>
                  <a:pt x="16825" y="43204"/>
                  <a:pt x="14816" y="46050"/>
                </a:cubicBezTo>
                <a:cubicBezTo>
                  <a:pt x="14398" y="46092"/>
                  <a:pt x="14021" y="46385"/>
                  <a:pt x="13770" y="46719"/>
                </a:cubicBezTo>
                <a:cubicBezTo>
                  <a:pt x="12807" y="48184"/>
                  <a:pt x="11887" y="49649"/>
                  <a:pt x="10966" y="51114"/>
                </a:cubicBezTo>
                <a:lnTo>
                  <a:pt x="10589" y="51532"/>
                </a:lnTo>
                <a:cubicBezTo>
                  <a:pt x="10380" y="51741"/>
                  <a:pt x="10254" y="52034"/>
                  <a:pt x="10212" y="52327"/>
                </a:cubicBezTo>
                <a:cubicBezTo>
                  <a:pt x="8455" y="55090"/>
                  <a:pt x="6739" y="57852"/>
                  <a:pt x="5107" y="60698"/>
                </a:cubicBezTo>
                <a:cubicBezTo>
                  <a:pt x="2721" y="64757"/>
                  <a:pt x="1" y="69194"/>
                  <a:pt x="629" y="74132"/>
                </a:cubicBezTo>
                <a:cubicBezTo>
                  <a:pt x="1565" y="81740"/>
                  <a:pt x="9376" y="86002"/>
                  <a:pt x="16499" y="86002"/>
                </a:cubicBezTo>
                <a:cubicBezTo>
                  <a:pt x="17017" y="86002"/>
                  <a:pt x="17531" y="85979"/>
                  <a:pt x="18039" y="85934"/>
                </a:cubicBezTo>
                <a:cubicBezTo>
                  <a:pt x="28878" y="84930"/>
                  <a:pt x="36495" y="77396"/>
                  <a:pt x="46539" y="74258"/>
                </a:cubicBezTo>
                <a:cubicBezTo>
                  <a:pt x="51729" y="72625"/>
                  <a:pt x="57588" y="72583"/>
                  <a:pt x="62819" y="71202"/>
                </a:cubicBezTo>
                <a:cubicBezTo>
                  <a:pt x="67298" y="70031"/>
                  <a:pt x="71315" y="67561"/>
                  <a:pt x="74873" y="64715"/>
                </a:cubicBezTo>
                <a:cubicBezTo>
                  <a:pt x="82573" y="58605"/>
                  <a:pt x="88307" y="50360"/>
                  <a:pt x="93873" y="42367"/>
                </a:cubicBezTo>
                <a:cubicBezTo>
                  <a:pt x="96886" y="38182"/>
                  <a:pt x="99230" y="33536"/>
                  <a:pt x="100779" y="28640"/>
                </a:cubicBezTo>
                <a:cubicBezTo>
                  <a:pt x="102285" y="23785"/>
                  <a:pt x="103038" y="18721"/>
                  <a:pt x="103708" y="13657"/>
                </a:cubicBezTo>
                <a:cubicBezTo>
                  <a:pt x="104210" y="9681"/>
                  <a:pt x="104922" y="5245"/>
                  <a:pt x="101071" y="2692"/>
                </a:cubicBezTo>
                <a:cubicBezTo>
                  <a:pt x="98034" y="678"/>
                  <a:pt x="93856" y="0"/>
                  <a:pt x="90057" y="0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8"/>
          <p:cNvSpPr/>
          <p:nvPr/>
        </p:nvSpPr>
        <p:spPr>
          <a:xfrm>
            <a:off x="8851601" y="4586867"/>
            <a:ext cx="3917527" cy="3104800"/>
          </a:xfrm>
          <a:custGeom>
            <a:avLst/>
            <a:gdLst/>
            <a:ahLst/>
            <a:cxnLst/>
            <a:rect l="l" t="t" r="r" b="b"/>
            <a:pathLst>
              <a:path w="32686" h="25905" extrusionOk="0">
                <a:moveTo>
                  <a:pt x="21329" y="0"/>
                </a:moveTo>
                <a:cubicBezTo>
                  <a:pt x="19366" y="0"/>
                  <a:pt x="17336" y="548"/>
                  <a:pt x="15527" y="1166"/>
                </a:cubicBezTo>
                <a:cubicBezTo>
                  <a:pt x="11384" y="2547"/>
                  <a:pt x="7324" y="4723"/>
                  <a:pt x="4143" y="7737"/>
                </a:cubicBezTo>
                <a:cubicBezTo>
                  <a:pt x="1758" y="9997"/>
                  <a:pt x="0" y="13052"/>
                  <a:pt x="544" y="16442"/>
                </a:cubicBezTo>
                <a:cubicBezTo>
                  <a:pt x="963" y="18576"/>
                  <a:pt x="2051" y="20543"/>
                  <a:pt x="3641" y="22050"/>
                </a:cubicBezTo>
                <a:cubicBezTo>
                  <a:pt x="3683" y="22133"/>
                  <a:pt x="3767" y="22259"/>
                  <a:pt x="3850" y="22343"/>
                </a:cubicBezTo>
                <a:cubicBezTo>
                  <a:pt x="6010" y="24865"/>
                  <a:pt x="8762" y="25904"/>
                  <a:pt x="11596" y="25904"/>
                </a:cubicBezTo>
                <a:cubicBezTo>
                  <a:pt x="15627" y="25904"/>
                  <a:pt x="19825" y="23802"/>
                  <a:pt x="22725" y="20878"/>
                </a:cubicBezTo>
                <a:cubicBezTo>
                  <a:pt x="27329" y="16316"/>
                  <a:pt x="32686" y="7151"/>
                  <a:pt x="26241" y="1668"/>
                </a:cubicBezTo>
                <a:cubicBezTo>
                  <a:pt x="24796" y="441"/>
                  <a:pt x="23089" y="0"/>
                  <a:pt x="21329" y="0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8"/>
          <p:cNvSpPr/>
          <p:nvPr/>
        </p:nvSpPr>
        <p:spPr>
          <a:xfrm>
            <a:off x="-453585" y="1995701"/>
            <a:ext cx="4299640" cy="3104795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8"/>
          <p:cNvSpPr/>
          <p:nvPr/>
        </p:nvSpPr>
        <p:spPr>
          <a:xfrm rot="-6438256">
            <a:off x="9126636" y="-776551"/>
            <a:ext cx="3012891" cy="3018716"/>
          </a:xfrm>
          <a:custGeom>
            <a:avLst/>
            <a:gdLst/>
            <a:ahLst/>
            <a:cxnLst/>
            <a:rect l="l" t="t" r="r" b="b"/>
            <a:pathLst>
              <a:path w="51603" h="47963" fill="none" extrusionOk="0">
                <a:moveTo>
                  <a:pt x="0" y="47963"/>
                </a:moveTo>
                <a:cubicBezTo>
                  <a:pt x="0" y="47963"/>
                  <a:pt x="9333" y="32771"/>
                  <a:pt x="18080" y="32143"/>
                </a:cubicBezTo>
                <a:cubicBezTo>
                  <a:pt x="26827" y="31557"/>
                  <a:pt x="18164" y="19755"/>
                  <a:pt x="29212" y="11175"/>
                </a:cubicBezTo>
                <a:cubicBezTo>
                  <a:pt x="35867" y="6027"/>
                  <a:pt x="43484" y="2219"/>
                  <a:pt x="51603" y="1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8"/>
          <p:cNvSpPr/>
          <p:nvPr/>
        </p:nvSpPr>
        <p:spPr>
          <a:xfrm>
            <a:off x="-327375" y="5025918"/>
            <a:ext cx="1049605" cy="1004580"/>
          </a:xfrm>
          <a:custGeom>
            <a:avLst/>
            <a:gdLst/>
            <a:ahLst/>
            <a:cxnLst/>
            <a:rect l="l" t="t" r="r" b="b"/>
            <a:pathLst>
              <a:path w="25363" h="24275" fill="none" extrusionOk="0">
                <a:moveTo>
                  <a:pt x="25362" y="20968"/>
                </a:moveTo>
                <a:cubicBezTo>
                  <a:pt x="25362" y="20968"/>
                  <a:pt x="25320" y="18122"/>
                  <a:pt x="20466" y="20214"/>
                </a:cubicBezTo>
                <a:cubicBezTo>
                  <a:pt x="14648" y="22684"/>
                  <a:pt x="7659" y="24274"/>
                  <a:pt x="11091" y="17076"/>
                </a:cubicBezTo>
                <a:cubicBezTo>
                  <a:pt x="14565" y="9877"/>
                  <a:pt x="19963" y="0"/>
                  <a:pt x="0" y="11175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8"/>
          <p:cNvSpPr txBox="1">
            <a:spLocks noGrp="1"/>
          </p:cNvSpPr>
          <p:nvPr>
            <p:ph type="title"/>
          </p:nvPr>
        </p:nvSpPr>
        <p:spPr>
          <a:xfrm>
            <a:off x="2984400" y="2186984"/>
            <a:ext cx="6223200" cy="24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85518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/>
          <p:nvPr/>
        </p:nvSpPr>
        <p:spPr>
          <a:xfrm rot="-5176318">
            <a:off x="4933472" y="3255744"/>
            <a:ext cx="5809233" cy="5200416"/>
          </a:xfrm>
          <a:custGeom>
            <a:avLst/>
            <a:gdLst/>
            <a:ahLst/>
            <a:cxnLst/>
            <a:rect l="l" t="t" r="r" b="b"/>
            <a:pathLst>
              <a:path w="104922" h="93926" extrusionOk="0">
                <a:moveTo>
                  <a:pt x="87299" y="1"/>
                </a:moveTo>
                <a:cubicBezTo>
                  <a:pt x="84060" y="1"/>
                  <a:pt x="80758" y="1074"/>
                  <a:pt x="77928" y="3179"/>
                </a:cubicBezTo>
                <a:cubicBezTo>
                  <a:pt x="69808" y="9248"/>
                  <a:pt x="66418" y="22138"/>
                  <a:pt x="56249" y="25235"/>
                </a:cubicBezTo>
                <a:cubicBezTo>
                  <a:pt x="55265" y="25544"/>
                  <a:pt x="54304" y="25646"/>
                  <a:pt x="53350" y="25646"/>
                </a:cubicBezTo>
                <a:cubicBezTo>
                  <a:pt x="51527" y="25646"/>
                  <a:pt x="49727" y="25276"/>
                  <a:pt x="47827" y="25276"/>
                </a:cubicBezTo>
                <a:cubicBezTo>
                  <a:pt x="47761" y="25276"/>
                  <a:pt x="47694" y="25276"/>
                  <a:pt x="47627" y="25277"/>
                </a:cubicBezTo>
                <a:cubicBezTo>
                  <a:pt x="45242" y="25403"/>
                  <a:pt x="42940" y="26240"/>
                  <a:pt x="41057" y="27746"/>
                </a:cubicBezTo>
                <a:cubicBezTo>
                  <a:pt x="36453" y="31094"/>
                  <a:pt x="32812" y="36116"/>
                  <a:pt x="29799" y="40846"/>
                </a:cubicBezTo>
                <a:cubicBezTo>
                  <a:pt x="29715" y="40929"/>
                  <a:pt x="29673" y="41055"/>
                  <a:pt x="29631" y="41139"/>
                </a:cubicBezTo>
                <a:cubicBezTo>
                  <a:pt x="23395" y="46077"/>
                  <a:pt x="17745" y="51727"/>
                  <a:pt x="12807" y="57963"/>
                </a:cubicBezTo>
                <a:cubicBezTo>
                  <a:pt x="7366" y="64910"/>
                  <a:pt x="1" y="74452"/>
                  <a:pt x="4186" y="83743"/>
                </a:cubicBezTo>
                <a:cubicBezTo>
                  <a:pt x="7489" y="91065"/>
                  <a:pt x="15115" y="93925"/>
                  <a:pt x="22622" y="93925"/>
                </a:cubicBezTo>
                <a:cubicBezTo>
                  <a:pt x="24340" y="93925"/>
                  <a:pt x="26053" y="93775"/>
                  <a:pt x="27706" y="93495"/>
                </a:cubicBezTo>
                <a:cubicBezTo>
                  <a:pt x="38420" y="91695"/>
                  <a:pt x="48004" y="85710"/>
                  <a:pt x="56876" y="79768"/>
                </a:cubicBezTo>
                <a:cubicBezTo>
                  <a:pt x="64912" y="74369"/>
                  <a:pt x="72738" y="68300"/>
                  <a:pt x="78765" y="60641"/>
                </a:cubicBezTo>
                <a:cubicBezTo>
                  <a:pt x="81694" y="56875"/>
                  <a:pt x="84121" y="52732"/>
                  <a:pt x="85921" y="48295"/>
                </a:cubicBezTo>
                <a:cubicBezTo>
                  <a:pt x="88181" y="42855"/>
                  <a:pt x="90023" y="37372"/>
                  <a:pt x="93245" y="32392"/>
                </a:cubicBezTo>
                <a:cubicBezTo>
                  <a:pt x="98058" y="24900"/>
                  <a:pt x="104922" y="14940"/>
                  <a:pt x="98853" y="6109"/>
                </a:cubicBezTo>
                <a:cubicBezTo>
                  <a:pt x="96027" y="2002"/>
                  <a:pt x="91722" y="1"/>
                  <a:pt x="87299" y="1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9"/>
          <p:cNvSpPr/>
          <p:nvPr/>
        </p:nvSpPr>
        <p:spPr>
          <a:xfrm rot="5400000">
            <a:off x="5007035" y="-44313"/>
            <a:ext cx="9032117" cy="8023477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9"/>
          <p:cNvSpPr txBox="1">
            <a:spLocks noGrp="1"/>
          </p:cNvSpPr>
          <p:nvPr>
            <p:ph type="title"/>
          </p:nvPr>
        </p:nvSpPr>
        <p:spPr>
          <a:xfrm>
            <a:off x="5741600" y="863417"/>
            <a:ext cx="5393600" cy="9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ubTitle" idx="1"/>
          </p:nvPr>
        </p:nvSpPr>
        <p:spPr>
          <a:xfrm>
            <a:off x="6083200" y="1969417"/>
            <a:ext cx="5052000" cy="18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/>
          <p:nvPr/>
        </p:nvSpPr>
        <p:spPr>
          <a:xfrm rot="3560212">
            <a:off x="-762000" y="4881136"/>
            <a:ext cx="4537816" cy="3753171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9"/>
          <p:cNvSpPr/>
          <p:nvPr/>
        </p:nvSpPr>
        <p:spPr>
          <a:xfrm>
            <a:off x="-249476" y="-235805"/>
            <a:ext cx="3095019" cy="2653375"/>
          </a:xfrm>
          <a:custGeom>
            <a:avLst/>
            <a:gdLst/>
            <a:ahLst/>
            <a:cxnLst/>
            <a:rect l="l" t="t" r="r" b="b"/>
            <a:pathLst>
              <a:path w="74789" h="64117" fill="none" extrusionOk="0">
                <a:moveTo>
                  <a:pt x="1" y="64117"/>
                </a:moveTo>
                <a:cubicBezTo>
                  <a:pt x="1" y="64117"/>
                  <a:pt x="16867" y="61815"/>
                  <a:pt x="29632" y="51059"/>
                </a:cubicBezTo>
                <a:cubicBezTo>
                  <a:pt x="42396" y="40303"/>
                  <a:pt x="46456" y="16490"/>
                  <a:pt x="55789" y="19377"/>
                </a:cubicBezTo>
                <a:cubicBezTo>
                  <a:pt x="65080" y="22265"/>
                  <a:pt x="67465" y="18331"/>
                  <a:pt x="74789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70218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4A959-7A01-174D-E425-FDBA153E2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AB7BA-B677-A21F-041D-953CC462A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F52CF-110D-3DBA-BC26-792A4642B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7A42-D25E-4E38-A9A8-9359FD3AE2AB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131BF-3074-37B3-F1E0-92ED4F791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C88BF-D95E-F3F0-7818-47783C409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0DD-42CD-43E2-9F1A-6650C2FFF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1890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/>
          <p:nvPr/>
        </p:nvSpPr>
        <p:spPr>
          <a:xfrm rot="-860657">
            <a:off x="9240967" y="3763065"/>
            <a:ext cx="4349468" cy="3359123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10"/>
          <p:cNvSpPr/>
          <p:nvPr/>
        </p:nvSpPr>
        <p:spPr>
          <a:xfrm rot="-10033128">
            <a:off x="7337429" y="3953461"/>
            <a:ext cx="4257635" cy="3897727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10"/>
          <p:cNvSpPr txBox="1">
            <a:spLocks noGrp="1"/>
          </p:cNvSpPr>
          <p:nvPr>
            <p:ph type="title"/>
          </p:nvPr>
        </p:nvSpPr>
        <p:spPr>
          <a:xfrm>
            <a:off x="6476800" y="4193967"/>
            <a:ext cx="4762800" cy="13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/>
          <p:nvPr/>
        </p:nvSpPr>
        <p:spPr>
          <a:xfrm rot="-142057">
            <a:off x="-571744" y="-873429"/>
            <a:ext cx="3276363" cy="2978432"/>
          </a:xfrm>
          <a:custGeom>
            <a:avLst/>
            <a:gdLst/>
            <a:ahLst/>
            <a:cxnLst/>
            <a:rect l="l" t="t" r="r" b="b"/>
            <a:pathLst>
              <a:path w="104922" h="93926" extrusionOk="0">
                <a:moveTo>
                  <a:pt x="87299" y="1"/>
                </a:moveTo>
                <a:cubicBezTo>
                  <a:pt x="84060" y="1"/>
                  <a:pt x="80758" y="1074"/>
                  <a:pt x="77928" y="3179"/>
                </a:cubicBezTo>
                <a:cubicBezTo>
                  <a:pt x="69808" y="9248"/>
                  <a:pt x="66418" y="22138"/>
                  <a:pt x="56249" y="25235"/>
                </a:cubicBezTo>
                <a:cubicBezTo>
                  <a:pt x="55265" y="25544"/>
                  <a:pt x="54304" y="25646"/>
                  <a:pt x="53350" y="25646"/>
                </a:cubicBezTo>
                <a:cubicBezTo>
                  <a:pt x="51527" y="25646"/>
                  <a:pt x="49727" y="25276"/>
                  <a:pt x="47827" y="25276"/>
                </a:cubicBezTo>
                <a:cubicBezTo>
                  <a:pt x="47761" y="25276"/>
                  <a:pt x="47694" y="25276"/>
                  <a:pt x="47627" y="25277"/>
                </a:cubicBezTo>
                <a:cubicBezTo>
                  <a:pt x="45242" y="25403"/>
                  <a:pt x="42940" y="26240"/>
                  <a:pt x="41057" y="27746"/>
                </a:cubicBezTo>
                <a:cubicBezTo>
                  <a:pt x="36453" y="31094"/>
                  <a:pt x="32812" y="36116"/>
                  <a:pt x="29799" y="40846"/>
                </a:cubicBezTo>
                <a:cubicBezTo>
                  <a:pt x="29715" y="40929"/>
                  <a:pt x="29673" y="41055"/>
                  <a:pt x="29631" y="41139"/>
                </a:cubicBezTo>
                <a:cubicBezTo>
                  <a:pt x="23395" y="46077"/>
                  <a:pt x="17745" y="51727"/>
                  <a:pt x="12807" y="57963"/>
                </a:cubicBezTo>
                <a:cubicBezTo>
                  <a:pt x="7366" y="64910"/>
                  <a:pt x="1" y="74452"/>
                  <a:pt x="4186" y="83743"/>
                </a:cubicBezTo>
                <a:cubicBezTo>
                  <a:pt x="7489" y="91065"/>
                  <a:pt x="15115" y="93925"/>
                  <a:pt x="22622" y="93925"/>
                </a:cubicBezTo>
                <a:cubicBezTo>
                  <a:pt x="24340" y="93925"/>
                  <a:pt x="26053" y="93775"/>
                  <a:pt x="27706" y="93495"/>
                </a:cubicBezTo>
                <a:cubicBezTo>
                  <a:pt x="38420" y="91695"/>
                  <a:pt x="48004" y="85710"/>
                  <a:pt x="56876" y="79768"/>
                </a:cubicBezTo>
                <a:cubicBezTo>
                  <a:pt x="64912" y="74369"/>
                  <a:pt x="72738" y="68300"/>
                  <a:pt x="78765" y="60641"/>
                </a:cubicBezTo>
                <a:cubicBezTo>
                  <a:pt x="81694" y="56875"/>
                  <a:pt x="84121" y="52732"/>
                  <a:pt x="85921" y="48295"/>
                </a:cubicBezTo>
                <a:cubicBezTo>
                  <a:pt x="88181" y="42855"/>
                  <a:pt x="90023" y="37372"/>
                  <a:pt x="93245" y="32392"/>
                </a:cubicBezTo>
                <a:cubicBezTo>
                  <a:pt x="98058" y="24900"/>
                  <a:pt x="104922" y="14940"/>
                  <a:pt x="98853" y="6109"/>
                </a:cubicBezTo>
                <a:cubicBezTo>
                  <a:pt x="96027" y="2002"/>
                  <a:pt x="91722" y="1"/>
                  <a:pt x="87299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10"/>
          <p:cNvSpPr/>
          <p:nvPr/>
        </p:nvSpPr>
        <p:spPr>
          <a:xfrm rot="606550">
            <a:off x="1477841" y="411144"/>
            <a:ext cx="1443628" cy="946424"/>
          </a:xfrm>
          <a:custGeom>
            <a:avLst/>
            <a:gdLst/>
            <a:ahLst/>
            <a:cxnLst/>
            <a:rect l="l" t="t" r="r" b="b"/>
            <a:pathLst>
              <a:path w="22685" h="14872" extrusionOk="0">
                <a:moveTo>
                  <a:pt x="14283" y="1"/>
                </a:moveTo>
                <a:cubicBezTo>
                  <a:pt x="11362" y="1"/>
                  <a:pt x="8452" y="943"/>
                  <a:pt x="5944" y="2533"/>
                </a:cubicBezTo>
                <a:cubicBezTo>
                  <a:pt x="5693" y="2533"/>
                  <a:pt x="5400" y="2659"/>
                  <a:pt x="5190" y="2785"/>
                </a:cubicBezTo>
                <a:cubicBezTo>
                  <a:pt x="3181" y="4249"/>
                  <a:pt x="1131" y="5882"/>
                  <a:pt x="545" y="8434"/>
                </a:cubicBezTo>
                <a:cubicBezTo>
                  <a:pt x="1" y="10611"/>
                  <a:pt x="921" y="12871"/>
                  <a:pt x="2805" y="14043"/>
                </a:cubicBezTo>
                <a:cubicBezTo>
                  <a:pt x="3848" y="14633"/>
                  <a:pt x="5022" y="14872"/>
                  <a:pt x="6207" y="14872"/>
                </a:cubicBezTo>
                <a:cubicBezTo>
                  <a:pt x="7541" y="14872"/>
                  <a:pt x="8890" y="14570"/>
                  <a:pt x="10087" y="14126"/>
                </a:cubicBezTo>
                <a:cubicBezTo>
                  <a:pt x="12933" y="13122"/>
                  <a:pt x="15653" y="11741"/>
                  <a:pt x="18164" y="10025"/>
                </a:cubicBezTo>
                <a:cubicBezTo>
                  <a:pt x="21805" y="7472"/>
                  <a:pt x="22684" y="1696"/>
                  <a:pt x="17495" y="399"/>
                </a:cubicBezTo>
                <a:cubicBezTo>
                  <a:pt x="16436" y="129"/>
                  <a:pt x="15358" y="1"/>
                  <a:pt x="14283" y="1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10"/>
          <p:cNvSpPr/>
          <p:nvPr/>
        </p:nvSpPr>
        <p:spPr>
          <a:xfrm rot="10167592">
            <a:off x="-308818" y="12237"/>
            <a:ext cx="3923668" cy="1947427"/>
          </a:xfrm>
          <a:custGeom>
            <a:avLst/>
            <a:gdLst/>
            <a:ahLst/>
            <a:cxnLst/>
            <a:rect l="l" t="t" r="r" b="b"/>
            <a:pathLst>
              <a:path w="77761" h="44615" fill="none" extrusionOk="0">
                <a:moveTo>
                  <a:pt x="0" y="41140"/>
                </a:moveTo>
                <a:cubicBezTo>
                  <a:pt x="0" y="41140"/>
                  <a:pt x="5650" y="28292"/>
                  <a:pt x="14481" y="31598"/>
                </a:cubicBezTo>
                <a:cubicBezTo>
                  <a:pt x="23353" y="34904"/>
                  <a:pt x="33523" y="44614"/>
                  <a:pt x="48213" y="24567"/>
                </a:cubicBezTo>
                <a:cubicBezTo>
                  <a:pt x="62945" y="4562"/>
                  <a:pt x="72361" y="335"/>
                  <a:pt x="77760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723318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/>
          <p:nvPr/>
        </p:nvSpPr>
        <p:spPr>
          <a:xfrm rot="-9256340">
            <a:off x="3739797" y="2302839"/>
            <a:ext cx="6440767" cy="6350021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11"/>
          <p:cNvSpPr/>
          <p:nvPr/>
        </p:nvSpPr>
        <p:spPr>
          <a:xfrm rot="9764796">
            <a:off x="6383103" y="2193170"/>
            <a:ext cx="8337188" cy="6021100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11"/>
          <p:cNvSpPr/>
          <p:nvPr/>
        </p:nvSpPr>
        <p:spPr>
          <a:xfrm rot="10800000">
            <a:off x="-762027" y="-639629"/>
            <a:ext cx="6227460" cy="4856029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11"/>
          <p:cNvSpPr/>
          <p:nvPr/>
        </p:nvSpPr>
        <p:spPr>
          <a:xfrm rot="-7879387">
            <a:off x="9322809" y="-368241"/>
            <a:ext cx="3218135" cy="1846389"/>
          </a:xfrm>
          <a:custGeom>
            <a:avLst/>
            <a:gdLst/>
            <a:ahLst/>
            <a:cxnLst/>
            <a:rect l="l" t="t" r="r" b="b"/>
            <a:pathLst>
              <a:path w="77761" h="44615" fill="none" extrusionOk="0">
                <a:moveTo>
                  <a:pt x="0" y="41140"/>
                </a:moveTo>
                <a:cubicBezTo>
                  <a:pt x="0" y="41140"/>
                  <a:pt x="5650" y="28292"/>
                  <a:pt x="14481" y="31598"/>
                </a:cubicBezTo>
                <a:cubicBezTo>
                  <a:pt x="23353" y="34904"/>
                  <a:pt x="33523" y="44614"/>
                  <a:pt x="48213" y="24567"/>
                </a:cubicBezTo>
                <a:cubicBezTo>
                  <a:pt x="62945" y="4562"/>
                  <a:pt x="72361" y="335"/>
                  <a:pt x="77760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11"/>
          <p:cNvSpPr txBox="1">
            <a:spLocks noGrp="1"/>
          </p:cNvSpPr>
          <p:nvPr>
            <p:ph type="title" hasCustomPrompt="1"/>
          </p:nvPr>
        </p:nvSpPr>
        <p:spPr>
          <a:xfrm>
            <a:off x="1953400" y="2455767"/>
            <a:ext cx="8285200" cy="14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666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9pPr>
          </a:lstStyle>
          <a:p>
            <a:r>
              <a:t>xx%</a:t>
            </a:r>
          </a:p>
        </p:txBody>
      </p:sp>
      <p:sp>
        <p:nvSpPr>
          <p:cNvPr id="84" name="Google Shape;84;p11"/>
          <p:cNvSpPr txBox="1">
            <a:spLocks noGrp="1"/>
          </p:cNvSpPr>
          <p:nvPr>
            <p:ph type="subTitle" idx="1"/>
          </p:nvPr>
        </p:nvSpPr>
        <p:spPr>
          <a:xfrm>
            <a:off x="3136800" y="3939800"/>
            <a:ext cx="5918400" cy="5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1"/>
          <p:cNvSpPr/>
          <p:nvPr/>
        </p:nvSpPr>
        <p:spPr>
          <a:xfrm rot="4648568">
            <a:off x="-41801" y="4565307"/>
            <a:ext cx="2810432" cy="2612188"/>
          </a:xfrm>
          <a:custGeom>
            <a:avLst/>
            <a:gdLst/>
            <a:ahLst/>
            <a:cxnLst/>
            <a:rect l="l" t="t" r="r" b="b"/>
            <a:pathLst>
              <a:path w="51603" h="47963" fill="none" extrusionOk="0">
                <a:moveTo>
                  <a:pt x="0" y="47963"/>
                </a:moveTo>
                <a:cubicBezTo>
                  <a:pt x="0" y="47963"/>
                  <a:pt x="9333" y="32771"/>
                  <a:pt x="18080" y="32143"/>
                </a:cubicBezTo>
                <a:cubicBezTo>
                  <a:pt x="26827" y="31557"/>
                  <a:pt x="18164" y="19755"/>
                  <a:pt x="29212" y="11175"/>
                </a:cubicBezTo>
                <a:cubicBezTo>
                  <a:pt x="35867" y="6027"/>
                  <a:pt x="43484" y="2219"/>
                  <a:pt x="51603" y="1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42918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582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2"/>
          </p:nvPr>
        </p:nvSpPr>
        <p:spPr>
          <a:xfrm>
            <a:off x="2661851" y="2023800"/>
            <a:ext cx="31116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1"/>
          </p:nvPr>
        </p:nvSpPr>
        <p:spPr>
          <a:xfrm>
            <a:off x="2661851" y="2622400"/>
            <a:ext cx="31116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3" hasCustomPrompt="1"/>
          </p:nvPr>
        </p:nvSpPr>
        <p:spPr>
          <a:xfrm>
            <a:off x="1313216" y="2274267"/>
            <a:ext cx="11708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6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4"/>
          </p:nvPr>
        </p:nvSpPr>
        <p:spPr>
          <a:xfrm>
            <a:off x="7767251" y="2023800"/>
            <a:ext cx="31116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5"/>
          </p:nvPr>
        </p:nvSpPr>
        <p:spPr>
          <a:xfrm>
            <a:off x="7767251" y="2622400"/>
            <a:ext cx="31116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title" idx="6" hasCustomPrompt="1"/>
          </p:nvPr>
        </p:nvSpPr>
        <p:spPr>
          <a:xfrm>
            <a:off x="6418616" y="2274267"/>
            <a:ext cx="11708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6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5" name="Google Shape;95;p13"/>
          <p:cNvSpPr txBox="1">
            <a:spLocks noGrp="1"/>
          </p:cNvSpPr>
          <p:nvPr>
            <p:ph type="title" idx="7"/>
          </p:nvPr>
        </p:nvSpPr>
        <p:spPr>
          <a:xfrm>
            <a:off x="2661851" y="4179500"/>
            <a:ext cx="31116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8"/>
          </p:nvPr>
        </p:nvSpPr>
        <p:spPr>
          <a:xfrm>
            <a:off x="2661851" y="4778100"/>
            <a:ext cx="31116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title" idx="9" hasCustomPrompt="1"/>
          </p:nvPr>
        </p:nvSpPr>
        <p:spPr>
          <a:xfrm>
            <a:off x="1313216" y="4429967"/>
            <a:ext cx="11708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6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8" name="Google Shape;98;p13"/>
          <p:cNvSpPr txBox="1">
            <a:spLocks noGrp="1"/>
          </p:cNvSpPr>
          <p:nvPr>
            <p:ph type="title" idx="13"/>
          </p:nvPr>
        </p:nvSpPr>
        <p:spPr>
          <a:xfrm>
            <a:off x="7767251" y="4179500"/>
            <a:ext cx="31116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14"/>
          </p:nvPr>
        </p:nvSpPr>
        <p:spPr>
          <a:xfrm>
            <a:off x="7767251" y="4778100"/>
            <a:ext cx="31116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 idx="15" hasCustomPrompt="1"/>
          </p:nvPr>
        </p:nvSpPr>
        <p:spPr>
          <a:xfrm>
            <a:off x="6418616" y="4429967"/>
            <a:ext cx="11708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6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101" name="Google Shape;101;p13"/>
          <p:cNvSpPr/>
          <p:nvPr/>
        </p:nvSpPr>
        <p:spPr>
          <a:xfrm rot="5270767">
            <a:off x="8868666" y="-858850"/>
            <a:ext cx="4219577" cy="3490140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13"/>
          <p:cNvSpPr/>
          <p:nvPr/>
        </p:nvSpPr>
        <p:spPr>
          <a:xfrm rot="-4956263">
            <a:off x="9624704" y="-447108"/>
            <a:ext cx="4671625" cy="3373407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13"/>
          <p:cNvSpPr/>
          <p:nvPr/>
        </p:nvSpPr>
        <p:spPr>
          <a:xfrm rot="4415037">
            <a:off x="9840771" y="-335766"/>
            <a:ext cx="2492876" cy="2137156"/>
          </a:xfrm>
          <a:custGeom>
            <a:avLst/>
            <a:gdLst/>
            <a:ahLst/>
            <a:cxnLst/>
            <a:rect l="l" t="t" r="r" b="b"/>
            <a:pathLst>
              <a:path w="74789" h="64117" fill="none" extrusionOk="0">
                <a:moveTo>
                  <a:pt x="1" y="64117"/>
                </a:moveTo>
                <a:cubicBezTo>
                  <a:pt x="1" y="64117"/>
                  <a:pt x="16867" y="61815"/>
                  <a:pt x="29632" y="51059"/>
                </a:cubicBezTo>
                <a:cubicBezTo>
                  <a:pt x="42396" y="40303"/>
                  <a:pt x="46456" y="16490"/>
                  <a:pt x="55789" y="19377"/>
                </a:cubicBezTo>
                <a:cubicBezTo>
                  <a:pt x="65080" y="22265"/>
                  <a:pt x="67465" y="18331"/>
                  <a:pt x="74789" y="0"/>
                </a:cubicBezTo>
              </a:path>
            </a:pathLst>
          </a:custGeom>
          <a:noFill/>
          <a:ln w="6275" cap="flat" cmpd="sng">
            <a:solidFill>
              <a:srgbClr val="87725D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13"/>
          <p:cNvSpPr/>
          <p:nvPr/>
        </p:nvSpPr>
        <p:spPr>
          <a:xfrm rot="4500066">
            <a:off x="-483890" y="4693849"/>
            <a:ext cx="3218001" cy="1846313"/>
          </a:xfrm>
          <a:custGeom>
            <a:avLst/>
            <a:gdLst/>
            <a:ahLst/>
            <a:cxnLst/>
            <a:rect l="l" t="t" r="r" b="b"/>
            <a:pathLst>
              <a:path w="77761" h="44615" fill="none" extrusionOk="0">
                <a:moveTo>
                  <a:pt x="0" y="41140"/>
                </a:moveTo>
                <a:cubicBezTo>
                  <a:pt x="0" y="41140"/>
                  <a:pt x="5650" y="28292"/>
                  <a:pt x="14481" y="31598"/>
                </a:cubicBezTo>
                <a:cubicBezTo>
                  <a:pt x="23353" y="34904"/>
                  <a:pt x="33523" y="44614"/>
                  <a:pt x="48213" y="24567"/>
                </a:cubicBezTo>
                <a:cubicBezTo>
                  <a:pt x="62945" y="4562"/>
                  <a:pt x="72361" y="335"/>
                  <a:pt x="77760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158926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/>
          <p:nvPr/>
        </p:nvSpPr>
        <p:spPr>
          <a:xfrm rot="-6273318">
            <a:off x="-1486019" y="1797425"/>
            <a:ext cx="9077073" cy="7210484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14"/>
          <p:cNvSpPr/>
          <p:nvPr/>
        </p:nvSpPr>
        <p:spPr>
          <a:xfrm rot="-4839408">
            <a:off x="-2023816" y="2953914"/>
            <a:ext cx="4980021" cy="4909613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title" idx="2"/>
          </p:nvPr>
        </p:nvSpPr>
        <p:spPr>
          <a:xfrm>
            <a:off x="2620585" y="3725600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subTitle" idx="1"/>
          </p:nvPr>
        </p:nvSpPr>
        <p:spPr>
          <a:xfrm>
            <a:off x="2620584" y="4375863"/>
            <a:ext cx="3104000" cy="1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4"/>
          <p:cNvSpPr txBox="1">
            <a:spLocks noGrp="1"/>
          </p:cNvSpPr>
          <p:nvPr>
            <p:ph type="title" idx="3"/>
          </p:nvPr>
        </p:nvSpPr>
        <p:spPr>
          <a:xfrm>
            <a:off x="6467405" y="3725600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12" name="Google Shape;112;p14"/>
          <p:cNvSpPr txBox="1">
            <a:spLocks noGrp="1"/>
          </p:cNvSpPr>
          <p:nvPr>
            <p:ph type="subTitle" idx="4"/>
          </p:nvPr>
        </p:nvSpPr>
        <p:spPr>
          <a:xfrm>
            <a:off x="6467399" y="4375863"/>
            <a:ext cx="3104000" cy="1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/>
          <p:nvPr/>
        </p:nvSpPr>
        <p:spPr>
          <a:xfrm rot="4652350">
            <a:off x="8793569" y="-261411"/>
            <a:ext cx="3286787" cy="3054941"/>
          </a:xfrm>
          <a:custGeom>
            <a:avLst/>
            <a:gdLst/>
            <a:ahLst/>
            <a:cxnLst/>
            <a:rect l="l" t="t" r="r" b="b"/>
            <a:pathLst>
              <a:path w="51603" h="47963" fill="none" extrusionOk="0">
                <a:moveTo>
                  <a:pt x="0" y="47963"/>
                </a:moveTo>
                <a:cubicBezTo>
                  <a:pt x="0" y="47963"/>
                  <a:pt x="9333" y="32771"/>
                  <a:pt x="18080" y="32143"/>
                </a:cubicBezTo>
                <a:cubicBezTo>
                  <a:pt x="26827" y="31557"/>
                  <a:pt x="18164" y="19755"/>
                  <a:pt x="29212" y="11175"/>
                </a:cubicBezTo>
                <a:cubicBezTo>
                  <a:pt x="35867" y="6027"/>
                  <a:pt x="43484" y="2219"/>
                  <a:pt x="51603" y="1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100248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/>
          <p:nvPr/>
        </p:nvSpPr>
        <p:spPr>
          <a:xfrm rot="3584790">
            <a:off x="9275108" y="-907756"/>
            <a:ext cx="3928987" cy="3281120"/>
          </a:xfrm>
          <a:custGeom>
            <a:avLst/>
            <a:gdLst/>
            <a:ahLst/>
            <a:cxnLst/>
            <a:rect l="l" t="t" r="r" b="b"/>
            <a:pathLst>
              <a:path w="104922" h="86002" extrusionOk="0">
                <a:moveTo>
                  <a:pt x="90057" y="0"/>
                </a:moveTo>
                <a:cubicBezTo>
                  <a:pt x="89197" y="0"/>
                  <a:pt x="88357" y="35"/>
                  <a:pt x="87554" y="97"/>
                </a:cubicBezTo>
                <a:cubicBezTo>
                  <a:pt x="77970" y="808"/>
                  <a:pt x="69516" y="5830"/>
                  <a:pt x="62652" y="12317"/>
                </a:cubicBezTo>
                <a:cubicBezTo>
                  <a:pt x="58551" y="16210"/>
                  <a:pt x="55203" y="20730"/>
                  <a:pt x="51352" y="24915"/>
                </a:cubicBezTo>
                <a:cubicBezTo>
                  <a:pt x="49385" y="27133"/>
                  <a:pt x="47042" y="29058"/>
                  <a:pt x="44489" y="30565"/>
                </a:cubicBezTo>
                <a:cubicBezTo>
                  <a:pt x="41648" y="32143"/>
                  <a:pt x="38882" y="32494"/>
                  <a:pt x="35770" y="32494"/>
                </a:cubicBezTo>
                <a:cubicBezTo>
                  <a:pt x="35580" y="32494"/>
                  <a:pt x="35390" y="32492"/>
                  <a:pt x="35198" y="32490"/>
                </a:cubicBezTo>
                <a:cubicBezTo>
                  <a:pt x="29715" y="32490"/>
                  <a:pt x="25321" y="34080"/>
                  <a:pt x="21345" y="37931"/>
                </a:cubicBezTo>
                <a:cubicBezTo>
                  <a:pt x="18834" y="40316"/>
                  <a:pt x="16825" y="43204"/>
                  <a:pt x="14816" y="46050"/>
                </a:cubicBezTo>
                <a:cubicBezTo>
                  <a:pt x="14398" y="46092"/>
                  <a:pt x="14021" y="46385"/>
                  <a:pt x="13770" y="46719"/>
                </a:cubicBezTo>
                <a:cubicBezTo>
                  <a:pt x="12807" y="48184"/>
                  <a:pt x="11887" y="49649"/>
                  <a:pt x="10966" y="51114"/>
                </a:cubicBezTo>
                <a:lnTo>
                  <a:pt x="10589" y="51532"/>
                </a:lnTo>
                <a:cubicBezTo>
                  <a:pt x="10380" y="51741"/>
                  <a:pt x="10254" y="52034"/>
                  <a:pt x="10212" y="52327"/>
                </a:cubicBezTo>
                <a:cubicBezTo>
                  <a:pt x="8455" y="55090"/>
                  <a:pt x="6739" y="57852"/>
                  <a:pt x="5107" y="60698"/>
                </a:cubicBezTo>
                <a:cubicBezTo>
                  <a:pt x="2721" y="64757"/>
                  <a:pt x="1" y="69194"/>
                  <a:pt x="629" y="74132"/>
                </a:cubicBezTo>
                <a:cubicBezTo>
                  <a:pt x="1565" y="81740"/>
                  <a:pt x="9376" y="86002"/>
                  <a:pt x="16499" y="86002"/>
                </a:cubicBezTo>
                <a:cubicBezTo>
                  <a:pt x="17017" y="86002"/>
                  <a:pt x="17531" y="85979"/>
                  <a:pt x="18039" y="85934"/>
                </a:cubicBezTo>
                <a:cubicBezTo>
                  <a:pt x="28878" y="84930"/>
                  <a:pt x="36872" y="76852"/>
                  <a:pt x="46916" y="73672"/>
                </a:cubicBezTo>
                <a:cubicBezTo>
                  <a:pt x="52106" y="72039"/>
                  <a:pt x="57588" y="72583"/>
                  <a:pt x="62819" y="71202"/>
                </a:cubicBezTo>
                <a:cubicBezTo>
                  <a:pt x="67298" y="70072"/>
                  <a:pt x="71315" y="67561"/>
                  <a:pt x="74873" y="64715"/>
                </a:cubicBezTo>
                <a:cubicBezTo>
                  <a:pt x="82531" y="58605"/>
                  <a:pt x="88307" y="50360"/>
                  <a:pt x="93873" y="42367"/>
                </a:cubicBezTo>
                <a:cubicBezTo>
                  <a:pt x="96886" y="38182"/>
                  <a:pt x="99230" y="33536"/>
                  <a:pt x="100779" y="28640"/>
                </a:cubicBezTo>
                <a:cubicBezTo>
                  <a:pt x="102285" y="23785"/>
                  <a:pt x="103038" y="18721"/>
                  <a:pt x="103708" y="13657"/>
                </a:cubicBezTo>
                <a:cubicBezTo>
                  <a:pt x="104210" y="9681"/>
                  <a:pt x="104922" y="5245"/>
                  <a:pt x="101071" y="2692"/>
                </a:cubicBezTo>
                <a:cubicBezTo>
                  <a:pt x="98034" y="678"/>
                  <a:pt x="93856" y="0"/>
                  <a:pt x="90057" y="0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15"/>
          <p:cNvSpPr/>
          <p:nvPr/>
        </p:nvSpPr>
        <p:spPr>
          <a:xfrm rot="4788513">
            <a:off x="-622641" y="4033161"/>
            <a:ext cx="3725693" cy="3519928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15"/>
          <p:cNvSpPr/>
          <p:nvPr/>
        </p:nvSpPr>
        <p:spPr>
          <a:xfrm rot="-5399798">
            <a:off x="-1154684" y="1951161"/>
            <a:ext cx="5959920" cy="5297427"/>
          </a:xfrm>
          <a:custGeom>
            <a:avLst/>
            <a:gdLst/>
            <a:ahLst/>
            <a:cxnLst/>
            <a:rect l="l" t="t" r="r" b="b"/>
            <a:pathLst>
              <a:path w="104922" h="93926" extrusionOk="0">
                <a:moveTo>
                  <a:pt x="87299" y="1"/>
                </a:moveTo>
                <a:cubicBezTo>
                  <a:pt x="84060" y="1"/>
                  <a:pt x="80758" y="1074"/>
                  <a:pt x="77928" y="3179"/>
                </a:cubicBezTo>
                <a:cubicBezTo>
                  <a:pt x="69808" y="9248"/>
                  <a:pt x="66418" y="22138"/>
                  <a:pt x="56249" y="25235"/>
                </a:cubicBezTo>
                <a:cubicBezTo>
                  <a:pt x="55265" y="25544"/>
                  <a:pt x="54304" y="25646"/>
                  <a:pt x="53350" y="25646"/>
                </a:cubicBezTo>
                <a:cubicBezTo>
                  <a:pt x="51527" y="25646"/>
                  <a:pt x="49727" y="25276"/>
                  <a:pt x="47827" y="25276"/>
                </a:cubicBezTo>
                <a:cubicBezTo>
                  <a:pt x="47761" y="25276"/>
                  <a:pt x="47694" y="25276"/>
                  <a:pt x="47627" y="25277"/>
                </a:cubicBezTo>
                <a:cubicBezTo>
                  <a:pt x="45242" y="25403"/>
                  <a:pt x="42940" y="26240"/>
                  <a:pt x="41057" y="27746"/>
                </a:cubicBezTo>
                <a:cubicBezTo>
                  <a:pt x="36453" y="31094"/>
                  <a:pt x="32812" y="36116"/>
                  <a:pt x="29799" y="40846"/>
                </a:cubicBezTo>
                <a:cubicBezTo>
                  <a:pt x="29715" y="40929"/>
                  <a:pt x="29673" y="41055"/>
                  <a:pt x="29631" y="41139"/>
                </a:cubicBezTo>
                <a:cubicBezTo>
                  <a:pt x="23395" y="46077"/>
                  <a:pt x="17745" y="51727"/>
                  <a:pt x="12807" y="57963"/>
                </a:cubicBezTo>
                <a:cubicBezTo>
                  <a:pt x="7366" y="64910"/>
                  <a:pt x="1" y="74452"/>
                  <a:pt x="4186" y="83743"/>
                </a:cubicBezTo>
                <a:cubicBezTo>
                  <a:pt x="7489" y="91065"/>
                  <a:pt x="15115" y="93925"/>
                  <a:pt x="22622" y="93925"/>
                </a:cubicBezTo>
                <a:cubicBezTo>
                  <a:pt x="24340" y="93925"/>
                  <a:pt x="26053" y="93775"/>
                  <a:pt x="27706" y="93495"/>
                </a:cubicBezTo>
                <a:cubicBezTo>
                  <a:pt x="38420" y="91695"/>
                  <a:pt x="48004" y="85710"/>
                  <a:pt x="56876" y="79768"/>
                </a:cubicBezTo>
                <a:cubicBezTo>
                  <a:pt x="64912" y="74369"/>
                  <a:pt x="72738" y="68300"/>
                  <a:pt x="78765" y="60641"/>
                </a:cubicBezTo>
                <a:cubicBezTo>
                  <a:pt x="81694" y="56875"/>
                  <a:pt x="84121" y="52732"/>
                  <a:pt x="85921" y="48295"/>
                </a:cubicBezTo>
                <a:cubicBezTo>
                  <a:pt x="88181" y="42855"/>
                  <a:pt x="90023" y="37372"/>
                  <a:pt x="93245" y="32392"/>
                </a:cubicBezTo>
                <a:cubicBezTo>
                  <a:pt x="98058" y="24900"/>
                  <a:pt x="104922" y="14940"/>
                  <a:pt x="98853" y="6109"/>
                </a:cubicBezTo>
                <a:cubicBezTo>
                  <a:pt x="96027" y="2002"/>
                  <a:pt x="91722" y="1"/>
                  <a:pt x="87299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" name="Google Shape;118;p15"/>
          <p:cNvSpPr/>
          <p:nvPr/>
        </p:nvSpPr>
        <p:spPr>
          <a:xfrm>
            <a:off x="-331474" y="5530467"/>
            <a:ext cx="1705949" cy="900528"/>
          </a:xfrm>
          <a:custGeom>
            <a:avLst/>
            <a:gdLst/>
            <a:ahLst/>
            <a:cxnLst/>
            <a:rect l="l" t="t" r="r" b="b"/>
            <a:pathLst>
              <a:path w="19504" h="10799" fill="none" extrusionOk="0">
                <a:moveTo>
                  <a:pt x="1" y="10798"/>
                </a:moveTo>
                <a:cubicBezTo>
                  <a:pt x="1" y="10798"/>
                  <a:pt x="11217" y="1"/>
                  <a:pt x="11175" y="3098"/>
                </a:cubicBezTo>
                <a:cubicBezTo>
                  <a:pt x="11133" y="8957"/>
                  <a:pt x="14105" y="8078"/>
                  <a:pt x="19504" y="2219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" name="Google Shape;119;p15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title" idx="2"/>
          </p:nvPr>
        </p:nvSpPr>
        <p:spPr>
          <a:xfrm>
            <a:off x="1173535" y="3446200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subTitle" idx="1"/>
          </p:nvPr>
        </p:nvSpPr>
        <p:spPr>
          <a:xfrm>
            <a:off x="1173535" y="4096463"/>
            <a:ext cx="3104000" cy="1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title" idx="3"/>
          </p:nvPr>
        </p:nvSpPr>
        <p:spPr>
          <a:xfrm>
            <a:off x="4543988" y="3446200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23" name="Google Shape;123;p15"/>
          <p:cNvSpPr txBox="1">
            <a:spLocks noGrp="1"/>
          </p:cNvSpPr>
          <p:nvPr>
            <p:ph type="subTitle" idx="4"/>
          </p:nvPr>
        </p:nvSpPr>
        <p:spPr>
          <a:xfrm>
            <a:off x="4543983" y="4096463"/>
            <a:ext cx="3104000" cy="1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5"/>
          <p:cNvSpPr txBox="1">
            <a:spLocks noGrp="1"/>
          </p:cNvSpPr>
          <p:nvPr>
            <p:ph type="title" idx="5"/>
          </p:nvPr>
        </p:nvSpPr>
        <p:spPr>
          <a:xfrm>
            <a:off x="7914441" y="3446200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25" name="Google Shape;125;p15"/>
          <p:cNvSpPr txBox="1">
            <a:spLocks noGrp="1"/>
          </p:cNvSpPr>
          <p:nvPr>
            <p:ph type="subTitle" idx="6"/>
          </p:nvPr>
        </p:nvSpPr>
        <p:spPr>
          <a:xfrm>
            <a:off x="7914431" y="4096463"/>
            <a:ext cx="3104000" cy="1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5"/>
          <p:cNvSpPr/>
          <p:nvPr/>
        </p:nvSpPr>
        <p:spPr>
          <a:xfrm>
            <a:off x="9788267" y="4824766"/>
            <a:ext cx="2902669" cy="2629012"/>
          </a:xfrm>
          <a:custGeom>
            <a:avLst/>
            <a:gdLst/>
            <a:ahLst/>
            <a:cxnLst/>
            <a:rect l="l" t="t" r="r" b="b"/>
            <a:pathLst>
              <a:path w="51603" h="47963" fill="none" extrusionOk="0">
                <a:moveTo>
                  <a:pt x="0" y="47963"/>
                </a:moveTo>
                <a:cubicBezTo>
                  <a:pt x="0" y="47963"/>
                  <a:pt x="9333" y="32771"/>
                  <a:pt x="18080" y="32143"/>
                </a:cubicBezTo>
                <a:cubicBezTo>
                  <a:pt x="26827" y="31557"/>
                  <a:pt x="18164" y="19755"/>
                  <a:pt x="29212" y="11175"/>
                </a:cubicBezTo>
                <a:cubicBezTo>
                  <a:pt x="35867" y="6027"/>
                  <a:pt x="43484" y="2219"/>
                  <a:pt x="51603" y="1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944094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title" idx="2"/>
          </p:nvPr>
        </p:nvSpPr>
        <p:spPr>
          <a:xfrm>
            <a:off x="6451601" y="1592000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subTitle" idx="1"/>
          </p:nvPr>
        </p:nvSpPr>
        <p:spPr>
          <a:xfrm>
            <a:off x="6451600" y="2216865"/>
            <a:ext cx="31040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title" idx="3" hasCustomPrompt="1"/>
          </p:nvPr>
        </p:nvSpPr>
        <p:spPr>
          <a:xfrm>
            <a:off x="9911049" y="1816517"/>
            <a:ext cx="11708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6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132" name="Google Shape;132;p16"/>
          <p:cNvSpPr txBox="1">
            <a:spLocks noGrp="1"/>
          </p:cNvSpPr>
          <p:nvPr>
            <p:ph type="title" idx="4"/>
          </p:nvPr>
        </p:nvSpPr>
        <p:spPr>
          <a:xfrm>
            <a:off x="6451601" y="3243000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subTitle" idx="5"/>
          </p:nvPr>
        </p:nvSpPr>
        <p:spPr>
          <a:xfrm>
            <a:off x="6451600" y="3867865"/>
            <a:ext cx="31040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title" idx="6" hasCustomPrompt="1"/>
          </p:nvPr>
        </p:nvSpPr>
        <p:spPr>
          <a:xfrm>
            <a:off x="9911049" y="3467517"/>
            <a:ext cx="11708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6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135" name="Google Shape;135;p16"/>
          <p:cNvSpPr txBox="1">
            <a:spLocks noGrp="1"/>
          </p:cNvSpPr>
          <p:nvPr>
            <p:ph type="title" idx="7"/>
          </p:nvPr>
        </p:nvSpPr>
        <p:spPr>
          <a:xfrm>
            <a:off x="6451601" y="4894000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36" name="Google Shape;136;p16"/>
          <p:cNvSpPr txBox="1">
            <a:spLocks noGrp="1"/>
          </p:cNvSpPr>
          <p:nvPr>
            <p:ph type="subTitle" idx="8"/>
          </p:nvPr>
        </p:nvSpPr>
        <p:spPr>
          <a:xfrm>
            <a:off x="6451600" y="5518865"/>
            <a:ext cx="31040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6"/>
          <p:cNvSpPr txBox="1">
            <a:spLocks noGrp="1"/>
          </p:cNvSpPr>
          <p:nvPr>
            <p:ph type="title" idx="9" hasCustomPrompt="1"/>
          </p:nvPr>
        </p:nvSpPr>
        <p:spPr>
          <a:xfrm>
            <a:off x="9911049" y="5118517"/>
            <a:ext cx="11708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6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138" name="Google Shape;138;p16"/>
          <p:cNvSpPr/>
          <p:nvPr/>
        </p:nvSpPr>
        <p:spPr>
          <a:xfrm rot="3838914">
            <a:off x="9815923" y="-407706"/>
            <a:ext cx="2312496" cy="1982515"/>
          </a:xfrm>
          <a:custGeom>
            <a:avLst/>
            <a:gdLst/>
            <a:ahLst/>
            <a:cxnLst/>
            <a:rect l="l" t="t" r="r" b="b"/>
            <a:pathLst>
              <a:path w="74789" h="64117" fill="none" extrusionOk="0">
                <a:moveTo>
                  <a:pt x="1" y="64117"/>
                </a:moveTo>
                <a:cubicBezTo>
                  <a:pt x="1" y="64117"/>
                  <a:pt x="16867" y="61815"/>
                  <a:pt x="29632" y="51059"/>
                </a:cubicBezTo>
                <a:cubicBezTo>
                  <a:pt x="42396" y="40303"/>
                  <a:pt x="46456" y="16490"/>
                  <a:pt x="55789" y="19377"/>
                </a:cubicBezTo>
                <a:cubicBezTo>
                  <a:pt x="65080" y="22265"/>
                  <a:pt x="67465" y="18331"/>
                  <a:pt x="74789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16"/>
          <p:cNvSpPr/>
          <p:nvPr/>
        </p:nvSpPr>
        <p:spPr>
          <a:xfrm rot="5532347">
            <a:off x="1120164" y="2486227"/>
            <a:ext cx="5660504" cy="4515323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16"/>
          <p:cNvSpPr/>
          <p:nvPr/>
        </p:nvSpPr>
        <p:spPr>
          <a:xfrm rot="-5697006">
            <a:off x="-2621022" y="1850565"/>
            <a:ext cx="7796955" cy="6193607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16"/>
          <p:cNvSpPr/>
          <p:nvPr/>
        </p:nvSpPr>
        <p:spPr>
          <a:xfrm rot="-1682610">
            <a:off x="-287468" y="2294254"/>
            <a:ext cx="1277837" cy="1082641"/>
          </a:xfrm>
          <a:custGeom>
            <a:avLst/>
            <a:gdLst/>
            <a:ahLst/>
            <a:cxnLst/>
            <a:rect l="l" t="t" r="r" b="b"/>
            <a:pathLst>
              <a:path w="25363" h="24275" fill="none" extrusionOk="0">
                <a:moveTo>
                  <a:pt x="25362" y="20968"/>
                </a:moveTo>
                <a:cubicBezTo>
                  <a:pt x="25362" y="20968"/>
                  <a:pt x="25320" y="18122"/>
                  <a:pt x="20466" y="20214"/>
                </a:cubicBezTo>
                <a:cubicBezTo>
                  <a:pt x="14648" y="22684"/>
                  <a:pt x="7659" y="24274"/>
                  <a:pt x="11091" y="17076"/>
                </a:cubicBezTo>
                <a:cubicBezTo>
                  <a:pt x="14565" y="9877"/>
                  <a:pt x="19963" y="0"/>
                  <a:pt x="0" y="11175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132441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7"/>
          <p:cNvSpPr/>
          <p:nvPr/>
        </p:nvSpPr>
        <p:spPr>
          <a:xfrm rot="5353502">
            <a:off x="9843694" y="-376787"/>
            <a:ext cx="3620140" cy="3458981"/>
          </a:xfrm>
          <a:custGeom>
            <a:avLst/>
            <a:gdLst/>
            <a:ahLst/>
            <a:cxnLst/>
            <a:rect l="l" t="t" r="r" b="b"/>
            <a:pathLst>
              <a:path w="104922" h="93926" extrusionOk="0">
                <a:moveTo>
                  <a:pt x="87299" y="1"/>
                </a:moveTo>
                <a:cubicBezTo>
                  <a:pt x="84060" y="1"/>
                  <a:pt x="80758" y="1074"/>
                  <a:pt x="77928" y="3179"/>
                </a:cubicBezTo>
                <a:cubicBezTo>
                  <a:pt x="69808" y="9248"/>
                  <a:pt x="66418" y="22138"/>
                  <a:pt x="56249" y="25235"/>
                </a:cubicBezTo>
                <a:cubicBezTo>
                  <a:pt x="55265" y="25544"/>
                  <a:pt x="54304" y="25646"/>
                  <a:pt x="53350" y="25646"/>
                </a:cubicBezTo>
                <a:cubicBezTo>
                  <a:pt x="51527" y="25646"/>
                  <a:pt x="49727" y="25276"/>
                  <a:pt x="47827" y="25276"/>
                </a:cubicBezTo>
                <a:cubicBezTo>
                  <a:pt x="47761" y="25276"/>
                  <a:pt x="47694" y="25276"/>
                  <a:pt x="47627" y="25277"/>
                </a:cubicBezTo>
                <a:cubicBezTo>
                  <a:pt x="45242" y="25403"/>
                  <a:pt x="42940" y="26240"/>
                  <a:pt x="41057" y="27746"/>
                </a:cubicBezTo>
                <a:cubicBezTo>
                  <a:pt x="36453" y="31094"/>
                  <a:pt x="32812" y="36116"/>
                  <a:pt x="29799" y="40846"/>
                </a:cubicBezTo>
                <a:cubicBezTo>
                  <a:pt x="29715" y="40929"/>
                  <a:pt x="29673" y="41055"/>
                  <a:pt x="29631" y="41139"/>
                </a:cubicBezTo>
                <a:cubicBezTo>
                  <a:pt x="23395" y="46077"/>
                  <a:pt x="17745" y="51727"/>
                  <a:pt x="12807" y="57963"/>
                </a:cubicBezTo>
                <a:cubicBezTo>
                  <a:pt x="7366" y="64910"/>
                  <a:pt x="1" y="74452"/>
                  <a:pt x="4186" y="83743"/>
                </a:cubicBezTo>
                <a:cubicBezTo>
                  <a:pt x="7489" y="91065"/>
                  <a:pt x="15115" y="93925"/>
                  <a:pt x="22622" y="93925"/>
                </a:cubicBezTo>
                <a:cubicBezTo>
                  <a:pt x="24340" y="93925"/>
                  <a:pt x="26053" y="93775"/>
                  <a:pt x="27706" y="93495"/>
                </a:cubicBezTo>
                <a:cubicBezTo>
                  <a:pt x="38420" y="91695"/>
                  <a:pt x="48004" y="85710"/>
                  <a:pt x="56876" y="79768"/>
                </a:cubicBezTo>
                <a:cubicBezTo>
                  <a:pt x="64912" y="74369"/>
                  <a:pt x="72738" y="68300"/>
                  <a:pt x="78765" y="60641"/>
                </a:cubicBezTo>
                <a:cubicBezTo>
                  <a:pt x="81694" y="56875"/>
                  <a:pt x="84121" y="52732"/>
                  <a:pt x="85921" y="48295"/>
                </a:cubicBezTo>
                <a:cubicBezTo>
                  <a:pt x="88181" y="42855"/>
                  <a:pt x="90023" y="37372"/>
                  <a:pt x="93245" y="32392"/>
                </a:cubicBezTo>
                <a:cubicBezTo>
                  <a:pt x="98058" y="24900"/>
                  <a:pt x="104922" y="14940"/>
                  <a:pt x="98853" y="6109"/>
                </a:cubicBezTo>
                <a:cubicBezTo>
                  <a:pt x="96027" y="2002"/>
                  <a:pt x="91722" y="1"/>
                  <a:pt x="87299" y="1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17"/>
          <p:cNvSpPr/>
          <p:nvPr/>
        </p:nvSpPr>
        <p:spPr>
          <a:xfrm rot="5567869">
            <a:off x="7849606" y="98181"/>
            <a:ext cx="5444991" cy="4616244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17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7"/>
          <p:cNvSpPr txBox="1">
            <a:spLocks noGrp="1"/>
          </p:cNvSpPr>
          <p:nvPr>
            <p:ph type="title" idx="2"/>
          </p:nvPr>
        </p:nvSpPr>
        <p:spPr>
          <a:xfrm>
            <a:off x="952401" y="1883184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7" name="Google Shape;147;p17"/>
          <p:cNvSpPr txBox="1">
            <a:spLocks noGrp="1"/>
          </p:cNvSpPr>
          <p:nvPr>
            <p:ph type="subTitle" idx="1"/>
          </p:nvPr>
        </p:nvSpPr>
        <p:spPr>
          <a:xfrm>
            <a:off x="952401" y="2533447"/>
            <a:ext cx="3104000" cy="1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7"/>
          <p:cNvSpPr txBox="1">
            <a:spLocks noGrp="1"/>
          </p:cNvSpPr>
          <p:nvPr>
            <p:ph type="title" idx="3"/>
          </p:nvPr>
        </p:nvSpPr>
        <p:spPr>
          <a:xfrm>
            <a:off x="8135609" y="1883184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9" name="Google Shape;149;p17"/>
          <p:cNvSpPr txBox="1">
            <a:spLocks noGrp="1"/>
          </p:cNvSpPr>
          <p:nvPr>
            <p:ph type="subTitle" idx="4"/>
          </p:nvPr>
        </p:nvSpPr>
        <p:spPr>
          <a:xfrm>
            <a:off x="8135609" y="2533447"/>
            <a:ext cx="3104000" cy="1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7"/>
          <p:cNvSpPr txBox="1">
            <a:spLocks noGrp="1"/>
          </p:cNvSpPr>
          <p:nvPr>
            <p:ph type="title" idx="5"/>
          </p:nvPr>
        </p:nvSpPr>
        <p:spPr>
          <a:xfrm>
            <a:off x="952408" y="3965984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7"/>
          <p:cNvSpPr txBox="1">
            <a:spLocks noGrp="1"/>
          </p:cNvSpPr>
          <p:nvPr>
            <p:ph type="subTitle" idx="6"/>
          </p:nvPr>
        </p:nvSpPr>
        <p:spPr>
          <a:xfrm>
            <a:off x="952397" y="4616247"/>
            <a:ext cx="3104000" cy="1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7"/>
          <p:cNvSpPr txBox="1">
            <a:spLocks noGrp="1"/>
          </p:cNvSpPr>
          <p:nvPr>
            <p:ph type="title" idx="7"/>
          </p:nvPr>
        </p:nvSpPr>
        <p:spPr>
          <a:xfrm>
            <a:off x="8135609" y="3965984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3" name="Google Shape;153;p17"/>
          <p:cNvSpPr txBox="1">
            <a:spLocks noGrp="1"/>
          </p:cNvSpPr>
          <p:nvPr>
            <p:ph type="subTitle" idx="8"/>
          </p:nvPr>
        </p:nvSpPr>
        <p:spPr>
          <a:xfrm>
            <a:off x="8135609" y="4616247"/>
            <a:ext cx="3104000" cy="1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7"/>
          <p:cNvSpPr/>
          <p:nvPr/>
        </p:nvSpPr>
        <p:spPr>
          <a:xfrm rot="3217063">
            <a:off x="-789223" y="5331528"/>
            <a:ext cx="2423212" cy="1615473"/>
          </a:xfrm>
          <a:custGeom>
            <a:avLst/>
            <a:gdLst/>
            <a:ahLst/>
            <a:cxnLst/>
            <a:rect l="l" t="t" r="r" b="b"/>
            <a:pathLst>
              <a:path w="34486" h="21510" extrusionOk="0">
                <a:moveTo>
                  <a:pt x="22207" y="1"/>
                </a:moveTo>
                <a:cubicBezTo>
                  <a:pt x="21729" y="1"/>
                  <a:pt x="21245" y="36"/>
                  <a:pt x="20758" y="110"/>
                </a:cubicBezTo>
                <a:cubicBezTo>
                  <a:pt x="19252" y="361"/>
                  <a:pt x="17745" y="738"/>
                  <a:pt x="16280" y="1240"/>
                </a:cubicBezTo>
                <a:cubicBezTo>
                  <a:pt x="10881" y="1491"/>
                  <a:pt x="4018" y="2872"/>
                  <a:pt x="2176" y="7895"/>
                </a:cubicBezTo>
                <a:cubicBezTo>
                  <a:pt x="0" y="13838"/>
                  <a:pt x="4897" y="18943"/>
                  <a:pt x="10212" y="20617"/>
                </a:cubicBezTo>
                <a:cubicBezTo>
                  <a:pt x="12124" y="21221"/>
                  <a:pt x="14131" y="21509"/>
                  <a:pt x="16146" y="21509"/>
                </a:cubicBezTo>
                <a:cubicBezTo>
                  <a:pt x="20700" y="21509"/>
                  <a:pt x="25292" y="20035"/>
                  <a:pt x="28919" y="17395"/>
                </a:cubicBezTo>
                <a:cubicBezTo>
                  <a:pt x="31305" y="15679"/>
                  <a:pt x="33732" y="13293"/>
                  <a:pt x="34151" y="10238"/>
                </a:cubicBezTo>
                <a:cubicBezTo>
                  <a:pt x="34485" y="7267"/>
                  <a:pt x="32644" y="4923"/>
                  <a:pt x="30426" y="3207"/>
                </a:cubicBezTo>
                <a:cubicBezTo>
                  <a:pt x="28042" y="1401"/>
                  <a:pt x="25222" y="1"/>
                  <a:pt x="22207" y="1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17"/>
          <p:cNvSpPr/>
          <p:nvPr/>
        </p:nvSpPr>
        <p:spPr>
          <a:xfrm rot="5599243">
            <a:off x="-471830" y="5314848"/>
            <a:ext cx="2342505" cy="2566473"/>
          </a:xfrm>
          <a:custGeom>
            <a:avLst/>
            <a:gdLst/>
            <a:ahLst/>
            <a:cxnLst/>
            <a:rect l="l" t="t" r="r" b="b"/>
            <a:pathLst>
              <a:path w="42271" h="44824" fill="none" extrusionOk="0">
                <a:moveTo>
                  <a:pt x="8120" y="38546"/>
                </a:moveTo>
                <a:cubicBezTo>
                  <a:pt x="8120" y="38546"/>
                  <a:pt x="1" y="26493"/>
                  <a:pt x="14858" y="13267"/>
                </a:cubicBezTo>
                <a:cubicBezTo>
                  <a:pt x="29715" y="1"/>
                  <a:pt x="42271" y="8873"/>
                  <a:pt x="36244" y="18792"/>
                </a:cubicBezTo>
                <a:cubicBezTo>
                  <a:pt x="30259" y="28752"/>
                  <a:pt x="21178" y="44823"/>
                  <a:pt x="8120" y="38546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150344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8"/>
          <p:cNvSpPr/>
          <p:nvPr/>
        </p:nvSpPr>
        <p:spPr>
          <a:xfrm rot="5102601">
            <a:off x="-1351709" y="4412196"/>
            <a:ext cx="5079900" cy="3668224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18"/>
          <p:cNvSpPr/>
          <p:nvPr/>
        </p:nvSpPr>
        <p:spPr>
          <a:xfrm rot="6031513">
            <a:off x="9826715" y="-757918"/>
            <a:ext cx="2956096" cy="2819121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18"/>
          <p:cNvSpPr/>
          <p:nvPr/>
        </p:nvSpPr>
        <p:spPr>
          <a:xfrm rot="-8100000">
            <a:off x="8999503" y="-412947"/>
            <a:ext cx="3218108" cy="1846375"/>
          </a:xfrm>
          <a:custGeom>
            <a:avLst/>
            <a:gdLst/>
            <a:ahLst/>
            <a:cxnLst/>
            <a:rect l="l" t="t" r="r" b="b"/>
            <a:pathLst>
              <a:path w="77761" h="44615" fill="none" extrusionOk="0">
                <a:moveTo>
                  <a:pt x="0" y="41140"/>
                </a:moveTo>
                <a:cubicBezTo>
                  <a:pt x="0" y="41140"/>
                  <a:pt x="5650" y="28292"/>
                  <a:pt x="14481" y="31598"/>
                </a:cubicBezTo>
                <a:cubicBezTo>
                  <a:pt x="23353" y="34904"/>
                  <a:pt x="33523" y="44614"/>
                  <a:pt x="48213" y="24567"/>
                </a:cubicBezTo>
                <a:cubicBezTo>
                  <a:pt x="62945" y="4562"/>
                  <a:pt x="72361" y="335"/>
                  <a:pt x="77760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18"/>
          <p:cNvSpPr/>
          <p:nvPr/>
        </p:nvSpPr>
        <p:spPr>
          <a:xfrm rot="5161967">
            <a:off x="-1296232" y="1714125"/>
            <a:ext cx="7546259" cy="6241447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18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8"/>
          <p:cNvSpPr txBox="1">
            <a:spLocks noGrp="1"/>
          </p:cNvSpPr>
          <p:nvPr>
            <p:ph type="title" idx="2"/>
          </p:nvPr>
        </p:nvSpPr>
        <p:spPr>
          <a:xfrm>
            <a:off x="4542951" y="2480117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63" name="Google Shape;163;p18"/>
          <p:cNvSpPr txBox="1">
            <a:spLocks noGrp="1"/>
          </p:cNvSpPr>
          <p:nvPr>
            <p:ph type="subTitle" idx="1"/>
          </p:nvPr>
        </p:nvSpPr>
        <p:spPr>
          <a:xfrm>
            <a:off x="4542951" y="3104997"/>
            <a:ext cx="3104000" cy="4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8"/>
          <p:cNvSpPr txBox="1">
            <a:spLocks noGrp="1"/>
          </p:cNvSpPr>
          <p:nvPr>
            <p:ph type="title" idx="3"/>
          </p:nvPr>
        </p:nvSpPr>
        <p:spPr>
          <a:xfrm>
            <a:off x="8135584" y="2480117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65" name="Google Shape;165;p18"/>
          <p:cNvSpPr txBox="1">
            <a:spLocks noGrp="1"/>
          </p:cNvSpPr>
          <p:nvPr>
            <p:ph type="subTitle" idx="4"/>
          </p:nvPr>
        </p:nvSpPr>
        <p:spPr>
          <a:xfrm>
            <a:off x="8135584" y="3104997"/>
            <a:ext cx="3104000" cy="4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8"/>
          <p:cNvSpPr txBox="1">
            <a:spLocks noGrp="1"/>
          </p:cNvSpPr>
          <p:nvPr>
            <p:ph type="title" idx="5"/>
          </p:nvPr>
        </p:nvSpPr>
        <p:spPr>
          <a:xfrm>
            <a:off x="8135584" y="5036600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67" name="Google Shape;167;p18"/>
          <p:cNvSpPr txBox="1">
            <a:spLocks noGrp="1"/>
          </p:cNvSpPr>
          <p:nvPr>
            <p:ph type="subTitle" idx="6"/>
          </p:nvPr>
        </p:nvSpPr>
        <p:spPr>
          <a:xfrm>
            <a:off x="8135584" y="5661467"/>
            <a:ext cx="3104000" cy="4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8"/>
          <p:cNvSpPr txBox="1">
            <a:spLocks noGrp="1"/>
          </p:cNvSpPr>
          <p:nvPr>
            <p:ph type="title" idx="7"/>
          </p:nvPr>
        </p:nvSpPr>
        <p:spPr>
          <a:xfrm>
            <a:off x="4542951" y="5036600"/>
            <a:ext cx="310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69" name="Google Shape;169;p18"/>
          <p:cNvSpPr txBox="1">
            <a:spLocks noGrp="1"/>
          </p:cNvSpPr>
          <p:nvPr>
            <p:ph type="subTitle" idx="8"/>
          </p:nvPr>
        </p:nvSpPr>
        <p:spPr>
          <a:xfrm>
            <a:off x="4542951" y="5661467"/>
            <a:ext cx="3104000" cy="4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79737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9"/>
          <p:cNvSpPr/>
          <p:nvPr/>
        </p:nvSpPr>
        <p:spPr>
          <a:xfrm rot="5400000">
            <a:off x="8446861" y="-841522"/>
            <a:ext cx="5158315" cy="4617715"/>
          </a:xfrm>
          <a:custGeom>
            <a:avLst/>
            <a:gdLst/>
            <a:ahLst/>
            <a:cxnLst/>
            <a:rect l="l" t="t" r="r" b="b"/>
            <a:pathLst>
              <a:path w="104922" h="93926" extrusionOk="0">
                <a:moveTo>
                  <a:pt x="87299" y="1"/>
                </a:moveTo>
                <a:cubicBezTo>
                  <a:pt x="84060" y="1"/>
                  <a:pt x="80758" y="1074"/>
                  <a:pt x="77928" y="3179"/>
                </a:cubicBezTo>
                <a:cubicBezTo>
                  <a:pt x="69808" y="9248"/>
                  <a:pt x="66418" y="22138"/>
                  <a:pt x="56249" y="25235"/>
                </a:cubicBezTo>
                <a:cubicBezTo>
                  <a:pt x="55265" y="25544"/>
                  <a:pt x="54304" y="25646"/>
                  <a:pt x="53350" y="25646"/>
                </a:cubicBezTo>
                <a:cubicBezTo>
                  <a:pt x="51527" y="25646"/>
                  <a:pt x="49727" y="25276"/>
                  <a:pt x="47827" y="25276"/>
                </a:cubicBezTo>
                <a:cubicBezTo>
                  <a:pt x="47761" y="25276"/>
                  <a:pt x="47694" y="25276"/>
                  <a:pt x="47627" y="25277"/>
                </a:cubicBezTo>
                <a:cubicBezTo>
                  <a:pt x="45242" y="25403"/>
                  <a:pt x="42940" y="26240"/>
                  <a:pt x="41057" y="27746"/>
                </a:cubicBezTo>
                <a:cubicBezTo>
                  <a:pt x="36453" y="31094"/>
                  <a:pt x="32812" y="36116"/>
                  <a:pt x="29799" y="40846"/>
                </a:cubicBezTo>
                <a:cubicBezTo>
                  <a:pt x="29715" y="40929"/>
                  <a:pt x="29673" y="41055"/>
                  <a:pt x="29631" y="41139"/>
                </a:cubicBezTo>
                <a:cubicBezTo>
                  <a:pt x="23395" y="46077"/>
                  <a:pt x="17745" y="51727"/>
                  <a:pt x="12807" y="57963"/>
                </a:cubicBezTo>
                <a:cubicBezTo>
                  <a:pt x="7366" y="64910"/>
                  <a:pt x="1" y="74452"/>
                  <a:pt x="4186" y="83743"/>
                </a:cubicBezTo>
                <a:cubicBezTo>
                  <a:pt x="7489" y="91065"/>
                  <a:pt x="15115" y="93925"/>
                  <a:pt x="22622" y="93925"/>
                </a:cubicBezTo>
                <a:cubicBezTo>
                  <a:pt x="24340" y="93925"/>
                  <a:pt x="26053" y="93775"/>
                  <a:pt x="27706" y="93495"/>
                </a:cubicBezTo>
                <a:cubicBezTo>
                  <a:pt x="38420" y="91695"/>
                  <a:pt x="48004" y="85710"/>
                  <a:pt x="56876" y="79768"/>
                </a:cubicBezTo>
                <a:cubicBezTo>
                  <a:pt x="64912" y="74369"/>
                  <a:pt x="72738" y="68300"/>
                  <a:pt x="78765" y="60641"/>
                </a:cubicBezTo>
                <a:cubicBezTo>
                  <a:pt x="81694" y="56875"/>
                  <a:pt x="84121" y="52732"/>
                  <a:pt x="85921" y="48295"/>
                </a:cubicBezTo>
                <a:cubicBezTo>
                  <a:pt x="88181" y="42855"/>
                  <a:pt x="90023" y="37372"/>
                  <a:pt x="93245" y="32392"/>
                </a:cubicBezTo>
                <a:cubicBezTo>
                  <a:pt x="98058" y="24900"/>
                  <a:pt x="104922" y="14940"/>
                  <a:pt x="98853" y="6109"/>
                </a:cubicBezTo>
                <a:cubicBezTo>
                  <a:pt x="96027" y="2002"/>
                  <a:pt x="91722" y="1"/>
                  <a:pt x="87299" y="1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19"/>
          <p:cNvSpPr/>
          <p:nvPr/>
        </p:nvSpPr>
        <p:spPr>
          <a:xfrm rot="4622985">
            <a:off x="10208849" y="-622429"/>
            <a:ext cx="3215183" cy="2659373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19"/>
          <p:cNvSpPr/>
          <p:nvPr/>
        </p:nvSpPr>
        <p:spPr>
          <a:xfrm rot="4568820">
            <a:off x="9982344" y="84409"/>
            <a:ext cx="2514501" cy="1603644"/>
          </a:xfrm>
          <a:custGeom>
            <a:avLst/>
            <a:gdLst/>
            <a:ahLst/>
            <a:cxnLst/>
            <a:rect l="l" t="t" r="r" b="b"/>
            <a:pathLst>
              <a:path w="74789" h="64117" fill="none" extrusionOk="0">
                <a:moveTo>
                  <a:pt x="1" y="64117"/>
                </a:moveTo>
                <a:cubicBezTo>
                  <a:pt x="1" y="64117"/>
                  <a:pt x="16867" y="61815"/>
                  <a:pt x="29632" y="51059"/>
                </a:cubicBezTo>
                <a:cubicBezTo>
                  <a:pt x="42396" y="40303"/>
                  <a:pt x="46456" y="16490"/>
                  <a:pt x="55789" y="19377"/>
                </a:cubicBezTo>
                <a:cubicBezTo>
                  <a:pt x="65080" y="22265"/>
                  <a:pt x="67465" y="18331"/>
                  <a:pt x="74789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" name="Google Shape;174;p19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9"/>
          <p:cNvSpPr txBox="1">
            <a:spLocks noGrp="1"/>
          </p:cNvSpPr>
          <p:nvPr>
            <p:ph type="title" idx="2"/>
          </p:nvPr>
        </p:nvSpPr>
        <p:spPr>
          <a:xfrm>
            <a:off x="952401" y="2374951"/>
            <a:ext cx="31816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76" name="Google Shape;176;p19"/>
          <p:cNvSpPr txBox="1">
            <a:spLocks noGrp="1"/>
          </p:cNvSpPr>
          <p:nvPr>
            <p:ph type="subTitle" idx="1"/>
          </p:nvPr>
        </p:nvSpPr>
        <p:spPr>
          <a:xfrm>
            <a:off x="952400" y="2934811"/>
            <a:ext cx="3181600" cy="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9"/>
          <p:cNvSpPr txBox="1">
            <a:spLocks noGrp="1"/>
          </p:cNvSpPr>
          <p:nvPr>
            <p:ph type="title" idx="3"/>
          </p:nvPr>
        </p:nvSpPr>
        <p:spPr>
          <a:xfrm>
            <a:off x="4505215" y="2374951"/>
            <a:ext cx="31816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78" name="Google Shape;178;p19"/>
          <p:cNvSpPr txBox="1">
            <a:spLocks noGrp="1"/>
          </p:cNvSpPr>
          <p:nvPr>
            <p:ph type="subTitle" idx="4"/>
          </p:nvPr>
        </p:nvSpPr>
        <p:spPr>
          <a:xfrm>
            <a:off x="4505209" y="2934811"/>
            <a:ext cx="3181600" cy="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title" idx="5"/>
          </p:nvPr>
        </p:nvSpPr>
        <p:spPr>
          <a:xfrm>
            <a:off x="8057996" y="2374951"/>
            <a:ext cx="31816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80" name="Google Shape;180;p19"/>
          <p:cNvSpPr txBox="1">
            <a:spLocks noGrp="1"/>
          </p:cNvSpPr>
          <p:nvPr>
            <p:ph type="subTitle" idx="6"/>
          </p:nvPr>
        </p:nvSpPr>
        <p:spPr>
          <a:xfrm>
            <a:off x="8057985" y="2934811"/>
            <a:ext cx="3181600" cy="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9"/>
          <p:cNvSpPr txBox="1">
            <a:spLocks noGrp="1"/>
          </p:cNvSpPr>
          <p:nvPr>
            <p:ph type="title" idx="7"/>
          </p:nvPr>
        </p:nvSpPr>
        <p:spPr>
          <a:xfrm>
            <a:off x="952401" y="4780892"/>
            <a:ext cx="31816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82" name="Google Shape;182;p19"/>
          <p:cNvSpPr txBox="1">
            <a:spLocks noGrp="1"/>
          </p:cNvSpPr>
          <p:nvPr>
            <p:ph type="subTitle" idx="8"/>
          </p:nvPr>
        </p:nvSpPr>
        <p:spPr>
          <a:xfrm>
            <a:off x="952400" y="5340752"/>
            <a:ext cx="3181600" cy="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9"/>
          <p:cNvSpPr txBox="1">
            <a:spLocks noGrp="1"/>
          </p:cNvSpPr>
          <p:nvPr>
            <p:ph type="title" idx="9"/>
          </p:nvPr>
        </p:nvSpPr>
        <p:spPr>
          <a:xfrm>
            <a:off x="4505215" y="4780892"/>
            <a:ext cx="31816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84" name="Google Shape;184;p19"/>
          <p:cNvSpPr txBox="1">
            <a:spLocks noGrp="1"/>
          </p:cNvSpPr>
          <p:nvPr>
            <p:ph type="subTitle" idx="13"/>
          </p:nvPr>
        </p:nvSpPr>
        <p:spPr>
          <a:xfrm>
            <a:off x="4505209" y="5340752"/>
            <a:ext cx="3181600" cy="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19"/>
          <p:cNvSpPr txBox="1">
            <a:spLocks noGrp="1"/>
          </p:cNvSpPr>
          <p:nvPr>
            <p:ph type="title" idx="14"/>
          </p:nvPr>
        </p:nvSpPr>
        <p:spPr>
          <a:xfrm>
            <a:off x="8057996" y="4780892"/>
            <a:ext cx="31816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86" name="Google Shape;186;p19"/>
          <p:cNvSpPr txBox="1">
            <a:spLocks noGrp="1"/>
          </p:cNvSpPr>
          <p:nvPr>
            <p:ph type="subTitle" idx="15"/>
          </p:nvPr>
        </p:nvSpPr>
        <p:spPr>
          <a:xfrm>
            <a:off x="8057985" y="5340752"/>
            <a:ext cx="3181600" cy="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9"/>
          <p:cNvSpPr/>
          <p:nvPr/>
        </p:nvSpPr>
        <p:spPr>
          <a:xfrm>
            <a:off x="-167500" y="5666167"/>
            <a:ext cx="1094075" cy="1047143"/>
          </a:xfrm>
          <a:custGeom>
            <a:avLst/>
            <a:gdLst/>
            <a:ahLst/>
            <a:cxnLst/>
            <a:rect l="l" t="t" r="r" b="b"/>
            <a:pathLst>
              <a:path w="25363" h="24275" fill="none" extrusionOk="0">
                <a:moveTo>
                  <a:pt x="25362" y="20968"/>
                </a:moveTo>
                <a:cubicBezTo>
                  <a:pt x="25362" y="20968"/>
                  <a:pt x="25320" y="18122"/>
                  <a:pt x="20466" y="20214"/>
                </a:cubicBezTo>
                <a:cubicBezTo>
                  <a:pt x="14648" y="22684"/>
                  <a:pt x="7659" y="24274"/>
                  <a:pt x="11091" y="17076"/>
                </a:cubicBezTo>
                <a:cubicBezTo>
                  <a:pt x="14565" y="9877"/>
                  <a:pt x="19963" y="0"/>
                  <a:pt x="0" y="11175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9190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8FE3E-1260-B79E-5B66-51C949E68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105F4-6CF1-6C20-FC4A-B4702375E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8E5A4-4ADD-5A83-7729-F2C243E1C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7A42-D25E-4E38-A9A8-9359FD3AE2AB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EAE1E9-3C5B-CD6F-5B00-0F800E757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392F3-7A6A-7A66-3021-044C3FEA8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0DD-42CD-43E2-9F1A-6650C2FFF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25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Title and five columns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0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0"/>
          <p:cNvSpPr txBox="1">
            <a:spLocks noGrp="1"/>
          </p:cNvSpPr>
          <p:nvPr>
            <p:ph type="title" idx="2"/>
          </p:nvPr>
        </p:nvSpPr>
        <p:spPr>
          <a:xfrm>
            <a:off x="4698807" y="4793796"/>
            <a:ext cx="27944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91" name="Google Shape;191;p20"/>
          <p:cNvSpPr txBox="1">
            <a:spLocks noGrp="1"/>
          </p:cNvSpPr>
          <p:nvPr>
            <p:ph type="subTitle" idx="1"/>
          </p:nvPr>
        </p:nvSpPr>
        <p:spPr>
          <a:xfrm>
            <a:off x="4698807" y="5353656"/>
            <a:ext cx="2794400" cy="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0"/>
          <p:cNvSpPr txBox="1">
            <a:spLocks noGrp="1"/>
          </p:cNvSpPr>
          <p:nvPr>
            <p:ph type="title" idx="3"/>
          </p:nvPr>
        </p:nvSpPr>
        <p:spPr>
          <a:xfrm>
            <a:off x="8445205" y="4793804"/>
            <a:ext cx="27944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93" name="Google Shape;193;p20"/>
          <p:cNvSpPr txBox="1">
            <a:spLocks noGrp="1"/>
          </p:cNvSpPr>
          <p:nvPr>
            <p:ph type="subTitle" idx="4"/>
          </p:nvPr>
        </p:nvSpPr>
        <p:spPr>
          <a:xfrm>
            <a:off x="8445205" y="5353664"/>
            <a:ext cx="2794400" cy="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0"/>
          <p:cNvSpPr txBox="1">
            <a:spLocks noGrp="1"/>
          </p:cNvSpPr>
          <p:nvPr>
            <p:ph type="title" idx="5"/>
          </p:nvPr>
        </p:nvSpPr>
        <p:spPr>
          <a:xfrm>
            <a:off x="6572005" y="2445751"/>
            <a:ext cx="27944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95" name="Google Shape;195;p20"/>
          <p:cNvSpPr txBox="1">
            <a:spLocks noGrp="1"/>
          </p:cNvSpPr>
          <p:nvPr>
            <p:ph type="subTitle" idx="6"/>
          </p:nvPr>
        </p:nvSpPr>
        <p:spPr>
          <a:xfrm>
            <a:off x="6572005" y="3005611"/>
            <a:ext cx="2794400" cy="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0"/>
          <p:cNvSpPr txBox="1">
            <a:spLocks noGrp="1"/>
          </p:cNvSpPr>
          <p:nvPr>
            <p:ph type="title" idx="7"/>
          </p:nvPr>
        </p:nvSpPr>
        <p:spPr>
          <a:xfrm>
            <a:off x="952400" y="4793223"/>
            <a:ext cx="27944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97" name="Google Shape;197;p20"/>
          <p:cNvSpPr txBox="1">
            <a:spLocks noGrp="1"/>
          </p:cNvSpPr>
          <p:nvPr>
            <p:ph type="subTitle" idx="8"/>
          </p:nvPr>
        </p:nvSpPr>
        <p:spPr>
          <a:xfrm>
            <a:off x="952400" y="5353083"/>
            <a:ext cx="2794400" cy="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0"/>
          <p:cNvSpPr txBox="1">
            <a:spLocks noGrp="1"/>
          </p:cNvSpPr>
          <p:nvPr>
            <p:ph type="title" idx="9"/>
          </p:nvPr>
        </p:nvSpPr>
        <p:spPr>
          <a:xfrm>
            <a:off x="2825607" y="2445751"/>
            <a:ext cx="27944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99" name="Google Shape;199;p20"/>
          <p:cNvSpPr txBox="1">
            <a:spLocks noGrp="1"/>
          </p:cNvSpPr>
          <p:nvPr>
            <p:ph type="subTitle" idx="13"/>
          </p:nvPr>
        </p:nvSpPr>
        <p:spPr>
          <a:xfrm>
            <a:off x="2825607" y="3005611"/>
            <a:ext cx="2794400" cy="7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0"/>
          <p:cNvSpPr txBox="1">
            <a:spLocks noGrp="1"/>
          </p:cNvSpPr>
          <p:nvPr>
            <p:ph type="title" idx="14" hasCustomPrompt="1"/>
          </p:nvPr>
        </p:nvSpPr>
        <p:spPr>
          <a:xfrm>
            <a:off x="3637407" y="1547641"/>
            <a:ext cx="11708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6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201" name="Google Shape;201;p20"/>
          <p:cNvSpPr txBox="1">
            <a:spLocks noGrp="1"/>
          </p:cNvSpPr>
          <p:nvPr>
            <p:ph type="title" idx="15" hasCustomPrompt="1"/>
          </p:nvPr>
        </p:nvSpPr>
        <p:spPr>
          <a:xfrm>
            <a:off x="5510607" y="3895689"/>
            <a:ext cx="11708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6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202" name="Google Shape;202;p20"/>
          <p:cNvSpPr txBox="1">
            <a:spLocks noGrp="1"/>
          </p:cNvSpPr>
          <p:nvPr>
            <p:ph type="title" idx="16" hasCustomPrompt="1"/>
          </p:nvPr>
        </p:nvSpPr>
        <p:spPr>
          <a:xfrm>
            <a:off x="1764200" y="3895108"/>
            <a:ext cx="11708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6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203" name="Google Shape;203;p20"/>
          <p:cNvSpPr txBox="1">
            <a:spLocks noGrp="1"/>
          </p:cNvSpPr>
          <p:nvPr>
            <p:ph type="title" idx="17" hasCustomPrompt="1"/>
          </p:nvPr>
        </p:nvSpPr>
        <p:spPr>
          <a:xfrm>
            <a:off x="7383805" y="1547641"/>
            <a:ext cx="11708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6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204" name="Google Shape;204;p20"/>
          <p:cNvSpPr txBox="1">
            <a:spLocks noGrp="1"/>
          </p:cNvSpPr>
          <p:nvPr>
            <p:ph type="title" idx="18" hasCustomPrompt="1"/>
          </p:nvPr>
        </p:nvSpPr>
        <p:spPr>
          <a:xfrm>
            <a:off x="9257005" y="3895689"/>
            <a:ext cx="11708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6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205" name="Google Shape;205;p20"/>
          <p:cNvSpPr/>
          <p:nvPr/>
        </p:nvSpPr>
        <p:spPr>
          <a:xfrm rot="6275148">
            <a:off x="10309404" y="-267161"/>
            <a:ext cx="3032345" cy="2864844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6" name="Google Shape;206;p20"/>
          <p:cNvSpPr/>
          <p:nvPr/>
        </p:nvSpPr>
        <p:spPr>
          <a:xfrm rot="6238415">
            <a:off x="8840957" y="-19673"/>
            <a:ext cx="4343607" cy="3860901"/>
          </a:xfrm>
          <a:custGeom>
            <a:avLst/>
            <a:gdLst/>
            <a:ahLst/>
            <a:cxnLst/>
            <a:rect l="l" t="t" r="r" b="b"/>
            <a:pathLst>
              <a:path w="104922" h="93926" extrusionOk="0">
                <a:moveTo>
                  <a:pt x="87299" y="1"/>
                </a:moveTo>
                <a:cubicBezTo>
                  <a:pt x="84060" y="1"/>
                  <a:pt x="80758" y="1074"/>
                  <a:pt x="77928" y="3179"/>
                </a:cubicBezTo>
                <a:cubicBezTo>
                  <a:pt x="69808" y="9248"/>
                  <a:pt x="66418" y="22138"/>
                  <a:pt x="56249" y="25235"/>
                </a:cubicBezTo>
                <a:cubicBezTo>
                  <a:pt x="55265" y="25544"/>
                  <a:pt x="54304" y="25646"/>
                  <a:pt x="53350" y="25646"/>
                </a:cubicBezTo>
                <a:cubicBezTo>
                  <a:pt x="51527" y="25646"/>
                  <a:pt x="49727" y="25276"/>
                  <a:pt x="47827" y="25276"/>
                </a:cubicBezTo>
                <a:cubicBezTo>
                  <a:pt x="47761" y="25276"/>
                  <a:pt x="47694" y="25276"/>
                  <a:pt x="47627" y="25277"/>
                </a:cubicBezTo>
                <a:cubicBezTo>
                  <a:pt x="45242" y="25403"/>
                  <a:pt x="42940" y="26240"/>
                  <a:pt x="41057" y="27746"/>
                </a:cubicBezTo>
                <a:cubicBezTo>
                  <a:pt x="36453" y="31094"/>
                  <a:pt x="32812" y="36116"/>
                  <a:pt x="29799" y="40846"/>
                </a:cubicBezTo>
                <a:cubicBezTo>
                  <a:pt x="29715" y="40929"/>
                  <a:pt x="29673" y="41055"/>
                  <a:pt x="29631" y="41139"/>
                </a:cubicBezTo>
                <a:cubicBezTo>
                  <a:pt x="23395" y="46077"/>
                  <a:pt x="17745" y="51727"/>
                  <a:pt x="12807" y="57963"/>
                </a:cubicBezTo>
                <a:cubicBezTo>
                  <a:pt x="7366" y="64910"/>
                  <a:pt x="1" y="74452"/>
                  <a:pt x="4186" y="83743"/>
                </a:cubicBezTo>
                <a:cubicBezTo>
                  <a:pt x="7489" y="91065"/>
                  <a:pt x="15115" y="93925"/>
                  <a:pt x="22622" y="93925"/>
                </a:cubicBezTo>
                <a:cubicBezTo>
                  <a:pt x="24340" y="93925"/>
                  <a:pt x="26053" y="93775"/>
                  <a:pt x="27706" y="93495"/>
                </a:cubicBezTo>
                <a:cubicBezTo>
                  <a:pt x="38420" y="91695"/>
                  <a:pt x="48004" y="85710"/>
                  <a:pt x="56876" y="79768"/>
                </a:cubicBezTo>
                <a:cubicBezTo>
                  <a:pt x="64912" y="74369"/>
                  <a:pt x="72738" y="68300"/>
                  <a:pt x="78765" y="60641"/>
                </a:cubicBezTo>
                <a:cubicBezTo>
                  <a:pt x="81694" y="56875"/>
                  <a:pt x="84121" y="52732"/>
                  <a:pt x="85921" y="48295"/>
                </a:cubicBezTo>
                <a:cubicBezTo>
                  <a:pt x="88181" y="42855"/>
                  <a:pt x="90023" y="37372"/>
                  <a:pt x="93245" y="32392"/>
                </a:cubicBezTo>
                <a:cubicBezTo>
                  <a:pt x="98058" y="24900"/>
                  <a:pt x="104922" y="14940"/>
                  <a:pt x="98853" y="6109"/>
                </a:cubicBezTo>
                <a:cubicBezTo>
                  <a:pt x="96027" y="2002"/>
                  <a:pt x="91722" y="1"/>
                  <a:pt x="87299" y="1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7" name="Google Shape;207;p20"/>
          <p:cNvSpPr/>
          <p:nvPr/>
        </p:nvSpPr>
        <p:spPr>
          <a:xfrm rot="-4680824">
            <a:off x="10194002" y="171657"/>
            <a:ext cx="2392004" cy="2216564"/>
          </a:xfrm>
          <a:custGeom>
            <a:avLst/>
            <a:gdLst/>
            <a:ahLst/>
            <a:cxnLst/>
            <a:rect l="l" t="t" r="r" b="b"/>
            <a:pathLst>
              <a:path w="51603" h="47963" fill="none" extrusionOk="0">
                <a:moveTo>
                  <a:pt x="0" y="47963"/>
                </a:moveTo>
                <a:cubicBezTo>
                  <a:pt x="0" y="47963"/>
                  <a:pt x="9333" y="32771"/>
                  <a:pt x="18080" y="32143"/>
                </a:cubicBezTo>
                <a:cubicBezTo>
                  <a:pt x="26827" y="31557"/>
                  <a:pt x="18164" y="19755"/>
                  <a:pt x="29212" y="11175"/>
                </a:cubicBezTo>
                <a:cubicBezTo>
                  <a:pt x="35867" y="6027"/>
                  <a:pt x="43484" y="2219"/>
                  <a:pt x="51603" y="1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20"/>
          <p:cNvSpPr/>
          <p:nvPr/>
        </p:nvSpPr>
        <p:spPr>
          <a:xfrm>
            <a:off x="-479908" y="3156367"/>
            <a:ext cx="1705949" cy="900528"/>
          </a:xfrm>
          <a:custGeom>
            <a:avLst/>
            <a:gdLst/>
            <a:ahLst/>
            <a:cxnLst/>
            <a:rect l="l" t="t" r="r" b="b"/>
            <a:pathLst>
              <a:path w="19504" h="10799" fill="none" extrusionOk="0">
                <a:moveTo>
                  <a:pt x="1" y="10798"/>
                </a:moveTo>
                <a:cubicBezTo>
                  <a:pt x="1" y="10798"/>
                  <a:pt x="11217" y="1"/>
                  <a:pt x="11175" y="3098"/>
                </a:cubicBezTo>
                <a:cubicBezTo>
                  <a:pt x="11133" y="8957"/>
                  <a:pt x="14105" y="8078"/>
                  <a:pt x="19504" y="2219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904218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1"/>
          <p:cNvSpPr/>
          <p:nvPr/>
        </p:nvSpPr>
        <p:spPr>
          <a:xfrm rot="4177519">
            <a:off x="-257647" y="1629481"/>
            <a:ext cx="6386324" cy="5454843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1" name="Google Shape;211;p21"/>
          <p:cNvSpPr/>
          <p:nvPr/>
        </p:nvSpPr>
        <p:spPr>
          <a:xfrm rot="5140792">
            <a:off x="5146173" y="-430242"/>
            <a:ext cx="9077136" cy="7210535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21"/>
          <p:cNvSpPr/>
          <p:nvPr/>
        </p:nvSpPr>
        <p:spPr>
          <a:xfrm rot="-4081846">
            <a:off x="8334989" y="211991"/>
            <a:ext cx="5809233" cy="5200416"/>
          </a:xfrm>
          <a:custGeom>
            <a:avLst/>
            <a:gdLst/>
            <a:ahLst/>
            <a:cxnLst/>
            <a:rect l="l" t="t" r="r" b="b"/>
            <a:pathLst>
              <a:path w="104922" h="93926" extrusionOk="0">
                <a:moveTo>
                  <a:pt x="87299" y="1"/>
                </a:moveTo>
                <a:cubicBezTo>
                  <a:pt x="84060" y="1"/>
                  <a:pt x="80758" y="1074"/>
                  <a:pt x="77928" y="3179"/>
                </a:cubicBezTo>
                <a:cubicBezTo>
                  <a:pt x="69808" y="9248"/>
                  <a:pt x="66418" y="22138"/>
                  <a:pt x="56249" y="25235"/>
                </a:cubicBezTo>
                <a:cubicBezTo>
                  <a:pt x="55265" y="25544"/>
                  <a:pt x="54304" y="25646"/>
                  <a:pt x="53350" y="25646"/>
                </a:cubicBezTo>
                <a:cubicBezTo>
                  <a:pt x="51527" y="25646"/>
                  <a:pt x="49727" y="25276"/>
                  <a:pt x="47827" y="25276"/>
                </a:cubicBezTo>
                <a:cubicBezTo>
                  <a:pt x="47761" y="25276"/>
                  <a:pt x="47694" y="25276"/>
                  <a:pt x="47627" y="25277"/>
                </a:cubicBezTo>
                <a:cubicBezTo>
                  <a:pt x="45242" y="25403"/>
                  <a:pt x="42940" y="26240"/>
                  <a:pt x="41057" y="27746"/>
                </a:cubicBezTo>
                <a:cubicBezTo>
                  <a:pt x="36453" y="31094"/>
                  <a:pt x="32812" y="36116"/>
                  <a:pt x="29799" y="40846"/>
                </a:cubicBezTo>
                <a:cubicBezTo>
                  <a:pt x="29715" y="40929"/>
                  <a:pt x="29673" y="41055"/>
                  <a:pt x="29631" y="41139"/>
                </a:cubicBezTo>
                <a:cubicBezTo>
                  <a:pt x="23395" y="46077"/>
                  <a:pt x="17745" y="51727"/>
                  <a:pt x="12807" y="57963"/>
                </a:cubicBezTo>
                <a:cubicBezTo>
                  <a:pt x="7366" y="64910"/>
                  <a:pt x="1" y="74452"/>
                  <a:pt x="4186" y="83743"/>
                </a:cubicBezTo>
                <a:cubicBezTo>
                  <a:pt x="7489" y="91065"/>
                  <a:pt x="15115" y="93925"/>
                  <a:pt x="22622" y="93925"/>
                </a:cubicBezTo>
                <a:cubicBezTo>
                  <a:pt x="24340" y="93925"/>
                  <a:pt x="26053" y="93775"/>
                  <a:pt x="27706" y="93495"/>
                </a:cubicBezTo>
                <a:cubicBezTo>
                  <a:pt x="38420" y="91695"/>
                  <a:pt x="48004" y="85710"/>
                  <a:pt x="56876" y="79768"/>
                </a:cubicBezTo>
                <a:cubicBezTo>
                  <a:pt x="64912" y="74369"/>
                  <a:pt x="72738" y="68300"/>
                  <a:pt x="78765" y="60641"/>
                </a:cubicBezTo>
                <a:cubicBezTo>
                  <a:pt x="81694" y="56875"/>
                  <a:pt x="84121" y="52732"/>
                  <a:pt x="85921" y="48295"/>
                </a:cubicBezTo>
                <a:cubicBezTo>
                  <a:pt x="88181" y="42855"/>
                  <a:pt x="90023" y="37372"/>
                  <a:pt x="93245" y="32392"/>
                </a:cubicBezTo>
                <a:cubicBezTo>
                  <a:pt x="98058" y="24900"/>
                  <a:pt x="104922" y="14940"/>
                  <a:pt x="98853" y="6109"/>
                </a:cubicBezTo>
                <a:cubicBezTo>
                  <a:pt x="96027" y="2002"/>
                  <a:pt x="91722" y="1"/>
                  <a:pt x="87299" y="1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3" name="Google Shape;213;p21"/>
          <p:cNvSpPr/>
          <p:nvPr/>
        </p:nvSpPr>
        <p:spPr>
          <a:xfrm>
            <a:off x="9367175" y="4240395"/>
            <a:ext cx="3095019" cy="2653375"/>
          </a:xfrm>
          <a:custGeom>
            <a:avLst/>
            <a:gdLst/>
            <a:ahLst/>
            <a:cxnLst/>
            <a:rect l="l" t="t" r="r" b="b"/>
            <a:pathLst>
              <a:path w="74789" h="64117" fill="none" extrusionOk="0">
                <a:moveTo>
                  <a:pt x="1" y="64117"/>
                </a:moveTo>
                <a:cubicBezTo>
                  <a:pt x="1" y="64117"/>
                  <a:pt x="16867" y="61815"/>
                  <a:pt x="29632" y="51059"/>
                </a:cubicBezTo>
                <a:cubicBezTo>
                  <a:pt x="42396" y="40303"/>
                  <a:pt x="46456" y="16490"/>
                  <a:pt x="55789" y="19377"/>
                </a:cubicBezTo>
                <a:cubicBezTo>
                  <a:pt x="65080" y="22265"/>
                  <a:pt x="67465" y="18331"/>
                  <a:pt x="74789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21"/>
          <p:cNvSpPr txBox="1">
            <a:spLocks noGrp="1"/>
          </p:cNvSpPr>
          <p:nvPr>
            <p:ph type="title"/>
          </p:nvPr>
        </p:nvSpPr>
        <p:spPr>
          <a:xfrm>
            <a:off x="2924000" y="3970967"/>
            <a:ext cx="63440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215" name="Google Shape;215;p21"/>
          <p:cNvSpPr txBox="1">
            <a:spLocks noGrp="1"/>
          </p:cNvSpPr>
          <p:nvPr>
            <p:ph type="subTitle" idx="1"/>
          </p:nvPr>
        </p:nvSpPr>
        <p:spPr>
          <a:xfrm>
            <a:off x="2923900" y="2319467"/>
            <a:ext cx="6344000" cy="15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9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326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2"/>
          <p:cNvSpPr/>
          <p:nvPr/>
        </p:nvSpPr>
        <p:spPr>
          <a:xfrm rot="-5778727">
            <a:off x="7964843" y="-1263465"/>
            <a:ext cx="3361536" cy="3314353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8" name="Google Shape;218;p22"/>
          <p:cNvSpPr/>
          <p:nvPr/>
        </p:nvSpPr>
        <p:spPr>
          <a:xfrm rot="-5678897">
            <a:off x="8587467" y="-1136080"/>
            <a:ext cx="6127592" cy="4867527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" name="Google Shape;219;p22"/>
          <p:cNvSpPr txBox="1">
            <a:spLocks noGrp="1"/>
          </p:cNvSpPr>
          <p:nvPr>
            <p:ph type="title" hasCustomPrompt="1"/>
          </p:nvPr>
        </p:nvSpPr>
        <p:spPr>
          <a:xfrm>
            <a:off x="1960200" y="2882967"/>
            <a:ext cx="1172400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2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0" name="Google Shape;220;p22"/>
          <p:cNvSpPr txBox="1">
            <a:spLocks noGrp="1"/>
          </p:cNvSpPr>
          <p:nvPr>
            <p:ph type="subTitle" idx="1"/>
          </p:nvPr>
        </p:nvSpPr>
        <p:spPr>
          <a:xfrm>
            <a:off x="952400" y="4612467"/>
            <a:ext cx="3188000" cy="8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22"/>
          <p:cNvSpPr txBox="1">
            <a:spLocks noGrp="1"/>
          </p:cNvSpPr>
          <p:nvPr>
            <p:ph type="title" idx="2" hasCustomPrompt="1"/>
          </p:nvPr>
        </p:nvSpPr>
        <p:spPr>
          <a:xfrm>
            <a:off x="5509800" y="2882967"/>
            <a:ext cx="1172400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2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2" name="Google Shape;222;p22"/>
          <p:cNvSpPr txBox="1">
            <a:spLocks noGrp="1"/>
          </p:cNvSpPr>
          <p:nvPr>
            <p:ph type="subTitle" idx="3"/>
          </p:nvPr>
        </p:nvSpPr>
        <p:spPr>
          <a:xfrm>
            <a:off x="4502000" y="4612467"/>
            <a:ext cx="3188000" cy="8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22"/>
          <p:cNvSpPr txBox="1">
            <a:spLocks noGrp="1"/>
          </p:cNvSpPr>
          <p:nvPr>
            <p:ph type="title" idx="4" hasCustomPrompt="1"/>
          </p:nvPr>
        </p:nvSpPr>
        <p:spPr>
          <a:xfrm>
            <a:off x="9059400" y="2882967"/>
            <a:ext cx="1172400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2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4" name="Google Shape;224;p22"/>
          <p:cNvSpPr txBox="1">
            <a:spLocks noGrp="1"/>
          </p:cNvSpPr>
          <p:nvPr>
            <p:ph type="subTitle" idx="5"/>
          </p:nvPr>
        </p:nvSpPr>
        <p:spPr>
          <a:xfrm>
            <a:off x="8051600" y="4612467"/>
            <a:ext cx="3188000" cy="8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22"/>
          <p:cNvSpPr txBox="1">
            <a:spLocks noGrp="1"/>
          </p:cNvSpPr>
          <p:nvPr>
            <p:ph type="title" idx="6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22"/>
          <p:cNvSpPr/>
          <p:nvPr/>
        </p:nvSpPr>
        <p:spPr>
          <a:xfrm rot="4055280">
            <a:off x="-336712" y="5100072"/>
            <a:ext cx="2890735" cy="1658545"/>
          </a:xfrm>
          <a:custGeom>
            <a:avLst/>
            <a:gdLst/>
            <a:ahLst/>
            <a:cxnLst/>
            <a:rect l="l" t="t" r="r" b="b"/>
            <a:pathLst>
              <a:path w="77761" h="44615" fill="none" extrusionOk="0">
                <a:moveTo>
                  <a:pt x="0" y="41140"/>
                </a:moveTo>
                <a:cubicBezTo>
                  <a:pt x="0" y="41140"/>
                  <a:pt x="5650" y="28292"/>
                  <a:pt x="14481" y="31598"/>
                </a:cubicBezTo>
                <a:cubicBezTo>
                  <a:pt x="23353" y="34904"/>
                  <a:pt x="33523" y="44614"/>
                  <a:pt x="48213" y="24567"/>
                </a:cubicBezTo>
                <a:cubicBezTo>
                  <a:pt x="62945" y="4562"/>
                  <a:pt x="72361" y="335"/>
                  <a:pt x="77760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329631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3"/>
          <p:cNvSpPr/>
          <p:nvPr/>
        </p:nvSpPr>
        <p:spPr>
          <a:xfrm rot="10606036">
            <a:off x="2146098" y="2584355"/>
            <a:ext cx="6017127" cy="4976805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3"/>
          <p:cNvSpPr/>
          <p:nvPr/>
        </p:nvSpPr>
        <p:spPr>
          <a:xfrm rot="-891676">
            <a:off x="3756329" y="108472"/>
            <a:ext cx="9077108" cy="7210512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23"/>
          <p:cNvSpPr/>
          <p:nvPr/>
        </p:nvSpPr>
        <p:spPr>
          <a:xfrm rot="527964">
            <a:off x="-459358" y="-1375300"/>
            <a:ext cx="5809359" cy="5200528"/>
          </a:xfrm>
          <a:custGeom>
            <a:avLst/>
            <a:gdLst/>
            <a:ahLst/>
            <a:cxnLst/>
            <a:rect l="l" t="t" r="r" b="b"/>
            <a:pathLst>
              <a:path w="104922" h="93926" extrusionOk="0">
                <a:moveTo>
                  <a:pt x="87299" y="1"/>
                </a:moveTo>
                <a:cubicBezTo>
                  <a:pt x="84060" y="1"/>
                  <a:pt x="80758" y="1074"/>
                  <a:pt x="77928" y="3179"/>
                </a:cubicBezTo>
                <a:cubicBezTo>
                  <a:pt x="69808" y="9248"/>
                  <a:pt x="66418" y="22138"/>
                  <a:pt x="56249" y="25235"/>
                </a:cubicBezTo>
                <a:cubicBezTo>
                  <a:pt x="55265" y="25544"/>
                  <a:pt x="54304" y="25646"/>
                  <a:pt x="53350" y="25646"/>
                </a:cubicBezTo>
                <a:cubicBezTo>
                  <a:pt x="51527" y="25646"/>
                  <a:pt x="49727" y="25276"/>
                  <a:pt x="47827" y="25276"/>
                </a:cubicBezTo>
                <a:cubicBezTo>
                  <a:pt x="47761" y="25276"/>
                  <a:pt x="47694" y="25276"/>
                  <a:pt x="47627" y="25277"/>
                </a:cubicBezTo>
                <a:cubicBezTo>
                  <a:pt x="45242" y="25403"/>
                  <a:pt x="42940" y="26240"/>
                  <a:pt x="41057" y="27746"/>
                </a:cubicBezTo>
                <a:cubicBezTo>
                  <a:pt x="36453" y="31094"/>
                  <a:pt x="32812" y="36116"/>
                  <a:pt x="29799" y="40846"/>
                </a:cubicBezTo>
                <a:cubicBezTo>
                  <a:pt x="29715" y="40929"/>
                  <a:pt x="29673" y="41055"/>
                  <a:pt x="29631" y="41139"/>
                </a:cubicBezTo>
                <a:cubicBezTo>
                  <a:pt x="23395" y="46077"/>
                  <a:pt x="17745" y="51727"/>
                  <a:pt x="12807" y="57963"/>
                </a:cubicBezTo>
                <a:cubicBezTo>
                  <a:pt x="7366" y="64910"/>
                  <a:pt x="1" y="74452"/>
                  <a:pt x="4186" y="83743"/>
                </a:cubicBezTo>
                <a:cubicBezTo>
                  <a:pt x="7489" y="91065"/>
                  <a:pt x="15115" y="93925"/>
                  <a:pt x="22622" y="93925"/>
                </a:cubicBezTo>
                <a:cubicBezTo>
                  <a:pt x="24340" y="93925"/>
                  <a:pt x="26053" y="93775"/>
                  <a:pt x="27706" y="93495"/>
                </a:cubicBezTo>
                <a:cubicBezTo>
                  <a:pt x="38420" y="91695"/>
                  <a:pt x="48004" y="85710"/>
                  <a:pt x="56876" y="79768"/>
                </a:cubicBezTo>
                <a:cubicBezTo>
                  <a:pt x="64912" y="74369"/>
                  <a:pt x="72738" y="68300"/>
                  <a:pt x="78765" y="60641"/>
                </a:cubicBezTo>
                <a:cubicBezTo>
                  <a:pt x="81694" y="56875"/>
                  <a:pt x="84121" y="52732"/>
                  <a:pt x="85921" y="48295"/>
                </a:cubicBezTo>
                <a:cubicBezTo>
                  <a:pt x="88181" y="42855"/>
                  <a:pt x="90023" y="37372"/>
                  <a:pt x="93245" y="32392"/>
                </a:cubicBezTo>
                <a:cubicBezTo>
                  <a:pt x="98058" y="24900"/>
                  <a:pt x="104922" y="14940"/>
                  <a:pt x="98853" y="6109"/>
                </a:cubicBezTo>
                <a:cubicBezTo>
                  <a:pt x="96027" y="2002"/>
                  <a:pt x="91722" y="1"/>
                  <a:pt x="87299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23"/>
          <p:cNvSpPr txBox="1">
            <a:spLocks noGrp="1"/>
          </p:cNvSpPr>
          <p:nvPr>
            <p:ph type="title" hasCustomPrompt="1"/>
          </p:nvPr>
        </p:nvSpPr>
        <p:spPr>
          <a:xfrm>
            <a:off x="952400" y="656600"/>
            <a:ext cx="4761200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2" name="Google Shape;232;p23"/>
          <p:cNvSpPr txBox="1">
            <a:spLocks noGrp="1"/>
          </p:cNvSpPr>
          <p:nvPr>
            <p:ph type="subTitle" idx="1"/>
          </p:nvPr>
        </p:nvSpPr>
        <p:spPr>
          <a:xfrm>
            <a:off x="952400" y="1356800"/>
            <a:ext cx="4761200" cy="3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3"/>
          <p:cNvSpPr txBox="1">
            <a:spLocks noGrp="1"/>
          </p:cNvSpPr>
          <p:nvPr>
            <p:ph type="title" idx="2" hasCustomPrompt="1"/>
          </p:nvPr>
        </p:nvSpPr>
        <p:spPr>
          <a:xfrm>
            <a:off x="3715412" y="2815600"/>
            <a:ext cx="4761200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4" name="Google Shape;234;p23"/>
          <p:cNvSpPr txBox="1">
            <a:spLocks noGrp="1"/>
          </p:cNvSpPr>
          <p:nvPr>
            <p:ph type="subTitle" idx="3"/>
          </p:nvPr>
        </p:nvSpPr>
        <p:spPr>
          <a:xfrm>
            <a:off x="3715412" y="3515739"/>
            <a:ext cx="4761200" cy="3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3"/>
          <p:cNvSpPr txBox="1">
            <a:spLocks noGrp="1"/>
          </p:cNvSpPr>
          <p:nvPr>
            <p:ph type="title" idx="4" hasCustomPrompt="1"/>
          </p:nvPr>
        </p:nvSpPr>
        <p:spPr>
          <a:xfrm>
            <a:off x="6478389" y="4974600"/>
            <a:ext cx="4761200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64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6" name="Google Shape;236;p23"/>
          <p:cNvSpPr txBox="1">
            <a:spLocks noGrp="1"/>
          </p:cNvSpPr>
          <p:nvPr>
            <p:ph type="subTitle" idx="5"/>
          </p:nvPr>
        </p:nvSpPr>
        <p:spPr>
          <a:xfrm>
            <a:off x="6478389" y="5674800"/>
            <a:ext cx="4761200" cy="3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3"/>
          <p:cNvSpPr/>
          <p:nvPr/>
        </p:nvSpPr>
        <p:spPr>
          <a:xfrm rot="4214568">
            <a:off x="-365961" y="4949577"/>
            <a:ext cx="3218237" cy="1846448"/>
          </a:xfrm>
          <a:custGeom>
            <a:avLst/>
            <a:gdLst/>
            <a:ahLst/>
            <a:cxnLst/>
            <a:rect l="l" t="t" r="r" b="b"/>
            <a:pathLst>
              <a:path w="77761" h="44615" fill="none" extrusionOk="0">
                <a:moveTo>
                  <a:pt x="0" y="41140"/>
                </a:moveTo>
                <a:cubicBezTo>
                  <a:pt x="0" y="41140"/>
                  <a:pt x="5650" y="28292"/>
                  <a:pt x="14481" y="31598"/>
                </a:cubicBezTo>
                <a:cubicBezTo>
                  <a:pt x="23353" y="34904"/>
                  <a:pt x="33523" y="44614"/>
                  <a:pt x="48213" y="24567"/>
                </a:cubicBezTo>
                <a:cubicBezTo>
                  <a:pt x="62945" y="4562"/>
                  <a:pt x="72361" y="335"/>
                  <a:pt x="77760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23"/>
          <p:cNvSpPr/>
          <p:nvPr/>
        </p:nvSpPr>
        <p:spPr>
          <a:xfrm rot="3791608">
            <a:off x="8969546" y="-593910"/>
            <a:ext cx="3095069" cy="2653420"/>
          </a:xfrm>
          <a:custGeom>
            <a:avLst/>
            <a:gdLst/>
            <a:ahLst/>
            <a:cxnLst/>
            <a:rect l="l" t="t" r="r" b="b"/>
            <a:pathLst>
              <a:path w="74789" h="64117" fill="none" extrusionOk="0">
                <a:moveTo>
                  <a:pt x="1" y="64117"/>
                </a:moveTo>
                <a:cubicBezTo>
                  <a:pt x="1" y="64117"/>
                  <a:pt x="16867" y="61815"/>
                  <a:pt x="29632" y="51059"/>
                </a:cubicBezTo>
                <a:cubicBezTo>
                  <a:pt x="42396" y="40303"/>
                  <a:pt x="46456" y="16490"/>
                  <a:pt x="55789" y="19377"/>
                </a:cubicBezTo>
                <a:cubicBezTo>
                  <a:pt x="65080" y="22265"/>
                  <a:pt x="67465" y="18331"/>
                  <a:pt x="74789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23"/>
          <p:cNvSpPr/>
          <p:nvPr/>
        </p:nvSpPr>
        <p:spPr>
          <a:xfrm>
            <a:off x="-169675" y="-152415"/>
            <a:ext cx="1049605" cy="1004580"/>
          </a:xfrm>
          <a:custGeom>
            <a:avLst/>
            <a:gdLst/>
            <a:ahLst/>
            <a:cxnLst/>
            <a:rect l="l" t="t" r="r" b="b"/>
            <a:pathLst>
              <a:path w="25363" h="24275" fill="none" extrusionOk="0">
                <a:moveTo>
                  <a:pt x="25362" y="20968"/>
                </a:moveTo>
                <a:cubicBezTo>
                  <a:pt x="25362" y="20968"/>
                  <a:pt x="25320" y="18122"/>
                  <a:pt x="20466" y="20214"/>
                </a:cubicBezTo>
                <a:cubicBezTo>
                  <a:pt x="14648" y="22684"/>
                  <a:pt x="7659" y="24274"/>
                  <a:pt x="11091" y="17076"/>
                </a:cubicBezTo>
                <a:cubicBezTo>
                  <a:pt x="14565" y="9877"/>
                  <a:pt x="19963" y="0"/>
                  <a:pt x="0" y="11175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669115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4"/>
          <p:cNvSpPr/>
          <p:nvPr/>
        </p:nvSpPr>
        <p:spPr>
          <a:xfrm rot="-768228">
            <a:off x="-1494134" y="-199113"/>
            <a:ext cx="5809187" cy="5200373"/>
          </a:xfrm>
          <a:custGeom>
            <a:avLst/>
            <a:gdLst/>
            <a:ahLst/>
            <a:cxnLst/>
            <a:rect l="l" t="t" r="r" b="b"/>
            <a:pathLst>
              <a:path w="104922" h="93926" extrusionOk="0">
                <a:moveTo>
                  <a:pt x="87299" y="1"/>
                </a:moveTo>
                <a:cubicBezTo>
                  <a:pt x="84060" y="1"/>
                  <a:pt x="80758" y="1074"/>
                  <a:pt x="77928" y="3179"/>
                </a:cubicBezTo>
                <a:cubicBezTo>
                  <a:pt x="69808" y="9248"/>
                  <a:pt x="66418" y="22138"/>
                  <a:pt x="56249" y="25235"/>
                </a:cubicBezTo>
                <a:cubicBezTo>
                  <a:pt x="55265" y="25544"/>
                  <a:pt x="54304" y="25646"/>
                  <a:pt x="53350" y="25646"/>
                </a:cubicBezTo>
                <a:cubicBezTo>
                  <a:pt x="51527" y="25646"/>
                  <a:pt x="49727" y="25276"/>
                  <a:pt x="47827" y="25276"/>
                </a:cubicBezTo>
                <a:cubicBezTo>
                  <a:pt x="47761" y="25276"/>
                  <a:pt x="47694" y="25276"/>
                  <a:pt x="47627" y="25277"/>
                </a:cubicBezTo>
                <a:cubicBezTo>
                  <a:pt x="45242" y="25403"/>
                  <a:pt x="42940" y="26240"/>
                  <a:pt x="41057" y="27746"/>
                </a:cubicBezTo>
                <a:cubicBezTo>
                  <a:pt x="36453" y="31094"/>
                  <a:pt x="32812" y="36116"/>
                  <a:pt x="29799" y="40846"/>
                </a:cubicBezTo>
                <a:cubicBezTo>
                  <a:pt x="29715" y="40929"/>
                  <a:pt x="29673" y="41055"/>
                  <a:pt x="29631" y="41139"/>
                </a:cubicBezTo>
                <a:cubicBezTo>
                  <a:pt x="23395" y="46077"/>
                  <a:pt x="17745" y="51727"/>
                  <a:pt x="12807" y="57963"/>
                </a:cubicBezTo>
                <a:cubicBezTo>
                  <a:pt x="7366" y="64910"/>
                  <a:pt x="1" y="74452"/>
                  <a:pt x="4186" y="83743"/>
                </a:cubicBezTo>
                <a:cubicBezTo>
                  <a:pt x="7489" y="91065"/>
                  <a:pt x="15115" y="93925"/>
                  <a:pt x="22622" y="93925"/>
                </a:cubicBezTo>
                <a:cubicBezTo>
                  <a:pt x="24340" y="93925"/>
                  <a:pt x="26053" y="93775"/>
                  <a:pt x="27706" y="93495"/>
                </a:cubicBezTo>
                <a:cubicBezTo>
                  <a:pt x="38420" y="91695"/>
                  <a:pt x="48004" y="85710"/>
                  <a:pt x="56876" y="79768"/>
                </a:cubicBezTo>
                <a:cubicBezTo>
                  <a:pt x="64912" y="74369"/>
                  <a:pt x="72738" y="68300"/>
                  <a:pt x="78765" y="60641"/>
                </a:cubicBezTo>
                <a:cubicBezTo>
                  <a:pt x="81694" y="56875"/>
                  <a:pt x="84121" y="52732"/>
                  <a:pt x="85921" y="48295"/>
                </a:cubicBezTo>
                <a:cubicBezTo>
                  <a:pt x="88181" y="42855"/>
                  <a:pt x="90023" y="37372"/>
                  <a:pt x="93245" y="32392"/>
                </a:cubicBezTo>
                <a:cubicBezTo>
                  <a:pt x="98058" y="24900"/>
                  <a:pt x="104922" y="14940"/>
                  <a:pt x="98853" y="6109"/>
                </a:cubicBezTo>
                <a:cubicBezTo>
                  <a:pt x="96027" y="2002"/>
                  <a:pt x="91722" y="1"/>
                  <a:pt x="87299" y="1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2" name="Google Shape;242;p24"/>
          <p:cNvSpPr txBox="1">
            <a:spLocks noGrp="1"/>
          </p:cNvSpPr>
          <p:nvPr>
            <p:ph type="title"/>
          </p:nvPr>
        </p:nvSpPr>
        <p:spPr>
          <a:xfrm>
            <a:off x="1425631" y="1886000"/>
            <a:ext cx="2714400" cy="13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24"/>
          <p:cNvSpPr txBox="1">
            <a:spLocks noGrp="1"/>
          </p:cNvSpPr>
          <p:nvPr>
            <p:ph type="subTitle" idx="1"/>
          </p:nvPr>
        </p:nvSpPr>
        <p:spPr>
          <a:xfrm>
            <a:off x="1425617" y="3436392"/>
            <a:ext cx="3181600" cy="13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24"/>
          <p:cNvSpPr/>
          <p:nvPr/>
        </p:nvSpPr>
        <p:spPr>
          <a:xfrm rot="-356655">
            <a:off x="5266539" y="607990"/>
            <a:ext cx="9077072" cy="7210484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24"/>
          <p:cNvSpPr/>
          <p:nvPr/>
        </p:nvSpPr>
        <p:spPr>
          <a:xfrm rot="-998917">
            <a:off x="9107647" y="2389308"/>
            <a:ext cx="6915592" cy="4993787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379186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5"/>
          <p:cNvSpPr/>
          <p:nvPr/>
        </p:nvSpPr>
        <p:spPr>
          <a:xfrm rot="6388679">
            <a:off x="7932458" y="387211"/>
            <a:ext cx="6227553" cy="4856003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25"/>
          <p:cNvSpPr txBox="1">
            <a:spLocks noGrp="1"/>
          </p:cNvSpPr>
          <p:nvPr>
            <p:ph type="title"/>
          </p:nvPr>
        </p:nvSpPr>
        <p:spPr>
          <a:xfrm>
            <a:off x="8280400" y="1886000"/>
            <a:ext cx="2486000" cy="13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25"/>
          <p:cNvSpPr txBox="1">
            <a:spLocks noGrp="1"/>
          </p:cNvSpPr>
          <p:nvPr>
            <p:ph type="subTitle" idx="1"/>
          </p:nvPr>
        </p:nvSpPr>
        <p:spPr>
          <a:xfrm>
            <a:off x="7584784" y="3436392"/>
            <a:ext cx="3181600" cy="13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25"/>
          <p:cNvSpPr/>
          <p:nvPr/>
        </p:nvSpPr>
        <p:spPr>
          <a:xfrm rot="10110706" flipH="1">
            <a:off x="-599204" y="3160926"/>
            <a:ext cx="6440661" cy="6349945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25"/>
          <p:cNvSpPr/>
          <p:nvPr/>
        </p:nvSpPr>
        <p:spPr>
          <a:xfrm rot="-9558160" flipH="1">
            <a:off x="-1547512" y="1279017"/>
            <a:ext cx="8337280" cy="6021068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25"/>
          <p:cNvSpPr/>
          <p:nvPr/>
        </p:nvSpPr>
        <p:spPr>
          <a:xfrm rot="10800000">
            <a:off x="-76197" y="-190353"/>
            <a:ext cx="3218009" cy="1846317"/>
          </a:xfrm>
          <a:custGeom>
            <a:avLst/>
            <a:gdLst/>
            <a:ahLst/>
            <a:cxnLst/>
            <a:rect l="l" t="t" r="r" b="b"/>
            <a:pathLst>
              <a:path w="77761" h="44615" fill="none" extrusionOk="0">
                <a:moveTo>
                  <a:pt x="0" y="41140"/>
                </a:moveTo>
                <a:cubicBezTo>
                  <a:pt x="0" y="41140"/>
                  <a:pt x="5650" y="28292"/>
                  <a:pt x="14481" y="31598"/>
                </a:cubicBezTo>
                <a:cubicBezTo>
                  <a:pt x="23353" y="34904"/>
                  <a:pt x="33523" y="44614"/>
                  <a:pt x="48213" y="24567"/>
                </a:cubicBezTo>
                <a:cubicBezTo>
                  <a:pt x="62945" y="4562"/>
                  <a:pt x="72361" y="335"/>
                  <a:pt x="77760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361933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6"/>
          <p:cNvSpPr/>
          <p:nvPr/>
        </p:nvSpPr>
        <p:spPr>
          <a:xfrm rot="4956184">
            <a:off x="-971078" y="3091311"/>
            <a:ext cx="5333441" cy="4411311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26"/>
          <p:cNvSpPr/>
          <p:nvPr/>
        </p:nvSpPr>
        <p:spPr>
          <a:xfrm rot="-6273318">
            <a:off x="-1076786" y="398958"/>
            <a:ext cx="9077073" cy="7210484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26"/>
          <p:cNvSpPr/>
          <p:nvPr/>
        </p:nvSpPr>
        <p:spPr>
          <a:xfrm rot="-1682655">
            <a:off x="-511058" y="-199416"/>
            <a:ext cx="1947997" cy="1864435"/>
          </a:xfrm>
          <a:custGeom>
            <a:avLst/>
            <a:gdLst/>
            <a:ahLst/>
            <a:cxnLst/>
            <a:rect l="l" t="t" r="r" b="b"/>
            <a:pathLst>
              <a:path w="25363" h="24275" fill="none" extrusionOk="0">
                <a:moveTo>
                  <a:pt x="25362" y="20968"/>
                </a:moveTo>
                <a:cubicBezTo>
                  <a:pt x="25362" y="20968"/>
                  <a:pt x="25320" y="18122"/>
                  <a:pt x="20466" y="20214"/>
                </a:cubicBezTo>
                <a:cubicBezTo>
                  <a:pt x="14648" y="22684"/>
                  <a:pt x="7659" y="24274"/>
                  <a:pt x="11091" y="17076"/>
                </a:cubicBezTo>
                <a:cubicBezTo>
                  <a:pt x="14565" y="9877"/>
                  <a:pt x="19963" y="0"/>
                  <a:pt x="0" y="11175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26"/>
          <p:cNvSpPr/>
          <p:nvPr/>
        </p:nvSpPr>
        <p:spPr>
          <a:xfrm rot="-6300005">
            <a:off x="-63831" y="3395652"/>
            <a:ext cx="4435552" cy="3802621"/>
          </a:xfrm>
          <a:custGeom>
            <a:avLst/>
            <a:gdLst/>
            <a:ahLst/>
            <a:cxnLst/>
            <a:rect l="l" t="t" r="r" b="b"/>
            <a:pathLst>
              <a:path w="74789" h="64117" fill="none" extrusionOk="0">
                <a:moveTo>
                  <a:pt x="1" y="64117"/>
                </a:moveTo>
                <a:cubicBezTo>
                  <a:pt x="1" y="64117"/>
                  <a:pt x="16867" y="61815"/>
                  <a:pt x="29632" y="51059"/>
                </a:cubicBezTo>
                <a:cubicBezTo>
                  <a:pt x="42396" y="40303"/>
                  <a:pt x="46456" y="16490"/>
                  <a:pt x="55789" y="19377"/>
                </a:cubicBezTo>
                <a:cubicBezTo>
                  <a:pt x="65080" y="22265"/>
                  <a:pt x="67465" y="18331"/>
                  <a:pt x="74789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26"/>
          <p:cNvSpPr/>
          <p:nvPr/>
        </p:nvSpPr>
        <p:spPr>
          <a:xfrm rot="-5400000">
            <a:off x="6685556" y="-1249303"/>
            <a:ext cx="6440897" cy="6350008"/>
          </a:xfrm>
          <a:custGeom>
            <a:avLst/>
            <a:gdLst/>
            <a:ahLst/>
            <a:cxnLst/>
            <a:rect l="l" t="t" r="r" b="b"/>
            <a:pathLst>
              <a:path w="82866" h="59838" extrusionOk="0">
                <a:moveTo>
                  <a:pt x="51210" y="1"/>
                </a:moveTo>
                <a:cubicBezTo>
                  <a:pt x="48271" y="1"/>
                  <a:pt x="45233" y="1001"/>
                  <a:pt x="40973" y="3222"/>
                </a:cubicBezTo>
                <a:cubicBezTo>
                  <a:pt x="32268" y="7742"/>
                  <a:pt x="33816" y="15945"/>
                  <a:pt x="20466" y="21134"/>
                </a:cubicBezTo>
                <a:cubicBezTo>
                  <a:pt x="17327" y="22390"/>
                  <a:pt x="14439" y="24106"/>
                  <a:pt x="11886" y="26282"/>
                </a:cubicBezTo>
                <a:cubicBezTo>
                  <a:pt x="6697" y="30551"/>
                  <a:pt x="2846" y="36243"/>
                  <a:pt x="796" y="42604"/>
                </a:cubicBezTo>
                <a:cubicBezTo>
                  <a:pt x="628" y="43023"/>
                  <a:pt x="670" y="43441"/>
                  <a:pt x="879" y="43776"/>
                </a:cubicBezTo>
                <a:cubicBezTo>
                  <a:pt x="0" y="48087"/>
                  <a:pt x="754" y="52481"/>
                  <a:pt x="4395" y="55704"/>
                </a:cubicBezTo>
                <a:cubicBezTo>
                  <a:pt x="7730" y="58655"/>
                  <a:pt x="12065" y="59838"/>
                  <a:pt x="16415" y="59838"/>
                </a:cubicBezTo>
                <a:cubicBezTo>
                  <a:pt x="18233" y="59838"/>
                  <a:pt x="20053" y="59631"/>
                  <a:pt x="21805" y="59261"/>
                </a:cubicBezTo>
                <a:cubicBezTo>
                  <a:pt x="29171" y="57671"/>
                  <a:pt x="35490" y="53109"/>
                  <a:pt x="41684" y="49007"/>
                </a:cubicBezTo>
                <a:cubicBezTo>
                  <a:pt x="47878" y="44948"/>
                  <a:pt x="54323" y="41139"/>
                  <a:pt x="59973" y="36368"/>
                </a:cubicBezTo>
                <a:cubicBezTo>
                  <a:pt x="67465" y="30091"/>
                  <a:pt x="82866" y="13350"/>
                  <a:pt x="67925" y="6193"/>
                </a:cubicBezTo>
                <a:cubicBezTo>
                  <a:pt x="59938" y="2326"/>
                  <a:pt x="55691" y="1"/>
                  <a:pt x="51210" y="1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26"/>
          <p:cNvSpPr txBox="1">
            <a:spLocks noGrp="1"/>
          </p:cNvSpPr>
          <p:nvPr>
            <p:ph type="title"/>
          </p:nvPr>
        </p:nvSpPr>
        <p:spPr>
          <a:xfrm>
            <a:off x="3741967" y="2019633"/>
            <a:ext cx="4708000" cy="12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26"/>
          <p:cNvSpPr txBox="1">
            <a:spLocks noGrp="1"/>
          </p:cNvSpPr>
          <p:nvPr>
            <p:ph type="subTitle" idx="1"/>
          </p:nvPr>
        </p:nvSpPr>
        <p:spPr>
          <a:xfrm>
            <a:off x="3301100" y="3595433"/>
            <a:ext cx="5589600" cy="11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24984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7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27"/>
          <p:cNvSpPr txBox="1">
            <a:spLocks noGrp="1"/>
          </p:cNvSpPr>
          <p:nvPr>
            <p:ph type="subTitle" idx="1"/>
          </p:nvPr>
        </p:nvSpPr>
        <p:spPr>
          <a:xfrm>
            <a:off x="952367" y="1371600"/>
            <a:ext cx="10287200" cy="4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4" name="Google Shape;264;p27"/>
          <p:cNvSpPr/>
          <p:nvPr/>
        </p:nvSpPr>
        <p:spPr>
          <a:xfrm rot="-891691">
            <a:off x="6905955" y="1970858"/>
            <a:ext cx="6720949" cy="5338868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27"/>
          <p:cNvSpPr/>
          <p:nvPr/>
        </p:nvSpPr>
        <p:spPr>
          <a:xfrm rot="5400000">
            <a:off x="9772615" y="685917"/>
            <a:ext cx="3218268" cy="1846467"/>
          </a:xfrm>
          <a:custGeom>
            <a:avLst/>
            <a:gdLst/>
            <a:ahLst/>
            <a:cxnLst/>
            <a:rect l="l" t="t" r="r" b="b"/>
            <a:pathLst>
              <a:path w="77761" h="44615" fill="none" extrusionOk="0">
                <a:moveTo>
                  <a:pt x="0" y="41140"/>
                </a:moveTo>
                <a:cubicBezTo>
                  <a:pt x="0" y="41140"/>
                  <a:pt x="5650" y="28292"/>
                  <a:pt x="14481" y="31598"/>
                </a:cubicBezTo>
                <a:cubicBezTo>
                  <a:pt x="23353" y="34904"/>
                  <a:pt x="33523" y="44614"/>
                  <a:pt x="48213" y="24567"/>
                </a:cubicBezTo>
                <a:cubicBezTo>
                  <a:pt x="62945" y="4562"/>
                  <a:pt x="72361" y="335"/>
                  <a:pt x="77760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985605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8"/>
          <p:cNvSpPr/>
          <p:nvPr/>
        </p:nvSpPr>
        <p:spPr>
          <a:xfrm rot="-6410965">
            <a:off x="-1561075" y="982595"/>
            <a:ext cx="9077067" cy="7210479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68" name="Google Shape;268;p28"/>
          <p:cNvGrpSpPr/>
          <p:nvPr/>
        </p:nvGrpSpPr>
        <p:grpSpPr>
          <a:xfrm>
            <a:off x="5607601" y="-527528"/>
            <a:ext cx="7853289" cy="7900093"/>
            <a:chOff x="4205700" y="-395646"/>
            <a:chExt cx="5889967" cy="5925070"/>
          </a:xfrm>
        </p:grpSpPr>
        <p:sp>
          <p:nvSpPr>
            <p:cNvPr id="269" name="Google Shape;269;p28"/>
            <p:cNvSpPr/>
            <p:nvPr/>
          </p:nvSpPr>
          <p:spPr>
            <a:xfrm>
              <a:off x="7086600" y="-19050"/>
              <a:ext cx="2114700" cy="5143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28"/>
            <p:cNvSpPr/>
            <p:nvPr/>
          </p:nvSpPr>
          <p:spPr>
            <a:xfrm rot="-10523676" flipH="1">
              <a:off x="4417718" y="-185084"/>
              <a:ext cx="5465931" cy="5503946"/>
            </a:xfrm>
            <a:custGeom>
              <a:avLst/>
              <a:gdLst/>
              <a:ahLst/>
              <a:cxnLst/>
              <a:rect l="l" t="t" r="r" b="b"/>
              <a:pathLst>
                <a:path w="82071" h="72795" extrusionOk="0">
                  <a:moveTo>
                    <a:pt x="34596" y="1"/>
                  </a:moveTo>
                  <a:cubicBezTo>
                    <a:pt x="10896" y="1"/>
                    <a:pt x="1" y="14348"/>
                    <a:pt x="1" y="34124"/>
                  </a:cubicBezTo>
                  <a:cubicBezTo>
                    <a:pt x="1" y="55217"/>
                    <a:pt x="17829" y="72795"/>
                    <a:pt x="38880" y="72795"/>
                  </a:cubicBezTo>
                  <a:cubicBezTo>
                    <a:pt x="59973" y="72795"/>
                    <a:pt x="82071" y="71790"/>
                    <a:pt x="82071" y="50697"/>
                  </a:cubicBezTo>
                  <a:cubicBezTo>
                    <a:pt x="82071" y="29646"/>
                    <a:pt x="71022" y="2526"/>
                    <a:pt x="39341" y="182"/>
                  </a:cubicBezTo>
                  <a:cubicBezTo>
                    <a:pt x="37706" y="61"/>
                    <a:pt x="36124" y="1"/>
                    <a:pt x="34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1" name="Google Shape;271;p28"/>
          <p:cNvSpPr/>
          <p:nvPr/>
        </p:nvSpPr>
        <p:spPr>
          <a:xfrm rot="4954971">
            <a:off x="-1228639" y="3809830"/>
            <a:ext cx="6017016" cy="4976716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28"/>
          <p:cNvSpPr/>
          <p:nvPr/>
        </p:nvSpPr>
        <p:spPr>
          <a:xfrm rot="-6722174">
            <a:off x="-369949" y="4930149"/>
            <a:ext cx="3217997" cy="1846311"/>
          </a:xfrm>
          <a:custGeom>
            <a:avLst/>
            <a:gdLst/>
            <a:ahLst/>
            <a:cxnLst/>
            <a:rect l="l" t="t" r="r" b="b"/>
            <a:pathLst>
              <a:path w="77761" h="44615" fill="none" extrusionOk="0">
                <a:moveTo>
                  <a:pt x="0" y="41140"/>
                </a:moveTo>
                <a:cubicBezTo>
                  <a:pt x="0" y="41140"/>
                  <a:pt x="5650" y="28292"/>
                  <a:pt x="14481" y="31598"/>
                </a:cubicBezTo>
                <a:cubicBezTo>
                  <a:pt x="23353" y="34904"/>
                  <a:pt x="33523" y="44614"/>
                  <a:pt x="48213" y="24567"/>
                </a:cubicBezTo>
                <a:cubicBezTo>
                  <a:pt x="62945" y="4562"/>
                  <a:pt x="72361" y="335"/>
                  <a:pt x="77760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28"/>
          <p:cNvSpPr txBox="1">
            <a:spLocks noGrp="1"/>
          </p:cNvSpPr>
          <p:nvPr>
            <p:ph type="title"/>
          </p:nvPr>
        </p:nvSpPr>
        <p:spPr>
          <a:xfrm>
            <a:off x="6095996" y="783633"/>
            <a:ext cx="5143600" cy="12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6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274" name="Google Shape;274;p28"/>
          <p:cNvSpPr txBox="1">
            <a:spLocks noGrp="1"/>
          </p:cNvSpPr>
          <p:nvPr>
            <p:ph type="subTitle" idx="1"/>
          </p:nvPr>
        </p:nvSpPr>
        <p:spPr>
          <a:xfrm>
            <a:off x="6096100" y="2181624"/>
            <a:ext cx="5143600" cy="18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28"/>
          <p:cNvSpPr txBox="1"/>
          <p:nvPr/>
        </p:nvSpPr>
        <p:spPr>
          <a:xfrm>
            <a:off x="6898733" y="4162833"/>
            <a:ext cx="4291600" cy="9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Cabin"/>
                <a:ea typeface="Cabin"/>
                <a:cs typeface="Cabin"/>
                <a:sym typeface="Cabin"/>
              </a:rPr>
              <a:t>CREDITS: This presentation template was created by </a:t>
            </a:r>
            <a:r>
              <a:rPr lang="en" sz="1600" b="1">
                <a:solidFill>
                  <a:schemeClr val="accent3"/>
                </a:solidFill>
                <a:uFill>
                  <a:noFill/>
                </a:uFill>
                <a:latin typeface="Cabin"/>
                <a:ea typeface="Cabin"/>
                <a:cs typeface="Cabin"/>
                <a:sym typeface="Cab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accent3"/>
                </a:solidFill>
                <a:latin typeface="Cabin"/>
                <a:ea typeface="Cabin"/>
                <a:cs typeface="Cabin"/>
                <a:sym typeface="Cabin"/>
              </a:rPr>
              <a:t>, including icons by </a:t>
            </a:r>
            <a:r>
              <a:rPr lang="en" sz="1600" b="1">
                <a:solidFill>
                  <a:schemeClr val="accent3"/>
                </a:solidFill>
                <a:uFill>
                  <a:noFill/>
                </a:uFill>
                <a:latin typeface="Cabin"/>
                <a:ea typeface="Cabin"/>
                <a:cs typeface="Cabin"/>
                <a:sym typeface="Cab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accent3"/>
                </a:solidFill>
                <a:latin typeface="Cabin"/>
                <a:ea typeface="Cabin"/>
                <a:cs typeface="Cabin"/>
                <a:sym typeface="Cabin"/>
              </a:rPr>
              <a:t> and infographics &amp; images by </a:t>
            </a:r>
            <a:r>
              <a:rPr lang="en" sz="1600" b="1">
                <a:solidFill>
                  <a:schemeClr val="accent3"/>
                </a:solidFill>
                <a:uFill>
                  <a:noFill/>
                </a:uFill>
                <a:latin typeface="Cabin"/>
                <a:ea typeface="Cabin"/>
                <a:cs typeface="Cabin"/>
                <a:sym typeface="Cab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accent3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27821792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915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D81C7-72CA-9904-9F77-28CDB0614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8D3ED-978D-CCC4-9B93-D68726455B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185BC8-DBC1-A77F-DBC2-A0F0BBDC1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20C5B2-7352-F010-FEEC-F2777786D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7A42-D25E-4E38-A9A8-9359FD3AE2AB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27240F-EAE1-83F7-29E2-B789C1AC5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A5DEFC-1511-6264-938B-124F0EA05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0DD-42CD-43E2-9F1A-6650C2FFF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7876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0"/>
          <p:cNvSpPr/>
          <p:nvPr/>
        </p:nvSpPr>
        <p:spPr>
          <a:xfrm rot="-5400000">
            <a:off x="4331734" y="-176202"/>
            <a:ext cx="9076989" cy="7210417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FFCAA8">
              <a:alpha val="6384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" name="Google Shape;279;p30"/>
          <p:cNvSpPr/>
          <p:nvPr/>
        </p:nvSpPr>
        <p:spPr>
          <a:xfrm rot="4954971">
            <a:off x="5375195" y="2997030"/>
            <a:ext cx="6017016" cy="4976716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0" name="Google Shape;280;p30"/>
          <p:cNvSpPr/>
          <p:nvPr/>
        </p:nvSpPr>
        <p:spPr>
          <a:xfrm rot="-5400000">
            <a:off x="-390484" y="4158705"/>
            <a:ext cx="3095019" cy="2653375"/>
          </a:xfrm>
          <a:custGeom>
            <a:avLst/>
            <a:gdLst/>
            <a:ahLst/>
            <a:cxnLst/>
            <a:rect l="l" t="t" r="r" b="b"/>
            <a:pathLst>
              <a:path w="74789" h="64117" fill="none" extrusionOk="0">
                <a:moveTo>
                  <a:pt x="1" y="64117"/>
                </a:moveTo>
                <a:cubicBezTo>
                  <a:pt x="1" y="64117"/>
                  <a:pt x="16867" y="61815"/>
                  <a:pt x="29632" y="51059"/>
                </a:cubicBezTo>
                <a:cubicBezTo>
                  <a:pt x="42396" y="40303"/>
                  <a:pt x="46456" y="16490"/>
                  <a:pt x="55789" y="19377"/>
                </a:cubicBezTo>
                <a:cubicBezTo>
                  <a:pt x="65080" y="22265"/>
                  <a:pt x="67465" y="18331"/>
                  <a:pt x="74789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30"/>
          <p:cNvSpPr/>
          <p:nvPr/>
        </p:nvSpPr>
        <p:spPr>
          <a:xfrm>
            <a:off x="11425826" y="230501"/>
            <a:ext cx="1049605" cy="1004580"/>
          </a:xfrm>
          <a:custGeom>
            <a:avLst/>
            <a:gdLst/>
            <a:ahLst/>
            <a:cxnLst/>
            <a:rect l="l" t="t" r="r" b="b"/>
            <a:pathLst>
              <a:path w="25363" h="24275" fill="none" extrusionOk="0">
                <a:moveTo>
                  <a:pt x="25362" y="20968"/>
                </a:moveTo>
                <a:cubicBezTo>
                  <a:pt x="25362" y="20968"/>
                  <a:pt x="25320" y="18122"/>
                  <a:pt x="20466" y="20214"/>
                </a:cubicBezTo>
                <a:cubicBezTo>
                  <a:pt x="14648" y="22684"/>
                  <a:pt x="7659" y="24274"/>
                  <a:pt x="11091" y="17076"/>
                </a:cubicBezTo>
                <a:cubicBezTo>
                  <a:pt x="14565" y="9877"/>
                  <a:pt x="19963" y="0"/>
                  <a:pt x="0" y="11175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504857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1"/>
          <p:cNvSpPr/>
          <p:nvPr/>
        </p:nvSpPr>
        <p:spPr>
          <a:xfrm rot="-928921">
            <a:off x="2829583" y="-833089"/>
            <a:ext cx="5809437" cy="5200599"/>
          </a:xfrm>
          <a:custGeom>
            <a:avLst/>
            <a:gdLst/>
            <a:ahLst/>
            <a:cxnLst/>
            <a:rect l="l" t="t" r="r" b="b"/>
            <a:pathLst>
              <a:path w="104922" h="93926" extrusionOk="0">
                <a:moveTo>
                  <a:pt x="87299" y="1"/>
                </a:moveTo>
                <a:cubicBezTo>
                  <a:pt x="84060" y="1"/>
                  <a:pt x="80758" y="1074"/>
                  <a:pt x="77928" y="3179"/>
                </a:cubicBezTo>
                <a:cubicBezTo>
                  <a:pt x="69808" y="9248"/>
                  <a:pt x="66418" y="22138"/>
                  <a:pt x="56249" y="25235"/>
                </a:cubicBezTo>
                <a:cubicBezTo>
                  <a:pt x="55265" y="25544"/>
                  <a:pt x="54304" y="25646"/>
                  <a:pt x="53350" y="25646"/>
                </a:cubicBezTo>
                <a:cubicBezTo>
                  <a:pt x="51527" y="25646"/>
                  <a:pt x="49727" y="25276"/>
                  <a:pt x="47827" y="25276"/>
                </a:cubicBezTo>
                <a:cubicBezTo>
                  <a:pt x="47761" y="25276"/>
                  <a:pt x="47694" y="25276"/>
                  <a:pt x="47627" y="25277"/>
                </a:cubicBezTo>
                <a:cubicBezTo>
                  <a:pt x="45242" y="25403"/>
                  <a:pt x="42940" y="26240"/>
                  <a:pt x="41057" y="27746"/>
                </a:cubicBezTo>
                <a:cubicBezTo>
                  <a:pt x="36453" y="31094"/>
                  <a:pt x="32812" y="36116"/>
                  <a:pt x="29799" y="40846"/>
                </a:cubicBezTo>
                <a:cubicBezTo>
                  <a:pt x="29715" y="40929"/>
                  <a:pt x="29673" y="41055"/>
                  <a:pt x="29631" y="41139"/>
                </a:cubicBezTo>
                <a:cubicBezTo>
                  <a:pt x="23395" y="46077"/>
                  <a:pt x="17745" y="51727"/>
                  <a:pt x="12807" y="57963"/>
                </a:cubicBezTo>
                <a:cubicBezTo>
                  <a:pt x="7366" y="64910"/>
                  <a:pt x="1" y="74452"/>
                  <a:pt x="4186" y="83743"/>
                </a:cubicBezTo>
                <a:cubicBezTo>
                  <a:pt x="7489" y="91065"/>
                  <a:pt x="15115" y="93925"/>
                  <a:pt x="22622" y="93925"/>
                </a:cubicBezTo>
                <a:cubicBezTo>
                  <a:pt x="24340" y="93925"/>
                  <a:pt x="26053" y="93775"/>
                  <a:pt x="27706" y="93495"/>
                </a:cubicBezTo>
                <a:cubicBezTo>
                  <a:pt x="38420" y="91695"/>
                  <a:pt x="48004" y="85710"/>
                  <a:pt x="56876" y="79768"/>
                </a:cubicBezTo>
                <a:cubicBezTo>
                  <a:pt x="64912" y="74369"/>
                  <a:pt x="72738" y="68300"/>
                  <a:pt x="78765" y="60641"/>
                </a:cubicBezTo>
                <a:cubicBezTo>
                  <a:pt x="81694" y="56875"/>
                  <a:pt x="84121" y="52732"/>
                  <a:pt x="85921" y="48295"/>
                </a:cubicBezTo>
                <a:cubicBezTo>
                  <a:pt x="88181" y="42855"/>
                  <a:pt x="90023" y="37372"/>
                  <a:pt x="93245" y="32392"/>
                </a:cubicBezTo>
                <a:cubicBezTo>
                  <a:pt x="98058" y="24900"/>
                  <a:pt x="104922" y="14940"/>
                  <a:pt x="98853" y="6109"/>
                </a:cubicBezTo>
                <a:cubicBezTo>
                  <a:pt x="96027" y="2002"/>
                  <a:pt x="91722" y="1"/>
                  <a:pt x="87299" y="1"/>
                </a:cubicBezTo>
                <a:close/>
              </a:path>
            </a:pathLst>
          </a:custGeom>
          <a:solidFill>
            <a:srgbClr val="F7BCAF">
              <a:alpha val="575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" name="Google Shape;284;p31"/>
          <p:cNvSpPr/>
          <p:nvPr/>
        </p:nvSpPr>
        <p:spPr>
          <a:xfrm rot="9772828">
            <a:off x="9652797" y="4374126"/>
            <a:ext cx="4268247" cy="3530260"/>
          </a:xfrm>
          <a:custGeom>
            <a:avLst/>
            <a:gdLst/>
            <a:ahLst/>
            <a:cxnLst/>
            <a:rect l="l" t="t" r="r" b="b"/>
            <a:pathLst>
              <a:path w="51102" h="42268" extrusionOk="0">
                <a:moveTo>
                  <a:pt x="40229" y="1"/>
                </a:moveTo>
                <a:cubicBezTo>
                  <a:pt x="33182" y="1"/>
                  <a:pt x="26838" y="6532"/>
                  <a:pt x="22600" y="11845"/>
                </a:cubicBezTo>
                <a:cubicBezTo>
                  <a:pt x="20968" y="13938"/>
                  <a:pt x="19210" y="15905"/>
                  <a:pt x="17327" y="17746"/>
                </a:cubicBezTo>
                <a:cubicBezTo>
                  <a:pt x="15235" y="19713"/>
                  <a:pt x="12765" y="21178"/>
                  <a:pt x="10380" y="22768"/>
                </a:cubicBezTo>
                <a:cubicBezTo>
                  <a:pt x="6488" y="25363"/>
                  <a:pt x="2093" y="28586"/>
                  <a:pt x="963" y="33357"/>
                </a:cubicBezTo>
                <a:cubicBezTo>
                  <a:pt x="1" y="37416"/>
                  <a:pt x="2261" y="41643"/>
                  <a:pt x="6530" y="42187"/>
                </a:cubicBezTo>
                <a:cubicBezTo>
                  <a:pt x="6947" y="42242"/>
                  <a:pt x="7362" y="42268"/>
                  <a:pt x="7777" y="42268"/>
                </a:cubicBezTo>
                <a:cubicBezTo>
                  <a:pt x="12101" y="42268"/>
                  <a:pt x="16255" y="39459"/>
                  <a:pt x="19922" y="37626"/>
                </a:cubicBezTo>
                <a:cubicBezTo>
                  <a:pt x="22433" y="36328"/>
                  <a:pt x="24944" y="35407"/>
                  <a:pt x="27790" y="35282"/>
                </a:cubicBezTo>
                <a:cubicBezTo>
                  <a:pt x="30510" y="35156"/>
                  <a:pt x="33272" y="35449"/>
                  <a:pt x="35909" y="34570"/>
                </a:cubicBezTo>
                <a:cubicBezTo>
                  <a:pt x="39969" y="33273"/>
                  <a:pt x="43066" y="30176"/>
                  <a:pt x="45409" y="26744"/>
                </a:cubicBezTo>
                <a:cubicBezTo>
                  <a:pt x="48339" y="22350"/>
                  <a:pt x="51101" y="16658"/>
                  <a:pt x="51101" y="11301"/>
                </a:cubicBezTo>
                <a:cubicBezTo>
                  <a:pt x="51101" y="7869"/>
                  <a:pt x="49594" y="4437"/>
                  <a:pt x="46958" y="2429"/>
                </a:cubicBezTo>
                <a:cubicBezTo>
                  <a:pt x="46832" y="2136"/>
                  <a:pt x="46623" y="1926"/>
                  <a:pt x="46372" y="1759"/>
                </a:cubicBezTo>
                <a:cubicBezTo>
                  <a:pt x="44289" y="528"/>
                  <a:pt x="42231" y="1"/>
                  <a:pt x="40229" y="1"/>
                </a:cubicBezTo>
                <a:close/>
              </a:path>
            </a:pathLst>
          </a:custGeom>
          <a:solidFill>
            <a:srgbClr val="847B7D">
              <a:alpha val="5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31"/>
          <p:cNvSpPr/>
          <p:nvPr/>
        </p:nvSpPr>
        <p:spPr>
          <a:xfrm rot="-891676">
            <a:off x="-1984071" y="-1039861"/>
            <a:ext cx="9077108" cy="7210512"/>
          </a:xfrm>
          <a:custGeom>
            <a:avLst/>
            <a:gdLst/>
            <a:ahLst/>
            <a:cxnLst/>
            <a:rect l="l" t="t" r="r" b="b"/>
            <a:pathLst>
              <a:path w="54951" h="43651" extrusionOk="0">
                <a:moveTo>
                  <a:pt x="41232" y="0"/>
                </a:moveTo>
                <a:cubicBezTo>
                  <a:pt x="38979" y="0"/>
                  <a:pt x="36690" y="517"/>
                  <a:pt x="34527" y="1443"/>
                </a:cubicBezTo>
                <a:cubicBezTo>
                  <a:pt x="32058" y="2573"/>
                  <a:pt x="29756" y="4038"/>
                  <a:pt x="27748" y="5796"/>
                </a:cubicBezTo>
                <a:cubicBezTo>
                  <a:pt x="25069" y="8098"/>
                  <a:pt x="22935" y="10985"/>
                  <a:pt x="20005" y="12952"/>
                </a:cubicBezTo>
                <a:cubicBezTo>
                  <a:pt x="15318" y="16133"/>
                  <a:pt x="9333" y="16803"/>
                  <a:pt x="4939" y="20528"/>
                </a:cubicBezTo>
                <a:cubicBezTo>
                  <a:pt x="1298" y="23583"/>
                  <a:pt x="0" y="28647"/>
                  <a:pt x="1758" y="33041"/>
                </a:cubicBezTo>
                <a:cubicBezTo>
                  <a:pt x="1800" y="34004"/>
                  <a:pt x="2009" y="34924"/>
                  <a:pt x="2260" y="35803"/>
                </a:cubicBezTo>
                <a:cubicBezTo>
                  <a:pt x="3767" y="40574"/>
                  <a:pt x="8078" y="43211"/>
                  <a:pt x="12890" y="43588"/>
                </a:cubicBezTo>
                <a:cubicBezTo>
                  <a:pt x="13416" y="43631"/>
                  <a:pt x="13943" y="43651"/>
                  <a:pt x="14471" y="43651"/>
                </a:cubicBezTo>
                <a:cubicBezTo>
                  <a:pt x="19617" y="43651"/>
                  <a:pt x="24837" y="41715"/>
                  <a:pt x="29505" y="39779"/>
                </a:cubicBezTo>
                <a:cubicBezTo>
                  <a:pt x="34569" y="37687"/>
                  <a:pt x="39591" y="35008"/>
                  <a:pt x="43191" y="30781"/>
                </a:cubicBezTo>
                <a:cubicBezTo>
                  <a:pt x="44865" y="28730"/>
                  <a:pt x="46246" y="26470"/>
                  <a:pt x="47334" y="24085"/>
                </a:cubicBezTo>
                <a:cubicBezTo>
                  <a:pt x="48799" y="21155"/>
                  <a:pt x="51017" y="18686"/>
                  <a:pt x="52524" y="15757"/>
                </a:cubicBezTo>
                <a:cubicBezTo>
                  <a:pt x="54951" y="11153"/>
                  <a:pt x="53486" y="6089"/>
                  <a:pt x="49510" y="2866"/>
                </a:cubicBezTo>
                <a:cubicBezTo>
                  <a:pt x="47048" y="877"/>
                  <a:pt x="44169" y="0"/>
                  <a:pt x="41232" y="0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31"/>
          <p:cNvSpPr/>
          <p:nvPr/>
        </p:nvSpPr>
        <p:spPr>
          <a:xfrm rot="9726913">
            <a:off x="-656746" y="98234"/>
            <a:ext cx="3218267" cy="1846465"/>
          </a:xfrm>
          <a:custGeom>
            <a:avLst/>
            <a:gdLst/>
            <a:ahLst/>
            <a:cxnLst/>
            <a:rect l="l" t="t" r="r" b="b"/>
            <a:pathLst>
              <a:path w="77761" h="44615" fill="none" extrusionOk="0">
                <a:moveTo>
                  <a:pt x="0" y="41140"/>
                </a:moveTo>
                <a:cubicBezTo>
                  <a:pt x="0" y="41140"/>
                  <a:pt x="5650" y="28292"/>
                  <a:pt x="14481" y="31598"/>
                </a:cubicBezTo>
                <a:cubicBezTo>
                  <a:pt x="23353" y="34904"/>
                  <a:pt x="33523" y="44614"/>
                  <a:pt x="48213" y="24567"/>
                </a:cubicBezTo>
                <a:cubicBezTo>
                  <a:pt x="62945" y="4562"/>
                  <a:pt x="72361" y="335"/>
                  <a:pt x="77760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31"/>
          <p:cNvSpPr/>
          <p:nvPr/>
        </p:nvSpPr>
        <p:spPr>
          <a:xfrm rot="10263989">
            <a:off x="9414976" y="4155834"/>
            <a:ext cx="3095171" cy="2653505"/>
          </a:xfrm>
          <a:custGeom>
            <a:avLst/>
            <a:gdLst/>
            <a:ahLst/>
            <a:cxnLst/>
            <a:rect l="l" t="t" r="r" b="b"/>
            <a:pathLst>
              <a:path w="74789" h="64117" fill="none" extrusionOk="0">
                <a:moveTo>
                  <a:pt x="1" y="64117"/>
                </a:moveTo>
                <a:cubicBezTo>
                  <a:pt x="1" y="64117"/>
                  <a:pt x="16867" y="61815"/>
                  <a:pt x="29632" y="51059"/>
                </a:cubicBezTo>
                <a:cubicBezTo>
                  <a:pt x="42396" y="40303"/>
                  <a:pt x="46456" y="16490"/>
                  <a:pt x="55789" y="19377"/>
                </a:cubicBezTo>
                <a:cubicBezTo>
                  <a:pt x="65080" y="22265"/>
                  <a:pt x="67465" y="18331"/>
                  <a:pt x="74789" y="0"/>
                </a:cubicBez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miter lim="4185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69307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CE58F-1A32-D9EE-B210-A9AAE3970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4DE80-4EF1-F465-BE12-54C07F1F0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34ED28-A68D-0B75-7EDE-3145537130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542E0-5970-982D-339D-BF21A77EA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337B90-26CC-EBBF-B8F6-1B2C902A52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846B5A-1004-A3E4-6275-55E5D435B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7A42-D25E-4E38-A9A8-9359FD3AE2AB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6492C1-FB85-771E-C9A4-DA06146A8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EDF0F7-500E-A675-A7AF-90471782A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0DD-42CD-43E2-9F1A-6650C2FFF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8EA62-06F0-D6F9-AE91-1C91DF1D2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1F4C61-3B83-0CA8-98D4-90E5C3DF8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7A42-D25E-4E38-A9A8-9359FD3AE2AB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B06E2-E217-1319-4E12-93C60177F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AD69EC-441C-8EFE-DFD8-82C2B51ED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0DD-42CD-43E2-9F1A-6650C2FFF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04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353831-1DAF-9EF4-CA43-C37BF4D83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7A42-D25E-4E38-A9A8-9359FD3AE2AB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986209-22C9-F89B-5B6F-3098A2314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A7FAD3-9EF9-E7F3-A0E4-BA2047E45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0DD-42CD-43E2-9F1A-6650C2FFF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376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57E57-7369-B1AA-32FD-CEACBB14B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FF7E7-3DA1-1CC4-6184-E561FE789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370B5E-D473-AE04-D0A8-FC6300265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21CA8B-B0EC-FAD9-77C3-0E64065BD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7A42-D25E-4E38-A9A8-9359FD3AE2AB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12D94-22A0-B4DE-B23C-CE98F15DF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A35F0D-6ACD-A5FE-4CEB-C6C433ADA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0DD-42CD-43E2-9F1A-6650C2FFF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83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50C12-00A7-3208-E890-777DE1F8B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792B8D-4723-A47B-1755-90D72A191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02BCC7-3825-4464-F9F6-9F88C37B5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A27CB-1052-11E7-F19A-B8BBC7D8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7A42-D25E-4E38-A9A8-9359FD3AE2AB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8E02CE-F573-8917-5D60-D64CA7AA1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8585C3-9AC4-962C-4599-5B489D504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FD0DD-42CD-43E2-9F1A-6650C2FFF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8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307B3C-6FC0-FADD-AE35-BC3B9F727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24565F-C024-0B3D-CAB6-E1CA440D4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A3B17A-EC91-DCA2-3BC3-D04FD6560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67A42-D25E-4E38-A9A8-9359FD3AE2AB}" type="datetimeFigureOut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33505-FD48-8777-618E-FEDE763221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050DA-F9BE-A796-3A19-6476FEAD6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FD0DD-42CD-43E2-9F1A-6650C2FFF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07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2400" y="732800"/>
            <a:ext cx="102872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Palanquin Dark"/>
              <a:buNone/>
              <a:defRPr sz="3000">
                <a:solidFill>
                  <a:schemeClr val="accent3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2400" y="1536633"/>
            <a:ext cx="10287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Cabin"/>
              <a:buChar char="●"/>
              <a:defRPr sz="1800">
                <a:solidFill>
                  <a:schemeClr val="accent3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bin"/>
              <a:buChar char="○"/>
              <a:defRPr>
                <a:solidFill>
                  <a:schemeClr val="accent3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bin"/>
              <a:buChar char="■"/>
              <a:defRPr>
                <a:solidFill>
                  <a:schemeClr val="accent3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bin"/>
              <a:buChar char="●"/>
              <a:defRPr>
                <a:solidFill>
                  <a:schemeClr val="accent3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bin"/>
              <a:buChar char="○"/>
              <a:defRPr>
                <a:solidFill>
                  <a:schemeClr val="accent3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bin"/>
              <a:buChar char="■"/>
              <a:defRPr>
                <a:solidFill>
                  <a:schemeClr val="accent3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bin"/>
              <a:buChar char="●"/>
              <a:defRPr>
                <a:solidFill>
                  <a:schemeClr val="accent3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bin"/>
              <a:buChar char="○"/>
              <a:defRPr>
                <a:solidFill>
                  <a:schemeClr val="accent3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bin"/>
              <a:buChar char="■"/>
              <a:defRPr>
                <a:solidFill>
                  <a:schemeClr val="accent3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807969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408" y="18288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8" name="Google Shape;918;p53"/>
          <p:cNvGrpSpPr/>
          <p:nvPr/>
        </p:nvGrpSpPr>
        <p:grpSpPr>
          <a:xfrm>
            <a:off x="9111595" y="3650083"/>
            <a:ext cx="5490005" cy="3207917"/>
            <a:chOff x="5745876" y="2914588"/>
            <a:chExt cx="4117504" cy="2405938"/>
          </a:xfrm>
        </p:grpSpPr>
        <p:sp>
          <p:nvSpPr>
            <p:cNvPr id="919" name="Google Shape;919;p53"/>
            <p:cNvSpPr/>
            <p:nvPr/>
          </p:nvSpPr>
          <p:spPr>
            <a:xfrm flipH="1">
              <a:off x="6140553" y="3938829"/>
              <a:ext cx="1038127" cy="1195128"/>
            </a:xfrm>
            <a:custGeom>
              <a:avLst/>
              <a:gdLst/>
              <a:ahLst/>
              <a:cxnLst/>
              <a:rect l="l" t="t" r="r" b="b"/>
              <a:pathLst>
                <a:path w="26634" h="30662" extrusionOk="0">
                  <a:moveTo>
                    <a:pt x="17052" y="1"/>
                  </a:moveTo>
                  <a:cubicBezTo>
                    <a:pt x="16093" y="1"/>
                    <a:pt x="15027" y="178"/>
                    <a:pt x="13843" y="564"/>
                  </a:cubicBezTo>
                  <a:cubicBezTo>
                    <a:pt x="12342" y="4934"/>
                    <a:pt x="11608" y="7869"/>
                    <a:pt x="15044" y="12606"/>
                  </a:cubicBezTo>
                  <a:cubicBezTo>
                    <a:pt x="16579" y="14774"/>
                    <a:pt x="16812" y="16108"/>
                    <a:pt x="17112" y="20044"/>
                  </a:cubicBezTo>
                  <a:cubicBezTo>
                    <a:pt x="17212" y="21145"/>
                    <a:pt x="17479" y="22346"/>
                    <a:pt x="15344" y="22813"/>
                  </a:cubicBezTo>
                  <a:cubicBezTo>
                    <a:pt x="12175" y="23547"/>
                    <a:pt x="3569" y="25115"/>
                    <a:pt x="3569" y="25115"/>
                  </a:cubicBezTo>
                  <a:cubicBezTo>
                    <a:pt x="3569" y="25115"/>
                    <a:pt x="0" y="27717"/>
                    <a:pt x="1935" y="29818"/>
                  </a:cubicBezTo>
                  <a:cubicBezTo>
                    <a:pt x="9358" y="30363"/>
                    <a:pt x="11167" y="30661"/>
                    <a:pt x="14786" y="30661"/>
                  </a:cubicBezTo>
                  <a:cubicBezTo>
                    <a:pt x="15151" y="30661"/>
                    <a:pt x="15535" y="30658"/>
                    <a:pt x="15945" y="30652"/>
                  </a:cubicBezTo>
                  <a:cubicBezTo>
                    <a:pt x="20581" y="30552"/>
                    <a:pt x="25852" y="28150"/>
                    <a:pt x="25718" y="22680"/>
                  </a:cubicBezTo>
                  <a:cubicBezTo>
                    <a:pt x="25597" y="17707"/>
                    <a:pt x="26634" y="1"/>
                    <a:pt x="170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53"/>
            <p:cNvSpPr/>
            <p:nvPr/>
          </p:nvSpPr>
          <p:spPr>
            <a:xfrm flipH="1">
              <a:off x="9175699" y="2914588"/>
              <a:ext cx="687680" cy="509280"/>
            </a:xfrm>
            <a:custGeom>
              <a:avLst/>
              <a:gdLst/>
              <a:ahLst/>
              <a:cxnLst/>
              <a:rect l="l" t="t" r="r" b="b"/>
              <a:pathLst>
                <a:path w="17643" h="13066" extrusionOk="0">
                  <a:moveTo>
                    <a:pt x="4970" y="0"/>
                  </a:moveTo>
                  <a:cubicBezTo>
                    <a:pt x="3828" y="0"/>
                    <a:pt x="2671" y="236"/>
                    <a:pt x="1731" y="756"/>
                  </a:cubicBezTo>
                  <a:cubicBezTo>
                    <a:pt x="964" y="1390"/>
                    <a:pt x="63" y="1023"/>
                    <a:pt x="30" y="1657"/>
                  </a:cubicBezTo>
                  <a:cubicBezTo>
                    <a:pt x="1" y="2181"/>
                    <a:pt x="73" y="2908"/>
                    <a:pt x="1553" y="2908"/>
                  </a:cubicBezTo>
                  <a:cubicBezTo>
                    <a:pt x="1770" y="2908"/>
                    <a:pt x="2017" y="2892"/>
                    <a:pt x="2298" y="2858"/>
                  </a:cubicBezTo>
                  <a:cubicBezTo>
                    <a:pt x="2432" y="2842"/>
                    <a:pt x="2563" y="2834"/>
                    <a:pt x="2693" y="2834"/>
                  </a:cubicBezTo>
                  <a:cubicBezTo>
                    <a:pt x="4699" y="2834"/>
                    <a:pt x="6214" y="4687"/>
                    <a:pt x="6935" y="5627"/>
                  </a:cubicBezTo>
                  <a:cubicBezTo>
                    <a:pt x="8836" y="8095"/>
                    <a:pt x="10971" y="6661"/>
                    <a:pt x="10938" y="13065"/>
                  </a:cubicBezTo>
                  <a:lnTo>
                    <a:pt x="16075" y="11664"/>
                  </a:lnTo>
                  <a:cubicBezTo>
                    <a:pt x="15908" y="10163"/>
                    <a:pt x="16108" y="8662"/>
                    <a:pt x="16709" y="7294"/>
                  </a:cubicBezTo>
                  <a:cubicBezTo>
                    <a:pt x="17643" y="5093"/>
                    <a:pt x="17142" y="2858"/>
                    <a:pt x="14140" y="2658"/>
                  </a:cubicBezTo>
                  <a:cubicBezTo>
                    <a:pt x="13778" y="2633"/>
                    <a:pt x="13453" y="2624"/>
                    <a:pt x="13159" y="2624"/>
                  </a:cubicBezTo>
                  <a:cubicBezTo>
                    <a:pt x="12325" y="2624"/>
                    <a:pt x="11743" y="2697"/>
                    <a:pt x="11275" y="2697"/>
                  </a:cubicBezTo>
                  <a:cubicBezTo>
                    <a:pt x="10558" y="2697"/>
                    <a:pt x="10110" y="2526"/>
                    <a:pt x="9437" y="1657"/>
                  </a:cubicBezTo>
                  <a:cubicBezTo>
                    <a:pt x="8652" y="624"/>
                    <a:pt x="6830" y="0"/>
                    <a:pt x="4970" y="0"/>
                  </a:cubicBezTo>
                  <a:close/>
                </a:path>
              </a:pathLst>
            </a:custGeom>
            <a:solidFill>
              <a:srgbClr val="BE9E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53"/>
            <p:cNvSpPr/>
            <p:nvPr/>
          </p:nvSpPr>
          <p:spPr>
            <a:xfrm flipH="1">
              <a:off x="8129041" y="3345792"/>
              <a:ext cx="1327535" cy="1636977"/>
            </a:xfrm>
            <a:custGeom>
              <a:avLst/>
              <a:gdLst/>
              <a:ahLst/>
              <a:cxnLst/>
              <a:rect l="l" t="t" r="r" b="b"/>
              <a:pathLst>
                <a:path w="34059" h="41998" extrusionOk="0">
                  <a:moveTo>
                    <a:pt x="6472" y="1"/>
                  </a:moveTo>
                  <a:cubicBezTo>
                    <a:pt x="4203" y="134"/>
                    <a:pt x="0" y="1068"/>
                    <a:pt x="0" y="1068"/>
                  </a:cubicBezTo>
                  <a:cubicBezTo>
                    <a:pt x="0" y="1068"/>
                    <a:pt x="2002" y="20816"/>
                    <a:pt x="1501" y="28855"/>
                  </a:cubicBezTo>
                  <a:cubicBezTo>
                    <a:pt x="968" y="36927"/>
                    <a:pt x="1368" y="36594"/>
                    <a:pt x="2602" y="38628"/>
                  </a:cubicBezTo>
                  <a:cubicBezTo>
                    <a:pt x="3803" y="40630"/>
                    <a:pt x="19381" y="41998"/>
                    <a:pt x="19381" y="41998"/>
                  </a:cubicBezTo>
                  <a:cubicBezTo>
                    <a:pt x="19381" y="41998"/>
                    <a:pt x="26252" y="29122"/>
                    <a:pt x="34058" y="22784"/>
                  </a:cubicBezTo>
                  <a:lnTo>
                    <a:pt x="34058" y="22784"/>
                  </a:lnTo>
                  <a:cubicBezTo>
                    <a:pt x="19581" y="24652"/>
                    <a:pt x="9907" y="28888"/>
                    <a:pt x="9907" y="28888"/>
                  </a:cubicBezTo>
                  <a:lnTo>
                    <a:pt x="9907" y="28888"/>
                  </a:lnTo>
                  <a:cubicBezTo>
                    <a:pt x="11775" y="23684"/>
                    <a:pt x="6705" y="4004"/>
                    <a:pt x="6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53"/>
            <p:cNvSpPr/>
            <p:nvPr/>
          </p:nvSpPr>
          <p:spPr>
            <a:xfrm flipH="1">
              <a:off x="9109399" y="3305100"/>
              <a:ext cx="735934" cy="555624"/>
            </a:xfrm>
            <a:custGeom>
              <a:avLst/>
              <a:gdLst/>
              <a:ahLst/>
              <a:cxnLst/>
              <a:rect l="l" t="t" r="r" b="b"/>
              <a:pathLst>
                <a:path w="18881" h="14255" extrusionOk="0">
                  <a:moveTo>
                    <a:pt x="5022" y="1"/>
                  </a:moveTo>
                  <a:cubicBezTo>
                    <a:pt x="3674" y="1"/>
                    <a:pt x="2178" y="334"/>
                    <a:pt x="2069" y="1011"/>
                  </a:cubicBezTo>
                  <a:cubicBezTo>
                    <a:pt x="1068" y="1745"/>
                    <a:pt x="1" y="2946"/>
                    <a:pt x="1769" y="4047"/>
                  </a:cubicBezTo>
                  <a:cubicBezTo>
                    <a:pt x="3503" y="5148"/>
                    <a:pt x="1969" y="5315"/>
                    <a:pt x="5805" y="7716"/>
                  </a:cubicBezTo>
                  <a:cubicBezTo>
                    <a:pt x="9641" y="10118"/>
                    <a:pt x="7539" y="9584"/>
                    <a:pt x="9641" y="11319"/>
                  </a:cubicBezTo>
                  <a:cubicBezTo>
                    <a:pt x="10245" y="11835"/>
                    <a:pt x="10704" y="11945"/>
                    <a:pt x="11127" y="11945"/>
                  </a:cubicBezTo>
                  <a:cubicBezTo>
                    <a:pt x="11437" y="11945"/>
                    <a:pt x="11728" y="11886"/>
                    <a:pt x="12043" y="11886"/>
                  </a:cubicBezTo>
                  <a:cubicBezTo>
                    <a:pt x="12766" y="11886"/>
                    <a:pt x="13614" y="12197"/>
                    <a:pt x="15111" y="14254"/>
                  </a:cubicBezTo>
                  <a:cubicBezTo>
                    <a:pt x="16479" y="13754"/>
                    <a:pt x="18881" y="11819"/>
                    <a:pt x="17546" y="9751"/>
                  </a:cubicBezTo>
                  <a:cubicBezTo>
                    <a:pt x="15078" y="8817"/>
                    <a:pt x="14344" y="7616"/>
                    <a:pt x="13277" y="6282"/>
                  </a:cubicBezTo>
                  <a:cubicBezTo>
                    <a:pt x="13277" y="6282"/>
                    <a:pt x="8774" y="1345"/>
                    <a:pt x="6805" y="278"/>
                  </a:cubicBezTo>
                  <a:cubicBezTo>
                    <a:pt x="6402" y="93"/>
                    <a:pt x="5733" y="1"/>
                    <a:pt x="5022" y="1"/>
                  </a:cubicBezTo>
                  <a:close/>
                </a:path>
              </a:pathLst>
            </a:custGeom>
            <a:solidFill>
              <a:srgbClr val="BE9E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53"/>
            <p:cNvSpPr/>
            <p:nvPr/>
          </p:nvSpPr>
          <p:spPr>
            <a:xfrm flipH="1">
              <a:off x="8365676" y="3641277"/>
              <a:ext cx="915387" cy="752500"/>
            </a:xfrm>
            <a:custGeom>
              <a:avLst/>
              <a:gdLst/>
              <a:ahLst/>
              <a:cxnLst/>
              <a:rect l="l" t="t" r="r" b="b"/>
              <a:pathLst>
                <a:path w="23485" h="19306" extrusionOk="0">
                  <a:moveTo>
                    <a:pt x="2097" y="1"/>
                  </a:moveTo>
                  <a:cubicBezTo>
                    <a:pt x="1581" y="1"/>
                    <a:pt x="1117" y="337"/>
                    <a:pt x="968" y="859"/>
                  </a:cubicBezTo>
                  <a:cubicBezTo>
                    <a:pt x="234" y="2994"/>
                    <a:pt x="1" y="7164"/>
                    <a:pt x="1" y="7164"/>
                  </a:cubicBezTo>
                  <a:cubicBezTo>
                    <a:pt x="1" y="7164"/>
                    <a:pt x="3370" y="10499"/>
                    <a:pt x="5238" y="13068"/>
                  </a:cubicBezTo>
                  <a:cubicBezTo>
                    <a:pt x="7139" y="15636"/>
                    <a:pt x="8740" y="16771"/>
                    <a:pt x="10842" y="19306"/>
                  </a:cubicBezTo>
                  <a:cubicBezTo>
                    <a:pt x="19248" y="18205"/>
                    <a:pt x="22417" y="17638"/>
                    <a:pt x="23484" y="16404"/>
                  </a:cubicBezTo>
                  <a:cubicBezTo>
                    <a:pt x="16779" y="13768"/>
                    <a:pt x="6839" y="2194"/>
                    <a:pt x="2636" y="125"/>
                  </a:cubicBezTo>
                  <a:cubicBezTo>
                    <a:pt x="2457" y="40"/>
                    <a:pt x="2274" y="1"/>
                    <a:pt x="20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53"/>
            <p:cNvSpPr/>
            <p:nvPr/>
          </p:nvSpPr>
          <p:spPr>
            <a:xfrm flipH="1">
              <a:off x="6342632" y="3743670"/>
              <a:ext cx="2448255" cy="1418196"/>
            </a:xfrm>
            <a:custGeom>
              <a:avLst/>
              <a:gdLst/>
              <a:ahLst/>
              <a:cxnLst/>
              <a:rect l="l" t="t" r="r" b="b"/>
              <a:pathLst>
                <a:path w="62812" h="36385" extrusionOk="0">
                  <a:moveTo>
                    <a:pt x="36126" y="0"/>
                  </a:moveTo>
                  <a:cubicBezTo>
                    <a:pt x="33596" y="278"/>
                    <a:pt x="31044" y="417"/>
                    <a:pt x="28487" y="417"/>
                  </a:cubicBezTo>
                  <a:cubicBezTo>
                    <a:pt x="27976" y="417"/>
                    <a:pt x="27464" y="412"/>
                    <a:pt x="26953" y="400"/>
                  </a:cubicBezTo>
                  <a:lnTo>
                    <a:pt x="20482" y="11942"/>
                  </a:lnTo>
                  <a:cubicBezTo>
                    <a:pt x="20482" y="11942"/>
                    <a:pt x="18932" y="11432"/>
                    <a:pt x="16673" y="11432"/>
                  </a:cubicBezTo>
                  <a:cubicBezTo>
                    <a:pt x="13764" y="11432"/>
                    <a:pt x="9678" y="12277"/>
                    <a:pt x="6205" y="16145"/>
                  </a:cubicBezTo>
                  <a:cubicBezTo>
                    <a:pt x="0" y="23050"/>
                    <a:pt x="2302" y="31790"/>
                    <a:pt x="2302" y="31790"/>
                  </a:cubicBezTo>
                  <a:cubicBezTo>
                    <a:pt x="11032" y="35243"/>
                    <a:pt x="16215" y="36384"/>
                    <a:pt x="20154" y="36384"/>
                  </a:cubicBezTo>
                  <a:cubicBezTo>
                    <a:pt x="26450" y="36384"/>
                    <a:pt x="29572" y="33470"/>
                    <a:pt x="38928" y="32423"/>
                  </a:cubicBezTo>
                  <a:cubicBezTo>
                    <a:pt x="48235" y="31389"/>
                    <a:pt x="55073" y="23450"/>
                    <a:pt x="59009" y="17413"/>
                  </a:cubicBezTo>
                  <a:cubicBezTo>
                    <a:pt x="60443" y="15211"/>
                    <a:pt x="61711" y="12876"/>
                    <a:pt x="62812" y="10474"/>
                  </a:cubicBezTo>
                  <a:lnTo>
                    <a:pt x="51804" y="3469"/>
                  </a:lnTo>
                  <a:lnTo>
                    <a:pt x="361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53"/>
            <p:cNvSpPr/>
            <p:nvPr/>
          </p:nvSpPr>
          <p:spPr>
            <a:xfrm flipH="1">
              <a:off x="6444068" y="3321119"/>
              <a:ext cx="959548" cy="784305"/>
            </a:xfrm>
            <a:custGeom>
              <a:avLst/>
              <a:gdLst/>
              <a:ahLst/>
              <a:cxnLst/>
              <a:rect l="l" t="t" r="r" b="b"/>
              <a:pathLst>
                <a:path w="24618" h="20122" extrusionOk="0">
                  <a:moveTo>
                    <a:pt x="23550" y="0"/>
                  </a:moveTo>
                  <a:lnTo>
                    <a:pt x="2636" y="1568"/>
                  </a:lnTo>
                  <a:cubicBezTo>
                    <a:pt x="0" y="4370"/>
                    <a:pt x="2802" y="7305"/>
                    <a:pt x="5004" y="12276"/>
                  </a:cubicBezTo>
                  <a:cubicBezTo>
                    <a:pt x="5037" y="12409"/>
                    <a:pt x="5905" y="12409"/>
                    <a:pt x="5905" y="12542"/>
                  </a:cubicBezTo>
                  <a:cubicBezTo>
                    <a:pt x="6437" y="17081"/>
                    <a:pt x="9435" y="20121"/>
                    <a:pt x="12614" y="20121"/>
                  </a:cubicBezTo>
                  <a:cubicBezTo>
                    <a:pt x="12823" y="20121"/>
                    <a:pt x="13033" y="20108"/>
                    <a:pt x="13243" y="20081"/>
                  </a:cubicBezTo>
                  <a:cubicBezTo>
                    <a:pt x="18180" y="18914"/>
                    <a:pt x="18047" y="16145"/>
                    <a:pt x="20248" y="13843"/>
                  </a:cubicBezTo>
                  <a:lnTo>
                    <a:pt x="24251" y="9707"/>
                  </a:lnTo>
                  <a:lnTo>
                    <a:pt x="24618" y="1601"/>
                  </a:lnTo>
                  <a:lnTo>
                    <a:pt x="23550" y="0"/>
                  </a:lnTo>
                  <a:close/>
                </a:path>
              </a:pathLst>
            </a:custGeom>
            <a:solidFill>
              <a:srgbClr val="BE9E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53"/>
            <p:cNvSpPr/>
            <p:nvPr/>
          </p:nvSpPr>
          <p:spPr>
            <a:xfrm flipH="1">
              <a:off x="6372542" y="2992659"/>
              <a:ext cx="1240420" cy="1743113"/>
            </a:xfrm>
            <a:custGeom>
              <a:avLst/>
              <a:gdLst/>
              <a:ahLst/>
              <a:cxnLst/>
              <a:rect l="l" t="t" r="r" b="b"/>
              <a:pathLst>
                <a:path w="31824" h="44721" extrusionOk="0">
                  <a:moveTo>
                    <a:pt x="17653" y="1"/>
                  </a:moveTo>
                  <a:cubicBezTo>
                    <a:pt x="16073" y="1"/>
                    <a:pt x="14312" y="301"/>
                    <a:pt x="12410" y="1088"/>
                  </a:cubicBezTo>
                  <a:cubicBezTo>
                    <a:pt x="4437" y="4391"/>
                    <a:pt x="4904" y="15399"/>
                    <a:pt x="4904" y="15399"/>
                  </a:cubicBezTo>
                  <a:cubicBezTo>
                    <a:pt x="4904" y="15399"/>
                    <a:pt x="5672" y="22904"/>
                    <a:pt x="2836" y="24972"/>
                  </a:cubicBezTo>
                  <a:cubicBezTo>
                    <a:pt x="1" y="27040"/>
                    <a:pt x="601" y="31710"/>
                    <a:pt x="1202" y="32211"/>
                  </a:cubicBezTo>
                  <a:cubicBezTo>
                    <a:pt x="1769" y="32744"/>
                    <a:pt x="2636" y="34979"/>
                    <a:pt x="3270" y="39816"/>
                  </a:cubicBezTo>
                  <a:cubicBezTo>
                    <a:pt x="3605" y="42391"/>
                    <a:pt x="5721" y="44509"/>
                    <a:pt x="8005" y="44509"/>
                  </a:cubicBezTo>
                  <a:cubicBezTo>
                    <a:pt x="10042" y="44509"/>
                    <a:pt x="12214" y="42825"/>
                    <a:pt x="13377" y="38282"/>
                  </a:cubicBezTo>
                  <a:cubicBezTo>
                    <a:pt x="15845" y="28642"/>
                    <a:pt x="11409" y="19668"/>
                    <a:pt x="10108" y="18301"/>
                  </a:cubicBezTo>
                  <a:cubicBezTo>
                    <a:pt x="8807" y="16933"/>
                    <a:pt x="7673" y="12597"/>
                    <a:pt x="8807" y="11262"/>
                  </a:cubicBezTo>
                  <a:cubicBezTo>
                    <a:pt x="9300" y="10697"/>
                    <a:pt x="9856" y="10377"/>
                    <a:pt x="10428" y="10377"/>
                  </a:cubicBezTo>
                  <a:cubicBezTo>
                    <a:pt x="11173" y="10377"/>
                    <a:pt x="11945" y="10918"/>
                    <a:pt x="12643" y="12163"/>
                  </a:cubicBezTo>
                  <a:cubicBezTo>
                    <a:pt x="13335" y="12559"/>
                    <a:pt x="13838" y="12710"/>
                    <a:pt x="14250" y="12710"/>
                  </a:cubicBezTo>
                  <a:cubicBezTo>
                    <a:pt x="15505" y="12710"/>
                    <a:pt x="15911" y="11305"/>
                    <a:pt x="18247" y="11129"/>
                  </a:cubicBezTo>
                  <a:cubicBezTo>
                    <a:pt x="20114" y="11545"/>
                    <a:pt x="21662" y="11712"/>
                    <a:pt x="22943" y="11712"/>
                  </a:cubicBezTo>
                  <a:cubicBezTo>
                    <a:pt x="28027" y="11712"/>
                    <a:pt x="28921" y="9095"/>
                    <a:pt x="28921" y="9094"/>
                  </a:cubicBezTo>
                  <a:lnTo>
                    <a:pt x="28921" y="9094"/>
                  </a:lnTo>
                  <a:cubicBezTo>
                    <a:pt x="28922" y="9095"/>
                    <a:pt x="29255" y="15832"/>
                    <a:pt x="26920" y="18201"/>
                  </a:cubicBezTo>
                  <a:cubicBezTo>
                    <a:pt x="25753" y="19235"/>
                    <a:pt x="26486" y="19835"/>
                    <a:pt x="24885" y="22804"/>
                  </a:cubicBezTo>
                  <a:cubicBezTo>
                    <a:pt x="23784" y="24872"/>
                    <a:pt x="22183" y="26640"/>
                    <a:pt x="20249" y="28008"/>
                  </a:cubicBezTo>
                  <a:lnTo>
                    <a:pt x="19181" y="31544"/>
                  </a:lnTo>
                  <a:cubicBezTo>
                    <a:pt x="19181" y="31544"/>
                    <a:pt x="18047" y="33312"/>
                    <a:pt x="18047" y="36480"/>
                  </a:cubicBezTo>
                  <a:cubicBezTo>
                    <a:pt x="18517" y="42411"/>
                    <a:pt x="21649" y="44721"/>
                    <a:pt x="24624" y="44721"/>
                  </a:cubicBezTo>
                  <a:cubicBezTo>
                    <a:pt x="28193" y="44721"/>
                    <a:pt x="31535" y="41398"/>
                    <a:pt x="29789" y="37014"/>
                  </a:cubicBezTo>
                  <a:cubicBezTo>
                    <a:pt x="28354" y="34546"/>
                    <a:pt x="28421" y="32444"/>
                    <a:pt x="28688" y="26640"/>
                  </a:cubicBezTo>
                  <a:cubicBezTo>
                    <a:pt x="31824" y="20703"/>
                    <a:pt x="29755" y="20869"/>
                    <a:pt x="30689" y="14031"/>
                  </a:cubicBezTo>
                  <a:cubicBezTo>
                    <a:pt x="31590" y="7159"/>
                    <a:pt x="25886" y="3057"/>
                    <a:pt x="25886" y="3057"/>
                  </a:cubicBezTo>
                  <a:cubicBezTo>
                    <a:pt x="25886" y="3057"/>
                    <a:pt x="22695" y="1"/>
                    <a:pt x="17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53"/>
            <p:cNvSpPr/>
            <p:nvPr/>
          </p:nvSpPr>
          <p:spPr>
            <a:xfrm flipH="1">
              <a:off x="5783561" y="3894902"/>
              <a:ext cx="1131205" cy="1115185"/>
            </a:xfrm>
            <a:custGeom>
              <a:avLst/>
              <a:gdLst/>
              <a:ahLst/>
              <a:cxnLst/>
              <a:rect l="l" t="t" r="r" b="b"/>
              <a:pathLst>
                <a:path w="29022" h="28611" extrusionOk="0">
                  <a:moveTo>
                    <a:pt x="16990" y="0"/>
                  </a:moveTo>
                  <a:cubicBezTo>
                    <a:pt x="16290" y="0"/>
                    <a:pt x="15384" y="295"/>
                    <a:pt x="14478" y="1424"/>
                  </a:cubicBezTo>
                  <a:cubicBezTo>
                    <a:pt x="12576" y="3759"/>
                    <a:pt x="1101" y="17669"/>
                    <a:pt x="1101" y="17669"/>
                  </a:cubicBezTo>
                  <a:cubicBezTo>
                    <a:pt x="1101" y="17669"/>
                    <a:pt x="1" y="18703"/>
                    <a:pt x="1402" y="20137"/>
                  </a:cubicBezTo>
                  <a:cubicBezTo>
                    <a:pt x="2803" y="21572"/>
                    <a:pt x="11942" y="28610"/>
                    <a:pt x="11942" y="28610"/>
                  </a:cubicBezTo>
                  <a:lnTo>
                    <a:pt x="29021" y="9596"/>
                  </a:lnTo>
                  <a:lnTo>
                    <a:pt x="18280" y="357"/>
                  </a:lnTo>
                  <a:cubicBezTo>
                    <a:pt x="18280" y="357"/>
                    <a:pt x="17759" y="0"/>
                    <a:pt x="169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53"/>
            <p:cNvSpPr/>
            <p:nvPr/>
          </p:nvSpPr>
          <p:spPr>
            <a:xfrm flipH="1">
              <a:off x="5745876" y="4268926"/>
              <a:ext cx="703427" cy="756748"/>
            </a:xfrm>
            <a:custGeom>
              <a:avLst/>
              <a:gdLst/>
              <a:ahLst/>
              <a:cxnLst/>
              <a:rect l="l" t="t" r="r" b="b"/>
              <a:pathLst>
                <a:path w="18047" h="19415" extrusionOk="0">
                  <a:moveTo>
                    <a:pt x="17113" y="0"/>
                  </a:moveTo>
                  <a:lnTo>
                    <a:pt x="0" y="19014"/>
                  </a:lnTo>
                  <a:lnTo>
                    <a:pt x="501" y="19414"/>
                  </a:lnTo>
                  <a:lnTo>
                    <a:pt x="18047" y="34"/>
                  </a:lnTo>
                  <a:lnTo>
                    <a:pt x="171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53"/>
            <p:cNvSpPr/>
            <p:nvPr/>
          </p:nvSpPr>
          <p:spPr>
            <a:xfrm flipH="1">
              <a:off x="5745879" y="3802097"/>
              <a:ext cx="421308" cy="468159"/>
            </a:xfrm>
            <a:custGeom>
              <a:avLst/>
              <a:gdLst/>
              <a:ahLst/>
              <a:cxnLst/>
              <a:rect l="l" t="t" r="r" b="b"/>
              <a:pathLst>
                <a:path w="10809" h="12011" extrusionOk="0">
                  <a:moveTo>
                    <a:pt x="4207" y="1"/>
                  </a:moveTo>
                  <a:cubicBezTo>
                    <a:pt x="3305" y="1"/>
                    <a:pt x="2603" y="703"/>
                    <a:pt x="2603" y="703"/>
                  </a:cubicBezTo>
                  <a:lnTo>
                    <a:pt x="1" y="3505"/>
                  </a:lnTo>
                  <a:lnTo>
                    <a:pt x="9875" y="12011"/>
                  </a:lnTo>
                  <a:lnTo>
                    <a:pt x="10809" y="11977"/>
                  </a:lnTo>
                  <a:cubicBezTo>
                    <a:pt x="10809" y="11977"/>
                    <a:pt x="7973" y="5306"/>
                    <a:pt x="6305" y="1670"/>
                  </a:cubicBezTo>
                  <a:cubicBezTo>
                    <a:pt x="5630" y="375"/>
                    <a:pt x="4865" y="1"/>
                    <a:pt x="42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53"/>
            <p:cNvSpPr/>
            <p:nvPr/>
          </p:nvSpPr>
          <p:spPr>
            <a:xfrm flipH="1">
              <a:off x="5760184" y="3842361"/>
              <a:ext cx="388801" cy="429220"/>
            </a:xfrm>
            <a:custGeom>
              <a:avLst/>
              <a:gdLst/>
              <a:ahLst/>
              <a:cxnLst/>
              <a:rect l="l" t="t" r="r" b="b"/>
              <a:pathLst>
                <a:path w="9975" h="11012" extrusionOk="0">
                  <a:moveTo>
                    <a:pt x="3450" y="1"/>
                  </a:moveTo>
                  <a:cubicBezTo>
                    <a:pt x="2955" y="1"/>
                    <a:pt x="2466" y="208"/>
                    <a:pt x="2136" y="604"/>
                  </a:cubicBezTo>
                  <a:cubicBezTo>
                    <a:pt x="802" y="2071"/>
                    <a:pt x="1" y="2872"/>
                    <a:pt x="1" y="2872"/>
                  </a:cubicBezTo>
                  <a:lnTo>
                    <a:pt x="9374" y="11011"/>
                  </a:lnTo>
                  <a:lnTo>
                    <a:pt x="9975" y="10978"/>
                  </a:lnTo>
                  <a:lnTo>
                    <a:pt x="5438" y="1671"/>
                  </a:lnTo>
                  <a:cubicBezTo>
                    <a:pt x="5105" y="1071"/>
                    <a:pt x="4838" y="437"/>
                    <a:pt x="4204" y="170"/>
                  </a:cubicBezTo>
                  <a:cubicBezTo>
                    <a:pt x="3965" y="56"/>
                    <a:pt x="3707" y="1"/>
                    <a:pt x="3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53"/>
            <p:cNvSpPr/>
            <p:nvPr/>
          </p:nvSpPr>
          <p:spPr>
            <a:xfrm flipH="1">
              <a:off x="6483049" y="4615160"/>
              <a:ext cx="687836" cy="400104"/>
            </a:xfrm>
            <a:custGeom>
              <a:avLst/>
              <a:gdLst/>
              <a:ahLst/>
              <a:cxnLst/>
              <a:rect l="l" t="t" r="r" b="b"/>
              <a:pathLst>
                <a:path w="17647" h="10265" extrusionOk="0">
                  <a:moveTo>
                    <a:pt x="13578" y="0"/>
                  </a:moveTo>
                  <a:cubicBezTo>
                    <a:pt x="11593" y="0"/>
                    <a:pt x="9002" y="443"/>
                    <a:pt x="6772" y="958"/>
                  </a:cubicBezTo>
                  <a:cubicBezTo>
                    <a:pt x="3770" y="1625"/>
                    <a:pt x="3469" y="3493"/>
                    <a:pt x="3102" y="4660"/>
                  </a:cubicBezTo>
                  <a:cubicBezTo>
                    <a:pt x="2736" y="5861"/>
                    <a:pt x="0" y="7529"/>
                    <a:pt x="0" y="7529"/>
                  </a:cubicBezTo>
                  <a:lnTo>
                    <a:pt x="1768" y="10264"/>
                  </a:lnTo>
                  <a:cubicBezTo>
                    <a:pt x="2698" y="10025"/>
                    <a:pt x="3654" y="9893"/>
                    <a:pt x="4638" y="9893"/>
                  </a:cubicBezTo>
                  <a:cubicBezTo>
                    <a:pt x="4748" y="9893"/>
                    <a:pt x="4859" y="9894"/>
                    <a:pt x="4970" y="9898"/>
                  </a:cubicBezTo>
                  <a:cubicBezTo>
                    <a:pt x="5128" y="9907"/>
                    <a:pt x="5284" y="9912"/>
                    <a:pt x="5440" y="9912"/>
                  </a:cubicBezTo>
                  <a:cubicBezTo>
                    <a:pt x="9618" y="9912"/>
                    <a:pt x="13285" y="6586"/>
                    <a:pt x="14411" y="6328"/>
                  </a:cubicBezTo>
                  <a:cubicBezTo>
                    <a:pt x="15578" y="6061"/>
                    <a:pt x="14911" y="4894"/>
                    <a:pt x="15478" y="4160"/>
                  </a:cubicBezTo>
                  <a:cubicBezTo>
                    <a:pt x="16078" y="3426"/>
                    <a:pt x="16345" y="4093"/>
                    <a:pt x="17012" y="3126"/>
                  </a:cubicBezTo>
                  <a:cubicBezTo>
                    <a:pt x="17646" y="2159"/>
                    <a:pt x="16912" y="2192"/>
                    <a:pt x="16445" y="1758"/>
                  </a:cubicBezTo>
                  <a:cubicBezTo>
                    <a:pt x="15978" y="1291"/>
                    <a:pt x="17379" y="724"/>
                    <a:pt x="15445" y="191"/>
                  </a:cubicBezTo>
                  <a:cubicBezTo>
                    <a:pt x="14932" y="58"/>
                    <a:pt x="14294" y="0"/>
                    <a:pt x="13578" y="0"/>
                  </a:cubicBezTo>
                  <a:close/>
                </a:path>
              </a:pathLst>
            </a:custGeom>
            <a:solidFill>
              <a:srgbClr val="BE9E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53"/>
            <p:cNvSpPr/>
            <p:nvPr/>
          </p:nvSpPr>
          <p:spPr>
            <a:xfrm flipH="1">
              <a:off x="6949830" y="3758833"/>
              <a:ext cx="1316309" cy="1551811"/>
            </a:xfrm>
            <a:custGeom>
              <a:avLst/>
              <a:gdLst/>
              <a:ahLst/>
              <a:cxnLst/>
              <a:rect l="l" t="t" r="r" b="b"/>
              <a:pathLst>
                <a:path w="33771" h="39813" extrusionOk="0">
                  <a:moveTo>
                    <a:pt x="13010" y="0"/>
                  </a:moveTo>
                  <a:cubicBezTo>
                    <a:pt x="0" y="0"/>
                    <a:pt x="6333" y="25680"/>
                    <a:pt x="7586" y="32635"/>
                  </a:cubicBezTo>
                  <a:cubicBezTo>
                    <a:pt x="8530" y="37851"/>
                    <a:pt x="11952" y="39812"/>
                    <a:pt x="15484" y="39812"/>
                  </a:cubicBezTo>
                  <a:cubicBezTo>
                    <a:pt x="16695" y="39812"/>
                    <a:pt x="17919" y="39582"/>
                    <a:pt x="19060" y="39173"/>
                  </a:cubicBezTo>
                  <a:cubicBezTo>
                    <a:pt x="23397" y="37572"/>
                    <a:pt x="24664" y="36704"/>
                    <a:pt x="32403" y="32902"/>
                  </a:cubicBezTo>
                  <a:cubicBezTo>
                    <a:pt x="33771" y="29566"/>
                    <a:pt x="29668" y="27531"/>
                    <a:pt x="29668" y="27531"/>
                  </a:cubicBezTo>
                  <a:cubicBezTo>
                    <a:pt x="29668" y="27531"/>
                    <a:pt x="21129" y="30800"/>
                    <a:pt x="17893" y="31067"/>
                  </a:cubicBezTo>
                  <a:cubicBezTo>
                    <a:pt x="17837" y="31072"/>
                    <a:pt x="17783" y="31075"/>
                    <a:pt x="17729" y="31075"/>
                  </a:cubicBezTo>
                  <a:cubicBezTo>
                    <a:pt x="15709" y="31075"/>
                    <a:pt x="15420" y="27461"/>
                    <a:pt x="15258" y="26063"/>
                  </a:cubicBezTo>
                  <a:cubicBezTo>
                    <a:pt x="14557" y="20926"/>
                    <a:pt x="14424" y="19158"/>
                    <a:pt x="15391" y="15823"/>
                  </a:cubicBezTo>
                  <a:cubicBezTo>
                    <a:pt x="17526" y="8518"/>
                    <a:pt x="16058" y="5048"/>
                    <a:pt x="13490" y="11"/>
                  </a:cubicBezTo>
                  <a:cubicBezTo>
                    <a:pt x="13327" y="4"/>
                    <a:pt x="13167" y="0"/>
                    <a:pt x="130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53"/>
            <p:cNvSpPr/>
            <p:nvPr/>
          </p:nvSpPr>
          <p:spPr>
            <a:xfrm flipH="1">
              <a:off x="9525448" y="3695534"/>
              <a:ext cx="39" cy="2650"/>
            </a:xfrm>
            <a:custGeom>
              <a:avLst/>
              <a:gdLst/>
              <a:ahLst/>
              <a:cxnLst/>
              <a:rect l="l" t="t" r="r" b="b"/>
              <a:pathLst>
                <a:path w="1" h="68" extrusionOk="0">
                  <a:moveTo>
                    <a:pt x="0" y="1"/>
                  </a:moveTo>
                  <a:cubicBezTo>
                    <a:pt x="0" y="1"/>
                    <a:pt x="0" y="68"/>
                    <a:pt x="0" y="1"/>
                  </a:cubicBezTo>
                  <a:close/>
                </a:path>
              </a:pathLst>
            </a:custGeom>
            <a:solidFill>
              <a:srgbClr val="2D2D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53"/>
            <p:cNvSpPr/>
            <p:nvPr/>
          </p:nvSpPr>
          <p:spPr>
            <a:xfrm flipH="1">
              <a:off x="9531957" y="3679943"/>
              <a:ext cx="3937" cy="2767"/>
            </a:xfrm>
            <a:custGeom>
              <a:avLst/>
              <a:gdLst/>
              <a:ahLst/>
              <a:cxnLst/>
              <a:rect l="l" t="t" r="r" b="b"/>
              <a:pathLst>
                <a:path w="101" h="71" extrusionOk="0">
                  <a:moveTo>
                    <a:pt x="1" y="1"/>
                  </a:moveTo>
                  <a:cubicBezTo>
                    <a:pt x="21" y="42"/>
                    <a:pt x="55" y="70"/>
                    <a:pt x="77" y="70"/>
                  </a:cubicBezTo>
                  <a:cubicBezTo>
                    <a:pt x="91" y="70"/>
                    <a:pt x="101" y="59"/>
                    <a:pt x="101" y="34"/>
                  </a:cubicBezTo>
                  <a:cubicBezTo>
                    <a:pt x="101" y="34"/>
                    <a:pt x="34" y="1"/>
                    <a:pt x="1" y="1"/>
                  </a:cubicBezTo>
                  <a:close/>
                </a:path>
              </a:pathLst>
            </a:custGeom>
            <a:solidFill>
              <a:srgbClr val="2D2D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53"/>
            <p:cNvSpPr/>
            <p:nvPr/>
          </p:nvSpPr>
          <p:spPr>
            <a:xfrm flipH="1">
              <a:off x="9517692" y="3700757"/>
              <a:ext cx="3898" cy="6977"/>
            </a:xfrm>
            <a:custGeom>
              <a:avLst/>
              <a:gdLst/>
              <a:ahLst/>
              <a:cxnLst/>
              <a:rect l="l" t="t" r="r" b="b"/>
              <a:pathLst>
                <a:path w="100" h="179" extrusionOk="0">
                  <a:moveTo>
                    <a:pt x="1" y="0"/>
                  </a:moveTo>
                  <a:cubicBezTo>
                    <a:pt x="1" y="12"/>
                    <a:pt x="6" y="29"/>
                    <a:pt x="14" y="46"/>
                  </a:cubicBezTo>
                  <a:lnTo>
                    <a:pt x="14" y="46"/>
                  </a:lnTo>
                  <a:cubicBezTo>
                    <a:pt x="6" y="21"/>
                    <a:pt x="1" y="0"/>
                    <a:pt x="1" y="0"/>
                  </a:cubicBezTo>
                  <a:close/>
                  <a:moveTo>
                    <a:pt x="14" y="46"/>
                  </a:moveTo>
                  <a:cubicBezTo>
                    <a:pt x="27" y="84"/>
                    <a:pt x="46" y="131"/>
                    <a:pt x="66" y="134"/>
                  </a:cubicBezTo>
                  <a:lnTo>
                    <a:pt x="66" y="134"/>
                  </a:lnTo>
                  <a:cubicBezTo>
                    <a:pt x="48" y="108"/>
                    <a:pt x="27" y="75"/>
                    <a:pt x="14" y="46"/>
                  </a:cubicBezTo>
                  <a:close/>
                  <a:moveTo>
                    <a:pt x="66" y="134"/>
                  </a:moveTo>
                  <a:cubicBezTo>
                    <a:pt x="83" y="160"/>
                    <a:pt x="98" y="179"/>
                    <a:pt x="99" y="179"/>
                  </a:cubicBezTo>
                  <a:cubicBezTo>
                    <a:pt x="100" y="179"/>
                    <a:pt x="91" y="166"/>
                    <a:pt x="67" y="134"/>
                  </a:cubicBezTo>
                  <a:cubicBezTo>
                    <a:pt x="67" y="134"/>
                    <a:pt x="66" y="134"/>
                    <a:pt x="66" y="134"/>
                  </a:cubicBezTo>
                  <a:close/>
                </a:path>
              </a:pathLst>
            </a:custGeom>
            <a:solidFill>
              <a:srgbClr val="2D2D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53"/>
            <p:cNvSpPr/>
            <p:nvPr/>
          </p:nvSpPr>
          <p:spPr>
            <a:xfrm flipH="1">
              <a:off x="9545522" y="3656167"/>
              <a:ext cx="780" cy="780"/>
            </a:xfrm>
            <a:custGeom>
              <a:avLst/>
              <a:gdLst/>
              <a:ahLst/>
              <a:cxnLst/>
              <a:rect l="l" t="t" r="r" b="b"/>
              <a:pathLst>
                <a:path w="20" h="20" extrusionOk="0">
                  <a:moveTo>
                    <a:pt x="14" y="1"/>
                  </a:moveTo>
                  <a:cubicBezTo>
                    <a:pt x="12" y="1"/>
                    <a:pt x="8" y="3"/>
                    <a:pt x="1" y="10"/>
                  </a:cubicBezTo>
                  <a:cubicBezTo>
                    <a:pt x="1" y="17"/>
                    <a:pt x="2" y="20"/>
                    <a:pt x="4" y="20"/>
                  </a:cubicBezTo>
                  <a:cubicBezTo>
                    <a:pt x="10" y="20"/>
                    <a:pt x="19" y="1"/>
                    <a:pt x="14" y="1"/>
                  </a:cubicBezTo>
                  <a:close/>
                </a:path>
              </a:pathLst>
            </a:custGeom>
            <a:solidFill>
              <a:srgbClr val="2D2D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53"/>
            <p:cNvSpPr/>
            <p:nvPr/>
          </p:nvSpPr>
          <p:spPr>
            <a:xfrm flipH="1">
              <a:off x="9476025" y="3733264"/>
              <a:ext cx="5262" cy="3937"/>
            </a:xfrm>
            <a:custGeom>
              <a:avLst/>
              <a:gdLst/>
              <a:ahLst/>
              <a:cxnLst/>
              <a:rect l="l" t="t" r="r" b="b"/>
              <a:pathLst>
                <a:path w="135" h="101" extrusionOk="0">
                  <a:moveTo>
                    <a:pt x="34" y="0"/>
                  </a:moveTo>
                  <a:cubicBezTo>
                    <a:pt x="34" y="0"/>
                    <a:pt x="1" y="0"/>
                    <a:pt x="34" y="34"/>
                  </a:cubicBezTo>
                  <a:cubicBezTo>
                    <a:pt x="67" y="100"/>
                    <a:pt x="101" y="100"/>
                    <a:pt x="134" y="100"/>
                  </a:cubicBezTo>
                  <a:cubicBezTo>
                    <a:pt x="67" y="67"/>
                    <a:pt x="101" y="34"/>
                    <a:pt x="34" y="0"/>
                  </a:cubicBezTo>
                  <a:close/>
                </a:path>
              </a:pathLst>
            </a:custGeom>
            <a:solidFill>
              <a:srgbClr val="2D2D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53"/>
            <p:cNvSpPr/>
            <p:nvPr/>
          </p:nvSpPr>
          <p:spPr>
            <a:xfrm flipH="1">
              <a:off x="5860165" y="4578366"/>
              <a:ext cx="3196" cy="624"/>
            </a:xfrm>
            <a:custGeom>
              <a:avLst/>
              <a:gdLst/>
              <a:ahLst/>
              <a:cxnLst/>
              <a:rect l="l" t="t" r="r" b="b"/>
              <a:pathLst>
                <a:path w="82" h="16" extrusionOk="0">
                  <a:moveTo>
                    <a:pt x="45" y="0"/>
                  </a:moveTo>
                  <a:cubicBezTo>
                    <a:pt x="0" y="0"/>
                    <a:pt x="60" y="15"/>
                    <a:pt x="75" y="15"/>
                  </a:cubicBezTo>
                  <a:cubicBezTo>
                    <a:pt x="82" y="15"/>
                    <a:pt x="78" y="12"/>
                    <a:pt x="45" y="0"/>
                  </a:cubicBezTo>
                  <a:close/>
                </a:path>
              </a:pathLst>
            </a:custGeom>
            <a:solidFill>
              <a:srgbClr val="41A3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53"/>
            <p:cNvSpPr/>
            <p:nvPr/>
          </p:nvSpPr>
          <p:spPr>
            <a:xfrm flipH="1">
              <a:off x="7597056" y="5092225"/>
              <a:ext cx="370298" cy="228300"/>
            </a:xfrm>
            <a:custGeom>
              <a:avLst/>
              <a:gdLst/>
              <a:ahLst/>
              <a:cxnLst/>
              <a:rect l="l" t="t" r="r" b="b"/>
              <a:pathLst>
                <a:path w="15471" h="8885" extrusionOk="0">
                  <a:moveTo>
                    <a:pt x="0" y="0"/>
                  </a:moveTo>
                  <a:cubicBezTo>
                    <a:pt x="2258" y="5421"/>
                    <a:pt x="9951" y="10432"/>
                    <a:pt x="15471" y="8427"/>
                  </a:cubicBezTo>
                </a:path>
              </a:pathLst>
            </a:cu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53"/>
            <p:cNvSpPr/>
            <p:nvPr/>
          </p:nvSpPr>
          <p:spPr>
            <a:xfrm flipH="1">
              <a:off x="8034830" y="3971400"/>
              <a:ext cx="26325" cy="209025"/>
            </a:xfrm>
            <a:custGeom>
              <a:avLst/>
              <a:gdLst/>
              <a:ahLst/>
              <a:cxnLst/>
              <a:rect l="l" t="t" r="r" b="b"/>
              <a:pathLst>
                <a:path w="1053" h="8361" extrusionOk="0">
                  <a:moveTo>
                    <a:pt x="1053" y="0"/>
                  </a:moveTo>
                  <a:cubicBezTo>
                    <a:pt x="537" y="2761"/>
                    <a:pt x="0" y="5552"/>
                    <a:pt x="0" y="8361"/>
                  </a:cubicBezTo>
                </a:path>
              </a:pathLst>
            </a:cu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53"/>
            <p:cNvSpPr/>
            <p:nvPr/>
          </p:nvSpPr>
          <p:spPr>
            <a:xfrm flipH="1">
              <a:off x="8062805" y="4186606"/>
              <a:ext cx="286375" cy="39900"/>
            </a:xfrm>
            <a:custGeom>
              <a:avLst/>
              <a:gdLst/>
              <a:ahLst/>
              <a:cxnLst/>
              <a:rect l="l" t="t" r="r" b="b"/>
              <a:pathLst>
                <a:path w="11455" h="1596" extrusionOk="0">
                  <a:moveTo>
                    <a:pt x="11455" y="214"/>
                  </a:moveTo>
                  <a:cubicBezTo>
                    <a:pt x="7635" y="-237"/>
                    <a:pt x="3501" y="5"/>
                    <a:pt x="0" y="1596"/>
                  </a:cubicBezTo>
                </a:path>
              </a:pathLst>
            </a:cu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47" name="Group 946">
            <a:extLst>
              <a:ext uri="{FF2B5EF4-FFF2-40B4-BE49-F238E27FC236}">
                <a16:creationId xmlns:a16="http://schemas.microsoft.com/office/drawing/2014/main" id="{D060E62F-2750-BD40-B379-A3966C7B8842}"/>
              </a:ext>
            </a:extLst>
          </p:cNvPr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948" name="Round Single Corner Rectangle 21">
              <a:extLst>
                <a:ext uri="{FF2B5EF4-FFF2-40B4-BE49-F238E27FC236}">
                  <a16:creationId xmlns:a16="http://schemas.microsoft.com/office/drawing/2014/main" id="{B0F289D1-4BC6-2933-5A63-1F076484A41A}"/>
                </a:ext>
              </a:extLst>
            </p:cNvPr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9" name="Round Single Corner Rectangle 23">
              <a:extLst>
                <a:ext uri="{FF2B5EF4-FFF2-40B4-BE49-F238E27FC236}">
                  <a16:creationId xmlns:a16="http://schemas.microsoft.com/office/drawing/2014/main" id="{45B5BEA8-170E-0D67-D756-D0FE7831A59C}"/>
                </a:ext>
              </a:extLst>
            </p:cNvPr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0" name="Round Single Corner Rectangle 24">
              <a:extLst>
                <a:ext uri="{FF2B5EF4-FFF2-40B4-BE49-F238E27FC236}">
                  <a16:creationId xmlns:a16="http://schemas.microsoft.com/office/drawing/2014/main" id="{751D1675-308E-1848-0914-DF977DFC611C}"/>
                </a:ext>
              </a:extLst>
            </p:cNvPr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51" name="TextBox 950">
            <a:extLst>
              <a:ext uri="{FF2B5EF4-FFF2-40B4-BE49-F238E27FC236}">
                <a16:creationId xmlns:a16="http://schemas.microsoft.com/office/drawing/2014/main" id="{BA8F32E1-DC00-F6B3-FC3D-09D7A3AAE204}"/>
              </a:ext>
            </a:extLst>
          </p:cNvPr>
          <p:cNvSpPr txBox="1"/>
          <p:nvPr/>
        </p:nvSpPr>
        <p:spPr>
          <a:xfrm>
            <a:off x="1131590" y="1133122"/>
            <a:ext cx="10589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latin typeface="Calibri" panose="020F0502020204030204"/>
                <a:cs typeface="Arial" panose="020B0604020202020204" pitchFamily="34" charset="0"/>
              </a:rPr>
              <a:t>Complete the sentences with the correct answer A, B or C.</a:t>
            </a:r>
          </a:p>
        </p:txBody>
      </p:sp>
      <p:sp>
        <p:nvSpPr>
          <p:cNvPr id="952" name="Rounded Rectangle 15">
            <a:extLst>
              <a:ext uri="{FF2B5EF4-FFF2-40B4-BE49-F238E27FC236}">
                <a16:creationId xmlns:a16="http://schemas.microsoft.com/office/drawing/2014/main" id="{FD63B5C4-7213-BE7D-35A0-134B21A926AA}"/>
              </a:ext>
            </a:extLst>
          </p:cNvPr>
          <p:cNvSpPr/>
          <p:nvPr/>
        </p:nvSpPr>
        <p:spPr>
          <a:xfrm>
            <a:off x="578103" y="1129876"/>
            <a:ext cx="502606" cy="502606"/>
          </a:xfrm>
          <a:prstGeom prst="roundRect">
            <a:avLst/>
          </a:prstGeom>
          <a:solidFill>
            <a:srgbClr val="F1664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48DA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3" name="TextBox 952">
            <a:extLst>
              <a:ext uri="{FF2B5EF4-FFF2-40B4-BE49-F238E27FC236}">
                <a16:creationId xmlns:a16="http://schemas.microsoft.com/office/drawing/2014/main" id="{61438E2B-F5E7-A580-5D30-A05081D9EF97}"/>
              </a:ext>
            </a:extLst>
          </p:cNvPr>
          <p:cNvSpPr txBox="1"/>
          <p:nvPr/>
        </p:nvSpPr>
        <p:spPr>
          <a:xfrm>
            <a:off x="630888" y="102723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954" name="TextBox 953">
            <a:extLst>
              <a:ext uri="{FF2B5EF4-FFF2-40B4-BE49-F238E27FC236}">
                <a16:creationId xmlns:a16="http://schemas.microsoft.com/office/drawing/2014/main" id="{0E2FCBBB-1792-7C63-A223-39DD986B5321}"/>
              </a:ext>
            </a:extLst>
          </p:cNvPr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9EA07C-3DFB-4C48-3FE0-76203500A84F}"/>
              </a:ext>
            </a:extLst>
          </p:cNvPr>
          <p:cNvSpPr txBox="1"/>
          <p:nvPr/>
        </p:nvSpPr>
        <p:spPr>
          <a:xfrm>
            <a:off x="646673" y="1727162"/>
            <a:ext cx="1081456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3200" b="0" i="0" dirty="0">
                <a:solidFill>
                  <a:srgbClr val="94959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long rivers of the world begin from the Himalayas.</a:t>
            </a:r>
          </a:p>
          <a:p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A.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Any 		</a:t>
            </a:r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Some 		</a:t>
            </a:r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Sue’s drawings are more </a:t>
            </a:r>
            <a:r>
              <a:rPr lang="en-US" sz="3200" b="0" i="0" dirty="0" err="1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colourful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0" i="0" dirty="0">
                <a:solidFill>
                  <a:srgbClr val="94959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her teacher’s.</a:t>
            </a:r>
          </a:p>
          <a:p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A.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most 		</a:t>
            </a:r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 			</a:t>
            </a:r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than</a:t>
            </a:r>
          </a:p>
          <a:p>
            <a:r>
              <a:rPr lang="en-US" sz="3200" b="1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US" sz="3200" b="0" i="0" dirty="0">
                <a:solidFill>
                  <a:srgbClr val="94959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buy a ticket to enter the zoo. It’s not free.</a:t>
            </a:r>
          </a:p>
          <a:p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A.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mustn’t 		</a:t>
            </a:r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don’t 		</a:t>
            </a:r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must</a:t>
            </a:r>
          </a:p>
          <a:p>
            <a:r>
              <a:rPr lang="en-US" sz="3200" b="1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 you know </a:t>
            </a:r>
            <a:r>
              <a:rPr lang="en-US" sz="3200" b="0" i="0" dirty="0">
                <a:solidFill>
                  <a:srgbClr val="94959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English songs for children?</a:t>
            </a:r>
          </a:p>
          <a:p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A.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any 		</a:t>
            </a:r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few		 </a:t>
            </a:r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</a:p>
          <a:p>
            <a:r>
              <a:rPr lang="en-US" sz="3200" b="1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USA has </a:t>
            </a:r>
            <a:r>
              <a:rPr lang="en-US" sz="3200" b="0" i="0" dirty="0">
                <a:solidFill>
                  <a:srgbClr val="94959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natural wonders.</a:t>
            </a:r>
          </a:p>
          <a:p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A.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many 		</a:t>
            </a:r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much		 </a:t>
            </a:r>
            <a:r>
              <a:rPr lang="en-US" sz="3200" b="0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little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D97ACC6-6CEA-E18B-A11C-6DB7F8A643AC}"/>
              </a:ext>
            </a:extLst>
          </p:cNvPr>
          <p:cNvSpPr/>
          <p:nvPr/>
        </p:nvSpPr>
        <p:spPr>
          <a:xfrm>
            <a:off x="4223963" y="2191409"/>
            <a:ext cx="633940" cy="61057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43AA687-BF64-823D-8F1C-97154962F5C2}"/>
              </a:ext>
            </a:extLst>
          </p:cNvPr>
          <p:cNvSpPr/>
          <p:nvPr/>
        </p:nvSpPr>
        <p:spPr>
          <a:xfrm>
            <a:off x="6961908" y="3173886"/>
            <a:ext cx="633940" cy="61057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C849226-537D-9F55-0000-FFE202FE2233}"/>
              </a:ext>
            </a:extLst>
          </p:cNvPr>
          <p:cNvSpPr/>
          <p:nvPr/>
        </p:nvSpPr>
        <p:spPr>
          <a:xfrm>
            <a:off x="6961908" y="4149110"/>
            <a:ext cx="633940" cy="61057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6782E8F-217E-6912-9887-54BF247D55B6}"/>
              </a:ext>
            </a:extLst>
          </p:cNvPr>
          <p:cNvSpPr/>
          <p:nvPr/>
        </p:nvSpPr>
        <p:spPr>
          <a:xfrm>
            <a:off x="1488537" y="5121584"/>
            <a:ext cx="633940" cy="61057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E90230D-E238-3A92-1D20-42FA04616883}"/>
              </a:ext>
            </a:extLst>
          </p:cNvPr>
          <p:cNvSpPr/>
          <p:nvPr/>
        </p:nvSpPr>
        <p:spPr>
          <a:xfrm>
            <a:off x="1486721" y="6071284"/>
            <a:ext cx="633940" cy="61057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D8F525-08C9-2B5E-A206-6EAA2FBFC85F}"/>
              </a:ext>
            </a:extLst>
          </p:cNvPr>
          <p:cNvSpPr txBox="1"/>
          <p:nvPr/>
        </p:nvSpPr>
        <p:spPr>
          <a:xfrm>
            <a:off x="2444953" y="1975236"/>
            <a:ext cx="971698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36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When you get help from somebody, you </a:t>
            </a:r>
            <a:r>
              <a:rPr lang="en-US" sz="3600" b="0" i="0" dirty="0">
                <a:solidFill>
                  <a:srgbClr val="94959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 </a:t>
            </a:r>
            <a:r>
              <a:rPr lang="en-US" sz="36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say “Thank you!”.</a:t>
            </a:r>
          </a:p>
          <a:p>
            <a:r>
              <a:rPr lang="en-US" sz="3600" b="1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36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US" sz="3600" b="0" i="0" dirty="0">
                <a:solidFill>
                  <a:srgbClr val="94959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_________ </a:t>
            </a:r>
            <a:r>
              <a:rPr lang="en-US" sz="36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ask people for lucky money. It’s not good </a:t>
            </a:r>
            <a:r>
              <a:rPr lang="en-US" sz="3600" b="0" i="0" dirty="0" err="1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behaviour</a:t>
            </a:r>
            <a:r>
              <a:rPr lang="en-US" sz="36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3600" b="1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36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US" sz="3600" b="0" i="0" dirty="0">
                <a:solidFill>
                  <a:srgbClr val="94959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_________ </a:t>
            </a:r>
            <a:r>
              <a:rPr lang="en-US" sz="36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make noise when you are eating.</a:t>
            </a:r>
          </a:p>
          <a:p>
            <a:r>
              <a:rPr lang="en-US" sz="3600" b="1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36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Before you visit a natural wonder, you </a:t>
            </a:r>
            <a:r>
              <a:rPr lang="en-US" sz="3600" b="0" i="0" dirty="0">
                <a:solidFill>
                  <a:srgbClr val="94959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 </a:t>
            </a:r>
            <a:r>
              <a:rPr lang="en-US" sz="36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learn about it.</a:t>
            </a:r>
          </a:p>
          <a:p>
            <a:r>
              <a:rPr lang="en-US" sz="3600" b="1" i="0" dirty="0">
                <a:solidFill>
                  <a:srgbClr val="3077B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36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What </a:t>
            </a:r>
            <a:r>
              <a:rPr lang="en-US" sz="3600" b="0" i="0" dirty="0">
                <a:solidFill>
                  <a:srgbClr val="94959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 </a:t>
            </a:r>
            <a:r>
              <a:rPr lang="en-US" sz="36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 do if I get lost?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1254" name="Google Shape;1254;p67"/>
          <p:cNvGrpSpPr/>
          <p:nvPr/>
        </p:nvGrpSpPr>
        <p:grpSpPr>
          <a:xfrm>
            <a:off x="-31001" y="2796592"/>
            <a:ext cx="2517311" cy="4488107"/>
            <a:chOff x="714292" y="1943101"/>
            <a:chExt cx="1887983" cy="3366080"/>
          </a:xfrm>
        </p:grpSpPr>
        <p:grpSp>
          <p:nvGrpSpPr>
            <p:cNvPr id="1255" name="Google Shape;1255;p67"/>
            <p:cNvGrpSpPr/>
            <p:nvPr/>
          </p:nvGrpSpPr>
          <p:grpSpPr>
            <a:xfrm>
              <a:off x="714292" y="3782391"/>
              <a:ext cx="1697617" cy="1209066"/>
              <a:chOff x="714292" y="3782391"/>
              <a:chExt cx="1697617" cy="1209066"/>
            </a:xfrm>
          </p:grpSpPr>
          <p:sp>
            <p:nvSpPr>
              <p:cNvPr id="1256" name="Google Shape;1256;p67"/>
              <p:cNvSpPr/>
              <p:nvPr/>
            </p:nvSpPr>
            <p:spPr>
              <a:xfrm flipH="1">
                <a:off x="714292" y="3782391"/>
                <a:ext cx="1697617" cy="426698"/>
              </a:xfrm>
              <a:custGeom>
                <a:avLst/>
                <a:gdLst/>
                <a:ahLst/>
                <a:cxnLst/>
                <a:rect l="l" t="t" r="r" b="b"/>
                <a:pathLst>
                  <a:path w="52910" h="13299" extrusionOk="0">
                    <a:moveTo>
                      <a:pt x="43031" y="1552"/>
                    </a:moveTo>
                    <a:cubicBezTo>
                      <a:pt x="43094" y="1552"/>
                      <a:pt x="43522" y="1624"/>
                      <a:pt x="43603" y="1624"/>
                    </a:cubicBezTo>
                    <a:cubicBezTo>
                      <a:pt x="44059" y="1741"/>
                      <a:pt x="44169" y="1777"/>
                      <a:pt x="44129" y="1777"/>
                    </a:cubicBezTo>
                    <a:cubicBezTo>
                      <a:pt x="44067" y="1777"/>
                      <a:pt x="43643" y="1690"/>
                      <a:pt x="43603" y="1690"/>
                    </a:cubicBezTo>
                    <a:cubicBezTo>
                      <a:pt x="43109" y="1584"/>
                      <a:pt x="42989" y="1552"/>
                      <a:pt x="43031" y="1552"/>
                    </a:cubicBezTo>
                    <a:close/>
                    <a:moveTo>
                      <a:pt x="33" y="8087"/>
                    </a:moveTo>
                    <a:cubicBezTo>
                      <a:pt x="20" y="8485"/>
                      <a:pt x="121" y="8855"/>
                      <a:pt x="338" y="9196"/>
                    </a:cubicBezTo>
                    <a:cubicBezTo>
                      <a:pt x="365" y="9241"/>
                      <a:pt x="385" y="9269"/>
                      <a:pt x="397" y="9282"/>
                    </a:cubicBezTo>
                    <a:lnTo>
                      <a:pt x="397" y="9282"/>
                    </a:lnTo>
                    <a:cubicBezTo>
                      <a:pt x="288" y="9095"/>
                      <a:pt x="201" y="8897"/>
                      <a:pt x="138" y="8695"/>
                    </a:cubicBezTo>
                    <a:cubicBezTo>
                      <a:pt x="81" y="8497"/>
                      <a:pt x="46" y="8292"/>
                      <a:pt x="33" y="8087"/>
                    </a:cubicBezTo>
                    <a:close/>
                    <a:moveTo>
                      <a:pt x="51208" y="9696"/>
                    </a:moveTo>
                    <a:cubicBezTo>
                      <a:pt x="51008" y="9863"/>
                      <a:pt x="50774" y="9996"/>
                      <a:pt x="50541" y="10130"/>
                    </a:cubicBezTo>
                    <a:cubicBezTo>
                      <a:pt x="49974" y="10430"/>
                      <a:pt x="49340" y="10663"/>
                      <a:pt x="48706" y="10830"/>
                    </a:cubicBezTo>
                    <a:cubicBezTo>
                      <a:pt x="49073" y="10697"/>
                      <a:pt x="49407" y="10563"/>
                      <a:pt x="49740" y="10397"/>
                    </a:cubicBezTo>
                    <a:cubicBezTo>
                      <a:pt x="49907" y="10330"/>
                      <a:pt x="50074" y="10263"/>
                      <a:pt x="50307" y="10163"/>
                    </a:cubicBezTo>
                    <a:cubicBezTo>
                      <a:pt x="50541" y="10030"/>
                      <a:pt x="50841" y="9930"/>
                      <a:pt x="51208" y="9696"/>
                    </a:cubicBezTo>
                    <a:close/>
                    <a:moveTo>
                      <a:pt x="49440" y="10797"/>
                    </a:moveTo>
                    <a:cubicBezTo>
                      <a:pt x="48800" y="11021"/>
                      <a:pt x="48160" y="11183"/>
                      <a:pt x="47491" y="11285"/>
                    </a:cubicBezTo>
                    <a:lnTo>
                      <a:pt x="47491" y="11285"/>
                    </a:lnTo>
                    <a:cubicBezTo>
                      <a:pt x="47700" y="11235"/>
                      <a:pt x="47908" y="11183"/>
                      <a:pt x="48106" y="11130"/>
                    </a:cubicBezTo>
                    <a:cubicBezTo>
                      <a:pt x="48773" y="10964"/>
                      <a:pt x="49307" y="10797"/>
                      <a:pt x="49440" y="10797"/>
                    </a:cubicBezTo>
                    <a:close/>
                    <a:moveTo>
                      <a:pt x="46840" y="11432"/>
                    </a:moveTo>
                    <a:cubicBezTo>
                      <a:pt x="45869" y="11659"/>
                      <a:pt x="45422" y="11736"/>
                      <a:pt x="45337" y="11764"/>
                    </a:cubicBezTo>
                    <a:cubicBezTo>
                      <a:pt x="45237" y="11764"/>
                      <a:pt x="45604" y="11698"/>
                      <a:pt x="46171" y="11564"/>
                    </a:cubicBezTo>
                    <a:cubicBezTo>
                      <a:pt x="46376" y="11528"/>
                      <a:pt x="46604" y="11483"/>
                      <a:pt x="46840" y="11432"/>
                    </a:cubicBezTo>
                    <a:close/>
                    <a:moveTo>
                      <a:pt x="27358" y="1090"/>
                    </a:moveTo>
                    <a:cubicBezTo>
                      <a:pt x="28358" y="1157"/>
                      <a:pt x="30126" y="1190"/>
                      <a:pt x="31928" y="1257"/>
                    </a:cubicBezTo>
                    <a:cubicBezTo>
                      <a:pt x="33762" y="1323"/>
                      <a:pt x="35597" y="1490"/>
                      <a:pt x="36764" y="1657"/>
                    </a:cubicBezTo>
                    <a:cubicBezTo>
                      <a:pt x="37385" y="1720"/>
                      <a:pt x="37592" y="1736"/>
                      <a:pt x="37661" y="1736"/>
                    </a:cubicBezTo>
                    <a:cubicBezTo>
                      <a:pt x="37725" y="1736"/>
                      <a:pt x="37671" y="1723"/>
                      <a:pt x="37718" y="1723"/>
                    </a:cubicBezTo>
                    <a:cubicBezTo>
                      <a:pt x="37753" y="1723"/>
                      <a:pt x="37848" y="1730"/>
                      <a:pt x="38099" y="1757"/>
                    </a:cubicBezTo>
                    <a:cubicBezTo>
                      <a:pt x="38666" y="1857"/>
                      <a:pt x="39099" y="1957"/>
                      <a:pt x="40767" y="2224"/>
                    </a:cubicBezTo>
                    <a:cubicBezTo>
                      <a:pt x="42045" y="2349"/>
                      <a:pt x="42741" y="2561"/>
                      <a:pt x="43316" y="2561"/>
                    </a:cubicBezTo>
                    <a:cubicBezTo>
                      <a:pt x="43357" y="2561"/>
                      <a:pt x="43396" y="2560"/>
                      <a:pt x="43436" y="2558"/>
                    </a:cubicBezTo>
                    <a:cubicBezTo>
                      <a:pt x="43898" y="2687"/>
                      <a:pt x="43976" y="2722"/>
                      <a:pt x="43918" y="2722"/>
                    </a:cubicBezTo>
                    <a:cubicBezTo>
                      <a:pt x="43847" y="2722"/>
                      <a:pt x="43574" y="2669"/>
                      <a:pt x="43553" y="2669"/>
                    </a:cubicBezTo>
                    <a:cubicBezTo>
                      <a:pt x="43537" y="2669"/>
                      <a:pt x="43653" y="2697"/>
                      <a:pt x="44070" y="2791"/>
                    </a:cubicBezTo>
                    <a:cubicBezTo>
                      <a:pt x="44737" y="2925"/>
                      <a:pt x="45370" y="3125"/>
                      <a:pt x="46004" y="3358"/>
                    </a:cubicBezTo>
                    <a:cubicBezTo>
                      <a:pt x="46689" y="3534"/>
                      <a:pt x="46966" y="3602"/>
                      <a:pt x="46989" y="3602"/>
                    </a:cubicBezTo>
                    <a:cubicBezTo>
                      <a:pt x="47048" y="3602"/>
                      <a:pt x="45387" y="3141"/>
                      <a:pt x="44737" y="2925"/>
                    </a:cubicBezTo>
                    <a:lnTo>
                      <a:pt x="44737" y="2925"/>
                    </a:lnTo>
                    <a:cubicBezTo>
                      <a:pt x="45737" y="3191"/>
                      <a:pt x="46438" y="3392"/>
                      <a:pt x="47138" y="3592"/>
                    </a:cubicBezTo>
                    <a:cubicBezTo>
                      <a:pt x="47839" y="3825"/>
                      <a:pt x="48506" y="4092"/>
                      <a:pt x="49140" y="4426"/>
                    </a:cubicBezTo>
                    <a:cubicBezTo>
                      <a:pt x="49093" y="4388"/>
                      <a:pt x="49083" y="4372"/>
                      <a:pt x="49100" y="4372"/>
                    </a:cubicBezTo>
                    <a:cubicBezTo>
                      <a:pt x="49143" y="4372"/>
                      <a:pt x="49366" y="4482"/>
                      <a:pt x="49607" y="4626"/>
                    </a:cubicBezTo>
                    <a:cubicBezTo>
                      <a:pt x="49840" y="4759"/>
                      <a:pt x="50107" y="4893"/>
                      <a:pt x="50341" y="5026"/>
                    </a:cubicBezTo>
                    <a:cubicBezTo>
                      <a:pt x="49740" y="4659"/>
                      <a:pt x="50341" y="4893"/>
                      <a:pt x="49240" y="4292"/>
                    </a:cubicBezTo>
                    <a:lnTo>
                      <a:pt x="49240" y="4292"/>
                    </a:lnTo>
                    <a:cubicBezTo>
                      <a:pt x="49807" y="4492"/>
                      <a:pt x="50341" y="4793"/>
                      <a:pt x="50808" y="5160"/>
                    </a:cubicBezTo>
                    <a:cubicBezTo>
                      <a:pt x="51041" y="5326"/>
                      <a:pt x="51108" y="5393"/>
                      <a:pt x="51475" y="5693"/>
                    </a:cubicBezTo>
                    <a:cubicBezTo>
                      <a:pt x="51528" y="5747"/>
                      <a:pt x="51550" y="5757"/>
                      <a:pt x="51565" y="5757"/>
                    </a:cubicBezTo>
                    <a:cubicBezTo>
                      <a:pt x="51574" y="5757"/>
                      <a:pt x="51582" y="5753"/>
                      <a:pt x="51593" y="5753"/>
                    </a:cubicBezTo>
                    <a:cubicBezTo>
                      <a:pt x="51608" y="5753"/>
                      <a:pt x="51631" y="5760"/>
                      <a:pt x="51675" y="5793"/>
                    </a:cubicBezTo>
                    <a:cubicBezTo>
                      <a:pt x="51808" y="5893"/>
                      <a:pt x="51942" y="5993"/>
                      <a:pt x="52042" y="6127"/>
                    </a:cubicBezTo>
                    <a:cubicBezTo>
                      <a:pt x="52309" y="6427"/>
                      <a:pt x="52509" y="6827"/>
                      <a:pt x="52576" y="7228"/>
                    </a:cubicBezTo>
                    <a:cubicBezTo>
                      <a:pt x="52645" y="7413"/>
                      <a:pt x="52698" y="7549"/>
                      <a:pt x="52736" y="7549"/>
                    </a:cubicBezTo>
                    <a:cubicBezTo>
                      <a:pt x="52738" y="7549"/>
                      <a:pt x="52740" y="7549"/>
                      <a:pt x="52742" y="7548"/>
                    </a:cubicBezTo>
                    <a:lnTo>
                      <a:pt x="52742" y="7548"/>
                    </a:lnTo>
                    <a:cubicBezTo>
                      <a:pt x="52737" y="7876"/>
                      <a:pt x="52605" y="8234"/>
                      <a:pt x="52409" y="8529"/>
                    </a:cubicBezTo>
                    <a:cubicBezTo>
                      <a:pt x="52309" y="8629"/>
                      <a:pt x="52242" y="8762"/>
                      <a:pt x="52142" y="8862"/>
                    </a:cubicBezTo>
                    <a:cubicBezTo>
                      <a:pt x="52042" y="8929"/>
                      <a:pt x="51942" y="9029"/>
                      <a:pt x="51842" y="9096"/>
                    </a:cubicBezTo>
                    <a:cubicBezTo>
                      <a:pt x="51575" y="9329"/>
                      <a:pt x="51241" y="9496"/>
                      <a:pt x="50908" y="9663"/>
                    </a:cubicBezTo>
                    <a:cubicBezTo>
                      <a:pt x="50374" y="9863"/>
                      <a:pt x="49840" y="10030"/>
                      <a:pt x="49273" y="10196"/>
                    </a:cubicBezTo>
                    <a:cubicBezTo>
                      <a:pt x="49807" y="10030"/>
                      <a:pt x="50341" y="9796"/>
                      <a:pt x="50808" y="9496"/>
                    </a:cubicBezTo>
                    <a:cubicBezTo>
                      <a:pt x="50876" y="9450"/>
                      <a:pt x="50906" y="9428"/>
                      <a:pt x="50899" y="9428"/>
                    </a:cubicBezTo>
                    <a:cubicBezTo>
                      <a:pt x="50885" y="9428"/>
                      <a:pt x="50737" y="9509"/>
                      <a:pt x="50474" y="9663"/>
                    </a:cubicBezTo>
                    <a:cubicBezTo>
                      <a:pt x="49974" y="9930"/>
                      <a:pt x="49440" y="10130"/>
                      <a:pt x="48873" y="10297"/>
                    </a:cubicBezTo>
                    <a:cubicBezTo>
                      <a:pt x="48506" y="10397"/>
                      <a:pt x="48273" y="10463"/>
                      <a:pt x="47972" y="10563"/>
                    </a:cubicBezTo>
                    <a:cubicBezTo>
                      <a:pt x="48689" y="10378"/>
                      <a:pt x="49026" y="10276"/>
                      <a:pt x="49083" y="10276"/>
                    </a:cubicBezTo>
                    <a:cubicBezTo>
                      <a:pt x="49097" y="10276"/>
                      <a:pt x="49094" y="10283"/>
                      <a:pt x="49073" y="10297"/>
                    </a:cubicBezTo>
                    <a:cubicBezTo>
                      <a:pt x="48740" y="10463"/>
                      <a:pt x="48373" y="10563"/>
                      <a:pt x="48006" y="10663"/>
                    </a:cubicBezTo>
                    <a:cubicBezTo>
                      <a:pt x="48136" y="10609"/>
                      <a:pt x="48167" y="10587"/>
                      <a:pt x="48126" y="10587"/>
                    </a:cubicBezTo>
                    <a:cubicBezTo>
                      <a:pt x="48042" y="10587"/>
                      <a:pt x="47645" y="10684"/>
                      <a:pt x="47172" y="10797"/>
                    </a:cubicBezTo>
                    <a:cubicBezTo>
                      <a:pt x="46605" y="10964"/>
                      <a:pt x="45971" y="11064"/>
                      <a:pt x="45370" y="11164"/>
                    </a:cubicBezTo>
                    <a:cubicBezTo>
                      <a:pt x="46376" y="10992"/>
                      <a:pt x="47489" y="10694"/>
                      <a:pt x="47359" y="10694"/>
                    </a:cubicBezTo>
                    <a:cubicBezTo>
                      <a:pt x="47313" y="10694"/>
                      <a:pt x="47104" y="10733"/>
                      <a:pt x="46671" y="10830"/>
                    </a:cubicBezTo>
                    <a:cubicBezTo>
                      <a:pt x="46038" y="10997"/>
                      <a:pt x="45370" y="11130"/>
                      <a:pt x="44703" y="11197"/>
                    </a:cubicBezTo>
                    <a:cubicBezTo>
                      <a:pt x="45111" y="11146"/>
                      <a:pt x="46063" y="10920"/>
                      <a:pt x="45896" y="10920"/>
                    </a:cubicBezTo>
                    <a:cubicBezTo>
                      <a:pt x="45845" y="10920"/>
                      <a:pt x="45686" y="10942"/>
                      <a:pt x="45370" y="10997"/>
                    </a:cubicBezTo>
                    <a:cubicBezTo>
                      <a:pt x="45246" y="11025"/>
                      <a:pt x="45147" y="11047"/>
                      <a:pt x="45070" y="11065"/>
                    </a:cubicBezTo>
                    <a:lnTo>
                      <a:pt x="45070" y="11065"/>
                    </a:lnTo>
                    <a:cubicBezTo>
                      <a:pt x="45233" y="11024"/>
                      <a:pt x="45405" y="10976"/>
                      <a:pt x="45317" y="10976"/>
                    </a:cubicBezTo>
                    <a:cubicBezTo>
                      <a:pt x="45256" y="10976"/>
                      <a:pt x="45070" y="10999"/>
                      <a:pt x="44670" y="11064"/>
                    </a:cubicBezTo>
                    <a:cubicBezTo>
                      <a:pt x="44370" y="11164"/>
                      <a:pt x="43969" y="11231"/>
                      <a:pt x="43369" y="11331"/>
                    </a:cubicBezTo>
                    <a:cubicBezTo>
                      <a:pt x="43302" y="11331"/>
                      <a:pt x="43369" y="11301"/>
                      <a:pt x="43194" y="11301"/>
                    </a:cubicBezTo>
                    <a:cubicBezTo>
                      <a:pt x="43106" y="11301"/>
                      <a:pt x="42958" y="11308"/>
                      <a:pt x="42702" y="11331"/>
                    </a:cubicBezTo>
                    <a:cubicBezTo>
                      <a:pt x="42035" y="11464"/>
                      <a:pt x="41368" y="11564"/>
                      <a:pt x="40667" y="11631"/>
                    </a:cubicBezTo>
                    <a:cubicBezTo>
                      <a:pt x="40687" y="11611"/>
                      <a:pt x="40615" y="11603"/>
                      <a:pt x="40475" y="11603"/>
                    </a:cubicBezTo>
                    <a:cubicBezTo>
                      <a:pt x="40139" y="11603"/>
                      <a:pt x="39411" y="11650"/>
                      <a:pt x="38632" y="11698"/>
                    </a:cubicBezTo>
                    <a:cubicBezTo>
                      <a:pt x="37532" y="11798"/>
                      <a:pt x="36331" y="11864"/>
                      <a:pt x="35964" y="11898"/>
                    </a:cubicBezTo>
                    <a:lnTo>
                      <a:pt x="35497" y="11898"/>
                    </a:lnTo>
                    <a:cubicBezTo>
                      <a:pt x="35397" y="11898"/>
                      <a:pt x="35130" y="11931"/>
                      <a:pt x="34596" y="11931"/>
                    </a:cubicBezTo>
                    <a:cubicBezTo>
                      <a:pt x="33095" y="12031"/>
                      <a:pt x="28759" y="12064"/>
                      <a:pt x="26490" y="12165"/>
                    </a:cubicBezTo>
                    <a:lnTo>
                      <a:pt x="26490" y="12064"/>
                    </a:lnTo>
                    <a:cubicBezTo>
                      <a:pt x="25092" y="12085"/>
                      <a:pt x="24986" y="12117"/>
                      <a:pt x="24760" y="12117"/>
                    </a:cubicBezTo>
                    <a:cubicBezTo>
                      <a:pt x="24614" y="12117"/>
                      <a:pt x="24417" y="12104"/>
                      <a:pt x="23788" y="12064"/>
                    </a:cubicBezTo>
                    <a:lnTo>
                      <a:pt x="23788" y="12064"/>
                    </a:lnTo>
                    <a:cubicBezTo>
                      <a:pt x="24015" y="12099"/>
                      <a:pt x="23850" y="12111"/>
                      <a:pt x="23468" y="12111"/>
                    </a:cubicBezTo>
                    <a:cubicBezTo>
                      <a:pt x="22610" y="12111"/>
                      <a:pt x="20662" y="12050"/>
                      <a:pt x="19630" y="12050"/>
                    </a:cubicBezTo>
                    <a:cubicBezTo>
                      <a:pt x="19366" y="12050"/>
                      <a:pt x="19162" y="12054"/>
                      <a:pt x="19052" y="12064"/>
                    </a:cubicBezTo>
                    <a:cubicBezTo>
                      <a:pt x="20219" y="12098"/>
                      <a:pt x="20786" y="12131"/>
                      <a:pt x="21086" y="12165"/>
                    </a:cubicBezTo>
                    <a:cubicBezTo>
                      <a:pt x="19852" y="12131"/>
                      <a:pt x="18351" y="12064"/>
                      <a:pt x="17717" y="11998"/>
                    </a:cubicBezTo>
                    <a:lnTo>
                      <a:pt x="17717" y="11998"/>
                    </a:lnTo>
                    <a:cubicBezTo>
                      <a:pt x="17738" y="12018"/>
                      <a:pt x="17652" y="12026"/>
                      <a:pt x="17493" y="12026"/>
                    </a:cubicBezTo>
                    <a:cubicBezTo>
                      <a:pt x="16935" y="12026"/>
                      <a:pt x="15475" y="11927"/>
                      <a:pt x="14609" y="11927"/>
                    </a:cubicBezTo>
                    <a:cubicBezTo>
                      <a:pt x="14514" y="11927"/>
                      <a:pt x="14427" y="11928"/>
                      <a:pt x="14348" y="11931"/>
                    </a:cubicBezTo>
                    <a:lnTo>
                      <a:pt x="13981" y="11864"/>
                    </a:lnTo>
                    <a:cubicBezTo>
                      <a:pt x="13915" y="11864"/>
                      <a:pt x="13681" y="11831"/>
                      <a:pt x="12981" y="11764"/>
                    </a:cubicBezTo>
                    <a:cubicBezTo>
                      <a:pt x="11880" y="11731"/>
                      <a:pt x="10779" y="11631"/>
                      <a:pt x="9645" y="11464"/>
                    </a:cubicBezTo>
                    <a:cubicBezTo>
                      <a:pt x="9440" y="11464"/>
                      <a:pt x="10142" y="11563"/>
                      <a:pt x="10022" y="11563"/>
                    </a:cubicBezTo>
                    <a:cubicBezTo>
                      <a:pt x="9986" y="11563"/>
                      <a:pt x="9876" y="11554"/>
                      <a:pt x="9645" y="11531"/>
                    </a:cubicBezTo>
                    <a:cubicBezTo>
                      <a:pt x="9545" y="11497"/>
                      <a:pt x="8477" y="11364"/>
                      <a:pt x="7777" y="11231"/>
                    </a:cubicBezTo>
                    <a:cubicBezTo>
                      <a:pt x="7323" y="11148"/>
                      <a:pt x="6985" y="11091"/>
                      <a:pt x="7044" y="11091"/>
                    </a:cubicBezTo>
                    <a:cubicBezTo>
                      <a:pt x="7080" y="11091"/>
                      <a:pt x="7269" y="11113"/>
                      <a:pt x="7677" y="11164"/>
                    </a:cubicBezTo>
                    <a:cubicBezTo>
                      <a:pt x="6576" y="10997"/>
                      <a:pt x="5509" y="10764"/>
                      <a:pt x="4441" y="10463"/>
                    </a:cubicBezTo>
                    <a:cubicBezTo>
                      <a:pt x="4008" y="10397"/>
                      <a:pt x="3607" y="10230"/>
                      <a:pt x="3207" y="9996"/>
                    </a:cubicBezTo>
                    <a:cubicBezTo>
                      <a:pt x="2807" y="9863"/>
                      <a:pt x="2406" y="9663"/>
                      <a:pt x="2073" y="9429"/>
                    </a:cubicBezTo>
                    <a:cubicBezTo>
                      <a:pt x="1739" y="9229"/>
                      <a:pt x="1506" y="8929"/>
                      <a:pt x="1306" y="8595"/>
                    </a:cubicBezTo>
                    <a:lnTo>
                      <a:pt x="1239" y="8429"/>
                    </a:lnTo>
                    <a:cubicBezTo>
                      <a:pt x="1239" y="8362"/>
                      <a:pt x="1206" y="8295"/>
                      <a:pt x="1206" y="8228"/>
                    </a:cubicBezTo>
                    <a:cubicBezTo>
                      <a:pt x="1172" y="8028"/>
                      <a:pt x="1172" y="7828"/>
                      <a:pt x="1206" y="7661"/>
                    </a:cubicBezTo>
                    <a:cubicBezTo>
                      <a:pt x="1239" y="7394"/>
                      <a:pt x="1339" y="7128"/>
                      <a:pt x="1506" y="6927"/>
                    </a:cubicBezTo>
                    <a:cubicBezTo>
                      <a:pt x="1773" y="6527"/>
                      <a:pt x="2140" y="6160"/>
                      <a:pt x="2540" y="5893"/>
                    </a:cubicBezTo>
                    <a:cubicBezTo>
                      <a:pt x="3841" y="4993"/>
                      <a:pt x="5242" y="4292"/>
                      <a:pt x="6743" y="3825"/>
                    </a:cubicBezTo>
                    <a:cubicBezTo>
                      <a:pt x="7010" y="3792"/>
                      <a:pt x="7243" y="3725"/>
                      <a:pt x="7477" y="3658"/>
                    </a:cubicBezTo>
                    <a:cubicBezTo>
                      <a:pt x="7944" y="3525"/>
                      <a:pt x="8444" y="3392"/>
                      <a:pt x="8678" y="3358"/>
                    </a:cubicBezTo>
                    <a:cubicBezTo>
                      <a:pt x="8711" y="3258"/>
                      <a:pt x="10179" y="2925"/>
                      <a:pt x="11279" y="2691"/>
                    </a:cubicBezTo>
                    <a:cubicBezTo>
                      <a:pt x="12213" y="2491"/>
                      <a:pt x="11380" y="2558"/>
                      <a:pt x="12580" y="2324"/>
                    </a:cubicBezTo>
                    <a:cubicBezTo>
                      <a:pt x="12609" y="2331"/>
                      <a:pt x="12649" y="2335"/>
                      <a:pt x="12699" y="2335"/>
                    </a:cubicBezTo>
                    <a:cubicBezTo>
                      <a:pt x="13125" y="2335"/>
                      <a:pt x="14301" y="2099"/>
                      <a:pt x="15583" y="1891"/>
                    </a:cubicBezTo>
                    <a:cubicBezTo>
                      <a:pt x="16817" y="1690"/>
                      <a:pt x="18051" y="1557"/>
                      <a:pt x="19285" y="1524"/>
                    </a:cubicBezTo>
                    <a:cubicBezTo>
                      <a:pt x="19952" y="1424"/>
                      <a:pt x="20619" y="1357"/>
                      <a:pt x="21287" y="1357"/>
                    </a:cubicBezTo>
                    <a:cubicBezTo>
                      <a:pt x="21387" y="1323"/>
                      <a:pt x="21187" y="1290"/>
                      <a:pt x="21954" y="1223"/>
                    </a:cubicBezTo>
                    <a:cubicBezTo>
                      <a:pt x="22195" y="1232"/>
                      <a:pt x="22436" y="1236"/>
                      <a:pt x="22678" y="1236"/>
                    </a:cubicBezTo>
                    <a:cubicBezTo>
                      <a:pt x="23337" y="1236"/>
                      <a:pt x="23996" y="1205"/>
                      <a:pt x="24656" y="1157"/>
                    </a:cubicBezTo>
                    <a:cubicBezTo>
                      <a:pt x="24985" y="1169"/>
                      <a:pt x="25315" y="1177"/>
                      <a:pt x="25645" y="1177"/>
                    </a:cubicBezTo>
                    <a:cubicBezTo>
                      <a:pt x="26216" y="1177"/>
                      <a:pt x="26787" y="1153"/>
                      <a:pt x="27358" y="1090"/>
                    </a:cubicBezTo>
                    <a:close/>
                    <a:moveTo>
                      <a:pt x="28560" y="1"/>
                    </a:moveTo>
                    <a:cubicBezTo>
                      <a:pt x="27402" y="1"/>
                      <a:pt x="26084" y="17"/>
                      <a:pt x="24756" y="56"/>
                    </a:cubicBezTo>
                    <a:cubicBezTo>
                      <a:pt x="22487" y="123"/>
                      <a:pt x="20186" y="289"/>
                      <a:pt x="18451" y="423"/>
                    </a:cubicBezTo>
                    <a:cubicBezTo>
                      <a:pt x="17882" y="500"/>
                      <a:pt x="17885" y="518"/>
                      <a:pt x="18012" y="518"/>
                    </a:cubicBezTo>
                    <a:cubicBezTo>
                      <a:pt x="18115" y="518"/>
                      <a:pt x="18301" y="506"/>
                      <a:pt x="18328" y="506"/>
                    </a:cubicBezTo>
                    <a:cubicBezTo>
                      <a:pt x="18354" y="506"/>
                      <a:pt x="18240" y="517"/>
                      <a:pt x="17784" y="556"/>
                    </a:cubicBezTo>
                    <a:cubicBezTo>
                      <a:pt x="17350" y="590"/>
                      <a:pt x="16883" y="623"/>
                      <a:pt x="16450" y="723"/>
                    </a:cubicBezTo>
                    <a:cubicBezTo>
                      <a:pt x="15749" y="723"/>
                      <a:pt x="15082" y="790"/>
                      <a:pt x="14382" y="890"/>
                    </a:cubicBezTo>
                    <a:cubicBezTo>
                      <a:pt x="13214" y="1123"/>
                      <a:pt x="12013" y="1390"/>
                      <a:pt x="11046" y="1657"/>
                    </a:cubicBezTo>
                    <a:cubicBezTo>
                      <a:pt x="11076" y="1637"/>
                      <a:pt x="11076" y="1627"/>
                      <a:pt x="11047" y="1627"/>
                    </a:cubicBezTo>
                    <a:cubicBezTo>
                      <a:pt x="10888" y="1627"/>
                      <a:pt x="9848" y="1923"/>
                      <a:pt x="8377" y="2291"/>
                    </a:cubicBezTo>
                    <a:cubicBezTo>
                      <a:pt x="8144" y="2324"/>
                      <a:pt x="7944" y="2358"/>
                      <a:pt x="7710" y="2424"/>
                    </a:cubicBezTo>
                    <a:cubicBezTo>
                      <a:pt x="8944" y="2024"/>
                      <a:pt x="9945" y="1924"/>
                      <a:pt x="10379" y="1724"/>
                    </a:cubicBezTo>
                    <a:lnTo>
                      <a:pt x="10379" y="1724"/>
                    </a:lnTo>
                    <a:cubicBezTo>
                      <a:pt x="9378" y="1924"/>
                      <a:pt x="8678" y="2091"/>
                      <a:pt x="7677" y="2358"/>
                    </a:cubicBezTo>
                    <a:cubicBezTo>
                      <a:pt x="6576" y="2858"/>
                      <a:pt x="5609" y="2958"/>
                      <a:pt x="4475" y="3625"/>
                    </a:cubicBezTo>
                    <a:cubicBezTo>
                      <a:pt x="3874" y="3759"/>
                      <a:pt x="3340" y="4025"/>
                      <a:pt x="2840" y="4326"/>
                    </a:cubicBezTo>
                    <a:cubicBezTo>
                      <a:pt x="2373" y="4592"/>
                      <a:pt x="1939" y="4893"/>
                      <a:pt x="1539" y="5226"/>
                    </a:cubicBezTo>
                    <a:cubicBezTo>
                      <a:pt x="1272" y="5426"/>
                      <a:pt x="1039" y="5660"/>
                      <a:pt x="839" y="5960"/>
                    </a:cubicBezTo>
                    <a:cubicBezTo>
                      <a:pt x="1106" y="5627"/>
                      <a:pt x="1439" y="5326"/>
                      <a:pt x="1773" y="5093"/>
                    </a:cubicBezTo>
                    <a:lnTo>
                      <a:pt x="2240" y="4759"/>
                    </a:lnTo>
                    <a:cubicBezTo>
                      <a:pt x="2311" y="4712"/>
                      <a:pt x="2344" y="4690"/>
                      <a:pt x="2347" y="4690"/>
                    </a:cubicBezTo>
                    <a:lnTo>
                      <a:pt x="2347" y="4690"/>
                    </a:lnTo>
                    <a:cubicBezTo>
                      <a:pt x="2352" y="4690"/>
                      <a:pt x="2257" y="4763"/>
                      <a:pt x="2106" y="4893"/>
                    </a:cubicBezTo>
                    <a:cubicBezTo>
                      <a:pt x="1939" y="4993"/>
                      <a:pt x="1806" y="5093"/>
                      <a:pt x="1673" y="5193"/>
                    </a:cubicBezTo>
                    <a:cubicBezTo>
                      <a:pt x="1506" y="5326"/>
                      <a:pt x="1339" y="5493"/>
                      <a:pt x="1172" y="5660"/>
                    </a:cubicBezTo>
                    <a:cubicBezTo>
                      <a:pt x="1005" y="5827"/>
                      <a:pt x="872" y="5993"/>
                      <a:pt x="739" y="6160"/>
                    </a:cubicBezTo>
                    <a:cubicBezTo>
                      <a:pt x="639" y="6327"/>
                      <a:pt x="538" y="6494"/>
                      <a:pt x="472" y="6661"/>
                    </a:cubicBezTo>
                    <a:lnTo>
                      <a:pt x="372" y="6594"/>
                    </a:lnTo>
                    <a:cubicBezTo>
                      <a:pt x="109" y="7048"/>
                      <a:pt x="0" y="7570"/>
                      <a:pt x="33" y="8087"/>
                    </a:cubicBezTo>
                    <a:lnTo>
                      <a:pt x="33" y="8087"/>
                    </a:lnTo>
                    <a:cubicBezTo>
                      <a:pt x="34" y="8057"/>
                      <a:pt x="36" y="8026"/>
                      <a:pt x="38" y="7995"/>
                    </a:cubicBezTo>
                    <a:cubicBezTo>
                      <a:pt x="38" y="7897"/>
                      <a:pt x="56" y="7835"/>
                      <a:pt x="66" y="7835"/>
                    </a:cubicBezTo>
                    <a:cubicBezTo>
                      <a:pt x="69" y="7835"/>
                      <a:pt x="71" y="7844"/>
                      <a:pt x="71" y="7861"/>
                    </a:cubicBezTo>
                    <a:cubicBezTo>
                      <a:pt x="71" y="7895"/>
                      <a:pt x="71" y="8028"/>
                      <a:pt x="138" y="8328"/>
                    </a:cubicBezTo>
                    <a:cubicBezTo>
                      <a:pt x="172" y="8595"/>
                      <a:pt x="238" y="8862"/>
                      <a:pt x="338" y="9096"/>
                    </a:cubicBezTo>
                    <a:cubicBezTo>
                      <a:pt x="399" y="9218"/>
                      <a:pt x="423" y="9290"/>
                      <a:pt x="410" y="9290"/>
                    </a:cubicBezTo>
                    <a:cubicBezTo>
                      <a:pt x="407" y="9290"/>
                      <a:pt x="403" y="9287"/>
                      <a:pt x="397" y="9282"/>
                    </a:cubicBezTo>
                    <a:lnTo>
                      <a:pt x="397" y="9282"/>
                    </a:lnTo>
                    <a:cubicBezTo>
                      <a:pt x="577" y="9589"/>
                      <a:pt x="815" y="9868"/>
                      <a:pt x="1106" y="10096"/>
                    </a:cubicBezTo>
                    <a:cubicBezTo>
                      <a:pt x="1739" y="10597"/>
                      <a:pt x="2440" y="10997"/>
                      <a:pt x="3174" y="11264"/>
                    </a:cubicBezTo>
                    <a:cubicBezTo>
                      <a:pt x="4341" y="11698"/>
                      <a:pt x="5542" y="11998"/>
                      <a:pt x="6776" y="12231"/>
                    </a:cubicBezTo>
                    <a:cubicBezTo>
                      <a:pt x="6576" y="12098"/>
                      <a:pt x="4675" y="11798"/>
                      <a:pt x="4074" y="11531"/>
                    </a:cubicBezTo>
                    <a:lnTo>
                      <a:pt x="4074" y="11531"/>
                    </a:lnTo>
                    <a:cubicBezTo>
                      <a:pt x="5175" y="11831"/>
                      <a:pt x="5942" y="11998"/>
                      <a:pt x="6609" y="12131"/>
                    </a:cubicBezTo>
                    <a:cubicBezTo>
                      <a:pt x="7310" y="12265"/>
                      <a:pt x="7944" y="12331"/>
                      <a:pt x="8811" y="12431"/>
                    </a:cubicBezTo>
                    <a:cubicBezTo>
                      <a:pt x="8887" y="12449"/>
                      <a:pt x="8875" y="12455"/>
                      <a:pt x="8814" y="12455"/>
                    </a:cubicBezTo>
                    <a:cubicBezTo>
                      <a:pt x="8662" y="12455"/>
                      <a:pt x="8211" y="12417"/>
                      <a:pt x="8060" y="12417"/>
                    </a:cubicBezTo>
                    <a:cubicBezTo>
                      <a:pt x="7925" y="12417"/>
                      <a:pt x="8031" y="12448"/>
                      <a:pt x="8811" y="12565"/>
                    </a:cubicBezTo>
                    <a:cubicBezTo>
                      <a:pt x="9478" y="12565"/>
                      <a:pt x="9845" y="12598"/>
                      <a:pt x="10179" y="12598"/>
                    </a:cubicBezTo>
                    <a:cubicBezTo>
                      <a:pt x="10800" y="12768"/>
                      <a:pt x="13241" y="12913"/>
                      <a:pt x="13608" y="12913"/>
                    </a:cubicBezTo>
                    <a:cubicBezTo>
                      <a:pt x="13663" y="12913"/>
                      <a:pt x="13671" y="12910"/>
                      <a:pt x="13620" y="12903"/>
                    </a:cubicBezTo>
                    <a:lnTo>
                      <a:pt x="13620" y="12903"/>
                    </a:lnTo>
                    <a:cubicBezTo>
                      <a:pt x="14974" y="13066"/>
                      <a:pt x="16296" y="13099"/>
                      <a:pt x="17651" y="13199"/>
                    </a:cubicBezTo>
                    <a:cubicBezTo>
                      <a:pt x="18952" y="13199"/>
                      <a:pt x="18284" y="13099"/>
                      <a:pt x="19018" y="13099"/>
                    </a:cubicBezTo>
                    <a:cubicBezTo>
                      <a:pt x="19819" y="13165"/>
                      <a:pt x="19819" y="13199"/>
                      <a:pt x="19018" y="13232"/>
                    </a:cubicBezTo>
                    <a:cubicBezTo>
                      <a:pt x="21153" y="13232"/>
                      <a:pt x="20820" y="13232"/>
                      <a:pt x="22421" y="13299"/>
                    </a:cubicBezTo>
                    <a:cubicBezTo>
                      <a:pt x="22688" y="13232"/>
                      <a:pt x="21420" y="13232"/>
                      <a:pt x="22421" y="13199"/>
                    </a:cubicBezTo>
                    <a:cubicBezTo>
                      <a:pt x="23555" y="13199"/>
                      <a:pt x="22788" y="13299"/>
                      <a:pt x="23788" y="13299"/>
                    </a:cubicBezTo>
                    <a:cubicBezTo>
                      <a:pt x="25656" y="13265"/>
                      <a:pt x="23888" y="13199"/>
                      <a:pt x="26490" y="13132"/>
                    </a:cubicBezTo>
                    <a:cubicBezTo>
                      <a:pt x="26546" y="13154"/>
                      <a:pt x="26731" y="13162"/>
                      <a:pt x="26973" y="13162"/>
                    </a:cubicBezTo>
                    <a:cubicBezTo>
                      <a:pt x="27458" y="13162"/>
                      <a:pt x="28169" y="13132"/>
                      <a:pt x="28525" y="13132"/>
                    </a:cubicBezTo>
                    <a:cubicBezTo>
                      <a:pt x="28492" y="13165"/>
                      <a:pt x="28859" y="13165"/>
                      <a:pt x="29192" y="13199"/>
                    </a:cubicBezTo>
                    <a:cubicBezTo>
                      <a:pt x="28192" y="13199"/>
                      <a:pt x="27491" y="13199"/>
                      <a:pt x="26490" y="13232"/>
                    </a:cubicBezTo>
                    <a:cubicBezTo>
                      <a:pt x="26257" y="13165"/>
                      <a:pt x="26023" y="13165"/>
                      <a:pt x="25823" y="13165"/>
                    </a:cubicBezTo>
                    <a:lnTo>
                      <a:pt x="25823" y="13265"/>
                    </a:lnTo>
                    <a:cubicBezTo>
                      <a:pt x="27358" y="13199"/>
                      <a:pt x="30760" y="13265"/>
                      <a:pt x="32595" y="13099"/>
                    </a:cubicBezTo>
                    <a:cubicBezTo>
                      <a:pt x="32493" y="13095"/>
                      <a:pt x="32389" y="13093"/>
                      <a:pt x="32282" y="13093"/>
                    </a:cubicBezTo>
                    <a:cubicBezTo>
                      <a:pt x="31551" y="13093"/>
                      <a:pt x="30727" y="13171"/>
                      <a:pt x="30135" y="13171"/>
                    </a:cubicBezTo>
                    <a:cubicBezTo>
                      <a:pt x="30049" y="13171"/>
                      <a:pt x="29968" y="13169"/>
                      <a:pt x="29893" y="13165"/>
                    </a:cubicBezTo>
                    <a:cubicBezTo>
                      <a:pt x="31187" y="13126"/>
                      <a:pt x="31371" y="13118"/>
                      <a:pt x="31113" y="13118"/>
                    </a:cubicBezTo>
                    <a:cubicBezTo>
                      <a:pt x="30902" y="13118"/>
                      <a:pt x="30400" y="13123"/>
                      <a:pt x="29962" y="13123"/>
                    </a:cubicBezTo>
                    <a:cubicBezTo>
                      <a:pt x="29548" y="13123"/>
                      <a:pt x="29192" y="13118"/>
                      <a:pt x="29192" y="13099"/>
                    </a:cubicBezTo>
                    <a:cubicBezTo>
                      <a:pt x="30088" y="13099"/>
                      <a:pt x="30835" y="13080"/>
                      <a:pt x="31407" y="13043"/>
                    </a:cubicBezTo>
                    <a:lnTo>
                      <a:pt x="31407" y="13043"/>
                    </a:lnTo>
                    <a:cubicBezTo>
                      <a:pt x="31316" y="13056"/>
                      <a:pt x="31417" y="13061"/>
                      <a:pt x="31623" y="13061"/>
                    </a:cubicBezTo>
                    <a:cubicBezTo>
                      <a:pt x="32009" y="13061"/>
                      <a:pt x="32766" y="13045"/>
                      <a:pt x="33321" y="13045"/>
                    </a:cubicBezTo>
                    <a:cubicBezTo>
                      <a:pt x="33632" y="13045"/>
                      <a:pt x="33879" y="13050"/>
                      <a:pt x="33962" y="13065"/>
                    </a:cubicBezTo>
                    <a:cubicBezTo>
                      <a:pt x="33529" y="13065"/>
                      <a:pt x="33162" y="13099"/>
                      <a:pt x="33295" y="13099"/>
                    </a:cubicBezTo>
                    <a:cubicBezTo>
                      <a:pt x="35213" y="13051"/>
                      <a:pt x="36218" y="12934"/>
                      <a:pt x="35851" y="12934"/>
                    </a:cubicBezTo>
                    <a:cubicBezTo>
                      <a:pt x="35743" y="12934"/>
                      <a:pt x="35517" y="12944"/>
                      <a:pt x="35160" y="12969"/>
                    </a:cubicBezTo>
                    <a:lnTo>
                      <a:pt x="35160" y="12969"/>
                    </a:lnTo>
                    <a:cubicBezTo>
                      <a:pt x="35136" y="12955"/>
                      <a:pt x="34198" y="12973"/>
                      <a:pt x="35297" y="12898"/>
                    </a:cubicBezTo>
                    <a:cubicBezTo>
                      <a:pt x="36264" y="12865"/>
                      <a:pt x="37665" y="12798"/>
                      <a:pt x="38966" y="12698"/>
                    </a:cubicBezTo>
                    <a:cubicBezTo>
                      <a:pt x="40000" y="12632"/>
                      <a:pt x="41067" y="12498"/>
                      <a:pt x="42101" y="12331"/>
                    </a:cubicBezTo>
                    <a:cubicBezTo>
                      <a:pt x="42809" y="12331"/>
                      <a:pt x="40757" y="12558"/>
                      <a:pt x="40816" y="12558"/>
                    </a:cubicBezTo>
                    <a:cubicBezTo>
                      <a:pt x="40832" y="12558"/>
                      <a:pt x="41005" y="12541"/>
                      <a:pt x="41434" y="12498"/>
                    </a:cubicBezTo>
                    <a:cubicBezTo>
                      <a:pt x="42702" y="12331"/>
                      <a:pt x="43002" y="12265"/>
                      <a:pt x="43269" y="12198"/>
                    </a:cubicBezTo>
                    <a:lnTo>
                      <a:pt x="44770" y="11898"/>
                    </a:lnTo>
                    <a:cubicBezTo>
                      <a:pt x="44867" y="11911"/>
                      <a:pt x="44963" y="11920"/>
                      <a:pt x="45060" y="11920"/>
                    </a:cubicBezTo>
                    <a:cubicBezTo>
                      <a:pt x="45102" y="11920"/>
                      <a:pt x="45144" y="11918"/>
                      <a:pt x="45186" y="11915"/>
                    </a:cubicBezTo>
                    <a:lnTo>
                      <a:pt x="45186" y="11915"/>
                    </a:lnTo>
                    <a:cubicBezTo>
                      <a:pt x="44409" y="12057"/>
                      <a:pt x="43632" y="12230"/>
                      <a:pt x="43657" y="12230"/>
                    </a:cubicBezTo>
                    <a:cubicBezTo>
                      <a:pt x="43667" y="12230"/>
                      <a:pt x="43809" y="12202"/>
                      <a:pt x="44136" y="12131"/>
                    </a:cubicBezTo>
                    <a:cubicBezTo>
                      <a:pt x="44336" y="12098"/>
                      <a:pt x="44970" y="11998"/>
                      <a:pt x="45604" y="11898"/>
                    </a:cubicBezTo>
                    <a:cubicBezTo>
                      <a:pt x="46004" y="11831"/>
                      <a:pt x="46405" y="11731"/>
                      <a:pt x="46805" y="11631"/>
                    </a:cubicBezTo>
                    <a:lnTo>
                      <a:pt x="46805" y="11631"/>
                    </a:lnTo>
                    <a:cubicBezTo>
                      <a:pt x="46103" y="11755"/>
                      <a:pt x="45776" y="11799"/>
                      <a:pt x="45671" y="11799"/>
                    </a:cubicBezTo>
                    <a:cubicBezTo>
                      <a:pt x="45522" y="11799"/>
                      <a:pt x="45824" y="11709"/>
                      <a:pt x="46138" y="11631"/>
                    </a:cubicBezTo>
                    <a:cubicBezTo>
                      <a:pt x="47505" y="11431"/>
                      <a:pt x="48840" y="11064"/>
                      <a:pt x="50107" y="10563"/>
                    </a:cubicBezTo>
                    <a:cubicBezTo>
                      <a:pt x="50168" y="10529"/>
                      <a:pt x="50181" y="10515"/>
                      <a:pt x="50157" y="10515"/>
                    </a:cubicBezTo>
                    <a:cubicBezTo>
                      <a:pt x="50062" y="10515"/>
                      <a:pt x="49404" y="10738"/>
                      <a:pt x="48873" y="10897"/>
                    </a:cubicBezTo>
                    <a:cubicBezTo>
                      <a:pt x="48501" y="10985"/>
                      <a:pt x="48186" y="11065"/>
                      <a:pt x="48131" y="11065"/>
                    </a:cubicBezTo>
                    <a:cubicBezTo>
                      <a:pt x="48083" y="11065"/>
                      <a:pt x="48238" y="11003"/>
                      <a:pt x="48740" y="10830"/>
                    </a:cubicBezTo>
                    <a:lnTo>
                      <a:pt x="48740" y="10830"/>
                    </a:lnTo>
                    <a:cubicBezTo>
                      <a:pt x="48640" y="10876"/>
                      <a:pt x="48619" y="10896"/>
                      <a:pt x="48658" y="10896"/>
                    </a:cubicBezTo>
                    <a:cubicBezTo>
                      <a:pt x="48764" y="10896"/>
                      <a:pt x="49300" y="10749"/>
                      <a:pt x="49907" y="10530"/>
                    </a:cubicBezTo>
                    <a:cubicBezTo>
                      <a:pt x="50341" y="10397"/>
                      <a:pt x="50774" y="10196"/>
                      <a:pt x="51175" y="9963"/>
                    </a:cubicBezTo>
                    <a:cubicBezTo>
                      <a:pt x="51441" y="9830"/>
                      <a:pt x="51708" y="9663"/>
                      <a:pt x="51908" y="9429"/>
                    </a:cubicBezTo>
                    <a:lnTo>
                      <a:pt x="51908" y="9429"/>
                    </a:lnTo>
                    <a:cubicBezTo>
                      <a:pt x="51775" y="9563"/>
                      <a:pt x="51608" y="9663"/>
                      <a:pt x="51441" y="9729"/>
                    </a:cubicBezTo>
                    <a:cubicBezTo>
                      <a:pt x="51375" y="9763"/>
                      <a:pt x="51341" y="9796"/>
                      <a:pt x="51275" y="9830"/>
                    </a:cubicBezTo>
                    <a:cubicBezTo>
                      <a:pt x="51241" y="9830"/>
                      <a:pt x="51341" y="9729"/>
                      <a:pt x="51441" y="9629"/>
                    </a:cubicBezTo>
                    <a:cubicBezTo>
                      <a:pt x="51542" y="9563"/>
                      <a:pt x="51608" y="9496"/>
                      <a:pt x="51675" y="9396"/>
                    </a:cubicBezTo>
                    <a:cubicBezTo>
                      <a:pt x="51675" y="9390"/>
                      <a:pt x="51672" y="9388"/>
                      <a:pt x="51666" y="9388"/>
                    </a:cubicBezTo>
                    <a:cubicBezTo>
                      <a:pt x="51635" y="9388"/>
                      <a:pt x="51515" y="9462"/>
                      <a:pt x="51208" y="9629"/>
                    </a:cubicBezTo>
                    <a:cubicBezTo>
                      <a:pt x="50641" y="9963"/>
                      <a:pt x="50307" y="10096"/>
                      <a:pt x="50074" y="10196"/>
                    </a:cubicBezTo>
                    <a:cubicBezTo>
                      <a:pt x="49874" y="10330"/>
                      <a:pt x="49707" y="10397"/>
                      <a:pt x="49373" y="10497"/>
                    </a:cubicBezTo>
                    <a:cubicBezTo>
                      <a:pt x="48821" y="10625"/>
                      <a:pt x="48564" y="10673"/>
                      <a:pt x="48511" y="10673"/>
                    </a:cubicBezTo>
                    <a:cubicBezTo>
                      <a:pt x="48468" y="10673"/>
                      <a:pt x="48560" y="10642"/>
                      <a:pt x="48740" y="10597"/>
                    </a:cubicBezTo>
                    <a:cubicBezTo>
                      <a:pt x="49373" y="10430"/>
                      <a:pt x="50007" y="10163"/>
                      <a:pt x="50574" y="9830"/>
                    </a:cubicBezTo>
                    <a:cubicBezTo>
                      <a:pt x="50941" y="9729"/>
                      <a:pt x="51308" y="9563"/>
                      <a:pt x="51642" y="9329"/>
                    </a:cubicBezTo>
                    <a:cubicBezTo>
                      <a:pt x="51942" y="9129"/>
                      <a:pt x="52209" y="8896"/>
                      <a:pt x="52442" y="8595"/>
                    </a:cubicBezTo>
                    <a:cubicBezTo>
                      <a:pt x="52639" y="8268"/>
                      <a:pt x="52739" y="7908"/>
                      <a:pt x="52742" y="7548"/>
                    </a:cubicBezTo>
                    <a:lnTo>
                      <a:pt x="52742" y="7548"/>
                    </a:lnTo>
                    <a:cubicBezTo>
                      <a:pt x="52756" y="7541"/>
                      <a:pt x="52767" y="7514"/>
                      <a:pt x="52776" y="7461"/>
                    </a:cubicBezTo>
                    <a:cubicBezTo>
                      <a:pt x="52809" y="7294"/>
                      <a:pt x="52809" y="7094"/>
                      <a:pt x="52742" y="6927"/>
                    </a:cubicBezTo>
                    <a:cubicBezTo>
                      <a:pt x="52676" y="6527"/>
                      <a:pt x="52509" y="6194"/>
                      <a:pt x="52242" y="5860"/>
                    </a:cubicBezTo>
                    <a:lnTo>
                      <a:pt x="52242" y="5860"/>
                    </a:lnTo>
                    <a:cubicBezTo>
                      <a:pt x="52576" y="6227"/>
                      <a:pt x="52809" y="6694"/>
                      <a:pt x="52909" y="7161"/>
                    </a:cubicBezTo>
                    <a:cubicBezTo>
                      <a:pt x="52876" y="6961"/>
                      <a:pt x="52842" y="6794"/>
                      <a:pt x="52742" y="6594"/>
                    </a:cubicBezTo>
                    <a:lnTo>
                      <a:pt x="52676" y="6360"/>
                    </a:lnTo>
                    <a:lnTo>
                      <a:pt x="52576" y="6194"/>
                    </a:lnTo>
                    <a:cubicBezTo>
                      <a:pt x="52476" y="5993"/>
                      <a:pt x="52375" y="5827"/>
                      <a:pt x="52242" y="5660"/>
                    </a:cubicBezTo>
                    <a:cubicBezTo>
                      <a:pt x="52009" y="5293"/>
                      <a:pt x="51675" y="4993"/>
                      <a:pt x="51308" y="4759"/>
                    </a:cubicBezTo>
                    <a:lnTo>
                      <a:pt x="51308" y="4759"/>
                    </a:lnTo>
                    <a:cubicBezTo>
                      <a:pt x="51529" y="4935"/>
                      <a:pt x="51599" y="4997"/>
                      <a:pt x="51586" y="4997"/>
                    </a:cubicBezTo>
                    <a:cubicBezTo>
                      <a:pt x="51551" y="4997"/>
                      <a:pt x="50981" y="4597"/>
                      <a:pt x="50945" y="4597"/>
                    </a:cubicBezTo>
                    <a:cubicBezTo>
                      <a:pt x="50928" y="4597"/>
                      <a:pt x="51043" y="4696"/>
                      <a:pt x="51425" y="4995"/>
                    </a:cubicBezTo>
                    <a:lnTo>
                      <a:pt x="51425" y="4995"/>
                    </a:lnTo>
                    <a:cubicBezTo>
                      <a:pt x="50995" y="4674"/>
                      <a:pt x="50534" y="4373"/>
                      <a:pt x="50074" y="4092"/>
                    </a:cubicBezTo>
                    <a:lnTo>
                      <a:pt x="50074" y="4092"/>
                    </a:lnTo>
                    <a:cubicBezTo>
                      <a:pt x="50741" y="4426"/>
                      <a:pt x="50908" y="4526"/>
                      <a:pt x="51008" y="4559"/>
                    </a:cubicBezTo>
                    <a:cubicBezTo>
                      <a:pt x="51141" y="4592"/>
                      <a:pt x="51241" y="4626"/>
                      <a:pt x="51341" y="4693"/>
                    </a:cubicBezTo>
                    <a:cubicBezTo>
                      <a:pt x="50774" y="4259"/>
                      <a:pt x="50174" y="3892"/>
                      <a:pt x="49540" y="3592"/>
                    </a:cubicBezTo>
                    <a:cubicBezTo>
                      <a:pt x="49407" y="3492"/>
                      <a:pt x="49540" y="3525"/>
                      <a:pt x="48906" y="3258"/>
                    </a:cubicBezTo>
                    <a:cubicBezTo>
                      <a:pt x="48239" y="3091"/>
                      <a:pt x="47572" y="2891"/>
                      <a:pt x="46905" y="2658"/>
                    </a:cubicBezTo>
                    <a:cubicBezTo>
                      <a:pt x="46841" y="2630"/>
                      <a:pt x="46829" y="2618"/>
                      <a:pt x="46856" y="2618"/>
                    </a:cubicBezTo>
                    <a:cubicBezTo>
                      <a:pt x="46926" y="2618"/>
                      <a:pt x="47258" y="2704"/>
                      <a:pt x="47572" y="2825"/>
                    </a:cubicBezTo>
                    <a:cubicBezTo>
                      <a:pt x="47918" y="2923"/>
                      <a:pt x="48264" y="3040"/>
                      <a:pt x="48325" y="3040"/>
                    </a:cubicBezTo>
                    <a:cubicBezTo>
                      <a:pt x="48347" y="3040"/>
                      <a:pt x="48333" y="3026"/>
                      <a:pt x="48273" y="2991"/>
                    </a:cubicBezTo>
                    <a:cubicBezTo>
                      <a:pt x="47405" y="2624"/>
                      <a:pt x="46538" y="2358"/>
                      <a:pt x="45637" y="2157"/>
                    </a:cubicBezTo>
                    <a:lnTo>
                      <a:pt x="45637" y="2157"/>
                    </a:lnTo>
                    <a:cubicBezTo>
                      <a:pt x="46132" y="2290"/>
                      <a:pt x="46333" y="2369"/>
                      <a:pt x="46255" y="2369"/>
                    </a:cubicBezTo>
                    <a:cubicBezTo>
                      <a:pt x="46196" y="2369"/>
                      <a:pt x="45977" y="2324"/>
                      <a:pt x="45604" y="2224"/>
                    </a:cubicBezTo>
                    <a:cubicBezTo>
                      <a:pt x="45571" y="2124"/>
                      <a:pt x="44336" y="1757"/>
                      <a:pt x="42869" y="1457"/>
                    </a:cubicBezTo>
                    <a:cubicBezTo>
                      <a:pt x="41401" y="1157"/>
                      <a:pt x="39733" y="890"/>
                      <a:pt x="38933" y="723"/>
                    </a:cubicBezTo>
                    <a:cubicBezTo>
                      <a:pt x="38912" y="724"/>
                      <a:pt x="38888" y="725"/>
                      <a:pt x="38862" y="725"/>
                    </a:cubicBezTo>
                    <a:cubicBezTo>
                      <a:pt x="38327" y="725"/>
                      <a:pt x="36578" y="448"/>
                      <a:pt x="35743" y="448"/>
                    </a:cubicBezTo>
                    <a:cubicBezTo>
                      <a:pt x="35663" y="448"/>
                      <a:pt x="35592" y="451"/>
                      <a:pt x="35530" y="456"/>
                    </a:cubicBezTo>
                    <a:cubicBezTo>
                      <a:pt x="35664" y="389"/>
                      <a:pt x="34763" y="323"/>
                      <a:pt x="34863" y="256"/>
                    </a:cubicBezTo>
                    <a:cubicBezTo>
                      <a:pt x="32328" y="23"/>
                      <a:pt x="31327" y="189"/>
                      <a:pt x="30026" y="56"/>
                    </a:cubicBezTo>
                    <a:cubicBezTo>
                      <a:pt x="30426" y="23"/>
                      <a:pt x="32094" y="23"/>
                      <a:pt x="30727" y="23"/>
                    </a:cubicBezTo>
                    <a:cubicBezTo>
                      <a:pt x="30119" y="9"/>
                      <a:pt x="29379" y="1"/>
                      <a:pt x="285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67"/>
              <p:cNvSpPr/>
              <p:nvPr/>
            </p:nvSpPr>
            <p:spPr>
              <a:xfrm flipH="1">
                <a:off x="721799" y="4023901"/>
                <a:ext cx="1676056" cy="967555"/>
              </a:xfrm>
              <a:custGeom>
                <a:avLst/>
                <a:gdLst/>
                <a:ahLst/>
                <a:cxnLst/>
                <a:rect l="l" t="t" r="r" b="b"/>
                <a:pathLst>
                  <a:path w="52238" h="30156" extrusionOk="0">
                    <a:moveTo>
                      <a:pt x="51704" y="4070"/>
                    </a:moveTo>
                    <a:cubicBezTo>
                      <a:pt x="51690" y="4092"/>
                      <a:pt x="51673" y="4128"/>
                      <a:pt x="51654" y="4178"/>
                    </a:cubicBezTo>
                    <a:lnTo>
                      <a:pt x="51654" y="4178"/>
                    </a:lnTo>
                    <a:cubicBezTo>
                      <a:pt x="51627" y="4306"/>
                      <a:pt x="51601" y="4428"/>
                      <a:pt x="51575" y="4549"/>
                    </a:cubicBezTo>
                    <a:lnTo>
                      <a:pt x="51575" y="4549"/>
                    </a:lnTo>
                    <a:cubicBezTo>
                      <a:pt x="51622" y="4361"/>
                      <a:pt x="51667" y="4190"/>
                      <a:pt x="51704" y="4070"/>
                    </a:cubicBezTo>
                    <a:close/>
                    <a:moveTo>
                      <a:pt x="51837" y="2269"/>
                    </a:moveTo>
                    <a:lnTo>
                      <a:pt x="51837" y="2269"/>
                    </a:lnTo>
                    <a:cubicBezTo>
                      <a:pt x="51737" y="3036"/>
                      <a:pt x="51604" y="3804"/>
                      <a:pt x="51370" y="4571"/>
                    </a:cubicBezTo>
                    <a:cubicBezTo>
                      <a:pt x="51571" y="3670"/>
                      <a:pt x="51504" y="3704"/>
                      <a:pt x="51837" y="2269"/>
                    </a:cubicBezTo>
                    <a:close/>
                    <a:moveTo>
                      <a:pt x="51134" y="6239"/>
                    </a:moveTo>
                    <a:lnTo>
                      <a:pt x="51134" y="6239"/>
                    </a:lnTo>
                    <a:cubicBezTo>
                      <a:pt x="50939" y="7179"/>
                      <a:pt x="50862" y="7535"/>
                      <a:pt x="50860" y="7535"/>
                    </a:cubicBezTo>
                    <a:cubicBezTo>
                      <a:pt x="50857" y="7535"/>
                      <a:pt x="50979" y="6938"/>
                      <a:pt x="51134" y="6239"/>
                    </a:cubicBezTo>
                    <a:close/>
                    <a:moveTo>
                      <a:pt x="2153" y="9305"/>
                    </a:moveTo>
                    <a:cubicBezTo>
                      <a:pt x="2165" y="9305"/>
                      <a:pt x="2292" y="9698"/>
                      <a:pt x="2335" y="9741"/>
                    </a:cubicBezTo>
                    <a:cubicBezTo>
                      <a:pt x="2418" y="10094"/>
                      <a:pt x="2438" y="10210"/>
                      <a:pt x="2428" y="10210"/>
                    </a:cubicBezTo>
                    <a:cubicBezTo>
                      <a:pt x="2410" y="10210"/>
                      <a:pt x="2290" y="9818"/>
                      <a:pt x="2269" y="9775"/>
                    </a:cubicBezTo>
                    <a:cubicBezTo>
                      <a:pt x="2175" y="9422"/>
                      <a:pt x="2147" y="9305"/>
                      <a:pt x="2153" y="9305"/>
                    </a:cubicBezTo>
                    <a:close/>
                    <a:moveTo>
                      <a:pt x="47934" y="21224"/>
                    </a:moveTo>
                    <a:cubicBezTo>
                      <a:pt x="47752" y="21986"/>
                      <a:pt x="47625" y="22565"/>
                      <a:pt x="47468" y="23351"/>
                    </a:cubicBezTo>
                    <a:cubicBezTo>
                      <a:pt x="47418" y="23451"/>
                      <a:pt x="47405" y="23401"/>
                      <a:pt x="47346" y="23607"/>
                    </a:cubicBezTo>
                    <a:lnTo>
                      <a:pt x="47346" y="23607"/>
                    </a:lnTo>
                    <a:cubicBezTo>
                      <a:pt x="47363" y="23528"/>
                      <a:pt x="47381" y="23443"/>
                      <a:pt x="47401" y="23351"/>
                    </a:cubicBezTo>
                    <a:cubicBezTo>
                      <a:pt x="47534" y="22784"/>
                      <a:pt x="47668" y="22217"/>
                      <a:pt x="47768" y="21650"/>
                    </a:cubicBezTo>
                    <a:cubicBezTo>
                      <a:pt x="47770" y="21651"/>
                      <a:pt x="47771" y="21652"/>
                      <a:pt x="47773" y="21652"/>
                    </a:cubicBezTo>
                    <a:cubicBezTo>
                      <a:pt x="47805" y="21652"/>
                      <a:pt x="47875" y="21455"/>
                      <a:pt x="47934" y="21224"/>
                    </a:cubicBezTo>
                    <a:close/>
                    <a:moveTo>
                      <a:pt x="27453" y="30022"/>
                    </a:moveTo>
                    <a:cubicBezTo>
                      <a:pt x="27820" y="30022"/>
                      <a:pt x="28287" y="30056"/>
                      <a:pt x="28020" y="30089"/>
                    </a:cubicBezTo>
                    <a:cubicBezTo>
                      <a:pt x="27876" y="30105"/>
                      <a:pt x="27726" y="30112"/>
                      <a:pt x="27591" y="30112"/>
                    </a:cubicBezTo>
                    <a:cubicBezTo>
                      <a:pt x="27166" y="30112"/>
                      <a:pt x="26896" y="30048"/>
                      <a:pt x="27453" y="30022"/>
                    </a:cubicBezTo>
                    <a:close/>
                    <a:moveTo>
                      <a:pt x="52238" y="1"/>
                    </a:moveTo>
                    <a:cubicBezTo>
                      <a:pt x="51571" y="2636"/>
                      <a:pt x="51437" y="2636"/>
                      <a:pt x="51070" y="3904"/>
                    </a:cubicBezTo>
                    <a:cubicBezTo>
                      <a:pt x="51334" y="2870"/>
                      <a:pt x="51409" y="2344"/>
                      <a:pt x="51392" y="2344"/>
                    </a:cubicBezTo>
                    <a:lnTo>
                      <a:pt x="51392" y="2344"/>
                    </a:lnTo>
                    <a:cubicBezTo>
                      <a:pt x="51383" y="2344"/>
                      <a:pt x="51349" y="2485"/>
                      <a:pt x="51304" y="2770"/>
                    </a:cubicBezTo>
                    <a:cubicBezTo>
                      <a:pt x="51037" y="4171"/>
                      <a:pt x="50903" y="4537"/>
                      <a:pt x="50803" y="5038"/>
                    </a:cubicBezTo>
                    <a:cubicBezTo>
                      <a:pt x="50965" y="4347"/>
                      <a:pt x="51049" y="4077"/>
                      <a:pt x="51075" y="4077"/>
                    </a:cubicBezTo>
                    <a:cubicBezTo>
                      <a:pt x="51108" y="4077"/>
                      <a:pt x="51049" y="4512"/>
                      <a:pt x="50937" y="5071"/>
                    </a:cubicBezTo>
                    <a:cubicBezTo>
                      <a:pt x="50937" y="4975"/>
                      <a:pt x="50929" y="4932"/>
                      <a:pt x="50916" y="4932"/>
                    </a:cubicBezTo>
                    <a:cubicBezTo>
                      <a:pt x="50824" y="4932"/>
                      <a:pt x="50453" y="6985"/>
                      <a:pt x="50336" y="7306"/>
                    </a:cubicBezTo>
                    <a:cubicBezTo>
                      <a:pt x="50524" y="6487"/>
                      <a:pt x="50694" y="5552"/>
                      <a:pt x="50664" y="5552"/>
                    </a:cubicBezTo>
                    <a:lnTo>
                      <a:pt x="50664" y="5552"/>
                    </a:lnTo>
                    <a:cubicBezTo>
                      <a:pt x="50652" y="5552"/>
                      <a:pt x="50603" y="5721"/>
                      <a:pt x="50503" y="6139"/>
                    </a:cubicBezTo>
                    <a:cubicBezTo>
                      <a:pt x="50403" y="6739"/>
                      <a:pt x="50303" y="7306"/>
                      <a:pt x="50136" y="7840"/>
                    </a:cubicBezTo>
                    <a:cubicBezTo>
                      <a:pt x="50207" y="7534"/>
                      <a:pt x="50327" y="6798"/>
                      <a:pt x="50310" y="6798"/>
                    </a:cubicBezTo>
                    <a:lnTo>
                      <a:pt x="50310" y="6798"/>
                    </a:lnTo>
                    <a:cubicBezTo>
                      <a:pt x="50303" y="6798"/>
                      <a:pt x="50272" y="6928"/>
                      <a:pt x="50203" y="7273"/>
                    </a:cubicBezTo>
                    <a:cubicBezTo>
                      <a:pt x="50146" y="7614"/>
                      <a:pt x="50127" y="7727"/>
                      <a:pt x="50125" y="7727"/>
                    </a:cubicBezTo>
                    <a:cubicBezTo>
                      <a:pt x="50121" y="7727"/>
                      <a:pt x="50187" y="7271"/>
                      <a:pt x="50160" y="7271"/>
                    </a:cubicBezTo>
                    <a:lnTo>
                      <a:pt x="50160" y="7271"/>
                    </a:lnTo>
                    <a:cubicBezTo>
                      <a:pt x="50145" y="7271"/>
                      <a:pt x="50101" y="7409"/>
                      <a:pt x="50003" y="7840"/>
                    </a:cubicBezTo>
                    <a:cubicBezTo>
                      <a:pt x="49969" y="8107"/>
                      <a:pt x="49936" y="8440"/>
                      <a:pt x="49836" y="8974"/>
                    </a:cubicBezTo>
                    <a:cubicBezTo>
                      <a:pt x="49769" y="9074"/>
                      <a:pt x="49769" y="8874"/>
                      <a:pt x="49636" y="9508"/>
                    </a:cubicBezTo>
                    <a:cubicBezTo>
                      <a:pt x="49536" y="10108"/>
                      <a:pt x="49436" y="10675"/>
                      <a:pt x="49269" y="11242"/>
                    </a:cubicBezTo>
                    <a:cubicBezTo>
                      <a:pt x="49267" y="11240"/>
                      <a:pt x="49265" y="11239"/>
                      <a:pt x="49263" y="11239"/>
                    </a:cubicBezTo>
                    <a:cubicBezTo>
                      <a:pt x="49141" y="11239"/>
                      <a:pt x="48432" y="14589"/>
                      <a:pt x="48302" y="15178"/>
                    </a:cubicBezTo>
                    <a:lnTo>
                      <a:pt x="48201" y="15545"/>
                    </a:lnTo>
                    <a:cubicBezTo>
                      <a:pt x="48201" y="15645"/>
                      <a:pt x="48135" y="15879"/>
                      <a:pt x="48035" y="16313"/>
                    </a:cubicBezTo>
                    <a:cubicBezTo>
                      <a:pt x="47768" y="17613"/>
                      <a:pt x="46834" y="21183"/>
                      <a:pt x="46467" y="23117"/>
                    </a:cubicBezTo>
                    <a:lnTo>
                      <a:pt x="46400" y="23117"/>
                    </a:lnTo>
                    <a:cubicBezTo>
                      <a:pt x="45967" y="25052"/>
                      <a:pt x="46267" y="24085"/>
                      <a:pt x="45866" y="25386"/>
                    </a:cubicBezTo>
                    <a:cubicBezTo>
                      <a:pt x="45887" y="25324"/>
                      <a:pt x="45901" y="25297"/>
                      <a:pt x="45909" y="25297"/>
                    </a:cubicBezTo>
                    <a:cubicBezTo>
                      <a:pt x="45927" y="25297"/>
                      <a:pt x="45913" y="25434"/>
                      <a:pt x="45866" y="25619"/>
                    </a:cubicBezTo>
                    <a:cubicBezTo>
                      <a:pt x="45800" y="25886"/>
                      <a:pt x="45633" y="26153"/>
                      <a:pt x="45366" y="26353"/>
                    </a:cubicBezTo>
                    <a:cubicBezTo>
                      <a:pt x="45233" y="26453"/>
                      <a:pt x="45066" y="26553"/>
                      <a:pt x="44866" y="26620"/>
                    </a:cubicBezTo>
                    <a:cubicBezTo>
                      <a:pt x="44699" y="26687"/>
                      <a:pt x="44465" y="26720"/>
                      <a:pt x="44232" y="26787"/>
                    </a:cubicBezTo>
                    <a:cubicBezTo>
                      <a:pt x="43798" y="26887"/>
                      <a:pt x="43431" y="26954"/>
                      <a:pt x="43298" y="27020"/>
                    </a:cubicBezTo>
                    <a:lnTo>
                      <a:pt x="44365" y="26787"/>
                    </a:lnTo>
                    <a:lnTo>
                      <a:pt x="44899" y="26720"/>
                    </a:lnTo>
                    <a:lnTo>
                      <a:pt x="44899" y="26720"/>
                    </a:lnTo>
                    <a:cubicBezTo>
                      <a:pt x="44699" y="26753"/>
                      <a:pt x="44399" y="26820"/>
                      <a:pt x="44165" y="26887"/>
                    </a:cubicBezTo>
                    <a:cubicBezTo>
                      <a:pt x="43898" y="26920"/>
                      <a:pt x="43632" y="26987"/>
                      <a:pt x="43398" y="27020"/>
                    </a:cubicBezTo>
                    <a:cubicBezTo>
                      <a:pt x="42898" y="27120"/>
                      <a:pt x="42497" y="27187"/>
                      <a:pt x="42231" y="27220"/>
                    </a:cubicBezTo>
                    <a:cubicBezTo>
                      <a:pt x="42331" y="27320"/>
                      <a:pt x="40296" y="27621"/>
                      <a:pt x="39495" y="27821"/>
                    </a:cubicBezTo>
                    <a:lnTo>
                      <a:pt x="39228" y="27821"/>
                    </a:lnTo>
                    <a:cubicBezTo>
                      <a:pt x="38962" y="27888"/>
                      <a:pt x="38661" y="27921"/>
                      <a:pt x="38394" y="27921"/>
                    </a:cubicBezTo>
                    <a:cubicBezTo>
                      <a:pt x="37494" y="28121"/>
                      <a:pt x="36560" y="28288"/>
                      <a:pt x="35659" y="28355"/>
                    </a:cubicBezTo>
                    <a:cubicBezTo>
                      <a:pt x="35600" y="28374"/>
                      <a:pt x="35649" y="28379"/>
                      <a:pt x="35726" y="28379"/>
                    </a:cubicBezTo>
                    <a:cubicBezTo>
                      <a:pt x="35808" y="28379"/>
                      <a:pt x="35921" y="28374"/>
                      <a:pt x="35967" y="28374"/>
                    </a:cubicBezTo>
                    <a:cubicBezTo>
                      <a:pt x="36025" y="28374"/>
                      <a:pt x="35983" y="28382"/>
                      <a:pt x="35659" y="28421"/>
                    </a:cubicBezTo>
                    <a:cubicBezTo>
                      <a:pt x="35484" y="28421"/>
                      <a:pt x="33639" y="28646"/>
                      <a:pt x="33473" y="28646"/>
                    </a:cubicBezTo>
                    <a:cubicBezTo>
                      <a:pt x="33418" y="28646"/>
                      <a:pt x="33549" y="28621"/>
                      <a:pt x="33991" y="28555"/>
                    </a:cubicBezTo>
                    <a:lnTo>
                      <a:pt x="33991" y="28555"/>
                    </a:lnTo>
                    <a:cubicBezTo>
                      <a:pt x="32122" y="28753"/>
                      <a:pt x="30686" y="28903"/>
                      <a:pt x="30254" y="28903"/>
                    </a:cubicBezTo>
                    <a:cubicBezTo>
                      <a:pt x="30177" y="28903"/>
                      <a:pt x="30132" y="28898"/>
                      <a:pt x="30122" y="28888"/>
                    </a:cubicBezTo>
                    <a:cubicBezTo>
                      <a:pt x="29755" y="28955"/>
                      <a:pt x="29388" y="28988"/>
                      <a:pt x="29021" y="29022"/>
                    </a:cubicBezTo>
                    <a:cubicBezTo>
                      <a:pt x="28643" y="29033"/>
                      <a:pt x="28398" y="29036"/>
                      <a:pt x="28198" y="29036"/>
                    </a:cubicBezTo>
                    <a:cubicBezTo>
                      <a:pt x="27798" y="29036"/>
                      <a:pt x="27576" y="29022"/>
                      <a:pt x="26820" y="29022"/>
                    </a:cubicBezTo>
                    <a:cubicBezTo>
                      <a:pt x="26486" y="29055"/>
                      <a:pt x="25719" y="29055"/>
                      <a:pt x="24685" y="29055"/>
                    </a:cubicBezTo>
                    <a:cubicBezTo>
                      <a:pt x="24151" y="29055"/>
                      <a:pt x="23551" y="29022"/>
                      <a:pt x="22883" y="29022"/>
                    </a:cubicBezTo>
                    <a:lnTo>
                      <a:pt x="21849" y="29022"/>
                    </a:lnTo>
                    <a:lnTo>
                      <a:pt x="20749" y="28955"/>
                    </a:lnTo>
                    <a:cubicBezTo>
                      <a:pt x="20849" y="28888"/>
                      <a:pt x="19514" y="28788"/>
                      <a:pt x="19114" y="28721"/>
                    </a:cubicBezTo>
                    <a:cubicBezTo>
                      <a:pt x="19108" y="28738"/>
                      <a:pt x="19069" y="28746"/>
                      <a:pt x="19002" y="28746"/>
                    </a:cubicBezTo>
                    <a:cubicBezTo>
                      <a:pt x="18678" y="28746"/>
                      <a:pt x="17715" y="28571"/>
                      <a:pt x="16912" y="28488"/>
                    </a:cubicBezTo>
                    <a:cubicBezTo>
                      <a:pt x="16790" y="28466"/>
                      <a:pt x="16705" y="28458"/>
                      <a:pt x="16644" y="28458"/>
                    </a:cubicBezTo>
                    <a:cubicBezTo>
                      <a:pt x="16523" y="28458"/>
                      <a:pt x="16501" y="28488"/>
                      <a:pt x="16479" y="28488"/>
                    </a:cubicBezTo>
                    <a:cubicBezTo>
                      <a:pt x="16452" y="28488"/>
                      <a:pt x="16420" y="28493"/>
                      <a:pt x="16359" y="28493"/>
                    </a:cubicBezTo>
                    <a:cubicBezTo>
                      <a:pt x="16268" y="28493"/>
                      <a:pt x="16112" y="28481"/>
                      <a:pt x="15812" y="28421"/>
                    </a:cubicBezTo>
                    <a:cubicBezTo>
                      <a:pt x="15678" y="28254"/>
                      <a:pt x="14577" y="28088"/>
                      <a:pt x="13410" y="27854"/>
                    </a:cubicBezTo>
                    <a:lnTo>
                      <a:pt x="11709" y="27454"/>
                    </a:lnTo>
                    <a:lnTo>
                      <a:pt x="11008" y="27254"/>
                    </a:lnTo>
                    <a:cubicBezTo>
                      <a:pt x="10808" y="27187"/>
                      <a:pt x="10641" y="27120"/>
                      <a:pt x="10508" y="27054"/>
                    </a:cubicBezTo>
                    <a:cubicBezTo>
                      <a:pt x="9974" y="26887"/>
                      <a:pt x="9440" y="26720"/>
                      <a:pt x="8940" y="26520"/>
                    </a:cubicBezTo>
                    <a:cubicBezTo>
                      <a:pt x="8890" y="26520"/>
                      <a:pt x="8907" y="26545"/>
                      <a:pt x="8857" y="26545"/>
                    </a:cubicBezTo>
                    <a:cubicBezTo>
                      <a:pt x="8807" y="26545"/>
                      <a:pt x="8690" y="26520"/>
                      <a:pt x="8373" y="26420"/>
                    </a:cubicBezTo>
                    <a:cubicBezTo>
                      <a:pt x="8073" y="26286"/>
                      <a:pt x="7806" y="26086"/>
                      <a:pt x="7539" y="25853"/>
                    </a:cubicBezTo>
                    <a:cubicBezTo>
                      <a:pt x="7339" y="25653"/>
                      <a:pt x="7139" y="25452"/>
                      <a:pt x="6939" y="25219"/>
                    </a:cubicBezTo>
                    <a:cubicBezTo>
                      <a:pt x="6905" y="25086"/>
                      <a:pt x="6872" y="24919"/>
                      <a:pt x="6805" y="24785"/>
                    </a:cubicBezTo>
                    <a:cubicBezTo>
                      <a:pt x="6772" y="24685"/>
                      <a:pt x="6739" y="24585"/>
                      <a:pt x="6739" y="24452"/>
                    </a:cubicBezTo>
                    <a:lnTo>
                      <a:pt x="6638" y="24018"/>
                    </a:lnTo>
                    <a:cubicBezTo>
                      <a:pt x="6530" y="23531"/>
                      <a:pt x="6422" y="23111"/>
                      <a:pt x="6403" y="23111"/>
                    </a:cubicBezTo>
                    <a:lnTo>
                      <a:pt x="6403" y="23111"/>
                    </a:lnTo>
                    <a:cubicBezTo>
                      <a:pt x="6398" y="23111"/>
                      <a:pt x="6399" y="23134"/>
                      <a:pt x="6405" y="23184"/>
                    </a:cubicBezTo>
                    <a:cubicBezTo>
                      <a:pt x="6171" y="21416"/>
                      <a:pt x="5104" y="17180"/>
                      <a:pt x="4704" y="15178"/>
                    </a:cubicBezTo>
                    <a:cubicBezTo>
                      <a:pt x="4604" y="14811"/>
                      <a:pt x="4504" y="14445"/>
                      <a:pt x="4370" y="14078"/>
                    </a:cubicBezTo>
                    <a:cubicBezTo>
                      <a:pt x="4237" y="13310"/>
                      <a:pt x="4070" y="12543"/>
                      <a:pt x="3870" y="11776"/>
                    </a:cubicBezTo>
                    <a:cubicBezTo>
                      <a:pt x="3470" y="10642"/>
                      <a:pt x="3403" y="10008"/>
                      <a:pt x="3136" y="9574"/>
                    </a:cubicBezTo>
                    <a:cubicBezTo>
                      <a:pt x="3055" y="9235"/>
                      <a:pt x="3035" y="9127"/>
                      <a:pt x="3042" y="9127"/>
                    </a:cubicBezTo>
                    <a:lnTo>
                      <a:pt x="3042" y="9127"/>
                    </a:lnTo>
                    <a:cubicBezTo>
                      <a:pt x="3055" y="9127"/>
                      <a:pt x="3148" y="9441"/>
                      <a:pt x="3163" y="9441"/>
                    </a:cubicBezTo>
                    <a:cubicBezTo>
                      <a:pt x="3171" y="9441"/>
                      <a:pt x="3151" y="9329"/>
                      <a:pt x="3069" y="8974"/>
                    </a:cubicBezTo>
                    <a:cubicBezTo>
                      <a:pt x="2902" y="8707"/>
                      <a:pt x="2869" y="8107"/>
                      <a:pt x="2636" y="7306"/>
                    </a:cubicBezTo>
                    <a:cubicBezTo>
                      <a:pt x="2423" y="6697"/>
                      <a:pt x="2345" y="6466"/>
                      <a:pt x="2343" y="6466"/>
                    </a:cubicBezTo>
                    <a:lnTo>
                      <a:pt x="2343" y="6466"/>
                    </a:lnTo>
                    <a:cubicBezTo>
                      <a:pt x="2340" y="6466"/>
                      <a:pt x="2798" y="7848"/>
                      <a:pt x="2869" y="8440"/>
                    </a:cubicBezTo>
                    <a:cubicBezTo>
                      <a:pt x="2402" y="6706"/>
                      <a:pt x="2102" y="5938"/>
                      <a:pt x="1735" y="4537"/>
                    </a:cubicBezTo>
                    <a:cubicBezTo>
                      <a:pt x="1735" y="4590"/>
                      <a:pt x="1731" y="4613"/>
                      <a:pt x="1723" y="4613"/>
                    </a:cubicBezTo>
                    <a:cubicBezTo>
                      <a:pt x="1666" y="4613"/>
                      <a:pt x="1432" y="3436"/>
                      <a:pt x="1370" y="3436"/>
                    </a:cubicBezTo>
                    <a:cubicBezTo>
                      <a:pt x="1369" y="3436"/>
                      <a:pt x="1369" y="3436"/>
                      <a:pt x="1368" y="3437"/>
                    </a:cubicBezTo>
                    <a:cubicBezTo>
                      <a:pt x="1535" y="4037"/>
                      <a:pt x="1301" y="3503"/>
                      <a:pt x="1568" y="4571"/>
                    </a:cubicBezTo>
                    <a:cubicBezTo>
                      <a:pt x="968" y="2703"/>
                      <a:pt x="1201" y="3170"/>
                      <a:pt x="934" y="2336"/>
                    </a:cubicBezTo>
                    <a:cubicBezTo>
                      <a:pt x="834" y="2036"/>
                      <a:pt x="901" y="2770"/>
                      <a:pt x="334" y="701"/>
                    </a:cubicBezTo>
                    <a:cubicBezTo>
                      <a:pt x="226" y="572"/>
                      <a:pt x="153" y="487"/>
                      <a:pt x="115" y="487"/>
                    </a:cubicBezTo>
                    <a:cubicBezTo>
                      <a:pt x="35" y="487"/>
                      <a:pt x="109" y="853"/>
                      <a:pt x="334" y="1936"/>
                    </a:cubicBezTo>
                    <a:cubicBezTo>
                      <a:pt x="234" y="1569"/>
                      <a:pt x="100" y="1202"/>
                      <a:pt x="0" y="835"/>
                    </a:cubicBezTo>
                    <a:lnTo>
                      <a:pt x="0" y="835"/>
                    </a:lnTo>
                    <a:cubicBezTo>
                      <a:pt x="334" y="2202"/>
                      <a:pt x="134" y="2069"/>
                      <a:pt x="501" y="3103"/>
                    </a:cubicBezTo>
                    <a:cubicBezTo>
                      <a:pt x="437" y="2881"/>
                      <a:pt x="417" y="2800"/>
                      <a:pt x="422" y="2800"/>
                    </a:cubicBezTo>
                    <a:lnTo>
                      <a:pt x="422" y="2800"/>
                    </a:lnTo>
                    <a:cubicBezTo>
                      <a:pt x="436" y="2800"/>
                      <a:pt x="627" y="3368"/>
                      <a:pt x="650" y="3368"/>
                    </a:cubicBezTo>
                    <a:cubicBezTo>
                      <a:pt x="664" y="3368"/>
                      <a:pt x="617" y="3162"/>
                      <a:pt x="434" y="2503"/>
                    </a:cubicBezTo>
                    <a:lnTo>
                      <a:pt x="434" y="2503"/>
                    </a:lnTo>
                    <a:cubicBezTo>
                      <a:pt x="634" y="3170"/>
                      <a:pt x="901" y="4070"/>
                      <a:pt x="901" y="4171"/>
                    </a:cubicBezTo>
                    <a:cubicBezTo>
                      <a:pt x="501" y="2970"/>
                      <a:pt x="668" y="3570"/>
                      <a:pt x="434" y="3103"/>
                    </a:cubicBezTo>
                    <a:lnTo>
                      <a:pt x="434" y="3103"/>
                    </a:lnTo>
                    <a:cubicBezTo>
                      <a:pt x="601" y="3770"/>
                      <a:pt x="768" y="4371"/>
                      <a:pt x="834" y="4771"/>
                    </a:cubicBezTo>
                    <a:cubicBezTo>
                      <a:pt x="834" y="4904"/>
                      <a:pt x="801" y="4804"/>
                      <a:pt x="934" y="5338"/>
                    </a:cubicBezTo>
                    <a:cubicBezTo>
                      <a:pt x="1201" y="5872"/>
                      <a:pt x="1401" y="6405"/>
                      <a:pt x="1535" y="6973"/>
                    </a:cubicBezTo>
                    <a:cubicBezTo>
                      <a:pt x="1542" y="7023"/>
                      <a:pt x="1542" y="7045"/>
                      <a:pt x="1537" y="7045"/>
                    </a:cubicBezTo>
                    <a:cubicBezTo>
                      <a:pt x="1498" y="7045"/>
                      <a:pt x="1162" y="5842"/>
                      <a:pt x="1107" y="5842"/>
                    </a:cubicBezTo>
                    <a:cubicBezTo>
                      <a:pt x="1100" y="5842"/>
                      <a:pt x="1098" y="5862"/>
                      <a:pt x="1101" y="5905"/>
                    </a:cubicBezTo>
                    <a:cubicBezTo>
                      <a:pt x="1368" y="6906"/>
                      <a:pt x="1568" y="7640"/>
                      <a:pt x="1735" y="8140"/>
                    </a:cubicBezTo>
                    <a:cubicBezTo>
                      <a:pt x="1634" y="7769"/>
                      <a:pt x="1601" y="7585"/>
                      <a:pt x="1619" y="7585"/>
                    </a:cubicBezTo>
                    <a:cubicBezTo>
                      <a:pt x="1636" y="7585"/>
                      <a:pt x="1703" y="7761"/>
                      <a:pt x="1802" y="8107"/>
                    </a:cubicBezTo>
                    <a:cubicBezTo>
                      <a:pt x="1635" y="8240"/>
                      <a:pt x="2902" y="12376"/>
                      <a:pt x="3069" y="13777"/>
                    </a:cubicBezTo>
                    <a:cubicBezTo>
                      <a:pt x="3269" y="14111"/>
                      <a:pt x="3603" y="16012"/>
                      <a:pt x="3870" y="16579"/>
                    </a:cubicBezTo>
                    <a:cubicBezTo>
                      <a:pt x="3862" y="16569"/>
                      <a:pt x="3856" y="16564"/>
                      <a:pt x="3851" y="16564"/>
                    </a:cubicBezTo>
                    <a:cubicBezTo>
                      <a:pt x="3801" y="16564"/>
                      <a:pt x="3957" y="17181"/>
                      <a:pt x="3907" y="17181"/>
                    </a:cubicBezTo>
                    <a:cubicBezTo>
                      <a:pt x="3906" y="17181"/>
                      <a:pt x="3905" y="17181"/>
                      <a:pt x="3903" y="17180"/>
                    </a:cubicBezTo>
                    <a:lnTo>
                      <a:pt x="3903" y="17180"/>
                    </a:lnTo>
                    <a:cubicBezTo>
                      <a:pt x="4404" y="19181"/>
                      <a:pt x="4770" y="19948"/>
                      <a:pt x="4937" y="21049"/>
                    </a:cubicBezTo>
                    <a:lnTo>
                      <a:pt x="4937" y="21083"/>
                    </a:lnTo>
                    <a:cubicBezTo>
                      <a:pt x="4865" y="20843"/>
                      <a:pt x="4639" y="20088"/>
                      <a:pt x="4628" y="20088"/>
                    </a:cubicBezTo>
                    <a:lnTo>
                      <a:pt x="4628" y="20088"/>
                    </a:lnTo>
                    <a:cubicBezTo>
                      <a:pt x="4623" y="20088"/>
                      <a:pt x="4652" y="20205"/>
                      <a:pt x="4737" y="20516"/>
                    </a:cubicBezTo>
                    <a:cubicBezTo>
                      <a:pt x="4904" y="21116"/>
                      <a:pt x="5071" y="21883"/>
                      <a:pt x="5271" y="22717"/>
                    </a:cubicBezTo>
                    <a:cubicBezTo>
                      <a:pt x="5338" y="23151"/>
                      <a:pt x="5438" y="23618"/>
                      <a:pt x="5538" y="24051"/>
                    </a:cubicBezTo>
                    <a:cubicBezTo>
                      <a:pt x="5604" y="24318"/>
                      <a:pt x="5638" y="24485"/>
                      <a:pt x="5704" y="24785"/>
                    </a:cubicBezTo>
                    <a:cubicBezTo>
                      <a:pt x="5771" y="25052"/>
                      <a:pt x="5871" y="25319"/>
                      <a:pt x="6005" y="25586"/>
                    </a:cubicBezTo>
                    <a:cubicBezTo>
                      <a:pt x="6272" y="26086"/>
                      <a:pt x="6638" y="26487"/>
                      <a:pt x="7072" y="26820"/>
                    </a:cubicBezTo>
                    <a:cubicBezTo>
                      <a:pt x="7506" y="27120"/>
                      <a:pt x="7939" y="27354"/>
                      <a:pt x="8440" y="27521"/>
                    </a:cubicBezTo>
                    <a:lnTo>
                      <a:pt x="10741" y="28321"/>
                    </a:lnTo>
                    <a:cubicBezTo>
                      <a:pt x="11006" y="28378"/>
                      <a:pt x="11127" y="28399"/>
                      <a:pt x="11165" y="28399"/>
                    </a:cubicBezTo>
                    <a:cubicBezTo>
                      <a:pt x="11259" y="28399"/>
                      <a:pt x="10849" y="28274"/>
                      <a:pt x="10872" y="28274"/>
                    </a:cubicBezTo>
                    <a:cubicBezTo>
                      <a:pt x="10883" y="28274"/>
                      <a:pt x="10994" y="28303"/>
                      <a:pt x="11308" y="28388"/>
                    </a:cubicBezTo>
                    <a:cubicBezTo>
                      <a:pt x="11675" y="28488"/>
                      <a:pt x="12042" y="28588"/>
                      <a:pt x="12409" y="28655"/>
                    </a:cubicBezTo>
                    <a:cubicBezTo>
                      <a:pt x="12676" y="28755"/>
                      <a:pt x="12810" y="28788"/>
                      <a:pt x="13010" y="28888"/>
                    </a:cubicBezTo>
                    <a:cubicBezTo>
                      <a:pt x="13343" y="28988"/>
                      <a:pt x="13677" y="29088"/>
                      <a:pt x="14044" y="29155"/>
                    </a:cubicBezTo>
                    <a:lnTo>
                      <a:pt x="15511" y="29322"/>
                    </a:lnTo>
                    <a:lnTo>
                      <a:pt x="16179" y="29422"/>
                    </a:lnTo>
                    <a:lnTo>
                      <a:pt x="16846" y="29455"/>
                    </a:lnTo>
                    <a:cubicBezTo>
                      <a:pt x="16646" y="29555"/>
                      <a:pt x="17613" y="29555"/>
                      <a:pt x="19047" y="29789"/>
                    </a:cubicBezTo>
                    <a:cubicBezTo>
                      <a:pt x="19047" y="29789"/>
                      <a:pt x="19514" y="29856"/>
                      <a:pt x="19614" y="29856"/>
                    </a:cubicBezTo>
                    <a:cubicBezTo>
                      <a:pt x="19147" y="29856"/>
                      <a:pt x="18714" y="29789"/>
                      <a:pt x="18247" y="29722"/>
                    </a:cubicBezTo>
                    <a:cubicBezTo>
                      <a:pt x="17947" y="29655"/>
                      <a:pt x="17680" y="29622"/>
                      <a:pt x="17379" y="29622"/>
                    </a:cubicBezTo>
                    <a:cubicBezTo>
                      <a:pt x="18213" y="29722"/>
                      <a:pt x="18780" y="29856"/>
                      <a:pt x="19614" y="29922"/>
                    </a:cubicBezTo>
                    <a:cubicBezTo>
                      <a:pt x="20081" y="29922"/>
                      <a:pt x="20548" y="29922"/>
                      <a:pt x="20982" y="29989"/>
                    </a:cubicBezTo>
                    <a:cubicBezTo>
                      <a:pt x="21256" y="30028"/>
                      <a:pt x="21541" y="30044"/>
                      <a:pt x="21824" y="30044"/>
                    </a:cubicBezTo>
                    <a:cubicBezTo>
                      <a:pt x="22024" y="30044"/>
                      <a:pt x="22223" y="30036"/>
                      <a:pt x="22416" y="30022"/>
                    </a:cubicBezTo>
                    <a:cubicBezTo>
                      <a:pt x="22883" y="30089"/>
                      <a:pt x="23350" y="30122"/>
                      <a:pt x="23851" y="30122"/>
                    </a:cubicBezTo>
                    <a:cubicBezTo>
                      <a:pt x="24168" y="30139"/>
                      <a:pt x="24485" y="30147"/>
                      <a:pt x="24806" y="30147"/>
                    </a:cubicBezTo>
                    <a:cubicBezTo>
                      <a:pt x="25127" y="30147"/>
                      <a:pt x="25452" y="30139"/>
                      <a:pt x="25785" y="30122"/>
                    </a:cubicBezTo>
                    <a:cubicBezTo>
                      <a:pt x="22516" y="30089"/>
                      <a:pt x="25552" y="30122"/>
                      <a:pt x="26319" y="30022"/>
                    </a:cubicBezTo>
                    <a:lnTo>
                      <a:pt x="26319" y="30156"/>
                    </a:lnTo>
                    <a:cubicBezTo>
                      <a:pt x="27287" y="30156"/>
                      <a:pt x="28087" y="30089"/>
                      <a:pt x="28788" y="30056"/>
                    </a:cubicBezTo>
                    <a:cubicBezTo>
                      <a:pt x="29488" y="30056"/>
                      <a:pt x="30089" y="30022"/>
                      <a:pt x="30622" y="29956"/>
                    </a:cubicBezTo>
                    <a:cubicBezTo>
                      <a:pt x="31690" y="29889"/>
                      <a:pt x="32557" y="29822"/>
                      <a:pt x="33591" y="29722"/>
                    </a:cubicBezTo>
                    <a:cubicBezTo>
                      <a:pt x="33562" y="29708"/>
                      <a:pt x="33505" y="29702"/>
                      <a:pt x="33427" y="29702"/>
                    </a:cubicBezTo>
                    <a:cubicBezTo>
                      <a:pt x="33022" y="29702"/>
                      <a:pt x="32055" y="29865"/>
                      <a:pt x="31538" y="29865"/>
                    </a:cubicBezTo>
                    <a:cubicBezTo>
                      <a:pt x="31469" y="29865"/>
                      <a:pt x="31407" y="29862"/>
                      <a:pt x="31356" y="29856"/>
                    </a:cubicBezTo>
                    <a:cubicBezTo>
                      <a:pt x="32257" y="29789"/>
                      <a:pt x="32891" y="29722"/>
                      <a:pt x="33458" y="29655"/>
                    </a:cubicBezTo>
                    <a:cubicBezTo>
                      <a:pt x="33991" y="29589"/>
                      <a:pt x="34525" y="29555"/>
                      <a:pt x="35226" y="29389"/>
                    </a:cubicBezTo>
                    <a:cubicBezTo>
                      <a:pt x="35519" y="29389"/>
                      <a:pt x="34318" y="29602"/>
                      <a:pt x="34646" y="29602"/>
                    </a:cubicBezTo>
                    <a:cubicBezTo>
                      <a:pt x="34728" y="29602"/>
                      <a:pt x="34905" y="29589"/>
                      <a:pt x="35226" y="29555"/>
                    </a:cubicBezTo>
                    <a:cubicBezTo>
                      <a:pt x="35759" y="29389"/>
                      <a:pt x="36059" y="29322"/>
                      <a:pt x="36326" y="29255"/>
                    </a:cubicBezTo>
                    <a:cubicBezTo>
                      <a:pt x="36347" y="29256"/>
                      <a:pt x="36370" y="29257"/>
                      <a:pt x="36396" y="29257"/>
                    </a:cubicBezTo>
                    <a:cubicBezTo>
                      <a:pt x="37082" y="29257"/>
                      <a:pt x="39404" y="28853"/>
                      <a:pt x="39136" y="28853"/>
                    </a:cubicBezTo>
                    <a:cubicBezTo>
                      <a:pt x="39126" y="28853"/>
                      <a:pt x="39112" y="28854"/>
                      <a:pt x="39095" y="28855"/>
                    </a:cubicBezTo>
                    <a:cubicBezTo>
                      <a:pt x="39662" y="28788"/>
                      <a:pt x="40229" y="28721"/>
                      <a:pt x="40763" y="28621"/>
                    </a:cubicBezTo>
                    <a:cubicBezTo>
                      <a:pt x="41330" y="28555"/>
                      <a:pt x="41864" y="28455"/>
                      <a:pt x="42431" y="28355"/>
                    </a:cubicBezTo>
                    <a:cubicBezTo>
                      <a:pt x="43465" y="28088"/>
                      <a:pt x="42931" y="28121"/>
                      <a:pt x="43498" y="27988"/>
                    </a:cubicBezTo>
                    <a:cubicBezTo>
                      <a:pt x="43736" y="27950"/>
                      <a:pt x="43889" y="27931"/>
                      <a:pt x="43954" y="27931"/>
                    </a:cubicBezTo>
                    <a:cubicBezTo>
                      <a:pt x="44063" y="27931"/>
                      <a:pt x="43928" y="27983"/>
                      <a:pt x="43531" y="28088"/>
                    </a:cubicBezTo>
                    <a:lnTo>
                      <a:pt x="45066" y="27721"/>
                    </a:lnTo>
                    <a:cubicBezTo>
                      <a:pt x="45266" y="27654"/>
                      <a:pt x="45433" y="27587"/>
                      <a:pt x="45633" y="27487"/>
                    </a:cubicBezTo>
                    <a:cubicBezTo>
                      <a:pt x="45900" y="27354"/>
                      <a:pt x="46167" y="27187"/>
                      <a:pt x="46367" y="26920"/>
                    </a:cubicBezTo>
                    <a:cubicBezTo>
                      <a:pt x="46384" y="26899"/>
                      <a:pt x="46390" y="26890"/>
                      <a:pt x="46386" y="26890"/>
                    </a:cubicBezTo>
                    <a:lnTo>
                      <a:pt x="46386" y="26890"/>
                    </a:lnTo>
                    <a:cubicBezTo>
                      <a:pt x="46367" y="26890"/>
                      <a:pt x="46059" y="27180"/>
                      <a:pt x="46049" y="27180"/>
                    </a:cubicBezTo>
                    <a:cubicBezTo>
                      <a:pt x="46043" y="27180"/>
                      <a:pt x="46114" y="27107"/>
                      <a:pt x="46333" y="26887"/>
                    </a:cubicBezTo>
                    <a:cubicBezTo>
                      <a:pt x="46434" y="26720"/>
                      <a:pt x="46567" y="26587"/>
                      <a:pt x="46667" y="26420"/>
                    </a:cubicBezTo>
                    <a:cubicBezTo>
                      <a:pt x="46700" y="26320"/>
                      <a:pt x="46734" y="26286"/>
                      <a:pt x="46767" y="26253"/>
                    </a:cubicBezTo>
                    <a:cubicBezTo>
                      <a:pt x="46800" y="26186"/>
                      <a:pt x="46834" y="26153"/>
                      <a:pt x="46867" y="26086"/>
                    </a:cubicBezTo>
                    <a:cubicBezTo>
                      <a:pt x="46901" y="25953"/>
                      <a:pt x="46967" y="25786"/>
                      <a:pt x="47001" y="25653"/>
                    </a:cubicBezTo>
                    <a:cubicBezTo>
                      <a:pt x="47299" y="24218"/>
                      <a:pt x="47009" y="25247"/>
                      <a:pt x="47281" y="23918"/>
                    </a:cubicBezTo>
                    <a:lnTo>
                      <a:pt x="47368" y="23918"/>
                    </a:lnTo>
                    <a:cubicBezTo>
                      <a:pt x="47601" y="22617"/>
                      <a:pt x="48368" y="19815"/>
                      <a:pt x="48635" y="18247"/>
                    </a:cubicBezTo>
                    <a:lnTo>
                      <a:pt x="48635" y="18247"/>
                    </a:lnTo>
                    <a:cubicBezTo>
                      <a:pt x="48402" y="18981"/>
                      <a:pt x="48302" y="19982"/>
                      <a:pt x="48101" y="20516"/>
                    </a:cubicBezTo>
                    <a:cubicBezTo>
                      <a:pt x="48277" y="19697"/>
                      <a:pt x="48335" y="19408"/>
                      <a:pt x="48330" y="19408"/>
                    </a:cubicBezTo>
                    <a:lnTo>
                      <a:pt x="48330" y="19408"/>
                    </a:lnTo>
                    <a:cubicBezTo>
                      <a:pt x="48316" y="19408"/>
                      <a:pt x="47930" y="21083"/>
                      <a:pt x="47902" y="21083"/>
                    </a:cubicBezTo>
                    <a:cubicBezTo>
                      <a:pt x="47902" y="21083"/>
                      <a:pt x="47901" y="21083"/>
                      <a:pt x="47901" y="21083"/>
                    </a:cubicBezTo>
                    <a:cubicBezTo>
                      <a:pt x="48135" y="20082"/>
                      <a:pt x="48302" y="19315"/>
                      <a:pt x="48402" y="18814"/>
                    </a:cubicBezTo>
                    <a:lnTo>
                      <a:pt x="48402" y="18814"/>
                    </a:lnTo>
                    <a:cubicBezTo>
                      <a:pt x="48339" y="19139"/>
                      <a:pt x="48319" y="19269"/>
                      <a:pt x="48326" y="19269"/>
                    </a:cubicBezTo>
                    <a:cubicBezTo>
                      <a:pt x="48355" y="19269"/>
                      <a:pt x="48796" y="17358"/>
                      <a:pt x="48902" y="17146"/>
                    </a:cubicBezTo>
                    <a:lnTo>
                      <a:pt x="48902" y="17146"/>
                    </a:lnTo>
                    <a:cubicBezTo>
                      <a:pt x="48814" y="17439"/>
                      <a:pt x="48752" y="17732"/>
                      <a:pt x="48783" y="17732"/>
                    </a:cubicBezTo>
                    <a:cubicBezTo>
                      <a:pt x="48788" y="17732"/>
                      <a:pt x="48794" y="17726"/>
                      <a:pt x="48802" y="17714"/>
                    </a:cubicBezTo>
                    <a:cubicBezTo>
                      <a:pt x="49135" y="16317"/>
                      <a:pt x="49287" y="15481"/>
                      <a:pt x="49264" y="15481"/>
                    </a:cubicBezTo>
                    <a:lnTo>
                      <a:pt x="49264" y="15481"/>
                    </a:lnTo>
                    <a:cubicBezTo>
                      <a:pt x="49250" y="15481"/>
                      <a:pt x="49173" y="15783"/>
                      <a:pt x="49035" y="16446"/>
                    </a:cubicBezTo>
                    <a:cubicBezTo>
                      <a:pt x="49084" y="16204"/>
                      <a:pt x="49095" y="16124"/>
                      <a:pt x="49088" y="16124"/>
                    </a:cubicBezTo>
                    <a:lnTo>
                      <a:pt x="49088" y="16124"/>
                    </a:lnTo>
                    <a:cubicBezTo>
                      <a:pt x="49075" y="16124"/>
                      <a:pt x="48991" y="16436"/>
                      <a:pt x="48980" y="16436"/>
                    </a:cubicBezTo>
                    <a:cubicBezTo>
                      <a:pt x="48974" y="16436"/>
                      <a:pt x="48994" y="16327"/>
                      <a:pt x="49069" y="15979"/>
                    </a:cubicBezTo>
                    <a:cubicBezTo>
                      <a:pt x="49469" y="14378"/>
                      <a:pt x="50203" y="11409"/>
                      <a:pt x="50336" y="10308"/>
                    </a:cubicBezTo>
                    <a:cubicBezTo>
                      <a:pt x="50363" y="10226"/>
                      <a:pt x="50377" y="10190"/>
                      <a:pt x="50384" y="10190"/>
                    </a:cubicBezTo>
                    <a:lnTo>
                      <a:pt x="50384" y="10190"/>
                    </a:lnTo>
                    <a:cubicBezTo>
                      <a:pt x="50421" y="10190"/>
                      <a:pt x="50158" y="11421"/>
                      <a:pt x="50173" y="11421"/>
                    </a:cubicBezTo>
                    <a:cubicBezTo>
                      <a:pt x="50177" y="11421"/>
                      <a:pt x="50214" y="11282"/>
                      <a:pt x="50303" y="10909"/>
                    </a:cubicBezTo>
                    <a:cubicBezTo>
                      <a:pt x="50703" y="8740"/>
                      <a:pt x="50470" y="9808"/>
                      <a:pt x="50803" y="8007"/>
                    </a:cubicBezTo>
                    <a:cubicBezTo>
                      <a:pt x="50805" y="8009"/>
                      <a:pt x="50807" y="8009"/>
                      <a:pt x="50809" y="8009"/>
                    </a:cubicBezTo>
                    <a:cubicBezTo>
                      <a:pt x="50844" y="8009"/>
                      <a:pt x="50909" y="7756"/>
                      <a:pt x="51003" y="7473"/>
                    </a:cubicBezTo>
                    <a:lnTo>
                      <a:pt x="51003" y="7473"/>
                    </a:lnTo>
                    <a:cubicBezTo>
                      <a:pt x="50835" y="8196"/>
                      <a:pt x="50718" y="9024"/>
                      <a:pt x="50730" y="9024"/>
                    </a:cubicBezTo>
                    <a:cubicBezTo>
                      <a:pt x="50734" y="9024"/>
                      <a:pt x="50757" y="8903"/>
                      <a:pt x="50803" y="8607"/>
                    </a:cubicBezTo>
                    <a:cubicBezTo>
                      <a:pt x="50837" y="8273"/>
                      <a:pt x="51304" y="6439"/>
                      <a:pt x="51270" y="6339"/>
                    </a:cubicBezTo>
                    <a:lnTo>
                      <a:pt x="51270" y="6339"/>
                    </a:lnTo>
                    <a:cubicBezTo>
                      <a:pt x="51084" y="7069"/>
                      <a:pt x="51001" y="7306"/>
                      <a:pt x="50977" y="7306"/>
                    </a:cubicBezTo>
                    <a:cubicBezTo>
                      <a:pt x="50955" y="7306"/>
                      <a:pt x="50988" y="7085"/>
                      <a:pt x="51037" y="6872"/>
                    </a:cubicBezTo>
                    <a:cubicBezTo>
                      <a:pt x="51285" y="5855"/>
                      <a:pt x="51427" y="5237"/>
                      <a:pt x="51575" y="4549"/>
                    </a:cubicBezTo>
                    <a:lnTo>
                      <a:pt x="51575" y="4549"/>
                    </a:lnTo>
                    <a:cubicBezTo>
                      <a:pt x="51460" y="5006"/>
                      <a:pt x="51328" y="5561"/>
                      <a:pt x="51253" y="5712"/>
                    </a:cubicBezTo>
                    <a:lnTo>
                      <a:pt x="51253" y="5712"/>
                    </a:lnTo>
                    <a:cubicBezTo>
                      <a:pt x="51400" y="5070"/>
                      <a:pt x="51556" y="4441"/>
                      <a:pt x="51654" y="4178"/>
                    </a:cubicBezTo>
                    <a:lnTo>
                      <a:pt x="51654" y="4178"/>
                    </a:lnTo>
                    <a:cubicBezTo>
                      <a:pt x="51701" y="3960"/>
                      <a:pt x="51750" y="3728"/>
                      <a:pt x="51804" y="3470"/>
                    </a:cubicBezTo>
                    <a:cubicBezTo>
                      <a:pt x="51809" y="3427"/>
                      <a:pt x="51809" y="3408"/>
                      <a:pt x="51804" y="3408"/>
                    </a:cubicBezTo>
                    <a:lnTo>
                      <a:pt x="51804" y="3408"/>
                    </a:lnTo>
                    <a:cubicBezTo>
                      <a:pt x="51761" y="3408"/>
                      <a:pt x="51329" y="5134"/>
                      <a:pt x="51299" y="5134"/>
                    </a:cubicBezTo>
                    <a:cubicBezTo>
                      <a:pt x="51291" y="5134"/>
                      <a:pt x="51318" y="4978"/>
                      <a:pt x="51404" y="4571"/>
                    </a:cubicBezTo>
                    <a:lnTo>
                      <a:pt x="51404" y="4571"/>
                    </a:lnTo>
                    <a:cubicBezTo>
                      <a:pt x="51394" y="4642"/>
                      <a:pt x="51392" y="4674"/>
                      <a:pt x="51398" y="4674"/>
                    </a:cubicBezTo>
                    <a:cubicBezTo>
                      <a:pt x="51446" y="4674"/>
                      <a:pt x="52044" y="2158"/>
                      <a:pt x="52104" y="1769"/>
                    </a:cubicBezTo>
                    <a:lnTo>
                      <a:pt x="52104" y="1769"/>
                    </a:lnTo>
                    <a:cubicBezTo>
                      <a:pt x="51978" y="2219"/>
                      <a:pt x="51920" y="2365"/>
                      <a:pt x="51895" y="2365"/>
                    </a:cubicBezTo>
                    <a:cubicBezTo>
                      <a:pt x="51850" y="2365"/>
                      <a:pt x="51919" y="1860"/>
                      <a:pt x="51879" y="1860"/>
                    </a:cubicBezTo>
                    <a:cubicBezTo>
                      <a:pt x="51861" y="1860"/>
                      <a:pt x="51821" y="1965"/>
                      <a:pt x="51737" y="2269"/>
                    </a:cubicBezTo>
                    <a:cubicBezTo>
                      <a:pt x="51470" y="3370"/>
                      <a:pt x="51504" y="3403"/>
                      <a:pt x="51404" y="3970"/>
                    </a:cubicBezTo>
                    <a:cubicBezTo>
                      <a:pt x="51229" y="4484"/>
                      <a:pt x="51156" y="4687"/>
                      <a:pt x="51143" y="4687"/>
                    </a:cubicBezTo>
                    <a:cubicBezTo>
                      <a:pt x="51113" y="4687"/>
                      <a:pt x="51388" y="3657"/>
                      <a:pt x="51504" y="2803"/>
                    </a:cubicBezTo>
                    <a:cubicBezTo>
                      <a:pt x="51837" y="1902"/>
                      <a:pt x="52104" y="968"/>
                      <a:pt x="522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8" name="Google Shape;1258;p67"/>
            <p:cNvGrpSpPr/>
            <p:nvPr/>
          </p:nvGrpSpPr>
          <p:grpSpPr>
            <a:xfrm>
              <a:off x="900503" y="1943101"/>
              <a:ext cx="1701772" cy="3366080"/>
              <a:chOff x="900503" y="1943101"/>
              <a:chExt cx="1701772" cy="3366080"/>
            </a:xfrm>
          </p:grpSpPr>
          <p:sp>
            <p:nvSpPr>
              <p:cNvPr id="1259" name="Google Shape;1259;p67"/>
              <p:cNvSpPr/>
              <p:nvPr/>
            </p:nvSpPr>
            <p:spPr>
              <a:xfrm flipH="1">
                <a:off x="994705" y="3832156"/>
                <a:ext cx="37892" cy="7251"/>
              </a:xfrm>
              <a:custGeom>
                <a:avLst/>
                <a:gdLst/>
                <a:ahLst/>
                <a:cxnLst/>
                <a:rect l="l" t="t" r="r" b="b"/>
                <a:pathLst>
                  <a:path w="1181" h="226" extrusionOk="0">
                    <a:moveTo>
                      <a:pt x="43" y="1"/>
                    </a:moveTo>
                    <a:cubicBezTo>
                      <a:pt x="1" y="1"/>
                      <a:pt x="121" y="33"/>
                      <a:pt x="615" y="139"/>
                    </a:cubicBezTo>
                    <a:cubicBezTo>
                      <a:pt x="655" y="139"/>
                      <a:pt x="1079" y="226"/>
                      <a:pt x="1141" y="226"/>
                    </a:cubicBezTo>
                    <a:cubicBezTo>
                      <a:pt x="1181" y="226"/>
                      <a:pt x="1071" y="190"/>
                      <a:pt x="615" y="73"/>
                    </a:cubicBezTo>
                    <a:cubicBezTo>
                      <a:pt x="534" y="73"/>
                      <a:pt x="106" y="1"/>
                      <a:pt x="43" y="1"/>
                    </a:cubicBezTo>
                    <a:close/>
                  </a:path>
                </a:pathLst>
              </a:custGeom>
              <a:solidFill>
                <a:srgbClr val="41A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67"/>
              <p:cNvSpPr/>
              <p:nvPr/>
            </p:nvSpPr>
            <p:spPr>
              <a:xfrm flipH="1">
                <a:off x="1389631" y="2482689"/>
                <a:ext cx="440976" cy="344657"/>
              </a:xfrm>
              <a:custGeom>
                <a:avLst/>
                <a:gdLst/>
                <a:ahLst/>
                <a:cxnLst/>
                <a:rect l="l" t="t" r="r" b="b"/>
                <a:pathLst>
                  <a:path w="13744" h="10742" extrusionOk="0">
                    <a:moveTo>
                      <a:pt x="9341" y="1"/>
                    </a:moveTo>
                    <a:lnTo>
                      <a:pt x="1935" y="2736"/>
                    </a:lnTo>
                    <a:lnTo>
                      <a:pt x="1" y="7039"/>
                    </a:lnTo>
                    <a:lnTo>
                      <a:pt x="5671" y="10742"/>
                    </a:lnTo>
                    <a:lnTo>
                      <a:pt x="9307" y="10742"/>
                    </a:lnTo>
                    <a:lnTo>
                      <a:pt x="12943" y="5371"/>
                    </a:lnTo>
                    <a:lnTo>
                      <a:pt x="13744" y="2135"/>
                    </a:lnTo>
                    <a:lnTo>
                      <a:pt x="9341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67"/>
              <p:cNvSpPr/>
              <p:nvPr/>
            </p:nvSpPr>
            <p:spPr>
              <a:xfrm flipH="1">
                <a:off x="1405677" y="2002427"/>
                <a:ext cx="515895" cy="678694"/>
              </a:xfrm>
              <a:custGeom>
                <a:avLst/>
                <a:gdLst/>
                <a:ahLst/>
                <a:cxnLst/>
                <a:rect l="l" t="t" r="r" b="b"/>
                <a:pathLst>
                  <a:path w="16079" h="21153" extrusionOk="0">
                    <a:moveTo>
                      <a:pt x="7331" y="1"/>
                    </a:moveTo>
                    <a:cubicBezTo>
                      <a:pt x="7113" y="1"/>
                      <a:pt x="6893" y="19"/>
                      <a:pt x="6672" y="58"/>
                    </a:cubicBezTo>
                    <a:cubicBezTo>
                      <a:pt x="1702" y="892"/>
                      <a:pt x="0" y="5929"/>
                      <a:pt x="134" y="6529"/>
                    </a:cubicBezTo>
                    <a:cubicBezTo>
                      <a:pt x="267" y="7096"/>
                      <a:pt x="501" y="15502"/>
                      <a:pt x="4670" y="19338"/>
                    </a:cubicBezTo>
                    <a:cubicBezTo>
                      <a:pt x="4670" y="19338"/>
                      <a:pt x="6454" y="21152"/>
                      <a:pt x="8585" y="21152"/>
                    </a:cubicBezTo>
                    <a:cubicBezTo>
                      <a:pt x="9633" y="21152"/>
                      <a:pt x="10764" y="20714"/>
                      <a:pt x="11809" y="19405"/>
                    </a:cubicBezTo>
                    <a:cubicBezTo>
                      <a:pt x="14944" y="15436"/>
                      <a:pt x="16078" y="13201"/>
                      <a:pt x="15912" y="10832"/>
                    </a:cubicBezTo>
                    <a:cubicBezTo>
                      <a:pt x="15752" y="8538"/>
                      <a:pt x="12000" y="1"/>
                      <a:pt x="7331" y="1"/>
                    </a:cubicBezTo>
                    <a:close/>
                  </a:path>
                </a:pathLst>
              </a:custGeom>
              <a:solidFill>
                <a:srgbClr val="FCE5C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67"/>
              <p:cNvSpPr/>
              <p:nvPr/>
            </p:nvSpPr>
            <p:spPr>
              <a:xfrm flipH="1">
                <a:off x="900503" y="2560818"/>
                <a:ext cx="1181626" cy="1221219"/>
              </a:xfrm>
              <a:custGeom>
                <a:avLst/>
                <a:gdLst/>
                <a:ahLst/>
                <a:cxnLst/>
                <a:rect l="l" t="t" r="r" b="b"/>
                <a:pathLst>
                  <a:path w="36828" h="38062" extrusionOk="0">
                    <a:moveTo>
                      <a:pt x="21449" y="1"/>
                    </a:moveTo>
                    <a:cubicBezTo>
                      <a:pt x="21449" y="1"/>
                      <a:pt x="18814" y="7072"/>
                      <a:pt x="16813" y="7272"/>
                    </a:cubicBezTo>
                    <a:cubicBezTo>
                      <a:pt x="16735" y="7281"/>
                      <a:pt x="16653" y="7286"/>
                      <a:pt x="16567" y="7286"/>
                    </a:cubicBezTo>
                    <a:cubicBezTo>
                      <a:pt x="14424" y="7286"/>
                      <a:pt x="9708" y="4604"/>
                      <a:pt x="9708" y="4604"/>
                    </a:cubicBezTo>
                    <a:cubicBezTo>
                      <a:pt x="8707" y="6572"/>
                      <a:pt x="7406" y="6372"/>
                      <a:pt x="5538" y="7573"/>
                    </a:cubicBezTo>
                    <a:cubicBezTo>
                      <a:pt x="4737" y="8073"/>
                      <a:pt x="4004" y="8607"/>
                      <a:pt x="3303" y="9241"/>
                    </a:cubicBezTo>
                    <a:cubicBezTo>
                      <a:pt x="1902" y="10541"/>
                      <a:pt x="1135" y="12443"/>
                      <a:pt x="835" y="14344"/>
                    </a:cubicBezTo>
                    <a:cubicBezTo>
                      <a:pt x="568" y="16112"/>
                      <a:pt x="534" y="17880"/>
                      <a:pt x="668" y="19681"/>
                    </a:cubicBezTo>
                    <a:lnTo>
                      <a:pt x="701" y="20115"/>
                    </a:lnTo>
                    <a:cubicBezTo>
                      <a:pt x="1" y="20248"/>
                      <a:pt x="2302" y="31056"/>
                      <a:pt x="1669" y="31456"/>
                    </a:cubicBezTo>
                    <a:cubicBezTo>
                      <a:pt x="1035" y="31857"/>
                      <a:pt x="701" y="32591"/>
                      <a:pt x="801" y="33358"/>
                    </a:cubicBezTo>
                    <a:cubicBezTo>
                      <a:pt x="801" y="33358"/>
                      <a:pt x="6105" y="33691"/>
                      <a:pt x="7239" y="35526"/>
                    </a:cubicBezTo>
                    <a:cubicBezTo>
                      <a:pt x="7463" y="35878"/>
                      <a:pt x="7753" y="36020"/>
                      <a:pt x="8075" y="36020"/>
                    </a:cubicBezTo>
                    <a:cubicBezTo>
                      <a:pt x="9436" y="36020"/>
                      <a:pt x="11376" y="33491"/>
                      <a:pt x="11376" y="33491"/>
                    </a:cubicBezTo>
                    <a:lnTo>
                      <a:pt x="21149" y="31890"/>
                    </a:lnTo>
                    <a:lnTo>
                      <a:pt x="33658" y="38061"/>
                    </a:lnTo>
                    <a:cubicBezTo>
                      <a:pt x="34926" y="37561"/>
                      <a:pt x="34459" y="31056"/>
                      <a:pt x="34826" y="29755"/>
                    </a:cubicBezTo>
                    <a:cubicBezTo>
                      <a:pt x="36727" y="22683"/>
                      <a:pt x="36827" y="15211"/>
                      <a:pt x="35159" y="8073"/>
                    </a:cubicBezTo>
                    <a:cubicBezTo>
                      <a:pt x="35026" y="7206"/>
                      <a:pt x="34659" y="6372"/>
                      <a:pt x="34092" y="5671"/>
                    </a:cubicBezTo>
                    <a:cubicBezTo>
                      <a:pt x="33325" y="4837"/>
                      <a:pt x="32124" y="4604"/>
                      <a:pt x="31056" y="4337"/>
                    </a:cubicBezTo>
                    <a:cubicBezTo>
                      <a:pt x="28321" y="3637"/>
                      <a:pt x="23951" y="1368"/>
                      <a:pt x="214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67"/>
              <p:cNvSpPr/>
              <p:nvPr/>
            </p:nvSpPr>
            <p:spPr>
              <a:xfrm flipH="1">
                <a:off x="2021087" y="4818058"/>
                <a:ext cx="581188" cy="429329"/>
              </a:xfrm>
              <a:custGeom>
                <a:avLst/>
                <a:gdLst/>
                <a:ahLst/>
                <a:cxnLst/>
                <a:rect l="l" t="t" r="r" b="b"/>
                <a:pathLst>
                  <a:path w="18114" h="13381" extrusionOk="0">
                    <a:moveTo>
                      <a:pt x="11608" y="1"/>
                    </a:moveTo>
                    <a:cubicBezTo>
                      <a:pt x="9574" y="3604"/>
                      <a:pt x="6505" y="6506"/>
                      <a:pt x="2836" y="8340"/>
                    </a:cubicBezTo>
                    <a:cubicBezTo>
                      <a:pt x="2135" y="8640"/>
                      <a:pt x="1501" y="9007"/>
                      <a:pt x="934" y="9441"/>
                    </a:cubicBezTo>
                    <a:cubicBezTo>
                      <a:pt x="334" y="9908"/>
                      <a:pt x="0" y="10609"/>
                      <a:pt x="34" y="11342"/>
                    </a:cubicBezTo>
                    <a:cubicBezTo>
                      <a:pt x="200" y="12777"/>
                      <a:pt x="1935" y="13344"/>
                      <a:pt x="3336" y="13377"/>
                    </a:cubicBezTo>
                    <a:cubicBezTo>
                      <a:pt x="3435" y="13379"/>
                      <a:pt x="3534" y="13380"/>
                      <a:pt x="3633" y="13380"/>
                    </a:cubicBezTo>
                    <a:cubicBezTo>
                      <a:pt x="6699" y="13380"/>
                      <a:pt x="9685" y="12383"/>
                      <a:pt x="12109" y="10508"/>
                    </a:cubicBezTo>
                    <a:cubicBezTo>
                      <a:pt x="12843" y="9908"/>
                      <a:pt x="13610" y="9208"/>
                      <a:pt x="14577" y="9174"/>
                    </a:cubicBezTo>
                    <a:cubicBezTo>
                      <a:pt x="14611" y="9172"/>
                      <a:pt x="14645" y="9172"/>
                      <a:pt x="14679" y="9172"/>
                    </a:cubicBezTo>
                    <a:cubicBezTo>
                      <a:pt x="15121" y="9172"/>
                      <a:pt x="15577" y="9310"/>
                      <a:pt x="16024" y="9310"/>
                    </a:cubicBezTo>
                    <a:cubicBezTo>
                      <a:pt x="16188" y="9310"/>
                      <a:pt x="16351" y="9292"/>
                      <a:pt x="16512" y="9241"/>
                    </a:cubicBezTo>
                    <a:cubicBezTo>
                      <a:pt x="17346" y="8974"/>
                      <a:pt x="17679" y="7973"/>
                      <a:pt x="17780" y="7106"/>
                    </a:cubicBezTo>
                    <a:cubicBezTo>
                      <a:pt x="18113" y="4871"/>
                      <a:pt x="17880" y="2603"/>
                      <a:pt x="17179" y="501"/>
                    </a:cubicBezTo>
                    <a:lnTo>
                      <a:pt x="1160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67"/>
              <p:cNvSpPr/>
              <p:nvPr/>
            </p:nvSpPr>
            <p:spPr>
              <a:xfrm flipH="1">
                <a:off x="1628286" y="4709961"/>
                <a:ext cx="399266" cy="599219"/>
              </a:xfrm>
              <a:custGeom>
                <a:avLst/>
                <a:gdLst/>
                <a:ahLst/>
                <a:cxnLst/>
                <a:rect l="l" t="t" r="r" b="b"/>
                <a:pathLst>
                  <a:path w="12444" h="18676" extrusionOk="0">
                    <a:moveTo>
                      <a:pt x="6239" y="1"/>
                    </a:moveTo>
                    <a:cubicBezTo>
                      <a:pt x="4204" y="5838"/>
                      <a:pt x="2169" y="11676"/>
                      <a:pt x="134" y="17547"/>
                    </a:cubicBezTo>
                    <a:cubicBezTo>
                      <a:pt x="34" y="17780"/>
                      <a:pt x="1" y="18014"/>
                      <a:pt x="101" y="18247"/>
                    </a:cubicBezTo>
                    <a:cubicBezTo>
                      <a:pt x="234" y="18447"/>
                      <a:pt x="468" y="18581"/>
                      <a:pt x="701" y="18581"/>
                    </a:cubicBezTo>
                    <a:cubicBezTo>
                      <a:pt x="1098" y="18644"/>
                      <a:pt x="1494" y="18675"/>
                      <a:pt x="1885" y="18675"/>
                    </a:cubicBezTo>
                    <a:cubicBezTo>
                      <a:pt x="4787" y="18675"/>
                      <a:pt x="7465" y="16978"/>
                      <a:pt x="8640" y="14244"/>
                    </a:cubicBezTo>
                    <a:cubicBezTo>
                      <a:pt x="9074" y="13210"/>
                      <a:pt x="9341" y="11943"/>
                      <a:pt x="10342" y="11442"/>
                    </a:cubicBezTo>
                    <a:cubicBezTo>
                      <a:pt x="10809" y="11209"/>
                      <a:pt x="11376" y="11176"/>
                      <a:pt x="11776" y="10842"/>
                    </a:cubicBezTo>
                    <a:cubicBezTo>
                      <a:pt x="12443" y="10308"/>
                      <a:pt x="12376" y="9274"/>
                      <a:pt x="12243" y="8407"/>
                    </a:cubicBezTo>
                    <a:cubicBezTo>
                      <a:pt x="11776" y="5605"/>
                      <a:pt x="11309" y="2803"/>
                      <a:pt x="108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67"/>
              <p:cNvSpPr/>
              <p:nvPr/>
            </p:nvSpPr>
            <p:spPr>
              <a:xfrm flipH="1">
                <a:off x="1207676" y="1943101"/>
                <a:ext cx="569412" cy="711934"/>
              </a:xfrm>
              <a:custGeom>
                <a:avLst/>
                <a:gdLst/>
                <a:ahLst/>
                <a:cxnLst/>
                <a:rect l="l" t="t" r="r" b="b"/>
                <a:pathLst>
                  <a:path w="17747" h="22189" extrusionOk="0">
                    <a:moveTo>
                      <a:pt x="4454" y="1"/>
                    </a:moveTo>
                    <a:cubicBezTo>
                      <a:pt x="3238" y="1"/>
                      <a:pt x="1946" y="630"/>
                      <a:pt x="1502" y="1773"/>
                    </a:cubicBezTo>
                    <a:lnTo>
                      <a:pt x="1" y="3174"/>
                    </a:lnTo>
                    <a:cubicBezTo>
                      <a:pt x="45" y="3167"/>
                      <a:pt x="90" y="3163"/>
                      <a:pt x="135" y="3163"/>
                    </a:cubicBezTo>
                    <a:cubicBezTo>
                      <a:pt x="2219" y="3163"/>
                      <a:pt x="4680" y="11098"/>
                      <a:pt x="6769" y="11098"/>
                    </a:cubicBezTo>
                    <a:cubicBezTo>
                      <a:pt x="6826" y="11098"/>
                      <a:pt x="6882" y="11092"/>
                      <a:pt x="6939" y="11080"/>
                    </a:cubicBezTo>
                    <a:cubicBezTo>
                      <a:pt x="7408" y="10983"/>
                      <a:pt x="7819" y="10938"/>
                      <a:pt x="8178" y="10938"/>
                    </a:cubicBezTo>
                    <a:cubicBezTo>
                      <a:pt x="11744" y="10938"/>
                      <a:pt x="10141" y="15350"/>
                      <a:pt x="9474" y="16017"/>
                    </a:cubicBezTo>
                    <a:cubicBezTo>
                      <a:pt x="9707" y="16918"/>
                      <a:pt x="9407" y="17318"/>
                      <a:pt x="10508" y="19253"/>
                    </a:cubicBezTo>
                    <a:cubicBezTo>
                      <a:pt x="11575" y="21154"/>
                      <a:pt x="14044" y="21621"/>
                      <a:pt x="16245" y="21654"/>
                    </a:cubicBezTo>
                    <a:lnTo>
                      <a:pt x="17747" y="22188"/>
                    </a:lnTo>
                    <a:cubicBezTo>
                      <a:pt x="15879" y="20754"/>
                      <a:pt x="14978" y="18385"/>
                      <a:pt x="14544" y="16084"/>
                    </a:cubicBezTo>
                    <a:cubicBezTo>
                      <a:pt x="14077" y="13782"/>
                      <a:pt x="14044" y="11414"/>
                      <a:pt x="13410" y="9145"/>
                    </a:cubicBezTo>
                    <a:cubicBezTo>
                      <a:pt x="12543" y="6076"/>
                      <a:pt x="10708" y="3375"/>
                      <a:pt x="8173" y="1473"/>
                    </a:cubicBezTo>
                    <a:cubicBezTo>
                      <a:pt x="7172" y="639"/>
                      <a:pt x="5938" y="139"/>
                      <a:pt x="4637" y="5"/>
                    </a:cubicBezTo>
                    <a:cubicBezTo>
                      <a:pt x="4577" y="2"/>
                      <a:pt x="4516" y="1"/>
                      <a:pt x="445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67"/>
              <p:cNvSpPr/>
              <p:nvPr/>
            </p:nvSpPr>
            <p:spPr>
              <a:xfrm flipH="1">
                <a:off x="1317933" y="3122096"/>
                <a:ext cx="909385" cy="482270"/>
              </a:xfrm>
              <a:custGeom>
                <a:avLst/>
                <a:gdLst/>
                <a:ahLst/>
                <a:cxnLst/>
                <a:rect l="l" t="t" r="r" b="b"/>
                <a:pathLst>
                  <a:path w="28343" h="15031" extrusionOk="0">
                    <a:moveTo>
                      <a:pt x="22965" y="0"/>
                    </a:moveTo>
                    <a:cubicBezTo>
                      <a:pt x="22912" y="0"/>
                      <a:pt x="22859" y="7"/>
                      <a:pt x="22805" y="20"/>
                    </a:cubicBezTo>
                    <a:lnTo>
                      <a:pt x="11364" y="3789"/>
                    </a:lnTo>
                    <a:lnTo>
                      <a:pt x="11197" y="3556"/>
                    </a:lnTo>
                    <a:cubicBezTo>
                      <a:pt x="11097" y="3456"/>
                      <a:pt x="10964" y="3356"/>
                      <a:pt x="10830" y="3356"/>
                    </a:cubicBezTo>
                    <a:lnTo>
                      <a:pt x="957" y="1488"/>
                    </a:lnTo>
                    <a:lnTo>
                      <a:pt x="723" y="2088"/>
                    </a:lnTo>
                    <a:cubicBezTo>
                      <a:pt x="693" y="2084"/>
                      <a:pt x="664" y="2081"/>
                      <a:pt x="635" y="2081"/>
                    </a:cubicBezTo>
                    <a:cubicBezTo>
                      <a:pt x="250" y="2081"/>
                      <a:pt x="1" y="2483"/>
                      <a:pt x="156" y="2855"/>
                    </a:cubicBezTo>
                    <a:lnTo>
                      <a:pt x="4759" y="13296"/>
                    </a:lnTo>
                    <a:cubicBezTo>
                      <a:pt x="4826" y="13463"/>
                      <a:pt x="4959" y="13596"/>
                      <a:pt x="5160" y="13596"/>
                    </a:cubicBezTo>
                    <a:lnTo>
                      <a:pt x="16601" y="15031"/>
                    </a:lnTo>
                    <a:cubicBezTo>
                      <a:pt x="16668" y="15031"/>
                      <a:pt x="16768" y="15031"/>
                      <a:pt x="16835" y="14998"/>
                    </a:cubicBezTo>
                    <a:lnTo>
                      <a:pt x="27909" y="10728"/>
                    </a:lnTo>
                    <a:cubicBezTo>
                      <a:pt x="28209" y="10594"/>
                      <a:pt x="28343" y="10261"/>
                      <a:pt x="28209" y="9961"/>
                    </a:cubicBezTo>
                    <a:lnTo>
                      <a:pt x="23473" y="320"/>
                    </a:lnTo>
                    <a:cubicBezTo>
                      <a:pt x="23366" y="107"/>
                      <a:pt x="23174" y="0"/>
                      <a:pt x="229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67"/>
              <p:cNvSpPr/>
              <p:nvPr/>
            </p:nvSpPr>
            <p:spPr>
              <a:xfrm flipH="1">
                <a:off x="1599409" y="3349713"/>
                <a:ext cx="415276" cy="345652"/>
              </a:xfrm>
              <a:custGeom>
                <a:avLst/>
                <a:gdLst/>
                <a:ahLst/>
                <a:cxnLst/>
                <a:rect l="l" t="t" r="r" b="b"/>
                <a:pathLst>
                  <a:path w="12943" h="10773" extrusionOk="0">
                    <a:moveTo>
                      <a:pt x="3664" y="1"/>
                    </a:moveTo>
                    <a:cubicBezTo>
                      <a:pt x="3448" y="1"/>
                      <a:pt x="3222" y="178"/>
                      <a:pt x="3036" y="632"/>
                    </a:cubicBezTo>
                    <a:cubicBezTo>
                      <a:pt x="2902" y="1032"/>
                      <a:pt x="2836" y="1432"/>
                      <a:pt x="2802" y="1866"/>
                    </a:cubicBezTo>
                    <a:cubicBezTo>
                      <a:pt x="2602" y="3634"/>
                      <a:pt x="2469" y="5902"/>
                      <a:pt x="1201" y="7170"/>
                    </a:cubicBezTo>
                    <a:lnTo>
                      <a:pt x="0" y="8170"/>
                    </a:lnTo>
                    <a:lnTo>
                      <a:pt x="3503" y="10772"/>
                    </a:lnTo>
                    <a:lnTo>
                      <a:pt x="9207" y="10005"/>
                    </a:lnTo>
                    <a:lnTo>
                      <a:pt x="11308" y="8204"/>
                    </a:lnTo>
                    <a:lnTo>
                      <a:pt x="11342" y="8170"/>
                    </a:lnTo>
                    <a:cubicBezTo>
                      <a:pt x="12009" y="8004"/>
                      <a:pt x="12442" y="7403"/>
                      <a:pt x="12442" y="6736"/>
                    </a:cubicBezTo>
                    <a:cubicBezTo>
                      <a:pt x="12442" y="6302"/>
                      <a:pt x="12576" y="5869"/>
                      <a:pt x="12809" y="5502"/>
                    </a:cubicBezTo>
                    <a:cubicBezTo>
                      <a:pt x="12943" y="5302"/>
                      <a:pt x="12909" y="5035"/>
                      <a:pt x="12743" y="4868"/>
                    </a:cubicBezTo>
                    <a:cubicBezTo>
                      <a:pt x="12409" y="4401"/>
                      <a:pt x="11875" y="4101"/>
                      <a:pt x="11308" y="4101"/>
                    </a:cubicBezTo>
                    <a:cubicBezTo>
                      <a:pt x="10975" y="4101"/>
                      <a:pt x="10641" y="3967"/>
                      <a:pt x="10408" y="3767"/>
                    </a:cubicBezTo>
                    <a:cubicBezTo>
                      <a:pt x="10208" y="3600"/>
                      <a:pt x="10107" y="3367"/>
                      <a:pt x="9941" y="3200"/>
                    </a:cubicBezTo>
                    <a:cubicBezTo>
                      <a:pt x="9828" y="3088"/>
                      <a:pt x="9593" y="3047"/>
                      <a:pt x="9307" y="3047"/>
                    </a:cubicBezTo>
                    <a:cubicBezTo>
                      <a:pt x="8658" y="3047"/>
                      <a:pt x="7742" y="3254"/>
                      <a:pt x="7372" y="3300"/>
                    </a:cubicBezTo>
                    <a:cubicBezTo>
                      <a:pt x="7085" y="3343"/>
                      <a:pt x="6816" y="3365"/>
                      <a:pt x="6566" y="3365"/>
                    </a:cubicBezTo>
                    <a:cubicBezTo>
                      <a:pt x="5247" y="3365"/>
                      <a:pt x="4465" y="2746"/>
                      <a:pt x="4437" y="1232"/>
                    </a:cubicBezTo>
                    <a:cubicBezTo>
                      <a:pt x="4437" y="623"/>
                      <a:pt x="4068" y="1"/>
                      <a:pt x="3664" y="1"/>
                    </a:cubicBezTo>
                    <a:close/>
                  </a:path>
                </a:pathLst>
              </a:custGeom>
              <a:solidFill>
                <a:srgbClr val="FCE5C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67"/>
              <p:cNvSpPr/>
              <p:nvPr/>
            </p:nvSpPr>
            <p:spPr>
              <a:xfrm flipH="1">
                <a:off x="958315" y="3526506"/>
                <a:ext cx="944005" cy="1230524"/>
              </a:xfrm>
              <a:custGeom>
                <a:avLst/>
                <a:gdLst/>
                <a:ahLst/>
                <a:cxnLst/>
                <a:rect l="l" t="t" r="r" b="b"/>
                <a:pathLst>
                  <a:path w="29422" h="38352" extrusionOk="0">
                    <a:moveTo>
                      <a:pt x="8739" y="1"/>
                    </a:moveTo>
                    <a:cubicBezTo>
                      <a:pt x="6251" y="1"/>
                      <a:pt x="3819" y="694"/>
                      <a:pt x="2336" y="2594"/>
                    </a:cubicBezTo>
                    <a:cubicBezTo>
                      <a:pt x="835" y="4528"/>
                      <a:pt x="701" y="7164"/>
                      <a:pt x="635" y="9632"/>
                    </a:cubicBezTo>
                    <a:lnTo>
                      <a:pt x="1" y="36318"/>
                    </a:lnTo>
                    <a:lnTo>
                      <a:pt x="168" y="36618"/>
                    </a:lnTo>
                    <a:cubicBezTo>
                      <a:pt x="1446" y="37763"/>
                      <a:pt x="3064" y="38351"/>
                      <a:pt x="4695" y="38351"/>
                    </a:cubicBezTo>
                    <a:cubicBezTo>
                      <a:pt x="5914" y="38351"/>
                      <a:pt x="7141" y="38023"/>
                      <a:pt x="8240" y="37352"/>
                    </a:cubicBezTo>
                    <a:lnTo>
                      <a:pt x="8407" y="37252"/>
                    </a:lnTo>
                    <a:cubicBezTo>
                      <a:pt x="10408" y="28112"/>
                      <a:pt x="11376" y="21974"/>
                      <a:pt x="9908" y="12734"/>
                    </a:cubicBezTo>
                    <a:lnTo>
                      <a:pt x="9908" y="12734"/>
                    </a:lnTo>
                    <a:cubicBezTo>
                      <a:pt x="11909" y="15003"/>
                      <a:pt x="14411" y="16904"/>
                      <a:pt x="17313" y="17738"/>
                    </a:cubicBezTo>
                    <a:cubicBezTo>
                      <a:pt x="18280" y="18016"/>
                      <a:pt x="19296" y="18160"/>
                      <a:pt x="20308" y="18160"/>
                    </a:cubicBezTo>
                    <a:cubicBezTo>
                      <a:pt x="22332" y="18160"/>
                      <a:pt x="24340" y="17582"/>
                      <a:pt x="25919" y="16337"/>
                    </a:cubicBezTo>
                    <a:cubicBezTo>
                      <a:pt x="28254" y="14435"/>
                      <a:pt x="29422" y="10666"/>
                      <a:pt x="28054" y="7964"/>
                    </a:cubicBezTo>
                    <a:cubicBezTo>
                      <a:pt x="22817" y="4562"/>
                      <a:pt x="18080" y="1660"/>
                      <a:pt x="11976" y="359"/>
                    </a:cubicBezTo>
                    <a:cubicBezTo>
                      <a:pt x="10937" y="135"/>
                      <a:pt x="9833" y="1"/>
                      <a:pt x="87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67"/>
              <p:cNvSpPr/>
              <p:nvPr/>
            </p:nvSpPr>
            <p:spPr>
              <a:xfrm flipH="1">
                <a:off x="1836152" y="3604411"/>
                <a:ext cx="418517" cy="1266491"/>
              </a:xfrm>
              <a:custGeom>
                <a:avLst/>
                <a:gdLst/>
                <a:ahLst/>
                <a:cxnLst/>
                <a:rect l="l" t="t" r="r" b="b"/>
                <a:pathLst>
                  <a:path w="13044" h="39473" extrusionOk="0">
                    <a:moveTo>
                      <a:pt x="8252" y="0"/>
                    </a:moveTo>
                    <a:cubicBezTo>
                      <a:pt x="7105" y="0"/>
                      <a:pt x="5991" y="314"/>
                      <a:pt x="5138" y="1000"/>
                    </a:cubicBezTo>
                    <a:cubicBezTo>
                      <a:pt x="2803" y="2868"/>
                      <a:pt x="2403" y="6203"/>
                      <a:pt x="2203" y="9172"/>
                    </a:cubicBezTo>
                    <a:cubicBezTo>
                      <a:pt x="1569" y="18612"/>
                      <a:pt x="1" y="37793"/>
                      <a:pt x="1" y="37793"/>
                    </a:cubicBezTo>
                    <a:cubicBezTo>
                      <a:pt x="1256" y="38901"/>
                      <a:pt x="2853" y="39472"/>
                      <a:pt x="4469" y="39472"/>
                    </a:cubicBezTo>
                    <a:cubicBezTo>
                      <a:pt x="5430" y="39472"/>
                      <a:pt x="6398" y="39270"/>
                      <a:pt x="7306" y="38860"/>
                    </a:cubicBezTo>
                    <a:lnTo>
                      <a:pt x="7540" y="38693"/>
                    </a:lnTo>
                    <a:cubicBezTo>
                      <a:pt x="8674" y="29720"/>
                      <a:pt x="10709" y="20780"/>
                      <a:pt x="12543" y="11874"/>
                    </a:cubicBezTo>
                    <a:lnTo>
                      <a:pt x="13044" y="2134"/>
                    </a:lnTo>
                    <a:cubicBezTo>
                      <a:pt x="11961" y="785"/>
                      <a:pt x="10065" y="0"/>
                      <a:pt x="8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Google Shape;1270;p67"/>
              <p:cNvSpPr/>
              <p:nvPr/>
            </p:nvSpPr>
            <p:spPr>
              <a:xfrm flipH="1">
                <a:off x="1572649" y="1943261"/>
                <a:ext cx="431351" cy="1134814"/>
              </a:xfrm>
              <a:custGeom>
                <a:avLst/>
                <a:gdLst/>
                <a:ahLst/>
                <a:cxnLst/>
                <a:rect l="l" t="t" r="r" b="b"/>
                <a:pathLst>
                  <a:path w="13444" h="35369" extrusionOk="0">
                    <a:moveTo>
                      <a:pt x="10942" y="0"/>
                    </a:moveTo>
                    <a:lnTo>
                      <a:pt x="9975" y="201"/>
                    </a:lnTo>
                    <a:cubicBezTo>
                      <a:pt x="5905" y="834"/>
                      <a:pt x="2669" y="4270"/>
                      <a:pt x="1335" y="7906"/>
                    </a:cubicBezTo>
                    <a:cubicBezTo>
                      <a:pt x="1" y="11542"/>
                      <a:pt x="168" y="15512"/>
                      <a:pt x="635" y="19314"/>
                    </a:cubicBezTo>
                    <a:cubicBezTo>
                      <a:pt x="968" y="22283"/>
                      <a:pt x="1469" y="25219"/>
                      <a:pt x="2069" y="28121"/>
                    </a:cubicBezTo>
                    <a:cubicBezTo>
                      <a:pt x="2503" y="30055"/>
                      <a:pt x="3036" y="32090"/>
                      <a:pt x="4571" y="33491"/>
                    </a:cubicBezTo>
                    <a:cubicBezTo>
                      <a:pt x="5601" y="34430"/>
                      <a:pt x="7512" y="35369"/>
                      <a:pt x="9041" y="35369"/>
                    </a:cubicBezTo>
                    <a:cubicBezTo>
                      <a:pt x="9739" y="35369"/>
                      <a:pt x="10357" y="35173"/>
                      <a:pt x="10775" y="34692"/>
                    </a:cubicBezTo>
                    <a:cubicBezTo>
                      <a:pt x="11676" y="33625"/>
                      <a:pt x="13410" y="31456"/>
                      <a:pt x="13410" y="30089"/>
                    </a:cubicBezTo>
                    <a:cubicBezTo>
                      <a:pt x="13444" y="23617"/>
                      <a:pt x="6105" y="21783"/>
                      <a:pt x="4904" y="17346"/>
                    </a:cubicBezTo>
                    <a:cubicBezTo>
                      <a:pt x="3337" y="11575"/>
                      <a:pt x="5571" y="3803"/>
                      <a:pt x="109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67"/>
              <p:cNvSpPr/>
              <p:nvPr/>
            </p:nvSpPr>
            <p:spPr>
              <a:xfrm flipH="1">
                <a:off x="1602605" y="3872039"/>
                <a:ext cx="1091" cy="995"/>
              </a:xfrm>
              <a:custGeom>
                <a:avLst/>
                <a:gdLst/>
                <a:ahLst/>
                <a:cxnLst/>
                <a:rect l="l" t="t" r="r" b="b"/>
                <a:pathLst>
                  <a:path w="34" h="31" extrusionOk="0">
                    <a:moveTo>
                      <a:pt x="2" y="1"/>
                    </a:moveTo>
                    <a:cubicBezTo>
                      <a:pt x="0" y="1"/>
                      <a:pt x="0" y="8"/>
                      <a:pt x="0" y="31"/>
                    </a:cubicBezTo>
                    <a:lnTo>
                      <a:pt x="34" y="31"/>
                    </a:lnTo>
                    <a:cubicBezTo>
                      <a:pt x="12" y="31"/>
                      <a:pt x="4" y="1"/>
                      <a:pt x="2" y="1"/>
                    </a:cubicBez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Google Shape;1272;p67"/>
              <p:cNvSpPr/>
              <p:nvPr/>
            </p:nvSpPr>
            <p:spPr>
              <a:xfrm>
                <a:off x="1778190" y="3562790"/>
                <a:ext cx="124850" cy="642950"/>
              </a:xfrm>
              <a:custGeom>
                <a:avLst/>
                <a:gdLst/>
                <a:ahLst/>
                <a:cxnLst/>
                <a:rect l="l" t="t" r="r" b="b"/>
                <a:pathLst>
                  <a:path w="4994" h="25718" extrusionOk="0">
                    <a:moveTo>
                      <a:pt x="0" y="0"/>
                    </a:moveTo>
                    <a:cubicBezTo>
                      <a:pt x="6798" y="5443"/>
                      <a:pt x="4592" y="17010"/>
                      <a:pt x="4592" y="25718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Google Shape;1273;p67"/>
              <p:cNvSpPr/>
              <p:nvPr/>
            </p:nvSpPr>
            <p:spPr>
              <a:xfrm>
                <a:off x="1482425" y="3936850"/>
                <a:ext cx="101050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4042" h="3811" extrusionOk="0">
                    <a:moveTo>
                      <a:pt x="0" y="3811"/>
                    </a:moveTo>
                    <a:cubicBezTo>
                      <a:pt x="1196" y="2397"/>
                      <a:pt x="2681" y="1256"/>
                      <a:pt x="4042" y="0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p67"/>
              <p:cNvSpPr/>
              <p:nvPr/>
            </p:nvSpPr>
            <p:spPr>
              <a:xfrm>
                <a:off x="1554764" y="3940300"/>
                <a:ext cx="32125" cy="342125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13685" extrusionOk="0">
                    <a:moveTo>
                      <a:pt x="1285" y="0"/>
                    </a:moveTo>
                    <a:cubicBezTo>
                      <a:pt x="392" y="4482"/>
                      <a:pt x="-589" y="9237"/>
                      <a:pt x="459" y="13685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67"/>
              <p:cNvSpPr/>
              <p:nvPr/>
            </p:nvSpPr>
            <p:spPr>
              <a:xfrm>
                <a:off x="1147175" y="2816525"/>
                <a:ext cx="52800" cy="698050"/>
              </a:xfrm>
              <a:custGeom>
                <a:avLst/>
                <a:gdLst/>
                <a:ahLst/>
                <a:cxnLst/>
                <a:rect l="l" t="t" r="r" b="b"/>
                <a:pathLst>
                  <a:path w="2112" h="27922" extrusionOk="0">
                    <a:moveTo>
                      <a:pt x="0" y="0"/>
                    </a:moveTo>
                    <a:cubicBezTo>
                      <a:pt x="0" y="5643"/>
                      <a:pt x="2583" y="11193"/>
                      <a:pt x="2021" y="16808"/>
                    </a:cubicBezTo>
                    <a:cubicBezTo>
                      <a:pt x="1651" y="20497"/>
                      <a:pt x="-592" y="24904"/>
                      <a:pt x="1562" y="27922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Google Shape;1276;p67"/>
              <p:cNvSpPr/>
              <p:nvPr/>
            </p:nvSpPr>
            <p:spPr>
              <a:xfrm>
                <a:off x="1094375" y="3514575"/>
                <a:ext cx="254875" cy="39025"/>
              </a:xfrm>
              <a:custGeom>
                <a:avLst/>
                <a:gdLst/>
                <a:ahLst/>
                <a:cxnLst/>
                <a:rect l="l" t="t" r="r" b="b"/>
                <a:pathLst>
                  <a:path w="10195" h="1561" extrusionOk="0">
                    <a:moveTo>
                      <a:pt x="0" y="1561"/>
                    </a:moveTo>
                    <a:cubicBezTo>
                      <a:pt x="3005" y="-109"/>
                      <a:pt x="6975" y="1205"/>
                      <a:pt x="10195" y="0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67"/>
              <p:cNvSpPr/>
              <p:nvPr/>
            </p:nvSpPr>
            <p:spPr>
              <a:xfrm>
                <a:off x="1574275" y="1980700"/>
                <a:ext cx="68900" cy="45925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1837" extrusionOk="0">
                    <a:moveTo>
                      <a:pt x="2756" y="0"/>
                    </a:moveTo>
                    <a:cubicBezTo>
                      <a:pt x="1769" y="494"/>
                      <a:pt x="838" y="1119"/>
                      <a:pt x="0" y="1837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67"/>
              <p:cNvSpPr/>
              <p:nvPr/>
            </p:nvSpPr>
            <p:spPr>
              <a:xfrm>
                <a:off x="1523750" y="2012850"/>
                <a:ext cx="151550" cy="119400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4776" extrusionOk="0">
                    <a:moveTo>
                      <a:pt x="6062" y="0"/>
                    </a:moveTo>
                    <a:cubicBezTo>
                      <a:pt x="3712" y="1047"/>
                      <a:pt x="1676" y="2824"/>
                      <a:pt x="0" y="4776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Google Shape;1279;p67"/>
              <p:cNvSpPr/>
              <p:nvPr/>
            </p:nvSpPr>
            <p:spPr>
              <a:xfrm>
                <a:off x="1298733" y="2483585"/>
                <a:ext cx="167600" cy="165325"/>
              </a:xfrm>
              <a:custGeom>
                <a:avLst/>
                <a:gdLst/>
                <a:ahLst/>
                <a:cxnLst/>
                <a:rect l="l" t="t" r="r" b="b"/>
                <a:pathLst>
                  <a:path w="6704" h="6613" extrusionOk="0">
                    <a:moveTo>
                      <a:pt x="6613" y="0"/>
                    </a:moveTo>
                    <a:cubicBezTo>
                      <a:pt x="7291" y="3043"/>
                      <a:pt x="2957" y="5626"/>
                      <a:pt x="0" y="6613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67"/>
              <p:cNvSpPr/>
              <p:nvPr/>
            </p:nvSpPr>
            <p:spPr>
              <a:xfrm>
                <a:off x="1679900" y="2005975"/>
                <a:ext cx="185200" cy="828925"/>
              </a:xfrm>
              <a:custGeom>
                <a:avLst/>
                <a:gdLst/>
                <a:ahLst/>
                <a:cxnLst/>
                <a:rect l="l" t="t" r="r" b="b"/>
                <a:pathLst>
                  <a:path w="7408" h="33157" extrusionOk="0">
                    <a:moveTo>
                      <a:pt x="1837" y="0"/>
                    </a:moveTo>
                    <a:cubicBezTo>
                      <a:pt x="9664" y="7827"/>
                      <a:pt x="9389" y="27294"/>
                      <a:pt x="0" y="33157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C6C7A91-87E3-3CB5-0389-49CD2D691E39}"/>
              </a:ext>
            </a:extLst>
          </p:cNvPr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49" name="Round Single Corner Rectangle 14">
              <a:extLst>
                <a:ext uri="{FF2B5EF4-FFF2-40B4-BE49-F238E27FC236}">
                  <a16:creationId xmlns:a16="http://schemas.microsoft.com/office/drawing/2014/main" id="{1124A07E-1AD4-BBB9-EF64-9B000455D9DC}"/>
                </a:ext>
              </a:extLst>
            </p:cNvPr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ound Single Corner Rectangle 19">
              <a:extLst>
                <a:ext uri="{FF2B5EF4-FFF2-40B4-BE49-F238E27FC236}">
                  <a16:creationId xmlns:a16="http://schemas.microsoft.com/office/drawing/2014/main" id="{46A7B712-0407-2B2A-D7A0-D30D6FAA9775}"/>
                </a:ext>
              </a:extLst>
            </p:cNvPr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ound Single Corner Rectangle 21">
              <a:extLst>
                <a:ext uri="{FF2B5EF4-FFF2-40B4-BE49-F238E27FC236}">
                  <a16:creationId xmlns:a16="http://schemas.microsoft.com/office/drawing/2014/main" id="{90DC5D88-6E1B-70A6-8CBE-9F9BEB7F53C4}"/>
                </a:ext>
              </a:extLst>
            </p:cNvPr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11A46FC7-3915-D45E-525A-C0EF1F9B6910}"/>
              </a:ext>
            </a:extLst>
          </p:cNvPr>
          <p:cNvSpPr txBox="1"/>
          <p:nvPr/>
        </p:nvSpPr>
        <p:spPr>
          <a:xfrm>
            <a:off x="1139209" y="1166823"/>
            <a:ext cx="11060411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latin typeface="Calibri" panose="020F0502020204030204"/>
                <a:cs typeface="Arial" panose="020B0604020202020204" pitchFamily="34" charset="0"/>
              </a:rPr>
              <a:t>Complete the second sentences with </a:t>
            </a:r>
            <a:r>
              <a:rPr lang="en-US" sz="2800" b="1" i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latin typeface="Calibri" panose="020F0502020204030204"/>
                <a:cs typeface="Arial" panose="020B0604020202020204" pitchFamily="34" charset="0"/>
              </a:rPr>
              <a:t>should </a:t>
            </a:r>
            <a:r>
              <a:rPr lang="en-US" sz="28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latin typeface="Calibri" panose="020F0502020204030204"/>
                <a:cs typeface="Arial" panose="020B0604020202020204" pitchFamily="34" charset="0"/>
              </a:rPr>
              <a:t>or </a:t>
            </a:r>
            <a:r>
              <a:rPr lang="en-US" sz="2800" b="1" i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latin typeface="Calibri" panose="020F0502020204030204"/>
                <a:cs typeface="Arial" panose="020B0604020202020204" pitchFamily="34" charset="0"/>
              </a:rPr>
              <a:t>shouldn’t</a:t>
            </a:r>
          </a:p>
        </p:txBody>
      </p:sp>
      <p:sp>
        <p:nvSpPr>
          <p:cNvPr id="53" name="Rounded Rectangle 15">
            <a:extLst>
              <a:ext uri="{FF2B5EF4-FFF2-40B4-BE49-F238E27FC236}">
                <a16:creationId xmlns:a16="http://schemas.microsoft.com/office/drawing/2014/main" id="{D60C159E-C4AA-FB81-E805-B7BC32FE7CD8}"/>
              </a:ext>
            </a:extLst>
          </p:cNvPr>
          <p:cNvSpPr/>
          <p:nvPr/>
        </p:nvSpPr>
        <p:spPr>
          <a:xfrm>
            <a:off x="487067" y="1132422"/>
            <a:ext cx="502606" cy="502606"/>
          </a:xfrm>
          <a:prstGeom prst="roundRect">
            <a:avLst/>
          </a:prstGeom>
          <a:solidFill>
            <a:srgbClr val="F1664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48DA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BD5A123-E0E7-1ADE-7C11-E9192E3C78B2}"/>
              </a:ext>
            </a:extLst>
          </p:cNvPr>
          <p:cNvSpPr txBox="1"/>
          <p:nvPr/>
        </p:nvSpPr>
        <p:spPr>
          <a:xfrm>
            <a:off x="539852" y="102978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222" name="TextBox 1221">
            <a:extLst>
              <a:ext uri="{FF2B5EF4-FFF2-40B4-BE49-F238E27FC236}">
                <a16:creationId xmlns:a16="http://schemas.microsoft.com/office/drawing/2014/main" id="{A9456327-40CB-4DF5-6D40-AB33F2F76FF5}"/>
              </a:ext>
            </a:extLst>
          </p:cNvPr>
          <p:cNvSpPr txBox="1"/>
          <p:nvPr/>
        </p:nvSpPr>
        <p:spPr>
          <a:xfrm>
            <a:off x="2669557" y="2560799"/>
            <a:ext cx="1653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latin typeface="Calibri" panose="020F0502020204030204"/>
              </a:rPr>
              <a:t>should</a:t>
            </a:r>
          </a:p>
        </p:txBody>
      </p:sp>
      <p:sp>
        <p:nvSpPr>
          <p:cNvPr id="1223" name="TextBox 1222">
            <a:extLst>
              <a:ext uri="{FF2B5EF4-FFF2-40B4-BE49-F238E27FC236}">
                <a16:creationId xmlns:a16="http://schemas.microsoft.com/office/drawing/2014/main" id="{2F694928-74E6-12D0-CB91-F0B9EF26CB01}"/>
              </a:ext>
            </a:extLst>
          </p:cNvPr>
          <p:cNvSpPr txBox="1"/>
          <p:nvPr/>
        </p:nvSpPr>
        <p:spPr>
          <a:xfrm>
            <a:off x="3833886" y="4157328"/>
            <a:ext cx="2225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latin typeface="Calibri" panose="020F0502020204030204"/>
              </a:rPr>
              <a:t>shouldn’t</a:t>
            </a:r>
          </a:p>
        </p:txBody>
      </p:sp>
      <p:sp>
        <p:nvSpPr>
          <p:cNvPr id="1224" name="TextBox 1223">
            <a:extLst>
              <a:ext uri="{FF2B5EF4-FFF2-40B4-BE49-F238E27FC236}">
                <a16:creationId xmlns:a16="http://schemas.microsoft.com/office/drawing/2014/main" id="{601E86B7-3F57-AF12-076E-53E87875FA4C}"/>
              </a:ext>
            </a:extLst>
          </p:cNvPr>
          <p:cNvSpPr txBox="1"/>
          <p:nvPr/>
        </p:nvSpPr>
        <p:spPr>
          <a:xfrm>
            <a:off x="3870650" y="3105834"/>
            <a:ext cx="2225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latin typeface="Calibri" panose="020F0502020204030204"/>
              </a:rPr>
              <a:t>shouldn’t</a:t>
            </a:r>
          </a:p>
        </p:txBody>
      </p:sp>
      <p:sp>
        <p:nvSpPr>
          <p:cNvPr id="1281" name="TextBox 1280">
            <a:extLst>
              <a:ext uri="{FF2B5EF4-FFF2-40B4-BE49-F238E27FC236}">
                <a16:creationId xmlns:a16="http://schemas.microsoft.com/office/drawing/2014/main" id="{DA8B6159-1A43-C1E7-892A-0B8A3A54D4B9}"/>
              </a:ext>
            </a:extLst>
          </p:cNvPr>
          <p:cNvSpPr txBox="1"/>
          <p:nvPr/>
        </p:nvSpPr>
        <p:spPr>
          <a:xfrm>
            <a:off x="10200311" y="4748337"/>
            <a:ext cx="1653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latin typeface="Calibri" panose="020F0502020204030204"/>
              </a:rPr>
              <a:t>should</a:t>
            </a:r>
          </a:p>
        </p:txBody>
      </p:sp>
      <p:sp>
        <p:nvSpPr>
          <p:cNvPr id="1282" name="TextBox 1281">
            <a:extLst>
              <a:ext uri="{FF2B5EF4-FFF2-40B4-BE49-F238E27FC236}">
                <a16:creationId xmlns:a16="http://schemas.microsoft.com/office/drawing/2014/main" id="{28E5D5B7-C6E9-CEFE-1BA1-C1D5167F19BD}"/>
              </a:ext>
            </a:extLst>
          </p:cNvPr>
          <p:cNvSpPr txBox="1"/>
          <p:nvPr/>
        </p:nvSpPr>
        <p:spPr>
          <a:xfrm>
            <a:off x="4323092" y="5853220"/>
            <a:ext cx="1653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latin typeface="Calibri" panose="020F0502020204030204"/>
              </a:rPr>
              <a:t>should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509483-FF48-EDF0-F4EB-14833ED694C9}"/>
              </a:ext>
            </a:extLst>
          </p:cNvPr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cs typeface="Arial" panose="020B0604020202020204" pitchFamily="34" charset="0"/>
              </a:rPr>
              <a:t>GRAMMAR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2" grpId="0"/>
      <p:bldP spid="1223" grpId="0"/>
      <p:bldP spid="1224" grpId="0"/>
      <p:bldP spid="1281" grpId="0"/>
      <p:bldP spid="12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61"/>
          <p:cNvSpPr/>
          <p:nvPr/>
        </p:nvSpPr>
        <p:spPr>
          <a:xfrm rot="3386392">
            <a:off x="9476298" y="1582613"/>
            <a:ext cx="891843" cy="675667"/>
          </a:xfrm>
          <a:custGeom>
            <a:avLst/>
            <a:gdLst/>
            <a:ahLst/>
            <a:cxnLst/>
            <a:rect l="l" t="t" r="r" b="b"/>
            <a:pathLst>
              <a:path w="33148" h="31997" extrusionOk="0">
                <a:moveTo>
                  <a:pt x="21103" y="1"/>
                </a:moveTo>
                <a:cubicBezTo>
                  <a:pt x="16934" y="1"/>
                  <a:pt x="13364" y="2166"/>
                  <a:pt x="10589" y="5187"/>
                </a:cubicBezTo>
                <a:cubicBezTo>
                  <a:pt x="5525" y="9372"/>
                  <a:pt x="1" y="16780"/>
                  <a:pt x="1675" y="23601"/>
                </a:cubicBezTo>
                <a:cubicBezTo>
                  <a:pt x="2921" y="28856"/>
                  <a:pt x="7583" y="31996"/>
                  <a:pt x="12607" y="31996"/>
                </a:cubicBezTo>
                <a:cubicBezTo>
                  <a:pt x="13825" y="31996"/>
                  <a:pt x="15064" y="31812"/>
                  <a:pt x="16281" y="31428"/>
                </a:cubicBezTo>
                <a:cubicBezTo>
                  <a:pt x="23145" y="29335"/>
                  <a:pt x="29087" y="21593"/>
                  <a:pt x="31180" y="14896"/>
                </a:cubicBezTo>
                <a:cubicBezTo>
                  <a:pt x="33147" y="8577"/>
                  <a:pt x="30469" y="1629"/>
                  <a:pt x="23563" y="248"/>
                </a:cubicBezTo>
                <a:cubicBezTo>
                  <a:pt x="22722" y="80"/>
                  <a:pt x="21901" y="1"/>
                  <a:pt x="21103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6637462-F687-F8E0-DE40-1186A36E118C}"/>
              </a:ext>
            </a:extLst>
          </p:cNvPr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13" name="Round Single Corner Rectangle 13">
              <a:extLst>
                <a:ext uri="{FF2B5EF4-FFF2-40B4-BE49-F238E27FC236}">
                  <a16:creationId xmlns:a16="http://schemas.microsoft.com/office/drawing/2014/main" id="{C52B6E77-CFB1-AEC9-18C0-50A1FC7E46FC}"/>
                </a:ext>
              </a:extLst>
            </p:cNvPr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ound Single Corner Rectangle 14">
              <a:extLst>
                <a:ext uri="{FF2B5EF4-FFF2-40B4-BE49-F238E27FC236}">
                  <a16:creationId xmlns:a16="http://schemas.microsoft.com/office/drawing/2014/main" id="{879DC032-FD21-2793-7A5D-799C0DE97F17}"/>
                </a:ext>
              </a:extLst>
            </p:cNvPr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ound Single Corner Rectangle 21">
              <a:extLst>
                <a:ext uri="{FF2B5EF4-FFF2-40B4-BE49-F238E27FC236}">
                  <a16:creationId xmlns:a16="http://schemas.microsoft.com/office/drawing/2014/main" id="{A5F4D90B-6711-A2B4-5EC1-C9A4516966FE}"/>
                </a:ext>
              </a:extLst>
            </p:cNvPr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C0AF4A3-EA39-F927-5FAB-1F6984D9C706}"/>
              </a:ext>
            </a:extLst>
          </p:cNvPr>
          <p:cNvSpPr txBox="1"/>
          <p:nvPr/>
        </p:nvSpPr>
        <p:spPr>
          <a:xfrm>
            <a:off x="1131589" y="12806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latin typeface="Calibri" panose="020F0502020204030204"/>
                <a:cs typeface="Arial" panose="020B0604020202020204" pitchFamily="34" charset="0"/>
              </a:rPr>
              <a:t>Wrap-up</a:t>
            </a:r>
            <a:endParaRPr lang="en-US" sz="2800" b="1" dirty="0">
              <a:solidFill>
                <a:prstClr val="black"/>
              </a:solidFill>
              <a:effectLst>
                <a:glow rad="88900">
                  <a:prstClr val="white"/>
                </a:glow>
              </a:effectLst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7" name="Rounded Rectangle 15">
            <a:extLst>
              <a:ext uri="{FF2B5EF4-FFF2-40B4-BE49-F238E27FC236}">
                <a16:creationId xmlns:a16="http://schemas.microsoft.com/office/drawing/2014/main" id="{B49E0405-20D9-F9EF-0680-98706E80EC8C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1664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48DA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E4F868-59A3-499F-AA61-C666638FBEDD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877413-DD57-B0AC-233A-9C2633B293B5}"/>
              </a:ext>
            </a:extLst>
          </p:cNvPr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cs typeface="Arial" panose="020B0604020202020204" pitchFamily="34" charset="0"/>
              </a:rPr>
              <a:t>CONSOLIDATION</a:t>
            </a:r>
          </a:p>
        </p:txBody>
      </p:sp>
      <p:sp>
        <p:nvSpPr>
          <p:cNvPr id="1093" name="Google Shape;583;p59">
            <a:extLst>
              <a:ext uri="{FF2B5EF4-FFF2-40B4-BE49-F238E27FC236}">
                <a16:creationId xmlns:a16="http://schemas.microsoft.com/office/drawing/2014/main" id="{1970CE52-7E95-EBB0-ACFD-C124AF2061C5}"/>
              </a:ext>
            </a:extLst>
          </p:cNvPr>
          <p:cNvSpPr/>
          <p:nvPr/>
        </p:nvSpPr>
        <p:spPr>
          <a:xfrm rot="-504">
            <a:off x="6521533" y="2158656"/>
            <a:ext cx="3367061" cy="4298247"/>
          </a:xfrm>
          <a:prstGeom prst="roundRect">
            <a:avLst>
              <a:gd name="adj" fmla="val 10048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1094" name="Google Shape;584;p59">
            <a:extLst>
              <a:ext uri="{FF2B5EF4-FFF2-40B4-BE49-F238E27FC236}">
                <a16:creationId xmlns:a16="http://schemas.microsoft.com/office/drawing/2014/main" id="{5DD1C14C-A327-A7BE-B79D-EBBE26E115D2}"/>
              </a:ext>
            </a:extLst>
          </p:cNvPr>
          <p:cNvSpPr/>
          <p:nvPr/>
        </p:nvSpPr>
        <p:spPr>
          <a:xfrm rot="-504">
            <a:off x="2469121" y="2123657"/>
            <a:ext cx="3459236" cy="4297351"/>
          </a:xfrm>
          <a:prstGeom prst="roundRect">
            <a:avLst>
              <a:gd name="adj" fmla="val 10048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1095" name="Google Shape;587;p59">
            <a:extLst>
              <a:ext uri="{FF2B5EF4-FFF2-40B4-BE49-F238E27FC236}">
                <a16:creationId xmlns:a16="http://schemas.microsoft.com/office/drawing/2014/main" id="{BA874F95-F661-9670-CFFB-3607721CA862}"/>
              </a:ext>
            </a:extLst>
          </p:cNvPr>
          <p:cNvSpPr txBox="1">
            <a:spLocks/>
          </p:cNvSpPr>
          <p:nvPr/>
        </p:nvSpPr>
        <p:spPr>
          <a:xfrm>
            <a:off x="6742645" y="2557667"/>
            <a:ext cx="2980549" cy="1511737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1800" b="0" i="0" u="none" strike="noStrike" cap="none">
                <a:solidFill>
                  <a:schemeClr val="dk1"/>
                </a:solidFill>
                <a:latin typeface="Short Stack"/>
                <a:ea typeface="Short Stack"/>
                <a:cs typeface="Short Stack"/>
                <a:sym typeface="Short St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tabLst/>
              <a:defRPr/>
            </a:pPr>
            <a:r>
              <a:rPr kumimoji="0" lang="en-SG" sz="3000" b="0" i="0" u="none" strike="noStrike" kern="0" cap="none" spc="0" normalizeH="0" baseline="0" noProof="0" dirty="0">
                <a:ln>
                  <a:noFill/>
                </a:ln>
                <a:solidFill>
                  <a:srgbClr val="EF476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Short Stack"/>
              </a:rPr>
              <a:t>Knowledge</a:t>
            </a:r>
            <a:r>
              <a:rPr lang="en-SG" sz="3000" kern="0" dirty="0">
                <a:solidFill>
                  <a:srgbClr val="EF476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SG" sz="3000" b="0" i="0" u="none" strike="noStrike" kern="0" cap="none" spc="0" normalizeH="0" baseline="0" noProof="0" dirty="0">
                <a:ln>
                  <a:noFill/>
                </a:ln>
                <a:solidFill>
                  <a:srgbClr val="EF476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Short Stack"/>
              </a:rPr>
              <a:t>you have reviewed in this lesson</a:t>
            </a:r>
          </a:p>
        </p:txBody>
      </p:sp>
      <p:sp>
        <p:nvSpPr>
          <p:cNvPr id="1096" name="Google Shape;590;p59">
            <a:extLst>
              <a:ext uri="{FF2B5EF4-FFF2-40B4-BE49-F238E27FC236}">
                <a16:creationId xmlns:a16="http://schemas.microsoft.com/office/drawing/2014/main" id="{36B9B626-9192-D08F-7D61-662D1BA1864F}"/>
              </a:ext>
            </a:extLst>
          </p:cNvPr>
          <p:cNvSpPr txBox="1">
            <a:spLocks/>
          </p:cNvSpPr>
          <p:nvPr/>
        </p:nvSpPr>
        <p:spPr>
          <a:xfrm>
            <a:off x="2589870" y="2903318"/>
            <a:ext cx="3091556" cy="767747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1800" b="0" i="0" u="none" strike="noStrike" cap="none">
                <a:solidFill>
                  <a:schemeClr val="dk1"/>
                </a:solidFill>
                <a:latin typeface="Short Stack"/>
                <a:ea typeface="Short Stack"/>
                <a:cs typeface="Short Stack"/>
                <a:sym typeface="Short St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defRPr sz="2000" b="0" i="0" u="none" strike="noStrike" cap="none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angolin"/>
              <a:buNone/>
              <a:tabLst/>
              <a:defRPr/>
            </a:pPr>
            <a:r>
              <a:rPr kumimoji="0" lang="en-SG" sz="3000" b="0" i="0" u="none" strike="noStrike" kern="0" cap="none" spc="0" normalizeH="0" baseline="0" noProof="0" dirty="0">
                <a:ln>
                  <a:noFill/>
                </a:ln>
                <a:solidFill>
                  <a:srgbClr val="12263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Short Stack"/>
              </a:rPr>
              <a:t>3 topics</a:t>
            </a:r>
            <a:r>
              <a:rPr kumimoji="0" lang="en-SG" sz="3000" b="0" i="0" u="none" strike="noStrike" kern="0" cap="none" spc="0" normalizeH="0" noProof="0" dirty="0">
                <a:ln>
                  <a:noFill/>
                </a:ln>
                <a:solidFill>
                  <a:srgbClr val="12263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Short Stack"/>
              </a:rPr>
              <a:t> </a:t>
            </a:r>
            <a:r>
              <a:rPr kumimoji="0" lang="en-SG" sz="3000" b="0" i="0" u="none" strike="noStrike" kern="0" cap="none" spc="0" normalizeH="0" baseline="0" noProof="0" dirty="0">
                <a:ln>
                  <a:noFill/>
                </a:ln>
                <a:solidFill>
                  <a:srgbClr val="12263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Short Stack"/>
              </a:rPr>
              <a:t>you have practiced today</a:t>
            </a:r>
          </a:p>
        </p:txBody>
      </p:sp>
      <p:sp>
        <p:nvSpPr>
          <p:cNvPr id="1097" name="Google Shape;591;p59">
            <a:extLst>
              <a:ext uri="{FF2B5EF4-FFF2-40B4-BE49-F238E27FC236}">
                <a16:creationId xmlns:a16="http://schemas.microsoft.com/office/drawing/2014/main" id="{0D88F5E5-9D1B-9955-272E-18609043F719}"/>
              </a:ext>
            </a:extLst>
          </p:cNvPr>
          <p:cNvSpPr txBox="1">
            <a:spLocks/>
          </p:cNvSpPr>
          <p:nvPr/>
        </p:nvSpPr>
        <p:spPr>
          <a:xfrm>
            <a:off x="2886931" y="3753787"/>
            <a:ext cx="3592824" cy="148513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600" kern="0" dirty="0">
                <a:latin typeface="Calibri" panose="020F0502020204030204" pitchFamily="34" charset="0"/>
                <a:cs typeface="Calibri" panose="020F0502020204030204" pitchFamily="34" charset="0"/>
              </a:rPr>
              <a:t>1. M</a:t>
            </a:r>
            <a:r>
              <a:rPr lang="en" sz="2600" kern="0" dirty="0">
                <a:latin typeface="Calibri" panose="020F0502020204030204" pitchFamily="34" charset="0"/>
                <a:cs typeface="Calibri" panose="020F0502020204030204" pitchFamily="34" charset="0"/>
              </a:rPr>
              <a:t>y neighbourhood</a:t>
            </a:r>
          </a:p>
          <a:p>
            <a:pPr algn="l">
              <a:lnSpc>
                <a:spcPct val="150000"/>
              </a:lnSpc>
            </a:pPr>
            <a:r>
              <a:rPr lang="en-US" sz="2600" kern="0" dirty="0">
                <a:latin typeface="Calibri" panose="020F0502020204030204" pitchFamily="34" charset="0"/>
                <a:cs typeface="Calibri" panose="020F0502020204030204" pitchFamily="34" charset="0"/>
              </a:rPr>
              <a:t>2. N</a:t>
            </a:r>
            <a:r>
              <a:rPr lang="en" sz="2600" kern="0" dirty="0">
                <a:latin typeface="Calibri" panose="020F0502020204030204" pitchFamily="34" charset="0"/>
                <a:cs typeface="Calibri" panose="020F0502020204030204" pitchFamily="34" charset="0"/>
              </a:rPr>
              <a:t>atural wonders of Vietnam</a:t>
            </a:r>
          </a:p>
          <a:p>
            <a:pPr algn="l">
              <a:lnSpc>
                <a:spcPct val="150000"/>
              </a:lnSpc>
            </a:pPr>
            <a:r>
              <a:rPr lang="en-US" sz="2600" kern="0" dirty="0">
                <a:latin typeface="Calibri" panose="020F0502020204030204" pitchFamily="34" charset="0"/>
                <a:cs typeface="Calibri" panose="020F0502020204030204" pitchFamily="34" charset="0"/>
              </a:rPr>
              <a:t>3. O</a:t>
            </a:r>
            <a:r>
              <a:rPr lang="en" sz="2600" kern="0" dirty="0">
                <a:latin typeface="Calibri" panose="020F0502020204030204" pitchFamily="34" charset="0"/>
                <a:cs typeface="Calibri" panose="020F0502020204030204" pitchFamily="34" charset="0"/>
              </a:rPr>
              <a:t>ur Tet holiday</a:t>
            </a:r>
          </a:p>
        </p:txBody>
      </p:sp>
      <p:sp>
        <p:nvSpPr>
          <p:cNvPr id="1098" name="Google Shape;592;p59">
            <a:extLst>
              <a:ext uri="{FF2B5EF4-FFF2-40B4-BE49-F238E27FC236}">
                <a16:creationId xmlns:a16="http://schemas.microsoft.com/office/drawing/2014/main" id="{DDCD5EDF-03F2-45FC-143E-E25BEB27F33C}"/>
              </a:ext>
            </a:extLst>
          </p:cNvPr>
          <p:cNvSpPr txBox="1">
            <a:spLocks/>
          </p:cNvSpPr>
          <p:nvPr/>
        </p:nvSpPr>
        <p:spPr>
          <a:xfrm>
            <a:off x="6909452" y="3963206"/>
            <a:ext cx="2858618" cy="148513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SG" sz="2600" kern="0" dirty="0">
                <a:latin typeface="Calibri" panose="020F0502020204030204" pitchFamily="34" charset="0"/>
                <a:cs typeface="Calibri" panose="020F0502020204030204" pitchFamily="34" charset="0"/>
              </a:rPr>
              <a:t>1. Should / Shouldn’t</a:t>
            </a:r>
          </a:p>
          <a:p>
            <a:pPr algn="l">
              <a:lnSpc>
                <a:spcPct val="150000"/>
              </a:lnSpc>
            </a:pPr>
            <a:r>
              <a:rPr lang="en-SG" sz="2600" kern="0" dirty="0">
                <a:latin typeface="Calibri" panose="020F0502020204030204" pitchFamily="34" charset="0"/>
                <a:cs typeface="Calibri" panose="020F0502020204030204" pitchFamily="34" charset="0"/>
              </a:rPr>
              <a:t>2. Comparative adjectives</a:t>
            </a:r>
          </a:p>
          <a:p>
            <a:pPr algn="l">
              <a:lnSpc>
                <a:spcPct val="150000"/>
              </a:lnSpc>
            </a:pPr>
            <a:r>
              <a:rPr lang="en-SG" sz="2600" kern="0" dirty="0">
                <a:latin typeface="Calibri" panose="020F0502020204030204" pitchFamily="34" charset="0"/>
                <a:cs typeface="Calibri" panose="020F0502020204030204" pitchFamily="34" charset="0"/>
              </a:rPr>
              <a:t>3. Some / Any</a:t>
            </a:r>
          </a:p>
        </p:txBody>
      </p:sp>
      <p:grpSp>
        <p:nvGrpSpPr>
          <p:cNvPr id="1136" name="Google Shape;1159;p38">
            <a:extLst>
              <a:ext uri="{FF2B5EF4-FFF2-40B4-BE49-F238E27FC236}">
                <a16:creationId xmlns:a16="http://schemas.microsoft.com/office/drawing/2014/main" id="{6DC6AE44-6115-7675-D74F-BDD228EB51B6}"/>
              </a:ext>
            </a:extLst>
          </p:cNvPr>
          <p:cNvGrpSpPr/>
          <p:nvPr/>
        </p:nvGrpSpPr>
        <p:grpSpPr>
          <a:xfrm>
            <a:off x="3651534" y="1487490"/>
            <a:ext cx="968229" cy="1124003"/>
            <a:chOff x="5394851" y="495000"/>
            <a:chExt cx="1056271" cy="1412436"/>
          </a:xfrm>
        </p:grpSpPr>
        <p:grpSp>
          <p:nvGrpSpPr>
            <p:cNvPr id="1137" name="Google Shape;1160;p38">
              <a:extLst>
                <a:ext uri="{FF2B5EF4-FFF2-40B4-BE49-F238E27FC236}">
                  <a16:creationId xmlns:a16="http://schemas.microsoft.com/office/drawing/2014/main" id="{F9F92E81-D1E8-0DC6-A015-43A6C764A622}"/>
                </a:ext>
              </a:extLst>
            </p:cNvPr>
            <p:cNvGrpSpPr/>
            <p:nvPr/>
          </p:nvGrpSpPr>
          <p:grpSpPr>
            <a:xfrm>
              <a:off x="5394851" y="495000"/>
              <a:ext cx="1056271" cy="1412436"/>
              <a:chOff x="5536138" y="809625"/>
              <a:chExt cx="1056271" cy="1412436"/>
            </a:xfrm>
          </p:grpSpPr>
          <p:sp>
            <p:nvSpPr>
              <p:cNvPr id="1145" name="Google Shape;1161;p38">
                <a:extLst>
                  <a:ext uri="{FF2B5EF4-FFF2-40B4-BE49-F238E27FC236}">
                    <a16:creationId xmlns:a16="http://schemas.microsoft.com/office/drawing/2014/main" id="{57786900-6CE9-485C-75F0-85BC2EFD8189}"/>
                  </a:ext>
                </a:extLst>
              </p:cNvPr>
              <p:cNvSpPr/>
              <p:nvPr/>
            </p:nvSpPr>
            <p:spPr>
              <a:xfrm>
                <a:off x="5536138" y="809625"/>
                <a:ext cx="1056271" cy="1412436"/>
              </a:xfrm>
              <a:custGeom>
                <a:avLst/>
                <a:gdLst/>
                <a:ahLst/>
                <a:cxnLst/>
                <a:rect l="l" t="t" r="r" b="b"/>
                <a:pathLst>
                  <a:path w="57641" h="77077" extrusionOk="0">
                    <a:moveTo>
                      <a:pt x="27762" y="1"/>
                    </a:moveTo>
                    <a:cubicBezTo>
                      <a:pt x="27709" y="1"/>
                      <a:pt x="27659" y="36"/>
                      <a:pt x="27612" y="134"/>
                    </a:cubicBezTo>
                    <a:cubicBezTo>
                      <a:pt x="27531" y="303"/>
                      <a:pt x="27470" y="379"/>
                      <a:pt x="27397" y="379"/>
                    </a:cubicBezTo>
                    <a:cubicBezTo>
                      <a:pt x="27338" y="379"/>
                      <a:pt x="27270" y="328"/>
                      <a:pt x="27177" y="235"/>
                    </a:cubicBezTo>
                    <a:cubicBezTo>
                      <a:pt x="27095" y="154"/>
                      <a:pt x="27017" y="84"/>
                      <a:pt x="26909" y="84"/>
                    </a:cubicBezTo>
                    <a:cubicBezTo>
                      <a:pt x="26863" y="84"/>
                      <a:pt x="26811" y="97"/>
                      <a:pt x="26751" y="128"/>
                    </a:cubicBezTo>
                    <a:cubicBezTo>
                      <a:pt x="26453" y="281"/>
                      <a:pt x="26134" y="296"/>
                      <a:pt x="25813" y="296"/>
                    </a:cubicBezTo>
                    <a:cubicBezTo>
                      <a:pt x="25737" y="296"/>
                      <a:pt x="25660" y="295"/>
                      <a:pt x="25584" y="295"/>
                    </a:cubicBezTo>
                    <a:cubicBezTo>
                      <a:pt x="25347" y="295"/>
                      <a:pt x="25112" y="303"/>
                      <a:pt x="24884" y="368"/>
                    </a:cubicBezTo>
                    <a:cubicBezTo>
                      <a:pt x="23166" y="580"/>
                      <a:pt x="21460" y="799"/>
                      <a:pt x="19834" y="1491"/>
                    </a:cubicBezTo>
                    <a:cubicBezTo>
                      <a:pt x="17846" y="2337"/>
                      <a:pt x="15796" y="3072"/>
                      <a:pt x="14126" y="4480"/>
                    </a:cubicBezTo>
                    <a:cubicBezTo>
                      <a:pt x="13081" y="5360"/>
                      <a:pt x="11943" y="6125"/>
                      <a:pt x="11041" y="7198"/>
                    </a:cubicBezTo>
                    <a:cubicBezTo>
                      <a:pt x="10112" y="8302"/>
                      <a:pt x="9139" y="9409"/>
                      <a:pt x="8067" y="10357"/>
                    </a:cubicBezTo>
                    <a:cubicBezTo>
                      <a:pt x="7314" y="11024"/>
                      <a:pt x="6802" y="11871"/>
                      <a:pt x="6271" y="12613"/>
                    </a:cubicBezTo>
                    <a:cubicBezTo>
                      <a:pt x="5605" y="13541"/>
                      <a:pt x="4774" y="14395"/>
                      <a:pt x="4302" y="15507"/>
                    </a:cubicBezTo>
                    <a:cubicBezTo>
                      <a:pt x="3889" y="16482"/>
                      <a:pt x="2960" y="17208"/>
                      <a:pt x="2809" y="18363"/>
                    </a:cubicBezTo>
                    <a:cubicBezTo>
                      <a:pt x="2782" y="18568"/>
                      <a:pt x="2838" y="18981"/>
                      <a:pt x="2487" y="19051"/>
                    </a:cubicBezTo>
                    <a:cubicBezTo>
                      <a:pt x="1957" y="19158"/>
                      <a:pt x="1905" y="19695"/>
                      <a:pt x="1937" y="19947"/>
                    </a:cubicBezTo>
                    <a:cubicBezTo>
                      <a:pt x="2076" y="21074"/>
                      <a:pt x="1181" y="21852"/>
                      <a:pt x="1045" y="22946"/>
                    </a:cubicBezTo>
                    <a:cubicBezTo>
                      <a:pt x="927" y="23907"/>
                      <a:pt x="937" y="24971"/>
                      <a:pt x="579" y="25951"/>
                    </a:cubicBezTo>
                    <a:cubicBezTo>
                      <a:pt x="253" y="26844"/>
                      <a:pt x="346" y="27834"/>
                      <a:pt x="375" y="28782"/>
                    </a:cubicBezTo>
                    <a:cubicBezTo>
                      <a:pt x="388" y="29160"/>
                      <a:pt x="1" y="29441"/>
                      <a:pt x="147" y="29772"/>
                    </a:cubicBezTo>
                    <a:cubicBezTo>
                      <a:pt x="577" y="30747"/>
                      <a:pt x="241" y="31779"/>
                      <a:pt x="450" y="32794"/>
                    </a:cubicBezTo>
                    <a:cubicBezTo>
                      <a:pt x="801" y="34499"/>
                      <a:pt x="699" y="36293"/>
                      <a:pt x="1384" y="37949"/>
                    </a:cubicBezTo>
                    <a:cubicBezTo>
                      <a:pt x="1726" y="38778"/>
                      <a:pt x="1647" y="39748"/>
                      <a:pt x="2025" y="40520"/>
                    </a:cubicBezTo>
                    <a:cubicBezTo>
                      <a:pt x="3013" y="42528"/>
                      <a:pt x="3647" y="44672"/>
                      <a:pt x="4559" y="46712"/>
                    </a:cubicBezTo>
                    <a:cubicBezTo>
                      <a:pt x="5601" y="49047"/>
                      <a:pt x="6813" y="51280"/>
                      <a:pt x="7957" y="53556"/>
                    </a:cubicBezTo>
                    <a:cubicBezTo>
                      <a:pt x="8681" y="54998"/>
                      <a:pt x="9830" y="56132"/>
                      <a:pt x="10596" y="57562"/>
                    </a:cubicBezTo>
                    <a:cubicBezTo>
                      <a:pt x="11246" y="58777"/>
                      <a:pt x="12134" y="59913"/>
                      <a:pt x="12952" y="61058"/>
                    </a:cubicBezTo>
                    <a:cubicBezTo>
                      <a:pt x="14164" y="62758"/>
                      <a:pt x="15611" y="64262"/>
                      <a:pt x="16979" y="65828"/>
                    </a:cubicBezTo>
                    <a:cubicBezTo>
                      <a:pt x="18305" y="67346"/>
                      <a:pt x="19634" y="68867"/>
                      <a:pt x="21037" y="70323"/>
                    </a:cubicBezTo>
                    <a:cubicBezTo>
                      <a:pt x="22101" y="71425"/>
                      <a:pt x="22937" y="72734"/>
                      <a:pt x="24135" y="73731"/>
                    </a:cubicBezTo>
                    <a:cubicBezTo>
                      <a:pt x="24973" y="74429"/>
                      <a:pt x="25625" y="75327"/>
                      <a:pt x="26370" y="76122"/>
                    </a:cubicBezTo>
                    <a:cubicBezTo>
                      <a:pt x="26739" y="76515"/>
                      <a:pt x="27136" y="77076"/>
                      <a:pt x="27833" y="77076"/>
                    </a:cubicBezTo>
                    <a:cubicBezTo>
                      <a:pt x="27973" y="77076"/>
                      <a:pt x="28126" y="77053"/>
                      <a:pt x="28292" y="77002"/>
                    </a:cubicBezTo>
                    <a:cubicBezTo>
                      <a:pt x="28990" y="76785"/>
                      <a:pt x="29259" y="76202"/>
                      <a:pt x="29764" y="75842"/>
                    </a:cubicBezTo>
                    <a:cubicBezTo>
                      <a:pt x="31056" y="74920"/>
                      <a:pt x="32127" y="73750"/>
                      <a:pt x="33240" y="72635"/>
                    </a:cubicBezTo>
                    <a:cubicBezTo>
                      <a:pt x="33712" y="72164"/>
                      <a:pt x="34001" y="71504"/>
                      <a:pt x="34492" y="71061"/>
                    </a:cubicBezTo>
                    <a:cubicBezTo>
                      <a:pt x="34848" y="70740"/>
                      <a:pt x="35232" y="70337"/>
                      <a:pt x="35371" y="70002"/>
                    </a:cubicBezTo>
                    <a:cubicBezTo>
                      <a:pt x="35910" y="68711"/>
                      <a:pt x="37150" y="68101"/>
                      <a:pt x="37937" y="67073"/>
                    </a:cubicBezTo>
                    <a:cubicBezTo>
                      <a:pt x="38352" y="66530"/>
                      <a:pt x="39033" y="66180"/>
                      <a:pt x="39405" y="65673"/>
                    </a:cubicBezTo>
                    <a:cubicBezTo>
                      <a:pt x="40102" y="64723"/>
                      <a:pt x="40671" y="63655"/>
                      <a:pt x="41478" y="62797"/>
                    </a:cubicBezTo>
                    <a:cubicBezTo>
                      <a:pt x="42131" y="62103"/>
                      <a:pt x="42676" y="61326"/>
                      <a:pt x="43242" y="60584"/>
                    </a:cubicBezTo>
                    <a:cubicBezTo>
                      <a:pt x="43683" y="60005"/>
                      <a:pt x="44248" y="59545"/>
                      <a:pt x="44657" y="58927"/>
                    </a:cubicBezTo>
                    <a:cubicBezTo>
                      <a:pt x="45052" y="58335"/>
                      <a:pt x="45370" y="57615"/>
                      <a:pt x="46049" y="57240"/>
                    </a:cubicBezTo>
                    <a:cubicBezTo>
                      <a:pt x="46309" y="57096"/>
                      <a:pt x="46407" y="56880"/>
                      <a:pt x="46513" y="56618"/>
                    </a:cubicBezTo>
                    <a:cubicBezTo>
                      <a:pt x="46916" y="55625"/>
                      <a:pt x="47710" y="54866"/>
                      <a:pt x="48292" y="53993"/>
                    </a:cubicBezTo>
                    <a:cubicBezTo>
                      <a:pt x="48900" y="53079"/>
                      <a:pt x="49621" y="52201"/>
                      <a:pt x="50181" y="51235"/>
                    </a:cubicBezTo>
                    <a:cubicBezTo>
                      <a:pt x="50984" y="49846"/>
                      <a:pt x="51720" y="48419"/>
                      <a:pt x="52501" y="47017"/>
                    </a:cubicBezTo>
                    <a:cubicBezTo>
                      <a:pt x="53131" y="45892"/>
                      <a:pt x="53640" y="44703"/>
                      <a:pt x="54021" y="43472"/>
                    </a:cubicBezTo>
                    <a:cubicBezTo>
                      <a:pt x="54466" y="42013"/>
                      <a:pt x="54809" y="40526"/>
                      <a:pt x="55289" y="39072"/>
                    </a:cubicBezTo>
                    <a:cubicBezTo>
                      <a:pt x="55817" y="37474"/>
                      <a:pt x="56052" y="35789"/>
                      <a:pt x="56522" y="34162"/>
                    </a:cubicBezTo>
                    <a:cubicBezTo>
                      <a:pt x="56948" y="32692"/>
                      <a:pt x="57139" y="31142"/>
                      <a:pt x="57304" y="29612"/>
                    </a:cubicBezTo>
                    <a:cubicBezTo>
                      <a:pt x="57455" y="28235"/>
                      <a:pt x="57640" y="26808"/>
                      <a:pt x="57438" y="25458"/>
                    </a:cubicBezTo>
                    <a:cubicBezTo>
                      <a:pt x="57046" y="22845"/>
                      <a:pt x="56606" y="20219"/>
                      <a:pt x="55574" y="17749"/>
                    </a:cubicBezTo>
                    <a:cubicBezTo>
                      <a:pt x="55451" y="17455"/>
                      <a:pt x="55484" y="17081"/>
                      <a:pt x="55322" y="16821"/>
                    </a:cubicBezTo>
                    <a:cubicBezTo>
                      <a:pt x="54442" y="15406"/>
                      <a:pt x="54083" y="13764"/>
                      <a:pt x="53153" y="12329"/>
                    </a:cubicBezTo>
                    <a:cubicBezTo>
                      <a:pt x="52408" y="11182"/>
                      <a:pt x="51569" y="10152"/>
                      <a:pt x="50683" y="9160"/>
                    </a:cubicBezTo>
                    <a:cubicBezTo>
                      <a:pt x="49286" y="7595"/>
                      <a:pt x="47659" y="6263"/>
                      <a:pt x="45868" y="5162"/>
                    </a:cubicBezTo>
                    <a:cubicBezTo>
                      <a:pt x="45307" y="4817"/>
                      <a:pt x="44838" y="4200"/>
                      <a:pt x="44286" y="4061"/>
                    </a:cubicBezTo>
                    <a:cubicBezTo>
                      <a:pt x="43163" y="3776"/>
                      <a:pt x="42409" y="2728"/>
                      <a:pt x="41202" y="2712"/>
                    </a:cubicBezTo>
                    <a:cubicBezTo>
                      <a:pt x="41179" y="2712"/>
                      <a:pt x="41154" y="2686"/>
                      <a:pt x="41134" y="2668"/>
                    </a:cubicBezTo>
                    <a:cubicBezTo>
                      <a:pt x="40074" y="1740"/>
                      <a:pt x="38652" y="1713"/>
                      <a:pt x="37418" y="1225"/>
                    </a:cubicBezTo>
                    <a:cubicBezTo>
                      <a:pt x="36992" y="1057"/>
                      <a:pt x="36544" y="737"/>
                      <a:pt x="36026" y="737"/>
                    </a:cubicBezTo>
                    <a:cubicBezTo>
                      <a:pt x="35823" y="737"/>
                      <a:pt x="35610" y="786"/>
                      <a:pt x="35383" y="912"/>
                    </a:cubicBezTo>
                    <a:cubicBezTo>
                      <a:pt x="35377" y="916"/>
                      <a:pt x="35367" y="917"/>
                      <a:pt x="35355" y="917"/>
                    </a:cubicBezTo>
                    <a:cubicBezTo>
                      <a:pt x="35204" y="917"/>
                      <a:pt x="34653" y="641"/>
                      <a:pt x="34234" y="641"/>
                    </a:cubicBezTo>
                    <a:cubicBezTo>
                      <a:pt x="34169" y="641"/>
                      <a:pt x="34107" y="648"/>
                      <a:pt x="34050" y="663"/>
                    </a:cubicBezTo>
                    <a:cubicBezTo>
                      <a:pt x="33989" y="680"/>
                      <a:pt x="33933" y="687"/>
                      <a:pt x="33880" y="687"/>
                    </a:cubicBezTo>
                    <a:cubicBezTo>
                      <a:pt x="33481" y="687"/>
                      <a:pt x="33297" y="264"/>
                      <a:pt x="32932" y="264"/>
                    </a:cubicBezTo>
                    <a:cubicBezTo>
                      <a:pt x="32926" y="264"/>
                      <a:pt x="32919" y="264"/>
                      <a:pt x="32912" y="265"/>
                    </a:cubicBezTo>
                    <a:cubicBezTo>
                      <a:pt x="32573" y="280"/>
                      <a:pt x="32232" y="292"/>
                      <a:pt x="31891" y="292"/>
                    </a:cubicBezTo>
                    <a:cubicBezTo>
                      <a:pt x="31208" y="292"/>
                      <a:pt x="30528" y="245"/>
                      <a:pt x="29874" y="84"/>
                    </a:cubicBezTo>
                    <a:cubicBezTo>
                      <a:pt x="29683" y="37"/>
                      <a:pt x="29464" y="17"/>
                      <a:pt x="29259" y="17"/>
                    </a:cubicBezTo>
                    <a:cubicBezTo>
                      <a:pt x="28917" y="17"/>
                      <a:pt x="28613" y="72"/>
                      <a:pt x="28543" y="148"/>
                    </a:cubicBezTo>
                    <a:cubicBezTo>
                      <a:pt x="28458" y="242"/>
                      <a:pt x="28377" y="277"/>
                      <a:pt x="28301" y="277"/>
                    </a:cubicBezTo>
                    <a:cubicBezTo>
                      <a:pt x="28087" y="277"/>
                      <a:pt x="27911" y="1"/>
                      <a:pt x="27762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46" name="Google Shape;1162;p38">
                <a:extLst>
                  <a:ext uri="{FF2B5EF4-FFF2-40B4-BE49-F238E27FC236}">
                    <a16:creationId xmlns:a16="http://schemas.microsoft.com/office/drawing/2014/main" id="{B83D2022-87CB-C35A-BDA5-D416BBB67846}"/>
                  </a:ext>
                </a:extLst>
              </p:cNvPr>
              <p:cNvSpPr/>
              <p:nvPr/>
            </p:nvSpPr>
            <p:spPr>
              <a:xfrm>
                <a:off x="5536138" y="809625"/>
                <a:ext cx="1056271" cy="1412436"/>
              </a:xfrm>
              <a:custGeom>
                <a:avLst/>
                <a:gdLst/>
                <a:ahLst/>
                <a:cxnLst/>
                <a:rect l="l" t="t" r="r" b="b"/>
                <a:pathLst>
                  <a:path w="57641" h="77077" extrusionOk="0">
                    <a:moveTo>
                      <a:pt x="26832" y="2009"/>
                    </a:moveTo>
                    <a:cubicBezTo>
                      <a:pt x="27372" y="2009"/>
                      <a:pt x="27982" y="2107"/>
                      <a:pt x="28530" y="2114"/>
                    </a:cubicBezTo>
                    <a:cubicBezTo>
                      <a:pt x="28538" y="2114"/>
                      <a:pt x="28545" y="2114"/>
                      <a:pt x="28553" y="2114"/>
                    </a:cubicBezTo>
                    <a:cubicBezTo>
                      <a:pt x="28837" y="2114"/>
                      <a:pt x="29104" y="2055"/>
                      <a:pt x="29378" y="2042"/>
                    </a:cubicBezTo>
                    <a:cubicBezTo>
                      <a:pt x="29506" y="2037"/>
                      <a:pt x="29633" y="2034"/>
                      <a:pt x="29760" y="2034"/>
                    </a:cubicBezTo>
                    <a:cubicBezTo>
                      <a:pt x="30881" y="2034"/>
                      <a:pt x="31986" y="2232"/>
                      <a:pt x="33100" y="2304"/>
                    </a:cubicBezTo>
                    <a:cubicBezTo>
                      <a:pt x="35226" y="2442"/>
                      <a:pt x="37204" y="3086"/>
                      <a:pt x="39183" y="3818"/>
                    </a:cubicBezTo>
                    <a:cubicBezTo>
                      <a:pt x="39994" y="4118"/>
                      <a:pt x="40909" y="4353"/>
                      <a:pt x="41547" y="4830"/>
                    </a:cubicBezTo>
                    <a:cubicBezTo>
                      <a:pt x="42728" y="5713"/>
                      <a:pt x="44199" y="6023"/>
                      <a:pt x="45308" y="7022"/>
                    </a:cubicBezTo>
                    <a:cubicBezTo>
                      <a:pt x="46572" y="8162"/>
                      <a:pt x="47988" y="9088"/>
                      <a:pt x="49041" y="10511"/>
                    </a:cubicBezTo>
                    <a:cubicBezTo>
                      <a:pt x="49431" y="11037"/>
                      <a:pt x="49884" y="11691"/>
                      <a:pt x="50453" y="12197"/>
                    </a:cubicBezTo>
                    <a:cubicBezTo>
                      <a:pt x="51094" y="12765"/>
                      <a:pt x="51667" y="13595"/>
                      <a:pt x="51941" y="14564"/>
                    </a:cubicBezTo>
                    <a:cubicBezTo>
                      <a:pt x="52223" y="15561"/>
                      <a:pt x="52845" y="16457"/>
                      <a:pt x="53195" y="17441"/>
                    </a:cubicBezTo>
                    <a:cubicBezTo>
                      <a:pt x="53611" y="18609"/>
                      <a:pt x="53959" y="19809"/>
                      <a:pt x="54205" y="21024"/>
                    </a:cubicBezTo>
                    <a:cubicBezTo>
                      <a:pt x="54300" y="21491"/>
                      <a:pt x="54507" y="21903"/>
                      <a:pt x="54604" y="22361"/>
                    </a:cubicBezTo>
                    <a:cubicBezTo>
                      <a:pt x="55046" y="24411"/>
                      <a:pt x="55153" y="26496"/>
                      <a:pt x="55023" y="28569"/>
                    </a:cubicBezTo>
                    <a:cubicBezTo>
                      <a:pt x="54942" y="29852"/>
                      <a:pt x="54904" y="31146"/>
                      <a:pt x="54732" y="32422"/>
                    </a:cubicBezTo>
                    <a:cubicBezTo>
                      <a:pt x="54633" y="33151"/>
                      <a:pt x="54453" y="33890"/>
                      <a:pt x="54172" y="34567"/>
                    </a:cubicBezTo>
                    <a:cubicBezTo>
                      <a:pt x="53866" y="35306"/>
                      <a:pt x="54009" y="36144"/>
                      <a:pt x="53613" y="36831"/>
                    </a:cubicBezTo>
                    <a:cubicBezTo>
                      <a:pt x="53081" y="37751"/>
                      <a:pt x="53279" y="38838"/>
                      <a:pt x="52811" y="39802"/>
                    </a:cubicBezTo>
                    <a:cubicBezTo>
                      <a:pt x="52433" y="40580"/>
                      <a:pt x="52380" y="41528"/>
                      <a:pt x="52066" y="42374"/>
                    </a:cubicBezTo>
                    <a:cubicBezTo>
                      <a:pt x="51718" y="43313"/>
                      <a:pt x="51549" y="44391"/>
                      <a:pt x="51065" y="45193"/>
                    </a:cubicBezTo>
                    <a:cubicBezTo>
                      <a:pt x="50199" y="46629"/>
                      <a:pt x="49665" y="48226"/>
                      <a:pt x="48697" y="49611"/>
                    </a:cubicBezTo>
                    <a:cubicBezTo>
                      <a:pt x="47960" y="50664"/>
                      <a:pt x="47281" y="51773"/>
                      <a:pt x="46608" y="52863"/>
                    </a:cubicBezTo>
                    <a:cubicBezTo>
                      <a:pt x="46100" y="53685"/>
                      <a:pt x="45462" y="54365"/>
                      <a:pt x="44935" y="55141"/>
                    </a:cubicBezTo>
                    <a:cubicBezTo>
                      <a:pt x="44433" y="55879"/>
                      <a:pt x="43632" y="56445"/>
                      <a:pt x="43305" y="57157"/>
                    </a:cubicBezTo>
                    <a:cubicBezTo>
                      <a:pt x="43027" y="57764"/>
                      <a:pt x="42542" y="58167"/>
                      <a:pt x="42277" y="58737"/>
                    </a:cubicBezTo>
                    <a:cubicBezTo>
                      <a:pt x="42219" y="58859"/>
                      <a:pt x="42153" y="59151"/>
                      <a:pt x="41937" y="59151"/>
                    </a:cubicBezTo>
                    <a:cubicBezTo>
                      <a:pt x="41872" y="59151"/>
                      <a:pt x="41794" y="59126"/>
                      <a:pt x="41700" y="59062"/>
                    </a:cubicBezTo>
                    <a:cubicBezTo>
                      <a:pt x="41697" y="59060"/>
                      <a:pt x="41693" y="59059"/>
                      <a:pt x="41688" y="59059"/>
                    </a:cubicBezTo>
                    <a:cubicBezTo>
                      <a:pt x="41628" y="59059"/>
                      <a:pt x="41432" y="59200"/>
                      <a:pt x="41438" y="59217"/>
                    </a:cubicBezTo>
                    <a:cubicBezTo>
                      <a:pt x="41655" y="59773"/>
                      <a:pt x="41029" y="59916"/>
                      <a:pt x="40920" y="60302"/>
                    </a:cubicBezTo>
                    <a:cubicBezTo>
                      <a:pt x="40872" y="60472"/>
                      <a:pt x="40816" y="60601"/>
                      <a:pt x="40637" y="60659"/>
                    </a:cubicBezTo>
                    <a:cubicBezTo>
                      <a:pt x="40231" y="60795"/>
                      <a:pt x="39921" y="61002"/>
                      <a:pt x="39975" y="61511"/>
                    </a:cubicBezTo>
                    <a:cubicBezTo>
                      <a:pt x="39984" y="61592"/>
                      <a:pt x="39880" y="61724"/>
                      <a:pt x="39794" y="61772"/>
                    </a:cubicBezTo>
                    <a:cubicBezTo>
                      <a:pt x="38878" y="62275"/>
                      <a:pt x="38669" y="63375"/>
                      <a:pt x="37889" y="64043"/>
                    </a:cubicBezTo>
                    <a:cubicBezTo>
                      <a:pt x="37600" y="64289"/>
                      <a:pt x="37186" y="64768"/>
                      <a:pt x="36946" y="65235"/>
                    </a:cubicBezTo>
                    <a:cubicBezTo>
                      <a:pt x="36808" y="65502"/>
                      <a:pt x="36672" y="65812"/>
                      <a:pt x="36180" y="65827"/>
                    </a:cubicBezTo>
                    <a:cubicBezTo>
                      <a:pt x="35744" y="65841"/>
                      <a:pt x="35788" y="66511"/>
                      <a:pt x="35437" y="66845"/>
                    </a:cubicBezTo>
                    <a:cubicBezTo>
                      <a:pt x="34725" y="67522"/>
                      <a:pt x="34146" y="68394"/>
                      <a:pt x="33506" y="69131"/>
                    </a:cubicBezTo>
                    <a:cubicBezTo>
                      <a:pt x="32001" y="70866"/>
                      <a:pt x="30826" y="72970"/>
                      <a:pt x="28670" y="74071"/>
                    </a:cubicBezTo>
                    <a:cubicBezTo>
                      <a:pt x="28498" y="74158"/>
                      <a:pt x="28428" y="74172"/>
                      <a:pt x="28453" y="74397"/>
                    </a:cubicBezTo>
                    <a:cubicBezTo>
                      <a:pt x="28494" y="74790"/>
                      <a:pt x="28104" y="74853"/>
                      <a:pt x="27853" y="74962"/>
                    </a:cubicBezTo>
                    <a:cubicBezTo>
                      <a:pt x="27807" y="74981"/>
                      <a:pt x="27769" y="74990"/>
                      <a:pt x="27736" y="74990"/>
                    </a:cubicBezTo>
                    <a:cubicBezTo>
                      <a:pt x="27543" y="74990"/>
                      <a:pt x="27536" y="74700"/>
                      <a:pt x="27433" y="74583"/>
                    </a:cubicBezTo>
                    <a:cubicBezTo>
                      <a:pt x="27075" y="74174"/>
                      <a:pt x="26441" y="73963"/>
                      <a:pt x="26447" y="73279"/>
                    </a:cubicBezTo>
                    <a:cubicBezTo>
                      <a:pt x="25495" y="73228"/>
                      <a:pt x="25664" y="71783"/>
                      <a:pt x="24597" y="71783"/>
                    </a:cubicBezTo>
                    <a:cubicBezTo>
                      <a:pt x="24584" y="71783"/>
                      <a:pt x="24572" y="71783"/>
                      <a:pt x="24559" y="71783"/>
                    </a:cubicBezTo>
                    <a:cubicBezTo>
                      <a:pt x="24557" y="71783"/>
                      <a:pt x="24555" y="71783"/>
                      <a:pt x="24553" y="71783"/>
                    </a:cubicBezTo>
                    <a:cubicBezTo>
                      <a:pt x="24280" y="71783"/>
                      <a:pt x="24189" y="71158"/>
                      <a:pt x="23970" y="70846"/>
                    </a:cubicBezTo>
                    <a:cubicBezTo>
                      <a:pt x="23535" y="70230"/>
                      <a:pt x="22733" y="69977"/>
                      <a:pt x="22515" y="69124"/>
                    </a:cubicBezTo>
                    <a:cubicBezTo>
                      <a:pt x="22355" y="68502"/>
                      <a:pt x="21469" y="68389"/>
                      <a:pt x="21138" y="67702"/>
                    </a:cubicBezTo>
                    <a:cubicBezTo>
                      <a:pt x="20578" y="66543"/>
                      <a:pt x="19470" y="65771"/>
                      <a:pt x="18695" y="64736"/>
                    </a:cubicBezTo>
                    <a:cubicBezTo>
                      <a:pt x="18264" y="64160"/>
                      <a:pt x="17926" y="63364"/>
                      <a:pt x="17088" y="63053"/>
                    </a:cubicBezTo>
                    <a:cubicBezTo>
                      <a:pt x="16399" y="62797"/>
                      <a:pt x="16080" y="62040"/>
                      <a:pt x="15728" y="61457"/>
                    </a:cubicBezTo>
                    <a:cubicBezTo>
                      <a:pt x="15302" y="60752"/>
                      <a:pt x="14681" y="60218"/>
                      <a:pt x="14285" y="59486"/>
                    </a:cubicBezTo>
                    <a:cubicBezTo>
                      <a:pt x="13862" y="58699"/>
                      <a:pt x="13218" y="58041"/>
                      <a:pt x="12870" y="57186"/>
                    </a:cubicBezTo>
                    <a:cubicBezTo>
                      <a:pt x="12729" y="56838"/>
                      <a:pt x="12383" y="56566"/>
                      <a:pt x="12100" y="56291"/>
                    </a:cubicBezTo>
                    <a:cubicBezTo>
                      <a:pt x="11967" y="56161"/>
                      <a:pt x="11688" y="56122"/>
                      <a:pt x="12133" y="55841"/>
                    </a:cubicBezTo>
                    <a:cubicBezTo>
                      <a:pt x="11395" y="55512"/>
                      <a:pt x="11555" y="54570"/>
                      <a:pt x="10931" y="54239"/>
                    </a:cubicBezTo>
                    <a:cubicBezTo>
                      <a:pt x="10474" y="53997"/>
                      <a:pt x="10403" y="53616"/>
                      <a:pt x="10172" y="53260"/>
                    </a:cubicBezTo>
                    <a:cubicBezTo>
                      <a:pt x="9841" y="52748"/>
                      <a:pt x="9736" y="52067"/>
                      <a:pt x="9288" y="51698"/>
                    </a:cubicBezTo>
                    <a:cubicBezTo>
                      <a:pt x="8769" y="51271"/>
                      <a:pt x="8507" y="50787"/>
                      <a:pt x="8497" y="50174"/>
                    </a:cubicBezTo>
                    <a:cubicBezTo>
                      <a:pt x="8492" y="49701"/>
                      <a:pt x="8098" y="49456"/>
                      <a:pt x="7934" y="49087"/>
                    </a:cubicBezTo>
                    <a:cubicBezTo>
                      <a:pt x="7683" y="48525"/>
                      <a:pt x="7596" y="47782"/>
                      <a:pt x="7020" y="47420"/>
                    </a:cubicBezTo>
                    <a:cubicBezTo>
                      <a:pt x="6604" y="47159"/>
                      <a:pt x="6685" y="46693"/>
                      <a:pt x="6652" y="46437"/>
                    </a:cubicBezTo>
                    <a:cubicBezTo>
                      <a:pt x="6532" y="45499"/>
                      <a:pt x="5449" y="44970"/>
                      <a:pt x="5669" y="43945"/>
                    </a:cubicBezTo>
                    <a:cubicBezTo>
                      <a:pt x="5737" y="43630"/>
                      <a:pt x="5328" y="43767"/>
                      <a:pt x="5292" y="43391"/>
                    </a:cubicBezTo>
                    <a:cubicBezTo>
                      <a:pt x="5166" y="42109"/>
                      <a:pt x="4416" y="41014"/>
                      <a:pt x="3906" y="39850"/>
                    </a:cubicBezTo>
                    <a:cubicBezTo>
                      <a:pt x="3802" y="39612"/>
                      <a:pt x="3811" y="39339"/>
                      <a:pt x="3778" y="39153"/>
                    </a:cubicBezTo>
                    <a:cubicBezTo>
                      <a:pt x="3539" y="37765"/>
                      <a:pt x="2945" y="36487"/>
                      <a:pt x="2642" y="35135"/>
                    </a:cubicBezTo>
                    <a:cubicBezTo>
                      <a:pt x="2438" y="34229"/>
                      <a:pt x="2635" y="33242"/>
                      <a:pt x="2522" y="32306"/>
                    </a:cubicBezTo>
                    <a:cubicBezTo>
                      <a:pt x="2239" y="29987"/>
                      <a:pt x="2615" y="27694"/>
                      <a:pt x="2717" y="25392"/>
                    </a:cubicBezTo>
                    <a:cubicBezTo>
                      <a:pt x="2758" y="24432"/>
                      <a:pt x="3131" y="23488"/>
                      <a:pt x="3437" y="22590"/>
                    </a:cubicBezTo>
                    <a:cubicBezTo>
                      <a:pt x="3971" y="21021"/>
                      <a:pt x="4475" y="19421"/>
                      <a:pt x="5360" y="17982"/>
                    </a:cubicBezTo>
                    <a:cubicBezTo>
                      <a:pt x="5757" y="17336"/>
                      <a:pt x="6483" y="16693"/>
                      <a:pt x="6517" y="16080"/>
                    </a:cubicBezTo>
                    <a:cubicBezTo>
                      <a:pt x="6566" y="15192"/>
                      <a:pt x="7724" y="15130"/>
                      <a:pt x="7524" y="14266"/>
                    </a:cubicBezTo>
                    <a:cubicBezTo>
                      <a:pt x="8486" y="13757"/>
                      <a:pt x="8555" y="12475"/>
                      <a:pt x="9394" y="11975"/>
                    </a:cubicBezTo>
                    <a:cubicBezTo>
                      <a:pt x="9842" y="11708"/>
                      <a:pt x="10123" y="11625"/>
                      <a:pt x="10015" y="11087"/>
                    </a:cubicBezTo>
                    <a:cubicBezTo>
                      <a:pt x="10009" y="11056"/>
                      <a:pt x="10085" y="10973"/>
                      <a:pt x="10120" y="10973"/>
                    </a:cubicBezTo>
                    <a:cubicBezTo>
                      <a:pt x="10121" y="10973"/>
                      <a:pt x="10121" y="10973"/>
                      <a:pt x="10121" y="10973"/>
                    </a:cubicBezTo>
                    <a:cubicBezTo>
                      <a:pt x="10141" y="10974"/>
                      <a:pt x="10160" y="10975"/>
                      <a:pt x="10178" y="10975"/>
                    </a:cubicBezTo>
                    <a:cubicBezTo>
                      <a:pt x="11125" y="10975"/>
                      <a:pt x="11060" y="9841"/>
                      <a:pt x="11791" y="9473"/>
                    </a:cubicBezTo>
                    <a:cubicBezTo>
                      <a:pt x="12281" y="9225"/>
                      <a:pt x="12683" y="8382"/>
                      <a:pt x="13149" y="7970"/>
                    </a:cubicBezTo>
                    <a:cubicBezTo>
                      <a:pt x="13706" y="7478"/>
                      <a:pt x="14281" y="6900"/>
                      <a:pt x="15012" y="6546"/>
                    </a:cubicBezTo>
                    <a:cubicBezTo>
                      <a:pt x="15535" y="6291"/>
                      <a:pt x="15908" y="5744"/>
                      <a:pt x="16476" y="5480"/>
                    </a:cubicBezTo>
                    <a:cubicBezTo>
                      <a:pt x="17148" y="5169"/>
                      <a:pt x="17617" y="4587"/>
                      <a:pt x="18407" y="4353"/>
                    </a:cubicBezTo>
                    <a:cubicBezTo>
                      <a:pt x="19117" y="4140"/>
                      <a:pt x="19815" y="3650"/>
                      <a:pt x="20558" y="3461"/>
                    </a:cubicBezTo>
                    <a:cubicBezTo>
                      <a:pt x="21511" y="3219"/>
                      <a:pt x="22407" y="2845"/>
                      <a:pt x="23326" y="2527"/>
                    </a:cubicBezTo>
                    <a:cubicBezTo>
                      <a:pt x="24201" y="2223"/>
                      <a:pt x="25123" y="2460"/>
                      <a:pt x="26054" y="2119"/>
                    </a:cubicBezTo>
                    <a:cubicBezTo>
                      <a:pt x="26280" y="2037"/>
                      <a:pt x="26546" y="2009"/>
                      <a:pt x="26832" y="2009"/>
                    </a:cubicBezTo>
                    <a:close/>
                    <a:moveTo>
                      <a:pt x="27762" y="1"/>
                    </a:moveTo>
                    <a:cubicBezTo>
                      <a:pt x="27709" y="1"/>
                      <a:pt x="27659" y="36"/>
                      <a:pt x="27612" y="134"/>
                    </a:cubicBezTo>
                    <a:cubicBezTo>
                      <a:pt x="27531" y="303"/>
                      <a:pt x="27470" y="379"/>
                      <a:pt x="27397" y="379"/>
                    </a:cubicBezTo>
                    <a:cubicBezTo>
                      <a:pt x="27338" y="379"/>
                      <a:pt x="27270" y="328"/>
                      <a:pt x="27177" y="235"/>
                    </a:cubicBezTo>
                    <a:cubicBezTo>
                      <a:pt x="27095" y="154"/>
                      <a:pt x="27017" y="84"/>
                      <a:pt x="26909" y="84"/>
                    </a:cubicBezTo>
                    <a:cubicBezTo>
                      <a:pt x="26863" y="84"/>
                      <a:pt x="26811" y="97"/>
                      <a:pt x="26751" y="128"/>
                    </a:cubicBezTo>
                    <a:cubicBezTo>
                      <a:pt x="26453" y="281"/>
                      <a:pt x="26134" y="296"/>
                      <a:pt x="25813" y="296"/>
                    </a:cubicBezTo>
                    <a:cubicBezTo>
                      <a:pt x="25737" y="296"/>
                      <a:pt x="25660" y="295"/>
                      <a:pt x="25584" y="295"/>
                    </a:cubicBezTo>
                    <a:cubicBezTo>
                      <a:pt x="25347" y="295"/>
                      <a:pt x="25112" y="303"/>
                      <a:pt x="24884" y="368"/>
                    </a:cubicBezTo>
                    <a:cubicBezTo>
                      <a:pt x="23166" y="580"/>
                      <a:pt x="21460" y="799"/>
                      <a:pt x="19834" y="1491"/>
                    </a:cubicBezTo>
                    <a:cubicBezTo>
                      <a:pt x="17846" y="2337"/>
                      <a:pt x="15796" y="3072"/>
                      <a:pt x="14126" y="4480"/>
                    </a:cubicBezTo>
                    <a:cubicBezTo>
                      <a:pt x="13081" y="5360"/>
                      <a:pt x="11943" y="6125"/>
                      <a:pt x="11041" y="7198"/>
                    </a:cubicBezTo>
                    <a:cubicBezTo>
                      <a:pt x="10112" y="8302"/>
                      <a:pt x="9139" y="9409"/>
                      <a:pt x="8067" y="10357"/>
                    </a:cubicBezTo>
                    <a:cubicBezTo>
                      <a:pt x="7314" y="11024"/>
                      <a:pt x="6802" y="11871"/>
                      <a:pt x="6271" y="12613"/>
                    </a:cubicBezTo>
                    <a:cubicBezTo>
                      <a:pt x="5605" y="13541"/>
                      <a:pt x="4774" y="14395"/>
                      <a:pt x="4302" y="15507"/>
                    </a:cubicBezTo>
                    <a:cubicBezTo>
                      <a:pt x="3889" y="16482"/>
                      <a:pt x="2960" y="17208"/>
                      <a:pt x="2809" y="18363"/>
                    </a:cubicBezTo>
                    <a:cubicBezTo>
                      <a:pt x="2782" y="18568"/>
                      <a:pt x="2838" y="18981"/>
                      <a:pt x="2487" y="19051"/>
                    </a:cubicBezTo>
                    <a:cubicBezTo>
                      <a:pt x="1957" y="19158"/>
                      <a:pt x="1905" y="19695"/>
                      <a:pt x="1937" y="19947"/>
                    </a:cubicBezTo>
                    <a:cubicBezTo>
                      <a:pt x="2076" y="21074"/>
                      <a:pt x="1181" y="21852"/>
                      <a:pt x="1045" y="22946"/>
                    </a:cubicBezTo>
                    <a:cubicBezTo>
                      <a:pt x="927" y="23907"/>
                      <a:pt x="937" y="24971"/>
                      <a:pt x="579" y="25951"/>
                    </a:cubicBezTo>
                    <a:cubicBezTo>
                      <a:pt x="253" y="26844"/>
                      <a:pt x="346" y="27834"/>
                      <a:pt x="375" y="28782"/>
                    </a:cubicBezTo>
                    <a:cubicBezTo>
                      <a:pt x="388" y="29160"/>
                      <a:pt x="1" y="29441"/>
                      <a:pt x="147" y="29772"/>
                    </a:cubicBezTo>
                    <a:cubicBezTo>
                      <a:pt x="577" y="30747"/>
                      <a:pt x="241" y="31779"/>
                      <a:pt x="450" y="32794"/>
                    </a:cubicBezTo>
                    <a:cubicBezTo>
                      <a:pt x="801" y="34499"/>
                      <a:pt x="699" y="36293"/>
                      <a:pt x="1384" y="37949"/>
                    </a:cubicBezTo>
                    <a:cubicBezTo>
                      <a:pt x="1726" y="38778"/>
                      <a:pt x="1647" y="39748"/>
                      <a:pt x="2025" y="40520"/>
                    </a:cubicBezTo>
                    <a:cubicBezTo>
                      <a:pt x="3013" y="42528"/>
                      <a:pt x="3647" y="44672"/>
                      <a:pt x="4559" y="46712"/>
                    </a:cubicBezTo>
                    <a:cubicBezTo>
                      <a:pt x="5601" y="49047"/>
                      <a:pt x="6813" y="51280"/>
                      <a:pt x="7957" y="53556"/>
                    </a:cubicBezTo>
                    <a:cubicBezTo>
                      <a:pt x="8681" y="54998"/>
                      <a:pt x="9830" y="56132"/>
                      <a:pt x="10596" y="57562"/>
                    </a:cubicBezTo>
                    <a:cubicBezTo>
                      <a:pt x="11246" y="58777"/>
                      <a:pt x="12134" y="59913"/>
                      <a:pt x="12952" y="61058"/>
                    </a:cubicBezTo>
                    <a:cubicBezTo>
                      <a:pt x="14164" y="62758"/>
                      <a:pt x="15611" y="64262"/>
                      <a:pt x="16979" y="65828"/>
                    </a:cubicBezTo>
                    <a:cubicBezTo>
                      <a:pt x="18305" y="67346"/>
                      <a:pt x="19634" y="68867"/>
                      <a:pt x="21037" y="70323"/>
                    </a:cubicBezTo>
                    <a:cubicBezTo>
                      <a:pt x="22101" y="71425"/>
                      <a:pt x="22937" y="72734"/>
                      <a:pt x="24135" y="73731"/>
                    </a:cubicBezTo>
                    <a:cubicBezTo>
                      <a:pt x="24973" y="74429"/>
                      <a:pt x="25625" y="75327"/>
                      <a:pt x="26370" y="76122"/>
                    </a:cubicBezTo>
                    <a:cubicBezTo>
                      <a:pt x="26739" y="76515"/>
                      <a:pt x="27136" y="77076"/>
                      <a:pt x="27833" y="77076"/>
                    </a:cubicBezTo>
                    <a:cubicBezTo>
                      <a:pt x="27973" y="77076"/>
                      <a:pt x="28126" y="77053"/>
                      <a:pt x="28292" y="77002"/>
                    </a:cubicBezTo>
                    <a:cubicBezTo>
                      <a:pt x="28990" y="76785"/>
                      <a:pt x="29259" y="76202"/>
                      <a:pt x="29764" y="75842"/>
                    </a:cubicBezTo>
                    <a:cubicBezTo>
                      <a:pt x="31056" y="74920"/>
                      <a:pt x="32127" y="73750"/>
                      <a:pt x="33240" y="72635"/>
                    </a:cubicBezTo>
                    <a:cubicBezTo>
                      <a:pt x="33712" y="72164"/>
                      <a:pt x="34001" y="71504"/>
                      <a:pt x="34492" y="71061"/>
                    </a:cubicBezTo>
                    <a:cubicBezTo>
                      <a:pt x="34848" y="70740"/>
                      <a:pt x="35232" y="70337"/>
                      <a:pt x="35371" y="70002"/>
                    </a:cubicBezTo>
                    <a:cubicBezTo>
                      <a:pt x="35910" y="68711"/>
                      <a:pt x="37150" y="68101"/>
                      <a:pt x="37937" y="67073"/>
                    </a:cubicBezTo>
                    <a:cubicBezTo>
                      <a:pt x="38352" y="66530"/>
                      <a:pt x="39033" y="66180"/>
                      <a:pt x="39405" y="65673"/>
                    </a:cubicBezTo>
                    <a:cubicBezTo>
                      <a:pt x="40102" y="64723"/>
                      <a:pt x="40671" y="63655"/>
                      <a:pt x="41478" y="62797"/>
                    </a:cubicBezTo>
                    <a:cubicBezTo>
                      <a:pt x="42131" y="62103"/>
                      <a:pt x="42676" y="61326"/>
                      <a:pt x="43242" y="60584"/>
                    </a:cubicBezTo>
                    <a:cubicBezTo>
                      <a:pt x="43683" y="60005"/>
                      <a:pt x="44248" y="59545"/>
                      <a:pt x="44657" y="58927"/>
                    </a:cubicBezTo>
                    <a:cubicBezTo>
                      <a:pt x="45052" y="58335"/>
                      <a:pt x="45370" y="57615"/>
                      <a:pt x="46049" y="57240"/>
                    </a:cubicBezTo>
                    <a:cubicBezTo>
                      <a:pt x="46309" y="57096"/>
                      <a:pt x="46407" y="56880"/>
                      <a:pt x="46513" y="56618"/>
                    </a:cubicBezTo>
                    <a:cubicBezTo>
                      <a:pt x="46916" y="55625"/>
                      <a:pt x="47710" y="54866"/>
                      <a:pt x="48292" y="53993"/>
                    </a:cubicBezTo>
                    <a:cubicBezTo>
                      <a:pt x="48900" y="53079"/>
                      <a:pt x="49621" y="52201"/>
                      <a:pt x="50181" y="51235"/>
                    </a:cubicBezTo>
                    <a:cubicBezTo>
                      <a:pt x="50984" y="49846"/>
                      <a:pt x="51720" y="48419"/>
                      <a:pt x="52501" y="47017"/>
                    </a:cubicBezTo>
                    <a:cubicBezTo>
                      <a:pt x="53131" y="45892"/>
                      <a:pt x="53640" y="44703"/>
                      <a:pt x="54021" y="43472"/>
                    </a:cubicBezTo>
                    <a:cubicBezTo>
                      <a:pt x="54466" y="42013"/>
                      <a:pt x="54809" y="40526"/>
                      <a:pt x="55289" y="39072"/>
                    </a:cubicBezTo>
                    <a:cubicBezTo>
                      <a:pt x="55817" y="37474"/>
                      <a:pt x="56052" y="35789"/>
                      <a:pt x="56522" y="34162"/>
                    </a:cubicBezTo>
                    <a:cubicBezTo>
                      <a:pt x="56948" y="32692"/>
                      <a:pt x="57139" y="31142"/>
                      <a:pt x="57304" y="29612"/>
                    </a:cubicBezTo>
                    <a:cubicBezTo>
                      <a:pt x="57455" y="28235"/>
                      <a:pt x="57640" y="26808"/>
                      <a:pt x="57438" y="25458"/>
                    </a:cubicBezTo>
                    <a:cubicBezTo>
                      <a:pt x="57046" y="22845"/>
                      <a:pt x="56606" y="20219"/>
                      <a:pt x="55574" y="17749"/>
                    </a:cubicBezTo>
                    <a:cubicBezTo>
                      <a:pt x="55451" y="17455"/>
                      <a:pt x="55484" y="17081"/>
                      <a:pt x="55322" y="16821"/>
                    </a:cubicBezTo>
                    <a:cubicBezTo>
                      <a:pt x="54442" y="15406"/>
                      <a:pt x="54083" y="13764"/>
                      <a:pt x="53153" y="12329"/>
                    </a:cubicBezTo>
                    <a:cubicBezTo>
                      <a:pt x="52408" y="11182"/>
                      <a:pt x="51569" y="10152"/>
                      <a:pt x="50683" y="9160"/>
                    </a:cubicBezTo>
                    <a:cubicBezTo>
                      <a:pt x="49286" y="7595"/>
                      <a:pt x="47659" y="6263"/>
                      <a:pt x="45868" y="5162"/>
                    </a:cubicBezTo>
                    <a:cubicBezTo>
                      <a:pt x="45307" y="4817"/>
                      <a:pt x="44838" y="4200"/>
                      <a:pt x="44286" y="4061"/>
                    </a:cubicBezTo>
                    <a:cubicBezTo>
                      <a:pt x="43163" y="3776"/>
                      <a:pt x="42409" y="2728"/>
                      <a:pt x="41202" y="2712"/>
                    </a:cubicBezTo>
                    <a:cubicBezTo>
                      <a:pt x="41179" y="2712"/>
                      <a:pt x="41154" y="2686"/>
                      <a:pt x="41134" y="2668"/>
                    </a:cubicBezTo>
                    <a:cubicBezTo>
                      <a:pt x="40074" y="1740"/>
                      <a:pt x="38652" y="1713"/>
                      <a:pt x="37418" y="1225"/>
                    </a:cubicBezTo>
                    <a:cubicBezTo>
                      <a:pt x="36992" y="1057"/>
                      <a:pt x="36544" y="737"/>
                      <a:pt x="36026" y="737"/>
                    </a:cubicBezTo>
                    <a:cubicBezTo>
                      <a:pt x="35823" y="737"/>
                      <a:pt x="35610" y="786"/>
                      <a:pt x="35383" y="912"/>
                    </a:cubicBezTo>
                    <a:cubicBezTo>
                      <a:pt x="35377" y="916"/>
                      <a:pt x="35367" y="917"/>
                      <a:pt x="35355" y="917"/>
                    </a:cubicBezTo>
                    <a:cubicBezTo>
                      <a:pt x="35204" y="917"/>
                      <a:pt x="34653" y="641"/>
                      <a:pt x="34234" y="641"/>
                    </a:cubicBezTo>
                    <a:cubicBezTo>
                      <a:pt x="34169" y="641"/>
                      <a:pt x="34107" y="648"/>
                      <a:pt x="34050" y="663"/>
                    </a:cubicBezTo>
                    <a:cubicBezTo>
                      <a:pt x="33989" y="680"/>
                      <a:pt x="33933" y="687"/>
                      <a:pt x="33880" y="687"/>
                    </a:cubicBezTo>
                    <a:cubicBezTo>
                      <a:pt x="33481" y="687"/>
                      <a:pt x="33297" y="264"/>
                      <a:pt x="32932" y="264"/>
                    </a:cubicBezTo>
                    <a:cubicBezTo>
                      <a:pt x="32926" y="264"/>
                      <a:pt x="32919" y="264"/>
                      <a:pt x="32912" y="265"/>
                    </a:cubicBezTo>
                    <a:cubicBezTo>
                      <a:pt x="32573" y="280"/>
                      <a:pt x="32232" y="292"/>
                      <a:pt x="31891" y="292"/>
                    </a:cubicBezTo>
                    <a:cubicBezTo>
                      <a:pt x="31208" y="292"/>
                      <a:pt x="30528" y="245"/>
                      <a:pt x="29874" y="84"/>
                    </a:cubicBezTo>
                    <a:cubicBezTo>
                      <a:pt x="29683" y="37"/>
                      <a:pt x="29464" y="17"/>
                      <a:pt x="29259" y="17"/>
                    </a:cubicBezTo>
                    <a:cubicBezTo>
                      <a:pt x="28917" y="17"/>
                      <a:pt x="28613" y="72"/>
                      <a:pt x="28543" y="148"/>
                    </a:cubicBezTo>
                    <a:cubicBezTo>
                      <a:pt x="28458" y="242"/>
                      <a:pt x="28377" y="277"/>
                      <a:pt x="28301" y="277"/>
                    </a:cubicBezTo>
                    <a:cubicBezTo>
                      <a:pt x="28087" y="277"/>
                      <a:pt x="27911" y="1"/>
                      <a:pt x="277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138" name="Google Shape;1163;p38">
              <a:extLst>
                <a:ext uri="{FF2B5EF4-FFF2-40B4-BE49-F238E27FC236}">
                  <a16:creationId xmlns:a16="http://schemas.microsoft.com/office/drawing/2014/main" id="{6CAED0BA-107B-FD1C-47FF-D09E1F9EAB3E}"/>
                </a:ext>
              </a:extLst>
            </p:cNvPr>
            <p:cNvGrpSpPr/>
            <p:nvPr/>
          </p:nvGrpSpPr>
          <p:grpSpPr>
            <a:xfrm>
              <a:off x="5639224" y="746950"/>
              <a:ext cx="593692" cy="732924"/>
              <a:chOff x="5626136" y="736150"/>
              <a:chExt cx="593692" cy="732924"/>
            </a:xfrm>
          </p:grpSpPr>
          <p:sp>
            <p:nvSpPr>
              <p:cNvPr id="1139" name="Google Shape;1164;p38">
                <a:extLst>
                  <a:ext uri="{FF2B5EF4-FFF2-40B4-BE49-F238E27FC236}">
                    <a16:creationId xmlns:a16="http://schemas.microsoft.com/office/drawing/2014/main" id="{35CCA342-8F2B-396C-1CE7-671B57AEC6D9}"/>
                  </a:ext>
                </a:extLst>
              </p:cNvPr>
              <p:cNvSpPr/>
              <p:nvPr/>
            </p:nvSpPr>
            <p:spPr>
              <a:xfrm>
                <a:off x="5693715" y="832814"/>
                <a:ext cx="413597" cy="636261"/>
              </a:xfrm>
              <a:custGeom>
                <a:avLst/>
                <a:gdLst/>
                <a:ahLst/>
                <a:cxnLst/>
                <a:rect l="l" t="t" r="r" b="b"/>
                <a:pathLst>
                  <a:path w="18770" h="28875" extrusionOk="0">
                    <a:moveTo>
                      <a:pt x="9832" y="11349"/>
                    </a:moveTo>
                    <a:cubicBezTo>
                      <a:pt x="10079" y="11349"/>
                      <a:pt x="10351" y="11472"/>
                      <a:pt x="10578" y="11519"/>
                    </a:cubicBezTo>
                    <a:cubicBezTo>
                      <a:pt x="11029" y="11611"/>
                      <a:pt x="11038" y="12085"/>
                      <a:pt x="11090" y="12441"/>
                    </a:cubicBezTo>
                    <a:cubicBezTo>
                      <a:pt x="11139" y="12784"/>
                      <a:pt x="11101" y="13139"/>
                      <a:pt x="11101" y="13489"/>
                    </a:cubicBezTo>
                    <a:lnTo>
                      <a:pt x="11111" y="13490"/>
                    </a:lnTo>
                    <a:cubicBezTo>
                      <a:pt x="11029" y="15572"/>
                      <a:pt x="10945" y="17653"/>
                      <a:pt x="10861" y="19734"/>
                    </a:cubicBezTo>
                    <a:cubicBezTo>
                      <a:pt x="10858" y="19804"/>
                      <a:pt x="10832" y="19876"/>
                      <a:pt x="10843" y="19944"/>
                    </a:cubicBezTo>
                    <a:cubicBezTo>
                      <a:pt x="11042" y="21091"/>
                      <a:pt x="10938" y="21209"/>
                      <a:pt x="9771" y="21211"/>
                    </a:cubicBezTo>
                    <a:cubicBezTo>
                      <a:pt x="9549" y="21211"/>
                      <a:pt x="9493" y="21061"/>
                      <a:pt x="9503" y="20928"/>
                    </a:cubicBezTo>
                    <a:cubicBezTo>
                      <a:pt x="9523" y="20653"/>
                      <a:pt x="9492" y="20251"/>
                      <a:pt x="9662" y="20132"/>
                    </a:cubicBezTo>
                    <a:cubicBezTo>
                      <a:pt x="10215" y="19744"/>
                      <a:pt x="9873" y="19185"/>
                      <a:pt x="9948" y="18760"/>
                    </a:cubicBezTo>
                    <a:cubicBezTo>
                      <a:pt x="10035" y="18270"/>
                      <a:pt x="10059" y="17632"/>
                      <a:pt x="9846" y="17116"/>
                    </a:cubicBezTo>
                    <a:cubicBezTo>
                      <a:pt x="9405" y="16042"/>
                      <a:pt x="9481" y="14922"/>
                      <a:pt x="9361" y="13816"/>
                    </a:cubicBezTo>
                    <a:cubicBezTo>
                      <a:pt x="9330" y="13534"/>
                      <a:pt x="9378" y="13211"/>
                      <a:pt x="9147" y="12918"/>
                    </a:cubicBezTo>
                    <a:cubicBezTo>
                      <a:pt x="8734" y="12393"/>
                      <a:pt x="9080" y="11896"/>
                      <a:pt x="9439" y="11512"/>
                    </a:cubicBezTo>
                    <a:cubicBezTo>
                      <a:pt x="9553" y="11390"/>
                      <a:pt x="9688" y="11349"/>
                      <a:pt x="9832" y="11349"/>
                    </a:cubicBezTo>
                    <a:close/>
                    <a:moveTo>
                      <a:pt x="9354" y="1575"/>
                    </a:moveTo>
                    <a:cubicBezTo>
                      <a:pt x="10252" y="1575"/>
                      <a:pt x="11141" y="1706"/>
                      <a:pt x="12027" y="1940"/>
                    </a:cubicBezTo>
                    <a:cubicBezTo>
                      <a:pt x="12824" y="2150"/>
                      <a:pt x="13442" y="2706"/>
                      <a:pt x="14123" y="3029"/>
                    </a:cubicBezTo>
                    <a:cubicBezTo>
                      <a:pt x="15517" y="3695"/>
                      <a:pt x="15961" y="4902"/>
                      <a:pt x="16456" y="5995"/>
                    </a:cubicBezTo>
                    <a:cubicBezTo>
                      <a:pt x="17179" y="7593"/>
                      <a:pt x="17563" y="9340"/>
                      <a:pt x="16937" y="11106"/>
                    </a:cubicBezTo>
                    <a:cubicBezTo>
                      <a:pt x="16766" y="11585"/>
                      <a:pt x="16798" y="12160"/>
                      <a:pt x="16243" y="12468"/>
                    </a:cubicBezTo>
                    <a:cubicBezTo>
                      <a:pt x="16185" y="12501"/>
                      <a:pt x="16124" y="12612"/>
                      <a:pt x="16140" y="12665"/>
                    </a:cubicBezTo>
                    <a:cubicBezTo>
                      <a:pt x="16395" y="13504"/>
                      <a:pt x="15513" y="13786"/>
                      <a:pt x="15196" y="14334"/>
                    </a:cubicBezTo>
                    <a:cubicBezTo>
                      <a:pt x="14863" y="14909"/>
                      <a:pt x="14612" y="15414"/>
                      <a:pt x="14873" y="16060"/>
                    </a:cubicBezTo>
                    <a:cubicBezTo>
                      <a:pt x="14914" y="16159"/>
                      <a:pt x="14878" y="16311"/>
                      <a:pt x="14826" y="16416"/>
                    </a:cubicBezTo>
                    <a:cubicBezTo>
                      <a:pt x="14206" y="17678"/>
                      <a:pt x="14605" y="19013"/>
                      <a:pt x="14460" y="20308"/>
                    </a:cubicBezTo>
                    <a:cubicBezTo>
                      <a:pt x="14409" y="20299"/>
                      <a:pt x="14358" y="20295"/>
                      <a:pt x="14307" y="20295"/>
                    </a:cubicBezTo>
                    <a:cubicBezTo>
                      <a:pt x="13900" y="20295"/>
                      <a:pt x="13505" y="20539"/>
                      <a:pt x="13032" y="20539"/>
                    </a:cubicBezTo>
                    <a:cubicBezTo>
                      <a:pt x="13024" y="20539"/>
                      <a:pt x="13015" y="20539"/>
                      <a:pt x="13006" y="20538"/>
                    </a:cubicBezTo>
                    <a:cubicBezTo>
                      <a:pt x="12426" y="20528"/>
                      <a:pt x="12285" y="20313"/>
                      <a:pt x="12303" y="19925"/>
                    </a:cubicBezTo>
                    <a:cubicBezTo>
                      <a:pt x="12332" y="19295"/>
                      <a:pt x="12555" y="18665"/>
                      <a:pt x="12520" y="18042"/>
                    </a:cubicBezTo>
                    <a:cubicBezTo>
                      <a:pt x="12472" y="17204"/>
                      <a:pt x="12718" y="16377"/>
                      <a:pt x="12622" y="15564"/>
                    </a:cubicBezTo>
                    <a:cubicBezTo>
                      <a:pt x="12532" y="14815"/>
                      <a:pt x="12644" y="14081"/>
                      <a:pt x="12770" y="13389"/>
                    </a:cubicBezTo>
                    <a:cubicBezTo>
                      <a:pt x="12922" y="12548"/>
                      <a:pt x="12303" y="11759"/>
                      <a:pt x="12725" y="10947"/>
                    </a:cubicBezTo>
                    <a:cubicBezTo>
                      <a:pt x="12738" y="10921"/>
                      <a:pt x="12653" y="10818"/>
                      <a:pt x="12595" y="10793"/>
                    </a:cubicBezTo>
                    <a:cubicBezTo>
                      <a:pt x="11970" y="10534"/>
                      <a:pt x="11424" y="10052"/>
                      <a:pt x="10711" y="10052"/>
                    </a:cubicBezTo>
                    <a:cubicBezTo>
                      <a:pt x="10544" y="10052"/>
                      <a:pt x="10369" y="10078"/>
                      <a:pt x="10181" y="10140"/>
                    </a:cubicBezTo>
                    <a:cubicBezTo>
                      <a:pt x="9868" y="10242"/>
                      <a:pt x="9515" y="10273"/>
                      <a:pt x="9170" y="10273"/>
                    </a:cubicBezTo>
                    <a:cubicBezTo>
                      <a:pt x="9061" y="10273"/>
                      <a:pt x="8953" y="10270"/>
                      <a:pt x="8847" y="10265"/>
                    </a:cubicBezTo>
                    <a:cubicBezTo>
                      <a:pt x="8811" y="10264"/>
                      <a:pt x="8774" y="10263"/>
                      <a:pt x="8739" y="10263"/>
                    </a:cubicBezTo>
                    <a:cubicBezTo>
                      <a:pt x="7880" y="10263"/>
                      <a:pt x="7314" y="10746"/>
                      <a:pt x="7402" y="11593"/>
                    </a:cubicBezTo>
                    <a:cubicBezTo>
                      <a:pt x="7589" y="13380"/>
                      <a:pt x="7797" y="15166"/>
                      <a:pt x="8179" y="16933"/>
                    </a:cubicBezTo>
                    <a:cubicBezTo>
                      <a:pt x="8357" y="17749"/>
                      <a:pt x="8333" y="18617"/>
                      <a:pt x="8176" y="19466"/>
                    </a:cubicBezTo>
                    <a:cubicBezTo>
                      <a:pt x="8110" y="19819"/>
                      <a:pt x="8177" y="20192"/>
                      <a:pt x="8161" y="20555"/>
                    </a:cubicBezTo>
                    <a:cubicBezTo>
                      <a:pt x="8139" y="21072"/>
                      <a:pt x="7924" y="21267"/>
                      <a:pt x="7546" y="21267"/>
                    </a:cubicBezTo>
                    <a:cubicBezTo>
                      <a:pt x="7395" y="21267"/>
                      <a:pt x="7217" y="21236"/>
                      <a:pt x="7015" y="21181"/>
                    </a:cubicBezTo>
                    <a:cubicBezTo>
                      <a:pt x="5928" y="20887"/>
                      <a:pt x="6179" y="19982"/>
                      <a:pt x="6001" y="19372"/>
                    </a:cubicBezTo>
                    <a:cubicBezTo>
                      <a:pt x="5594" y="17972"/>
                      <a:pt x="4783" y="16870"/>
                      <a:pt x="3851" y="15766"/>
                    </a:cubicBezTo>
                    <a:cubicBezTo>
                      <a:pt x="3463" y="15305"/>
                      <a:pt x="3165" y="14693"/>
                      <a:pt x="2877" y="14124"/>
                    </a:cubicBezTo>
                    <a:cubicBezTo>
                      <a:pt x="2474" y="13324"/>
                      <a:pt x="2220" y="12501"/>
                      <a:pt x="1923" y="11683"/>
                    </a:cubicBezTo>
                    <a:cubicBezTo>
                      <a:pt x="1503" y="10524"/>
                      <a:pt x="1407" y="9411"/>
                      <a:pt x="1777" y="8147"/>
                    </a:cubicBezTo>
                    <a:cubicBezTo>
                      <a:pt x="2129" y="6944"/>
                      <a:pt x="2738" y="5849"/>
                      <a:pt x="3084" y="4656"/>
                    </a:cubicBezTo>
                    <a:cubicBezTo>
                      <a:pt x="3215" y="4206"/>
                      <a:pt x="3854" y="4157"/>
                      <a:pt x="4209" y="3784"/>
                    </a:cubicBezTo>
                    <a:cubicBezTo>
                      <a:pt x="5119" y="2827"/>
                      <a:pt x="6202" y="2021"/>
                      <a:pt x="7611" y="1744"/>
                    </a:cubicBezTo>
                    <a:cubicBezTo>
                      <a:pt x="8196" y="1629"/>
                      <a:pt x="8777" y="1575"/>
                      <a:pt x="9354" y="1575"/>
                    </a:cubicBezTo>
                    <a:close/>
                    <a:moveTo>
                      <a:pt x="14241" y="21818"/>
                    </a:moveTo>
                    <a:cubicBezTo>
                      <a:pt x="14258" y="22103"/>
                      <a:pt x="14300" y="22301"/>
                      <a:pt x="14275" y="22491"/>
                    </a:cubicBezTo>
                    <a:cubicBezTo>
                      <a:pt x="14222" y="22904"/>
                      <a:pt x="14104" y="23185"/>
                      <a:pt x="13660" y="23185"/>
                    </a:cubicBezTo>
                    <a:cubicBezTo>
                      <a:pt x="13580" y="23185"/>
                      <a:pt x="13490" y="23176"/>
                      <a:pt x="13387" y="23157"/>
                    </a:cubicBezTo>
                    <a:cubicBezTo>
                      <a:pt x="13105" y="23104"/>
                      <a:pt x="12823" y="23085"/>
                      <a:pt x="12541" y="23085"/>
                    </a:cubicBezTo>
                    <a:cubicBezTo>
                      <a:pt x="11730" y="23085"/>
                      <a:pt x="10916" y="23248"/>
                      <a:pt x="10103" y="23277"/>
                    </a:cubicBezTo>
                    <a:cubicBezTo>
                      <a:pt x="9527" y="23297"/>
                      <a:pt x="8953" y="23321"/>
                      <a:pt x="8380" y="23321"/>
                    </a:cubicBezTo>
                    <a:cubicBezTo>
                      <a:pt x="7870" y="23321"/>
                      <a:pt x="7361" y="23302"/>
                      <a:pt x="6851" y="23246"/>
                    </a:cubicBezTo>
                    <a:cubicBezTo>
                      <a:pt x="6542" y="23212"/>
                      <a:pt x="6424" y="23056"/>
                      <a:pt x="6422" y="22806"/>
                    </a:cubicBezTo>
                    <a:cubicBezTo>
                      <a:pt x="6421" y="22606"/>
                      <a:pt x="6522" y="22557"/>
                      <a:pt x="6639" y="22557"/>
                    </a:cubicBezTo>
                    <a:cubicBezTo>
                      <a:pt x="6727" y="22557"/>
                      <a:pt x="6824" y="22585"/>
                      <a:pt x="6892" y="22598"/>
                    </a:cubicBezTo>
                    <a:cubicBezTo>
                      <a:pt x="7379" y="22687"/>
                      <a:pt x="7867" y="22721"/>
                      <a:pt x="8354" y="22721"/>
                    </a:cubicBezTo>
                    <a:cubicBezTo>
                      <a:pt x="9271" y="22721"/>
                      <a:pt x="10185" y="22599"/>
                      <a:pt x="11083" y="22494"/>
                    </a:cubicBezTo>
                    <a:cubicBezTo>
                      <a:pt x="12111" y="22371"/>
                      <a:pt x="13186" y="22257"/>
                      <a:pt x="14241" y="21818"/>
                    </a:cubicBezTo>
                    <a:close/>
                    <a:moveTo>
                      <a:pt x="14095" y="23635"/>
                    </a:moveTo>
                    <a:cubicBezTo>
                      <a:pt x="14243" y="23635"/>
                      <a:pt x="14318" y="23751"/>
                      <a:pt x="14256" y="24044"/>
                    </a:cubicBezTo>
                    <a:cubicBezTo>
                      <a:pt x="14024" y="25140"/>
                      <a:pt x="13262" y="25658"/>
                      <a:pt x="11447" y="25658"/>
                    </a:cubicBezTo>
                    <a:cubicBezTo>
                      <a:pt x="11391" y="25658"/>
                      <a:pt x="11334" y="25657"/>
                      <a:pt x="11276" y="25656"/>
                    </a:cubicBezTo>
                    <a:cubicBezTo>
                      <a:pt x="10940" y="25723"/>
                      <a:pt x="10520" y="25755"/>
                      <a:pt x="10059" y="25755"/>
                    </a:cubicBezTo>
                    <a:cubicBezTo>
                      <a:pt x="9546" y="25755"/>
                      <a:pt x="8983" y="25716"/>
                      <a:pt x="8428" y="25639"/>
                    </a:cubicBezTo>
                    <a:cubicBezTo>
                      <a:pt x="7971" y="25576"/>
                      <a:pt x="7405" y="25482"/>
                      <a:pt x="7007" y="25123"/>
                    </a:cubicBezTo>
                    <a:cubicBezTo>
                      <a:pt x="6888" y="25017"/>
                      <a:pt x="6758" y="24917"/>
                      <a:pt x="6815" y="24745"/>
                    </a:cubicBezTo>
                    <a:cubicBezTo>
                      <a:pt x="6865" y="24593"/>
                      <a:pt x="6997" y="24541"/>
                      <a:pt x="7146" y="24541"/>
                    </a:cubicBezTo>
                    <a:cubicBezTo>
                      <a:pt x="7164" y="24541"/>
                      <a:pt x="7182" y="24541"/>
                      <a:pt x="7201" y="24543"/>
                    </a:cubicBezTo>
                    <a:cubicBezTo>
                      <a:pt x="7282" y="24549"/>
                      <a:pt x="7364" y="24552"/>
                      <a:pt x="7445" y="24552"/>
                    </a:cubicBezTo>
                    <a:cubicBezTo>
                      <a:pt x="7862" y="24552"/>
                      <a:pt x="8274" y="24483"/>
                      <a:pt x="8701" y="24483"/>
                    </a:cubicBezTo>
                    <a:cubicBezTo>
                      <a:pt x="8869" y="24483"/>
                      <a:pt x="9041" y="24493"/>
                      <a:pt x="9216" y="24524"/>
                    </a:cubicBezTo>
                    <a:cubicBezTo>
                      <a:pt x="9371" y="24550"/>
                      <a:pt x="9530" y="24561"/>
                      <a:pt x="9690" y="24561"/>
                    </a:cubicBezTo>
                    <a:cubicBezTo>
                      <a:pt x="10283" y="24561"/>
                      <a:pt x="10905" y="24411"/>
                      <a:pt x="11506" y="24339"/>
                    </a:cubicBezTo>
                    <a:cubicBezTo>
                      <a:pt x="12319" y="24242"/>
                      <a:pt x="13105" y="24054"/>
                      <a:pt x="13848" y="23704"/>
                    </a:cubicBezTo>
                    <a:cubicBezTo>
                      <a:pt x="13942" y="23660"/>
                      <a:pt x="14026" y="23635"/>
                      <a:pt x="14095" y="23635"/>
                    </a:cubicBezTo>
                    <a:close/>
                    <a:moveTo>
                      <a:pt x="8403" y="0"/>
                    </a:moveTo>
                    <a:cubicBezTo>
                      <a:pt x="7914" y="0"/>
                      <a:pt x="7439" y="91"/>
                      <a:pt x="7028" y="494"/>
                    </a:cubicBezTo>
                    <a:cubicBezTo>
                      <a:pt x="6917" y="446"/>
                      <a:pt x="6813" y="426"/>
                      <a:pt x="6714" y="426"/>
                    </a:cubicBezTo>
                    <a:cubicBezTo>
                      <a:pt x="6170" y="426"/>
                      <a:pt x="5772" y="1030"/>
                      <a:pt x="5228" y="1030"/>
                    </a:cubicBezTo>
                    <a:cubicBezTo>
                      <a:pt x="5124" y="1030"/>
                      <a:pt x="5015" y="1008"/>
                      <a:pt x="4899" y="956"/>
                    </a:cubicBezTo>
                    <a:cubicBezTo>
                      <a:pt x="4899" y="956"/>
                      <a:pt x="4898" y="956"/>
                      <a:pt x="4897" y="956"/>
                    </a:cubicBezTo>
                    <a:cubicBezTo>
                      <a:pt x="4885" y="956"/>
                      <a:pt x="4842" y="994"/>
                      <a:pt x="4845" y="1004"/>
                    </a:cubicBezTo>
                    <a:cubicBezTo>
                      <a:pt x="5106" y="1750"/>
                      <a:pt x="3783" y="1204"/>
                      <a:pt x="4014" y="1920"/>
                    </a:cubicBezTo>
                    <a:cubicBezTo>
                      <a:pt x="3692" y="2013"/>
                      <a:pt x="3213" y="2010"/>
                      <a:pt x="3073" y="2215"/>
                    </a:cubicBezTo>
                    <a:cubicBezTo>
                      <a:pt x="2370" y="3240"/>
                      <a:pt x="1499" y="4174"/>
                      <a:pt x="1069" y="5355"/>
                    </a:cubicBezTo>
                    <a:cubicBezTo>
                      <a:pt x="793" y="6112"/>
                      <a:pt x="539" y="6863"/>
                      <a:pt x="383" y="7664"/>
                    </a:cubicBezTo>
                    <a:cubicBezTo>
                      <a:pt x="185" y="8681"/>
                      <a:pt x="1" y="9701"/>
                      <a:pt x="309" y="10667"/>
                    </a:cubicBezTo>
                    <a:cubicBezTo>
                      <a:pt x="693" y="11880"/>
                      <a:pt x="802" y="13150"/>
                      <a:pt x="1454" y="14325"/>
                    </a:cubicBezTo>
                    <a:cubicBezTo>
                      <a:pt x="1900" y="15127"/>
                      <a:pt x="2173" y="16061"/>
                      <a:pt x="2823" y="16730"/>
                    </a:cubicBezTo>
                    <a:cubicBezTo>
                      <a:pt x="4054" y="17996"/>
                      <a:pt x="4774" y="19419"/>
                      <a:pt x="4873" y="21140"/>
                    </a:cubicBezTo>
                    <a:cubicBezTo>
                      <a:pt x="4891" y="21455"/>
                      <a:pt x="5182" y="21780"/>
                      <a:pt x="5137" y="22070"/>
                    </a:cubicBezTo>
                    <a:cubicBezTo>
                      <a:pt x="4965" y="23203"/>
                      <a:pt x="5044" y="24321"/>
                      <a:pt x="5372" y="25397"/>
                    </a:cubicBezTo>
                    <a:cubicBezTo>
                      <a:pt x="5612" y="26186"/>
                      <a:pt x="6269" y="26875"/>
                      <a:pt x="7086" y="26987"/>
                    </a:cubicBezTo>
                    <a:cubicBezTo>
                      <a:pt x="7882" y="27094"/>
                      <a:pt x="8363" y="27528"/>
                      <a:pt x="8654" y="28005"/>
                    </a:cubicBezTo>
                    <a:cubicBezTo>
                      <a:pt x="9145" y="28809"/>
                      <a:pt x="9833" y="28831"/>
                      <a:pt x="10904" y="28860"/>
                    </a:cubicBezTo>
                    <a:cubicBezTo>
                      <a:pt x="10947" y="28870"/>
                      <a:pt x="10991" y="28874"/>
                      <a:pt x="11035" y="28874"/>
                    </a:cubicBezTo>
                    <a:cubicBezTo>
                      <a:pt x="11436" y="28874"/>
                      <a:pt x="11890" y="28487"/>
                      <a:pt x="12409" y="28229"/>
                    </a:cubicBezTo>
                    <a:cubicBezTo>
                      <a:pt x="13285" y="27790"/>
                      <a:pt x="13475" y="26714"/>
                      <a:pt x="14465" y="26369"/>
                    </a:cubicBezTo>
                    <a:cubicBezTo>
                      <a:pt x="14932" y="26207"/>
                      <a:pt x="15144" y="25700"/>
                      <a:pt x="15451" y="25337"/>
                    </a:cubicBezTo>
                    <a:cubicBezTo>
                      <a:pt x="15790" y="24937"/>
                      <a:pt x="15590" y="24571"/>
                      <a:pt x="15741" y="24211"/>
                    </a:cubicBezTo>
                    <a:cubicBezTo>
                      <a:pt x="16105" y="23345"/>
                      <a:pt x="15728" y="22386"/>
                      <a:pt x="16034" y="21438"/>
                    </a:cubicBezTo>
                    <a:cubicBezTo>
                      <a:pt x="16234" y="20820"/>
                      <a:pt x="16098" y="19992"/>
                      <a:pt x="16144" y="19290"/>
                    </a:cubicBezTo>
                    <a:cubicBezTo>
                      <a:pt x="16253" y="17646"/>
                      <a:pt x="16445" y="16012"/>
                      <a:pt x="17345" y="14470"/>
                    </a:cubicBezTo>
                    <a:cubicBezTo>
                      <a:pt x="18005" y="13335"/>
                      <a:pt x="18406" y="12014"/>
                      <a:pt x="18615" y="10678"/>
                    </a:cubicBezTo>
                    <a:cubicBezTo>
                      <a:pt x="18769" y="9693"/>
                      <a:pt x="18669" y="8729"/>
                      <a:pt x="18612" y="7748"/>
                    </a:cubicBezTo>
                    <a:cubicBezTo>
                      <a:pt x="18560" y="6823"/>
                      <a:pt x="17769" y="6191"/>
                      <a:pt x="17702" y="5316"/>
                    </a:cubicBezTo>
                    <a:cubicBezTo>
                      <a:pt x="17633" y="4415"/>
                      <a:pt x="16945" y="3825"/>
                      <a:pt x="16469" y="3172"/>
                    </a:cubicBezTo>
                    <a:cubicBezTo>
                      <a:pt x="16146" y="2728"/>
                      <a:pt x="15761" y="2170"/>
                      <a:pt x="15211" y="1922"/>
                    </a:cubicBezTo>
                    <a:cubicBezTo>
                      <a:pt x="14415" y="1559"/>
                      <a:pt x="13771" y="997"/>
                      <a:pt x="12917" y="677"/>
                    </a:cubicBezTo>
                    <a:cubicBezTo>
                      <a:pt x="11868" y="284"/>
                      <a:pt x="10836" y="62"/>
                      <a:pt x="9752" y="62"/>
                    </a:cubicBezTo>
                    <a:cubicBezTo>
                      <a:pt x="9722" y="62"/>
                      <a:pt x="9692" y="62"/>
                      <a:pt x="9663" y="62"/>
                    </a:cubicBezTo>
                    <a:cubicBezTo>
                      <a:pt x="9649" y="63"/>
                      <a:pt x="9635" y="63"/>
                      <a:pt x="9621" y="63"/>
                    </a:cubicBezTo>
                    <a:cubicBezTo>
                      <a:pt x="9223" y="63"/>
                      <a:pt x="8808" y="0"/>
                      <a:pt x="840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40" name="Google Shape;1165;p38">
                <a:extLst>
                  <a:ext uri="{FF2B5EF4-FFF2-40B4-BE49-F238E27FC236}">
                    <a16:creationId xmlns:a16="http://schemas.microsoft.com/office/drawing/2014/main" id="{634B02F5-00A0-689C-FFF3-3EC78CC6B5DD}"/>
                  </a:ext>
                </a:extLst>
              </p:cNvPr>
              <p:cNvSpPr/>
              <p:nvPr/>
            </p:nvSpPr>
            <p:spPr>
              <a:xfrm>
                <a:off x="6036258" y="736150"/>
                <a:ext cx="72032" cy="105239"/>
              </a:xfrm>
              <a:custGeom>
                <a:avLst/>
                <a:gdLst/>
                <a:ahLst/>
                <a:cxnLst/>
                <a:rect l="l" t="t" r="r" b="b"/>
                <a:pathLst>
                  <a:path w="3269" h="4776" extrusionOk="0">
                    <a:moveTo>
                      <a:pt x="2562" y="1"/>
                    </a:moveTo>
                    <a:cubicBezTo>
                      <a:pt x="2367" y="1"/>
                      <a:pt x="2174" y="90"/>
                      <a:pt x="2048" y="283"/>
                    </a:cubicBezTo>
                    <a:cubicBezTo>
                      <a:pt x="1541" y="1059"/>
                      <a:pt x="1093" y="1870"/>
                      <a:pt x="640" y="2675"/>
                    </a:cubicBezTo>
                    <a:cubicBezTo>
                      <a:pt x="397" y="3107"/>
                      <a:pt x="192" y="3559"/>
                      <a:pt x="51" y="3841"/>
                    </a:cubicBezTo>
                    <a:cubicBezTo>
                      <a:pt x="1" y="4323"/>
                      <a:pt x="115" y="4585"/>
                      <a:pt x="384" y="4726"/>
                    </a:cubicBezTo>
                    <a:cubicBezTo>
                      <a:pt x="452" y="4761"/>
                      <a:pt x="518" y="4776"/>
                      <a:pt x="581" y="4776"/>
                    </a:cubicBezTo>
                    <a:cubicBezTo>
                      <a:pt x="784" y="4776"/>
                      <a:pt x="959" y="4622"/>
                      <a:pt x="1076" y="4488"/>
                    </a:cubicBezTo>
                    <a:cubicBezTo>
                      <a:pt x="2077" y="3338"/>
                      <a:pt x="2681" y="1988"/>
                      <a:pt x="3211" y="600"/>
                    </a:cubicBezTo>
                    <a:cubicBezTo>
                      <a:pt x="3269" y="446"/>
                      <a:pt x="3202" y="411"/>
                      <a:pt x="3129" y="306"/>
                    </a:cubicBezTo>
                    <a:cubicBezTo>
                      <a:pt x="2995" y="109"/>
                      <a:pt x="2777" y="1"/>
                      <a:pt x="25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41" name="Google Shape;1166;p38">
                <a:extLst>
                  <a:ext uri="{FF2B5EF4-FFF2-40B4-BE49-F238E27FC236}">
                    <a16:creationId xmlns:a16="http://schemas.microsoft.com/office/drawing/2014/main" id="{C6A0BA2F-3DC2-7EC5-D08B-F806C399FB2D}"/>
                  </a:ext>
                </a:extLst>
              </p:cNvPr>
              <p:cNvSpPr/>
              <p:nvPr/>
            </p:nvSpPr>
            <p:spPr>
              <a:xfrm>
                <a:off x="5705349" y="1260012"/>
                <a:ext cx="64761" cy="95103"/>
              </a:xfrm>
              <a:custGeom>
                <a:avLst/>
                <a:gdLst/>
                <a:ahLst/>
                <a:cxnLst/>
                <a:rect l="l" t="t" r="r" b="b"/>
                <a:pathLst>
                  <a:path w="2939" h="4316" extrusionOk="0">
                    <a:moveTo>
                      <a:pt x="1812" y="1"/>
                    </a:moveTo>
                    <a:cubicBezTo>
                      <a:pt x="1546" y="1"/>
                      <a:pt x="1316" y="57"/>
                      <a:pt x="1232" y="252"/>
                    </a:cubicBezTo>
                    <a:cubicBezTo>
                      <a:pt x="810" y="1230"/>
                      <a:pt x="161" y="2156"/>
                      <a:pt x="165" y="3308"/>
                    </a:cubicBezTo>
                    <a:cubicBezTo>
                      <a:pt x="0" y="3790"/>
                      <a:pt x="392" y="4123"/>
                      <a:pt x="745" y="4286"/>
                    </a:cubicBezTo>
                    <a:cubicBezTo>
                      <a:pt x="789" y="4306"/>
                      <a:pt x="831" y="4316"/>
                      <a:pt x="871" y="4316"/>
                    </a:cubicBezTo>
                    <a:cubicBezTo>
                      <a:pt x="1112" y="4316"/>
                      <a:pt x="1264" y="3968"/>
                      <a:pt x="1373" y="3745"/>
                    </a:cubicBezTo>
                    <a:cubicBezTo>
                      <a:pt x="1861" y="2740"/>
                      <a:pt x="2336" y="1729"/>
                      <a:pt x="2793" y="710"/>
                    </a:cubicBezTo>
                    <a:cubicBezTo>
                      <a:pt x="2895" y="482"/>
                      <a:pt x="2939" y="129"/>
                      <a:pt x="2599" y="85"/>
                    </a:cubicBezTo>
                    <a:cubicBezTo>
                      <a:pt x="2369" y="54"/>
                      <a:pt x="2073" y="1"/>
                      <a:pt x="18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42" name="Google Shape;1167;p38">
                <a:extLst>
                  <a:ext uri="{FF2B5EF4-FFF2-40B4-BE49-F238E27FC236}">
                    <a16:creationId xmlns:a16="http://schemas.microsoft.com/office/drawing/2014/main" id="{436D1190-7728-3D08-1180-76BFE99D967F}"/>
                  </a:ext>
                </a:extLst>
              </p:cNvPr>
              <p:cNvSpPr/>
              <p:nvPr/>
            </p:nvSpPr>
            <p:spPr>
              <a:xfrm>
                <a:off x="5626136" y="1195165"/>
                <a:ext cx="105327" cy="62932"/>
              </a:xfrm>
              <a:custGeom>
                <a:avLst/>
                <a:gdLst/>
                <a:ahLst/>
                <a:cxnLst/>
                <a:rect l="l" t="t" r="r" b="b"/>
                <a:pathLst>
                  <a:path w="4780" h="2856" extrusionOk="0">
                    <a:moveTo>
                      <a:pt x="3868" y="1"/>
                    </a:moveTo>
                    <a:cubicBezTo>
                      <a:pt x="3806" y="1"/>
                      <a:pt x="3732" y="11"/>
                      <a:pt x="3644" y="35"/>
                    </a:cubicBezTo>
                    <a:cubicBezTo>
                      <a:pt x="2472" y="349"/>
                      <a:pt x="1563" y="1052"/>
                      <a:pt x="557" y="1620"/>
                    </a:cubicBezTo>
                    <a:cubicBezTo>
                      <a:pt x="153" y="1848"/>
                      <a:pt x="0" y="2235"/>
                      <a:pt x="76" y="2558"/>
                    </a:cubicBezTo>
                    <a:cubicBezTo>
                      <a:pt x="147" y="2856"/>
                      <a:pt x="644" y="2673"/>
                      <a:pt x="911" y="2790"/>
                    </a:cubicBezTo>
                    <a:cubicBezTo>
                      <a:pt x="956" y="2790"/>
                      <a:pt x="996" y="2795"/>
                      <a:pt x="1032" y="2795"/>
                    </a:cubicBezTo>
                    <a:cubicBezTo>
                      <a:pt x="1051" y="2795"/>
                      <a:pt x="1069" y="2793"/>
                      <a:pt x="1087" y="2789"/>
                    </a:cubicBezTo>
                    <a:cubicBezTo>
                      <a:pt x="2298" y="2461"/>
                      <a:pt x="3350" y="1824"/>
                      <a:pt x="4392" y="1184"/>
                    </a:cubicBezTo>
                    <a:cubicBezTo>
                      <a:pt x="4505" y="1115"/>
                      <a:pt x="4780" y="769"/>
                      <a:pt x="4463" y="617"/>
                    </a:cubicBezTo>
                    <a:cubicBezTo>
                      <a:pt x="4191" y="487"/>
                      <a:pt x="4294" y="1"/>
                      <a:pt x="386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43" name="Google Shape;1168;p38">
                <a:extLst>
                  <a:ext uri="{FF2B5EF4-FFF2-40B4-BE49-F238E27FC236}">
                    <a16:creationId xmlns:a16="http://schemas.microsoft.com/office/drawing/2014/main" id="{60EBFDAE-A6AD-AE6F-6723-F8EF59ACBF76}"/>
                  </a:ext>
                </a:extLst>
              </p:cNvPr>
              <p:cNvSpPr/>
              <p:nvPr/>
            </p:nvSpPr>
            <p:spPr>
              <a:xfrm>
                <a:off x="6094031" y="797251"/>
                <a:ext cx="81331" cy="66766"/>
              </a:xfrm>
              <a:custGeom>
                <a:avLst/>
                <a:gdLst/>
                <a:ahLst/>
                <a:cxnLst/>
                <a:rect l="l" t="t" r="r" b="b"/>
                <a:pathLst>
                  <a:path w="3691" h="3030" extrusionOk="0">
                    <a:moveTo>
                      <a:pt x="2671" y="0"/>
                    </a:moveTo>
                    <a:cubicBezTo>
                      <a:pt x="2565" y="0"/>
                      <a:pt x="2461" y="30"/>
                      <a:pt x="2365" y="103"/>
                    </a:cubicBezTo>
                    <a:cubicBezTo>
                      <a:pt x="1566" y="706"/>
                      <a:pt x="642" y="1219"/>
                      <a:pt x="228" y="2196"/>
                    </a:cubicBezTo>
                    <a:cubicBezTo>
                      <a:pt x="0" y="2734"/>
                      <a:pt x="174" y="3028"/>
                      <a:pt x="886" y="3028"/>
                    </a:cubicBezTo>
                    <a:cubicBezTo>
                      <a:pt x="889" y="3028"/>
                      <a:pt x="892" y="3028"/>
                      <a:pt x="894" y="3028"/>
                    </a:cubicBezTo>
                    <a:cubicBezTo>
                      <a:pt x="905" y="3029"/>
                      <a:pt x="915" y="3029"/>
                      <a:pt x="926" y="3029"/>
                    </a:cubicBezTo>
                    <a:cubicBezTo>
                      <a:pt x="1070" y="3029"/>
                      <a:pt x="1241" y="2912"/>
                      <a:pt x="1425" y="2779"/>
                    </a:cubicBezTo>
                    <a:cubicBezTo>
                      <a:pt x="2107" y="2282"/>
                      <a:pt x="2776" y="1812"/>
                      <a:pt x="3196" y="1039"/>
                    </a:cubicBezTo>
                    <a:cubicBezTo>
                      <a:pt x="3300" y="848"/>
                      <a:pt x="3690" y="531"/>
                      <a:pt x="3532" y="416"/>
                    </a:cubicBezTo>
                    <a:cubicBezTo>
                      <a:pt x="3302" y="247"/>
                      <a:pt x="2976" y="0"/>
                      <a:pt x="26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44" name="Google Shape;1169;p38">
                <a:extLst>
                  <a:ext uri="{FF2B5EF4-FFF2-40B4-BE49-F238E27FC236}">
                    <a16:creationId xmlns:a16="http://schemas.microsoft.com/office/drawing/2014/main" id="{9F46F654-EF1D-FA7C-3833-9789F16B111B}"/>
                  </a:ext>
                </a:extLst>
              </p:cNvPr>
              <p:cNvSpPr/>
              <p:nvPr/>
            </p:nvSpPr>
            <p:spPr>
              <a:xfrm>
                <a:off x="6122411" y="874811"/>
                <a:ext cx="97417" cy="47574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2159" extrusionOk="0">
                    <a:moveTo>
                      <a:pt x="3448" y="22"/>
                    </a:moveTo>
                    <a:cubicBezTo>
                      <a:pt x="2570" y="369"/>
                      <a:pt x="1665" y="670"/>
                      <a:pt x="826" y="1088"/>
                    </a:cubicBezTo>
                    <a:cubicBezTo>
                      <a:pt x="577" y="1212"/>
                      <a:pt x="0" y="1410"/>
                      <a:pt x="212" y="1829"/>
                    </a:cubicBezTo>
                    <a:cubicBezTo>
                      <a:pt x="343" y="2089"/>
                      <a:pt x="573" y="2159"/>
                      <a:pt x="835" y="2159"/>
                    </a:cubicBezTo>
                    <a:cubicBezTo>
                      <a:pt x="1019" y="2159"/>
                      <a:pt x="1219" y="2124"/>
                      <a:pt x="1412" y="2096"/>
                    </a:cubicBezTo>
                    <a:cubicBezTo>
                      <a:pt x="2279" y="1971"/>
                      <a:pt x="3005" y="1513"/>
                      <a:pt x="3817" y="1286"/>
                    </a:cubicBezTo>
                    <a:cubicBezTo>
                      <a:pt x="4421" y="1118"/>
                      <a:pt x="4163" y="822"/>
                      <a:pt x="4146" y="493"/>
                    </a:cubicBezTo>
                    <a:cubicBezTo>
                      <a:pt x="4121" y="1"/>
                      <a:pt x="3813" y="79"/>
                      <a:pt x="3448" y="2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47" name="Google Shape;854;p30">
            <a:extLst>
              <a:ext uri="{FF2B5EF4-FFF2-40B4-BE49-F238E27FC236}">
                <a16:creationId xmlns:a16="http://schemas.microsoft.com/office/drawing/2014/main" id="{57F2102D-2FFA-BE99-5A26-EE3266E38609}"/>
              </a:ext>
            </a:extLst>
          </p:cNvPr>
          <p:cNvGrpSpPr/>
          <p:nvPr/>
        </p:nvGrpSpPr>
        <p:grpSpPr>
          <a:xfrm>
            <a:off x="7814433" y="1409580"/>
            <a:ext cx="1018418" cy="1202303"/>
            <a:chOff x="6968188" y="1859688"/>
            <a:chExt cx="574750" cy="747275"/>
          </a:xfrm>
        </p:grpSpPr>
        <p:sp>
          <p:nvSpPr>
            <p:cNvPr id="1148" name="Google Shape;855;p30">
              <a:extLst>
                <a:ext uri="{FF2B5EF4-FFF2-40B4-BE49-F238E27FC236}">
                  <a16:creationId xmlns:a16="http://schemas.microsoft.com/office/drawing/2014/main" id="{7FF57A8A-8C6F-47CE-7E61-2B26D9438552}"/>
                </a:ext>
              </a:extLst>
            </p:cNvPr>
            <p:cNvSpPr/>
            <p:nvPr/>
          </p:nvSpPr>
          <p:spPr>
            <a:xfrm>
              <a:off x="6968188" y="1859688"/>
              <a:ext cx="574750" cy="747175"/>
            </a:xfrm>
            <a:custGeom>
              <a:avLst/>
              <a:gdLst/>
              <a:ahLst/>
              <a:cxnLst/>
              <a:rect l="l" t="t" r="r" b="b"/>
              <a:pathLst>
                <a:path w="22990" h="29887" extrusionOk="0">
                  <a:moveTo>
                    <a:pt x="12589" y="0"/>
                  </a:moveTo>
                  <a:cubicBezTo>
                    <a:pt x="12421" y="0"/>
                    <a:pt x="12257" y="17"/>
                    <a:pt x="12114" y="29"/>
                  </a:cubicBezTo>
                  <a:cubicBezTo>
                    <a:pt x="11600" y="74"/>
                    <a:pt x="11062" y="183"/>
                    <a:pt x="10546" y="183"/>
                  </a:cubicBezTo>
                  <a:cubicBezTo>
                    <a:pt x="10520" y="183"/>
                    <a:pt x="10493" y="182"/>
                    <a:pt x="10467" y="182"/>
                  </a:cubicBezTo>
                  <a:cubicBezTo>
                    <a:pt x="10435" y="181"/>
                    <a:pt x="10403" y="181"/>
                    <a:pt x="10371" y="181"/>
                  </a:cubicBezTo>
                  <a:cubicBezTo>
                    <a:pt x="9202" y="181"/>
                    <a:pt x="8145" y="671"/>
                    <a:pt x="7124" y="1055"/>
                  </a:cubicBezTo>
                  <a:cubicBezTo>
                    <a:pt x="6261" y="1380"/>
                    <a:pt x="5355" y="1867"/>
                    <a:pt x="4604" y="2538"/>
                  </a:cubicBezTo>
                  <a:cubicBezTo>
                    <a:pt x="3877" y="3189"/>
                    <a:pt x="3169" y="3861"/>
                    <a:pt x="2642" y="4660"/>
                  </a:cubicBezTo>
                  <a:cubicBezTo>
                    <a:pt x="2185" y="5357"/>
                    <a:pt x="1676" y="6062"/>
                    <a:pt x="1563" y="6673"/>
                  </a:cubicBezTo>
                  <a:cubicBezTo>
                    <a:pt x="1057" y="7782"/>
                    <a:pt x="839" y="8717"/>
                    <a:pt x="579" y="9644"/>
                  </a:cubicBezTo>
                  <a:cubicBezTo>
                    <a:pt x="63" y="11484"/>
                    <a:pt x="1" y="13352"/>
                    <a:pt x="306" y="15203"/>
                  </a:cubicBezTo>
                  <a:cubicBezTo>
                    <a:pt x="552" y="16687"/>
                    <a:pt x="1243" y="18058"/>
                    <a:pt x="1801" y="19454"/>
                  </a:cubicBezTo>
                  <a:cubicBezTo>
                    <a:pt x="2441" y="21056"/>
                    <a:pt x="3452" y="22461"/>
                    <a:pt x="4506" y="23797"/>
                  </a:cubicBezTo>
                  <a:cubicBezTo>
                    <a:pt x="5405" y="24939"/>
                    <a:pt x="6355" y="26055"/>
                    <a:pt x="7371" y="27114"/>
                  </a:cubicBezTo>
                  <a:cubicBezTo>
                    <a:pt x="8305" y="28087"/>
                    <a:pt x="9343" y="28958"/>
                    <a:pt x="10464" y="29710"/>
                  </a:cubicBezTo>
                  <a:cubicBezTo>
                    <a:pt x="10637" y="29827"/>
                    <a:pt x="10800" y="29887"/>
                    <a:pt x="10978" y="29887"/>
                  </a:cubicBezTo>
                  <a:cubicBezTo>
                    <a:pt x="11103" y="29887"/>
                    <a:pt x="11235" y="29857"/>
                    <a:pt x="11382" y="29797"/>
                  </a:cubicBezTo>
                  <a:cubicBezTo>
                    <a:pt x="12213" y="29455"/>
                    <a:pt x="12575" y="28612"/>
                    <a:pt x="13275" y="28121"/>
                  </a:cubicBezTo>
                  <a:cubicBezTo>
                    <a:pt x="13867" y="27705"/>
                    <a:pt x="14253" y="26993"/>
                    <a:pt x="14851" y="26591"/>
                  </a:cubicBezTo>
                  <a:cubicBezTo>
                    <a:pt x="15519" y="26142"/>
                    <a:pt x="15799" y="25321"/>
                    <a:pt x="16551" y="24988"/>
                  </a:cubicBezTo>
                  <a:cubicBezTo>
                    <a:pt x="16628" y="24955"/>
                    <a:pt x="16683" y="24834"/>
                    <a:pt x="16714" y="24742"/>
                  </a:cubicBezTo>
                  <a:cubicBezTo>
                    <a:pt x="16897" y="24178"/>
                    <a:pt x="17424" y="23862"/>
                    <a:pt x="17814" y="23537"/>
                  </a:cubicBezTo>
                  <a:cubicBezTo>
                    <a:pt x="18356" y="23081"/>
                    <a:pt x="18622" y="22445"/>
                    <a:pt x="19084" y="21950"/>
                  </a:cubicBezTo>
                  <a:cubicBezTo>
                    <a:pt x="19400" y="21612"/>
                    <a:pt x="19663" y="21026"/>
                    <a:pt x="19971" y="20603"/>
                  </a:cubicBezTo>
                  <a:cubicBezTo>
                    <a:pt x="20701" y="19597"/>
                    <a:pt x="21172" y="18470"/>
                    <a:pt x="21721" y="17381"/>
                  </a:cubicBezTo>
                  <a:cubicBezTo>
                    <a:pt x="22076" y="16673"/>
                    <a:pt x="22093" y="15847"/>
                    <a:pt x="22376" y="15099"/>
                  </a:cubicBezTo>
                  <a:cubicBezTo>
                    <a:pt x="22705" y="14238"/>
                    <a:pt x="22561" y="13286"/>
                    <a:pt x="22840" y="12399"/>
                  </a:cubicBezTo>
                  <a:cubicBezTo>
                    <a:pt x="22989" y="11924"/>
                    <a:pt x="22776" y="11389"/>
                    <a:pt x="22700" y="10923"/>
                  </a:cubicBezTo>
                  <a:cubicBezTo>
                    <a:pt x="22519" y="9820"/>
                    <a:pt x="22518" y="8685"/>
                    <a:pt x="22071" y="7605"/>
                  </a:cubicBezTo>
                  <a:cubicBezTo>
                    <a:pt x="21607" y="6477"/>
                    <a:pt x="21252" y="5313"/>
                    <a:pt x="20424" y="4383"/>
                  </a:cubicBezTo>
                  <a:cubicBezTo>
                    <a:pt x="19826" y="3711"/>
                    <a:pt x="19381" y="2881"/>
                    <a:pt x="18481" y="2518"/>
                  </a:cubicBezTo>
                  <a:cubicBezTo>
                    <a:pt x="18354" y="2467"/>
                    <a:pt x="18261" y="2336"/>
                    <a:pt x="18244" y="2175"/>
                  </a:cubicBezTo>
                  <a:cubicBezTo>
                    <a:pt x="18232" y="2064"/>
                    <a:pt x="18195" y="1945"/>
                    <a:pt x="18083" y="1945"/>
                  </a:cubicBezTo>
                  <a:cubicBezTo>
                    <a:pt x="18064" y="1945"/>
                    <a:pt x="18043" y="1949"/>
                    <a:pt x="18019" y="1956"/>
                  </a:cubicBezTo>
                  <a:cubicBezTo>
                    <a:pt x="17989" y="1966"/>
                    <a:pt x="17961" y="1970"/>
                    <a:pt x="17934" y="1970"/>
                  </a:cubicBezTo>
                  <a:cubicBezTo>
                    <a:pt x="17651" y="1970"/>
                    <a:pt x="17551" y="1476"/>
                    <a:pt x="17275" y="1476"/>
                  </a:cubicBezTo>
                  <a:cubicBezTo>
                    <a:pt x="17202" y="1476"/>
                    <a:pt x="17118" y="1510"/>
                    <a:pt x="17014" y="1597"/>
                  </a:cubicBezTo>
                  <a:cubicBezTo>
                    <a:pt x="17002" y="1561"/>
                    <a:pt x="16972" y="1519"/>
                    <a:pt x="16980" y="1487"/>
                  </a:cubicBezTo>
                  <a:cubicBezTo>
                    <a:pt x="17027" y="1289"/>
                    <a:pt x="17009" y="1231"/>
                    <a:pt x="16960" y="1231"/>
                  </a:cubicBezTo>
                  <a:cubicBezTo>
                    <a:pt x="16899" y="1231"/>
                    <a:pt x="16792" y="1321"/>
                    <a:pt x="16706" y="1347"/>
                  </a:cubicBezTo>
                  <a:cubicBezTo>
                    <a:pt x="16669" y="1358"/>
                    <a:pt x="16630" y="1364"/>
                    <a:pt x="16592" y="1364"/>
                  </a:cubicBezTo>
                  <a:cubicBezTo>
                    <a:pt x="16481" y="1364"/>
                    <a:pt x="16375" y="1316"/>
                    <a:pt x="16320" y="1215"/>
                  </a:cubicBezTo>
                  <a:cubicBezTo>
                    <a:pt x="15961" y="543"/>
                    <a:pt x="15303" y="745"/>
                    <a:pt x="14744" y="665"/>
                  </a:cubicBezTo>
                  <a:cubicBezTo>
                    <a:pt x="14739" y="665"/>
                    <a:pt x="14733" y="664"/>
                    <a:pt x="14727" y="664"/>
                  </a:cubicBezTo>
                  <a:cubicBezTo>
                    <a:pt x="14665" y="664"/>
                    <a:pt x="14568" y="703"/>
                    <a:pt x="14516" y="703"/>
                  </a:cubicBezTo>
                  <a:cubicBezTo>
                    <a:pt x="14490" y="703"/>
                    <a:pt x="14475" y="694"/>
                    <a:pt x="14480" y="665"/>
                  </a:cubicBezTo>
                  <a:cubicBezTo>
                    <a:pt x="14541" y="354"/>
                    <a:pt x="14500" y="263"/>
                    <a:pt x="14417" y="263"/>
                  </a:cubicBezTo>
                  <a:cubicBezTo>
                    <a:pt x="14304" y="263"/>
                    <a:pt x="14111" y="435"/>
                    <a:pt x="13998" y="435"/>
                  </a:cubicBezTo>
                  <a:cubicBezTo>
                    <a:pt x="13983" y="435"/>
                    <a:pt x="13969" y="432"/>
                    <a:pt x="13957" y="425"/>
                  </a:cubicBezTo>
                  <a:cubicBezTo>
                    <a:pt x="13915" y="400"/>
                    <a:pt x="13867" y="396"/>
                    <a:pt x="13816" y="396"/>
                  </a:cubicBezTo>
                  <a:cubicBezTo>
                    <a:pt x="13793" y="396"/>
                    <a:pt x="13770" y="396"/>
                    <a:pt x="13746" y="396"/>
                  </a:cubicBezTo>
                  <a:cubicBezTo>
                    <a:pt x="13667" y="396"/>
                    <a:pt x="13584" y="388"/>
                    <a:pt x="13507" y="311"/>
                  </a:cubicBezTo>
                  <a:cubicBezTo>
                    <a:pt x="13252" y="59"/>
                    <a:pt x="12911" y="0"/>
                    <a:pt x="12589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856;p30">
              <a:extLst>
                <a:ext uri="{FF2B5EF4-FFF2-40B4-BE49-F238E27FC236}">
                  <a16:creationId xmlns:a16="http://schemas.microsoft.com/office/drawing/2014/main" id="{CE743DD4-B087-208A-A201-7666785D6CA7}"/>
                </a:ext>
              </a:extLst>
            </p:cNvPr>
            <p:cNvSpPr/>
            <p:nvPr/>
          </p:nvSpPr>
          <p:spPr>
            <a:xfrm>
              <a:off x="6968188" y="1859738"/>
              <a:ext cx="574750" cy="747225"/>
            </a:xfrm>
            <a:custGeom>
              <a:avLst/>
              <a:gdLst/>
              <a:ahLst/>
              <a:cxnLst/>
              <a:rect l="l" t="t" r="r" b="b"/>
              <a:pathLst>
                <a:path w="22990" h="29889" extrusionOk="0">
                  <a:moveTo>
                    <a:pt x="10998" y="1566"/>
                  </a:moveTo>
                  <a:cubicBezTo>
                    <a:pt x="11155" y="1566"/>
                    <a:pt x="11313" y="1576"/>
                    <a:pt x="11472" y="1599"/>
                  </a:cubicBezTo>
                  <a:cubicBezTo>
                    <a:pt x="12175" y="1699"/>
                    <a:pt x="12887" y="1689"/>
                    <a:pt x="13590" y="1847"/>
                  </a:cubicBezTo>
                  <a:cubicBezTo>
                    <a:pt x="14346" y="2017"/>
                    <a:pt x="15102" y="2107"/>
                    <a:pt x="15813" y="2476"/>
                  </a:cubicBezTo>
                  <a:cubicBezTo>
                    <a:pt x="17107" y="3147"/>
                    <a:pt x="18286" y="3956"/>
                    <a:pt x="19213" y="5083"/>
                  </a:cubicBezTo>
                  <a:cubicBezTo>
                    <a:pt x="19895" y="5914"/>
                    <a:pt x="20243" y="6947"/>
                    <a:pt x="20784" y="7865"/>
                  </a:cubicBezTo>
                  <a:cubicBezTo>
                    <a:pt x="20961" y="8166"/>
                    <a:pt x="20929" y="8536"/>
                    <a:pt x="20985" y="8862"/>
                  </a:cubicBezTo>
                  <a:cubicBezTo>
                    <a:pt x="21208" y="10132"/>
                    <a:pt x="21552" y="11393"/>
                    <a:pt x="21370" y="12711"/>
                  </a:cubicBezTo>
                  <a:lnTo>
                    <a:pt x="21370" y="12712"/>
                  </a:lnTo>
                  <a:cubicBezTo>
                    <a:pt x="21259" y="13511"/>
                    <a:pt x="21370" y="14376"/>
                    <a:pt x="21105" y="15112"/>
                  </a:cubicBezTo>
                  <a:cubicBezTo>
                    <a:pt x="20769" y="16049"/>
                    <a:pt x="20686" y="17131"/>
                    <a:pt x="19867" y="17867"/>
                  </a:cubicBezTo>
                  <a:cubicBezTo>
                    <a:pt x="19675" y="18039"/>
                    <a:pt x="19942" y="18327"/>
                    <a:pt x="19770" y="18562"/>
                  </a:cubicBezTo>
                  <a:cubicBezTo>
                    <a:pt x="19343" y="19138"/>
                    <a:pt x="19019" y="19792"/>
                    <a:pt x="18521" y="20314"/>
                  </a:cubicBezTo>
                  <a:cubicBezTo>
                    <a:pt x="18265" y="20582"/>
                    <a:pt x="18122" y="20923"/>
                    <a:pt x="17925" y="21219"/>
                  </a:cubicBezTo>
                  <a:cubicBezTo>
                    <a:pt x="17264" y="22213"/>
                    <a:pt x="16372" y="22994"/>
                    <a:pt x="15625" y="23904"/>
                  </a:cubicBezTo>
                  <a:cubicBezTo>
                    <a:pt x="14584" y="25174"/>
                    <a:pt x="13293" y="26198"/>
                    <a:pt x="12207" y="27428"/>
                  </a:cubicBezTo>
                  <a:cubicBezTo>
                    <a:pt x="11912" y="27764"/>
                    <a:pt x="11671" y="28305"/>
                    <a:pt x="11063" y="28350"/>
                  </a:cubicBezTo>
                  <a:cubicBezTo>
                    <a:pt x="11012" y="28354"/>
                    <a:pt x="10962" y="28357"/>
                    <a:pt x="10915" y="28357"/>
                  </a:cubicBezTo>
                  <a:cubicBezTo>
                    <a:pt x="10747" y="28357"/>
                    <a:pt x="10607" y="28323"/>
                    <a:pt x="10512" y="28189"/>
                  </a:cubicBezTo>
                  <a:cubicBezTo>
                    <a:pt x="9988" y="27448"/>
                    <a:pt x="9080" y="27122"/>
                    <a:pt x="8557" y="26413"/>
                  </a:cubicBezTo>
                  <a:cubicBezTo>
                    <a:pt x="7960" y="25604"/>
                    <a:pt x="7162" y="24991"/>
                    <a:pt x="6576" y="24164"/>
                  </a:cubicBezTo>
                  <a:cubicBezTo>
                    <a:pt x="6271" y="23734"/>
                    <a:pt x="5984" y="23259"/>
                    <a:pt x="5591" y="22861"/>
                  </a:cubicBezTo>
                  <a:cubicBezTo>
                    <a:pt x="5140" y="22408"/>
                    <a:pt x="4890" y="21760"/>
                    <a:pt x="4590" y="21189"/>
                  </a:cubicBezTo>
                  <a:cubicBezTo>
                    <a:pt x="4222" y="20485"/>
                    <a:pt x="3815" y="19782"/>
                    <a:pt x="3519" y="19060"/>
                  </a:cubicBezTo>
                  <a:cubicBezTo>
                    <a:pt x="3270" y="18451"/>
                    <a:pt x="2986" y="17833"/>
                    <a:pt x="2789" y="17187"/>
                  </a:cubicBezTo>
                  <a:cubicBezTo>
                    <a:pt x="2441" y="16049"/>
                    <a:pt x="2176" y="14888"/>
                    <a:pt x="1938" y="13729"/>
                  </a:cubicBezTo>
                  <a:cubicBezTo>
                    <a:pt x="1868" y="13392"/>
                    <a:pt x="1674" y="12884"/>
                    <a:pt x="2007" y="12498"/>
                  </a:cubicBezTo>
                  <a:cubicBezTo>
                    <a:pt x="1547" y="12078"/>
                    <a:pt x="1972" y="11574"/>
                    <a:pt x="1877" y="11145"/>
                  </a:cubicBezTo>
                  <a:cubicBezTo>
                    <a:pt x="1727" y="10463"/>
                    <a:pt x="2034" y="9874"/>
                    <a:pt x="2076" y="9239"/>
                  </a:cubicBezTo>
                  <a:cubicBezTo>
                    <a:pt x="2153" y="8073"/>
                    <a:pt x="2757" y="7092"/>
                    <a:pt x="3171" y="5981"/>
                  </a:cubicBezTo>
                  <a:cubicBezTo>
                    <a:pt x="3641" y="5608"/>
                    <a:pt x="3866" y="5006"/>
                    <a:pt x="4339" y="4560"/>
                  </a:cubicBezTo>
                  <a:cubicBezTo>
                    <a:pt x="4693" y="4226"/>
                    <a:pt x="5024" y="3844"/>
                    <a:pt x="5357" y="3481"/>
                  </a:cubicBezTo>
                  <a:cubicBezTo>
                    <a:pt x="5588" y="3229"/>
                    <a:pt x="5859" y="3261"/>
                    <a:pt x="6092" y="3125"/>
                  </a:cubicBezTo>
                  <a:cubicBezTo>
                    <a:pt x="6793" y="2718"/>
                    <a:pt x="7432" y="2222"/>
                    <a:pt x="8294" y="2068"/>
                  </a:cubicBezTo>
                  <a:cubicBezTo>
                    <a:pt x="9197" y="1906"/>
                    <a:pt x="10080" y="1566"/>
                    <a:pt x="10998" y="1566"/>
                  </a:cubicBezTo>
                  <a:close/>
                  <a:moveTo>
                    <a:pt x="12590" y="0"/>
                  </a:moveTo>
                  <a:cubicBezTo>
                    <a:pt x="12421" y="0"/>
                    <a:pt x="12258" y="17"/>
                    <a:pt x="12114" y="30"/>
                  </a:cubicBezTo>
                  <a:cubicBezTo>
                    <a:pt x="11599" y="75"/>
                    <a:pt x="11058" y="183"/>
                    <a:pt x="10541" y="183"/>
                  </a:cubicBezTo>
                  <a:cubicBezTo>
                    <a:pt x="10516" y="183"/>
                    <a:pt x="10492" y="183"/>
                    <a:pt x="10468" y="182"/>
                  </a:cubicBezTo>
                  <a:cubicBezTo>
                    <a:pt x="10436" y="182"/>
                    <a:pt x="10404" y="181"/>
                    <a:pt x="10371" y="181"/>
                  </a:cubicBezTo>
                  <a:cubicBezTo>
                    <a:pt x="9202" y="181"/>
                    <a:pt x="8145" y="670"/>
                    <a:pt x="7124" y="1055"/>
                  </a:cubicBezTo>
                  <a:cubicBezTo>
                    <a:pt x="6261" y="1379"/>
                    <a:pt x="5355" y="1868"/>
                    <a:pt x="4605" y="2538"/>
                  </a:cubicBezTo>
                  <a:cubicBezTo>
                    <a:pt x="3878" y="3188"/>
                    <a:pt x="3170" y="3861"/>
                    <a:pt x="2644" y="4661"/>
                  </a:cubicBezTo>
                  <a:cubicBezTo>
                    <a:pt x="2185" y="5357"/>
                    <a:pt x="1676" y="6061"/>
                    <a:pt x="1563" y="6672"/>
                  </a:cubicBezTo>
                  <a:cubicBezTo>
                    <a:pt x="1059" y="7781"/>
                    <a:pt x="840" y="8718"/>
                    <a:pt x="580" y="9646"/>
                  </a:cubicBezTo>
                  <a:cubicBezTo>
                    <a:pt x="63" y="11486"/>
                    <a:pt x="1" y="13353"/>
                    <a:pt x="306" y="15205"/>
                  </a:cubicBezTo>
                  <a:cubicBezTo>
                    <a:pt x="552" y="16689"/>
                    <a:pt x="1243" y="18060"/>
                    <a:pt x="1801" y="19456"/>
                  </a:cubicBezTo>
                  <a:cubicBezTo>
                    <a:pt x="2441" y="21058"/>
                    <a:pt x="3453" y="22463"/>
                    <a:pt x="4506" y="23799"/>
                  </a:cubicBezTo>
                  <a:cubicBezTo>
                    <a:pt x="5406" y="24940"/>
                    <a:pt x="6355" y="26057"/>
                    <a:pt x="7371" y="27115"/>
                  </a:cubicBezTo>
                  <a:cubicBezTo>
                    <a:pt x="8307" y="28089"/>
                    <a:pt x="9343" y="28960"/>
                    <a:pt x="10464" y="29712"/>
                  </a:cubicBezTo>
                  <a:cubicBezTo>
                    <a:pt x="10637" y="29828"/>
                    <a:pt x="10800" y="29888"/>
                    <a:pt x="10978" y="29888"/>
                  </a:cubicBezTo>
                  <a:cubicBezTo>
                    <a:pt x="11103" y="29888"/>
                    <a:pt x="11235" y="29859"/>
                    <a:pt x="11382" y="29799"/>
                  </a:cubicBezTo>
                  <a:cubicBezTo>
                    <a:pt x="12213" y="29457"/>
                    <a:pt x="12575" y="28614"/>
                    <a:pt x="13275" y="28122"/>
                  </a:cubicBezTo>
                  <a:cubicBezTo>
                    <a:pt x="13867" y="27707"/>
                    <a:pt x="14254" y="26995"/>
                    <a:pt x="14851" y="26593"/>
                  </a:cubicBezTo>
                  <a:cubicBezTo>
                    <a:pt x="15519" y="26143"/>
                    <a:pt x="15799" y="25323"/>
                    <a:pt x="16552" y="24989"/>
                  </a:cubicBezTo>
                  <a:cubicBezTo>
                    <a:pt x="16628" y="24956"/>
                    <a:pt x="16683" y="24835"/>
                    <a:pt x="16714" y="24744"/>
                  </a:cubicBezTo>
                  <a:cubicBezTo>
                    <a:pt x="16897" y="24180"/>
                    <a:pt x="17424" y="23863"/>
                    <a:pt x="17814" y="23538"/>
                  </a:cubicBezTo>
                  <a:cubicBezTo>
                    <a:pt x="18357" y="23083"/>
                    <a:pt x="18624" y="22447"/>
                    <a:pt x="19084" y="21952"/>
                  </a:cubicBezTo>
                  <a:cubicBezTo>
                    <a:pt x="19400" y="21614"/>
                    <a:pt x="19664" y="21028"/>
                    <a:pt x="19971" y="20604"/>
                  </a:cubicBezTo>
                  <a:cubicBezTo>
                    <a:pt x="20701" y="19599"/>
                    <a:pt x="21172" y="18472"/>
                    <a:pt x="21721" y="17381"/>
                  </a:cubicBezTo>
                  <a:cubicBezTo>
                    <a:pt x="22076" y="16675"/>
                    <a:pt x="22093" y="15847"/>
                    <a:pt x="22378" y="15101"/>
                  </a:cubicBezTo>
                  <a:cubicBezTo>
                    <a:pt x="22705" y="14240"/>
                    <a:pt x="22561" y="13286"/>
                    <a:pt x="22840" y="12401"/>
                  </a:cubicBezTo>
                  <a:cubicBezTo>
                    <a:pt x="22989" y="11924"/>
                    <a:pt x="22776" y="11388"/>
                    <a:pt x="22700" y="10923"/>
                  </a:cubicBezTo>
                  <a:cubicBezTo>
                    <a:pt x="22521" y="9819"/>
                    <a:pt x="22518" y="8686"/>
                    <a:pt x="22072" y="7604"/>
                  </a:cubicBezTo>
                  <a:cubicBezTo>
                    <a:pt x="21607" y="6477"/>
                    <a:pt x="21253" y="5313"/>
                    <a:pt x="20425" y="4383"/>
                  </a:cubicBezTo>
                  <a:cubicBezTo>
                    <a:pt x="19826" y="3712"/>
                    <a:pt x="19381" y="2881"/>
                    <a:pt x="18481" y="2518"/>
                  </a:cubicBezTo>
                  <a:cubicBezTo>
                    <a:pt x="18354" y="2467"/>
                    <a:pt x="18261" y="2335"/>
                    <a:pt x="18244" y="2174"/>
                  </a:cubicBezTo>
                  <a:cubicBezTo>
                    <a:pt x="18232" y="2064"/>
                    <a:pt x="18196" y="1946"/>
                    <a:pt x="18083" y="1946"/>
                  </a:cubicBezTo>
                  <a:cubicBezTo>
                    <a:pt x="18064" y="1946"/>
                    <a:pt x="18043" y="1949"/>
                    <a:pt x="18019" y="1957"/>
                  </a:cubicBezTo>
                  <a:cubicBezTo>
                    <a:pt x="17989" y="1966"/>
                    <a:pt x="17961" y="1971"/>
                    <a:pt x="17934" y="1971"/>
                  </a:cubicBezTo>
                  <a:cubicBezTo>
                    <a:pt x="17652" y="1971"/>
                    <a:pt x="17552" y="1476"/>
                    <a:pt x="17276" y="1476"/>
                  </a:cubicBezTo>
                  <a:cubicBezTo>
                    <a:pt x="17203" y="1476"/>
                    <a:pt x="17118" y="1511"/>
                    <a:pt x="17014" y="1598"/>
                  </a:cubicBezTo>
                  <a:cubicBezTo>
                    <a:pt x="17002" y="1561"/>
                    <a:pt x="16972" y="1520"/>
                    <a:pt x="16980" y="1488"/>
                  </a:cubicBezTo>
                  <a:cubicBezTo>
                    <a:pt x="17028" y="1290"/>
                    <a:pt x="17009" y="1231"/>
                    <a:pt x="16961" y="1231"/>
                  </a:cubicBezTo>
                  <a:cubicBezTo>
                    <a:pt x="16900" y="1231"/>
                    <a:pt x="16793" y="1321"/>
                    <a:pt x="16707" y="1347"/>
                  </a:cubicBezTo>
                  <a:cubicBezTo>
                    <a:pt x="16670" y="1359"/>
                    <a:pt x="16631" y="1364"/>
                    <a:pt x="16593" y="1364"/>
                  </a:cubicBezTo>
                  <a:cubicBezTo>
                    <a:pt x="16482" y="1364"/>
                    <a:pt x="16375" y="1316"/>
                    <a:pt x="16322" y="1215"/>
                  </a:cubicBezTo>
                  <a:cubicBezTo>
                    <a:pt x="15961" y="544"/>
                    <a:pt x="15303" y="744"/>
                    <a:pt x="14744" y="666"/>
                  </a:cubicBezTo>
                  <a:cubicBezTo>
                    <a:pt x="14739" y="665"/>
                    <a:pt x="14733" y="665"/>
                    <a:pt x="14727" y="665"/>
                  </a:cubicBezTo>
                  <a:cubicBezTo>
                    <a:pt x="14665" y="665"/>
                    <a:pt x="14568" y="703"/>
                    <a:pt x="14516" y="703"/>
                  </a:cubicBezTo>
                  <a:cubicBezTo>
                    <a:pt x="14490" y="703"/>
                    <a:pt x="14475" y="694"/>
                    <a:pt x="14480" y="666"/>
                  </a:cubicBezTo>
                  <a:cubicBezTo>
                    <a:pt x="14541" y="354"/>
                    <a:pt x="14500" y="264"/>
                    <a:pt x="14417" y="264"/>
                  </a:cubicBezTo>
                  <a:cubicBezTo>
                    <a:pt x="14303" y="264"/>
                    <a:pt x="14110" y="435"/>
                    <a:pt x="13998" y="435"/>
                  </a:cubicBezTo>
                  <a:cubicBezTo>
                    <a:pt x="13983" y="435"/>
                    <a:pt x="13969" y="432"/>
                    <a:pt x="13957" y="425"/>
                  </a:cubicBezTo>
                  <a:cubicBezTo>
                    <a:pt x="13914" y="399"/>
                    <a:pt x="13865" y="395"/>
                    <a:pt x="13814" y="395"/>
                  </a:cubicBezTo>
                  <a:cubicBezTo>
                    <a:pt x="13792" y="395"/>
                    <a:pt x="13769" y="396"/>
                    <a:pt x="13747" y="396"/>
                  </a:cubicBezTo>
                  <a:cubicBezTo>
                    <a:pt x="13668" y="396"/>
                    <a:pt x="13585" y="388"/>
                    <a:pt x="13508" y="312"/>
                  </a:cubicBezTo>
                  <a:cubicBezTo>
                    <a:pt x="13252" y="59"/>
                    <a:pt x="12911" y="0"/>
                    <a:pt x="125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857;p30">
              <a:extLst>
                <a:ext uri="{FF2B5EF4-FFF2-40B4-BE49-F238E27FC236}">
                  <a16:creationId xmlns:a16="http://schemas.microsoft.com/office/drawing/2014/main" id="{86FD784E-3537-F881-1F7C-0B48B31741F7}"/>
                </a:ext>
              </a:extLst>
            </p:cNvPr>
            <p:cNvSpPr/>
            <p:nvPr/>
          </p:nvSpPr>
          <p:spPr>
            <a:xfrm>
              <a:off x="7084048" y="2049579"/>
              <a:ext cx="343037" cy="261066"/>
            </a:xfrm>
            <a:custGeom>
              <a:avLst/>
              <a:gdLst/>
              <a:ahLst/>
              <a:cxnLst/>
              <a:rect l="l" t="t" r="r" b="b"/>
              <a:pathLst>
                <a:path w="16618" h="12647" extrusionOk="0">
                  <a:moveTo>
                    <a:pt x="11792" y="819"/>
                  </a:moveTo>
                  <a:cubicBezTo>
                    <a:pt x="11851" y="864"/>
                    <a:pt x="11919" y="875"/>
                    <a:pt x="11993" y="875"/>
                  </a:cubicBezTo>
                  <a:cubicBezTo>
                    <a:pt x="12064" y="875"/>
                    <a:pt x="12140" y="865"/>
                    <a:pt x="12218" y="865"/>
                  </a:cubicBezTo>
                  <a:cubicBezTo>
                    <a:pt x="12304" y="865"/>
                    <a:pt x="12391" y="877"/>
                    <a:pt x="12476" y="930"/>
                  </a:cubicBezTo>
                  <a:cubicBezTo>
                    <a:pt x="12570" y="989"/>
                    <a:pt x="12668" y="1009"/>
                    <a:pt x="12767" y="1009"/>
                  </a:cubicBezTo>
                  <a:cubicBezTo>
                    <a:pt x="12977" y="1009"/>
                    <a:pt x="13196" y="918"/>
                    <a:pt x="13414" y="918"/>
                  </a:cubicBezTo>
                  <a:cubicBezTo>
                    <a:pt x="13427" y="918"/>
                    <a:pt x="13441" y="918"/>
                    <a:pt x="13454" y="919"/>
                  </a:cubicBezTo>
                  <a:cubicBezTo>
                    <a:pt x="13895" y="946"/>
                    <a:pt x="13886" y="1178"/>
                    <a:pt x="13921" y="1465"/>
                  </a:cubicBezTo>
                  <a:cubicBezTo>
                    <a:pt x="14007" y="2190"/>
                    <a:pt x="13847" y="2911"/>
                    <a:pt x="13991" y="3656"/>
                  </a:cubicBezTo>
                  <a:cubicBezTo>
                    <a:pt x="14082" y="4117"/>
                    <a:pt x="13960" y="4668"/>
                    <a:pt x="13995" y="5182"/>
                  </a:cubicBezTo>
                  <a:cubicBezTo>
                    <a:pt x="14034" y="5753"/>
                    <a:pt x="14079" y="6319"/>
                    <a:pt x="14168" y="6888"/>
                  </a:cubicBezTo>
                  <a:cubicBezTo>
                    <a:pt x="14225" y="7246"/>
                    <a:pt x="14101" y="7646"/>
                    <a:pt x="14148" y="8034"/>
                  </a:cubicBezTo>
                  <a:cubicBezTo>
                    <a:pt x="14232" y="8734"/>
                    <a:pt x="14121" y="9442"/>
                    <a:pt x="14239" y="10143"/>
                  </a:cubicBezTo>
                  <a:cubicBezTo>
                    <a:pt x="14327" y="10668"/>
                    <a:pt x="13918" y="10781"/>
                    <a:pt x="13610" y="10781"/>
                  </a:cubicBezTo>
                  <a:cubicBezTo>
                    <a:pt x="13577" y="10781"/>
                    <a:pt x="13544" y="10779"/>
                    <a:pt x="13514" y="10777"/>
                  </a:cubicBezTo>
                  <a:cubicBezTo>
                    <a:pt x="13312" y="10762"/>
                    <a:pt x="13111" y="10755"/>
                    <a:pt x="12911" y="10755"/>
                  </a:cubicBezTo>
                  <a:cubicBezTo>
                    <a:pt x="12440" y="10755"/>
                    <a:pt x="11973" y="10791"/>
                    <a:pt x="11504" y="10833"/>
                  </a:cubicBezTo>
                  <a:cubicBezTo>
                    <a:pt x="11461" y="10837"/>
                    <a:pt x="11418" y="10841"/>
                    <a:pt x="11381" y="10841"/>
                  </a:cubicBezTo>
                  <a:cubicBezTo>
                    <a:pt x="11274" y="10841"/>
                    <a:pt x="11207" y="10806"/>
                    <a:pt x="11297" y="10618"/>
                  </a:cubicBezTo>
                  <a:cubicBezTo>
                    <a:pt x="11444" y="10313"/>
                    <a:pt x="11410" y="9992"/>
                    <a:pt x="11385" y="9672"/>
                  </a:cubicBezTo>
                  <a:cubicBezTo>
                    <a:pt x="11328" y="8888"/>
                    <a:pt x="11235" y="8105"/>
                    <a:pt x="11229" y="7321"/>
                  </a:cubicBezTo>
                  <a:cubicBezTo>
                    <a:pt x="11228" y="6997"/>
                    <a:pt x="11178" y="6642"/>
                    <a:pt x="11258" y="6345"/>
                  </a:cubicBezTo>
                  <a:cubicBezTo>
                    <a:pt x="11393" y="5841"/>
                    <a:pt x="11226" y="5373"/>
                    <a:pt x="11180" y="4903"/>
                  </a:cubicBezTo>
                  <a:cubicBezTo>
                    <a:pt x="11156" y="4651"/>
                    <a:pt x="11080" y="4381"/>
                    <a:pt x="11159" y="4155"/>
                  </a:cubicBezTo>
                  <a:cubicBezTo>
                    <a:pt x="11334" y="3651"/>
                    <a:pt x="11341" y="3106"/>
                    <a:pt x="11296" y="2625"/>
                  </a:cubicBezTo>
                  <a:cubicBezTo>
                    <a:pt x="11257" y="2199"/>
                    <a:pt x="11335" y="1797"/>
                    <a:pt x="11327" y="1386"/>
                  </a:cubicBezTo>
                  <a:cubicBezTo>
                    <a:pt x="11323" y="1146"/>
                    <a:pt x="11386" y="851"/>
                    <a:pt x="11792" y="819"/>
                  </a:cubicBezTo>
                  <a:close/>
                  <a:moveTo>
                    <a:pt x="8789" y="3363"/>
                  </a:moveTo>
                  <a:lnTo>
                    <a:pt x="8789" y="3363"/>
                  </a:lnTo>
                  <a:cubicBezTo>
                    <a:pt x="8657" y="4332"/>
                    <a:pt x="8884" y="5182"/>
                    <a:pt x="8838" y="6056"/>
                  </a:cubicBezTo>
                  <a:cubicBezTo>
                    <a:pt x="8783" y="7036"/>
                    <a:pt x="8910" y="8027"/>
                    <a:pt x="8944" y="9013"/>
                  </a:cubicBezTo>
                  <a:cubicBezTo>
                    <a:pt x="8964" y="9551"/>
                    <a:pt x="8928" y="10089"/>
                    <a:pt x="9073" y="10617"/>
                  </a:cubicBezTo>
                  <a:cubicBezTo>
                    <a:pt x="9109" y="10749"/>
                    <a:pt x="9149" y="10860"/>
                    <a:pt x="8893" y="10893"/>
                  </a:cubicBezTo>
                  <a:cubicBezTo>
                    <a:pt x="8770" y="10909"/>
                    <a:pt x="8647" y="10915"/>
                    <a:pt x="8524" y="10915"/>
                  </a:cubicBezTo>
                  <a:cubicBezTo>
                    <a:pt x="8245" y="10915"/>
                    <a:pt x="7967" y="10886"/>
                    <a:pt x="7689" y="10886"/>
                  </a:cubicBezTo>
                  <a:cubicBezTo>
                    <a:pt x="7488" y="10886"/>
                    <a:pt x="7288" y="10901"/>
                    <a:pt x="7088" y="10953"/>
                  </a:cubicBezTo>
                  <a:cubicBezTo>
                    <a:pt x="7057" y="10961"/>
                    <a:pt x="7030" y="10964"/>
                    <a:pt x="7004" y="10964"/>
                  </a:cubicBezTo>
                  <a:cubicBezTo>
                    <a:pt x="6836" y="10964"/>
                    <a:pt x="6781" y="10800"/>
                    <a:pt x="6807" y="10636"/>
                  </a:cubicBezTo>
                  <a:cubicBezTo>
                    <a:pt x="6854" y="10330"/>
                    <a:pt x="6861" y="10021"/>
                    <a:pt x="6939" y="9714"/>
                  </a:cubicBezTo>
                  <a:cubicBezTo>
                    <a:pt x="7065" y="9221"/>
                    <a:pt x="6504" y="8744"/>
                    <a:pt x="6856" y="8213"/>
                  </a:cubicBezTo>
                  <a:cubicBezTo>
                    <a:pt x="6867" y="8198"/>
                    <a:pt x="6712" y="8093"/>
                    <a:pt x="6666" y="8011"/>
                  </a:cubicBezTo>
                  <a:cubicBezTo>
                    <a:pt x="6638" y="7957"/>
                    <a:pt x="6431" y="7797"/>
                    <a:pt x="6619" y="7797"/>
                  </a:cubicBezTo>
                  <a:cubicBezTo>
                    <a:pt x="6649" y="7797"/>
                    <a:pt x="6689" y="7801"/>
                    <a:pt x="6742" y="7810"/>
                  </a:cubicBezTo>
                  <a:cubicBezTo>
                    <a:pt x="6743" y="7811"/>
                    <a:pt x="6744" y="7811"/>
                    <a:pt x="6744" y="7811"/>
                  </a:cubicBezTo>
                  <a:cubicBezTo>
                    <a:pt x="6775" y="7811"/>
                    <a:pt x="6859" y="7700"/>
                    <a:pt x="6848" y="7682"/>
                  </a:cubicBezTo>
                  <a:cubicBezTo>
                    <a:pt x="6548" y="7177"/>
                    <a:pt x="6719" y="6587"/>
                    <a:pt x="6674" y="6064"/>
                  </a:cubicBezTo>
                  <a:cubicBezTo>
                    <a:pt x="6636" y="5629"/>
                    <a:pt x="6438" y="5090"/>
                    <a:pt x="6707" y="4615"/>
                  </a:cubicBezTo>
                  <a:cubicBezTo>
                    <a:pt x="6751" y="4538"/>
                    <a:pt x="6618" y="4379"/>
                    <a:pt x="6614" y="4254"/>
                  </a:cubicBezTo>
                  <a:cubicBezTo>
                    <a:pt x="6610" y="4130"/>
                    <a:pt x="6293" y="4064"/>
                    <a:pt x="6539" y="3914"/>
                  </a:cubicBezTo>
                  <a:cubicBezTo>
                    <a:pt x="6686" y="3826"/>
                    <a:pt x="6731" y="3659"/>
                    <a:pt x="6997" y="3659"/>
                  </a:cubicBezTo>
                  <a:cubicBezTo>
                    <a:pt x="7013" y="3659"/>
                    <a:pt x="7030" y="3659"/>
                    <a:pt x="7047" y="3661"/>
                  </a:cubicBezTo>
                  <a:cubicBezTo>
                    <a:pt x="7319" y="3679"/>
                    <a:pt x="7611" y="3759"/>
                    <a:pt x="7904" y="3759"/>
                  </a:cubicBezTo>
                  <a:cubicBezTo>
                    <a:pt x="8204" y="3759"/>
                    <a:pt x="8506" y="3676"/>
                    <a:pt x="8789" y="3363"/>
                  </a:cubicBezTo>
                  <a:close/>
                  <a:moveTo>
                    <a:pt x="4156" y="6143"/>
                  </a:moveTo>
                  <a:cubicBezTo>
                    <a:pt x="4179" y="6871"/>
                    <a:pt x="4209" y="7607"/>
                    <a:pt x="4221" y="8342"/>
                  </a:cubicBezTo>
                  <a:cubicBezTo>
                    <a:pt x="4236" y="9095"/>
                    <a:pt x="4168" y="9849"/>
                    <a:pt x="4243" y="10605"/>
                  </a:cubicBezTo>
                  <a:cubicBezTo>
                    <a:pt x="4277" y="10948"/>
                    <a:pt x="4182" y="11088"/>
                    <a:pt x="3856" y="11088"/>
                  </a:cubicBezTo>
                  <a:cubicBezTo>
                    <a:pt x="3754" y="11088"/>
                    <a:pt x="3630" y="11074"/>
                    <a:pt x="3480" y="11049"/>
                  </a:cubicBezTo>
                  <a:cubicBezTo>
                    <a:pt x="3387" y="11033"/>
                    <a:pt x="3304" y="11015"/>
                    <a:pt x="3222" y="11015"/>
                  </a:cubicBezTo>
                  <a:cubicBezTo>
                    <a:pt x="3157" y="11015"/>
                    <a:pt x="3092" y="11026"/>
                    <a:pt x="3022" y="11060"/>
                  </a:cubicBezTo>
                  <a:cubicBezTo>
                    <a:pt x="2947" y="11096"/>
                    <a:pt x="2883" y="11111"/>
                    <a:pt x="2828" y="11111"/>
                  </a:cubicBezTo>
                  <a:cubicBezTo>
                    <a:pt x="2596" y="11111"/>
                    <a:pt x="2530" y="10839"/>
                    <a:pt x="2534" y="10687"/>
                  </a:cubicBezTo>
                  <a:cubicBezTo>
                    <a:pt x="2557" y="9607"/>
                    <a:pt x="2525" y="8526"/>
                    <a:pt x="2438" y="7449"/>
                  </a:cubicBezTo>
                  <a:cubicBezTo>
                    <a:pt x="2409" y="7084"/>
                    <a:pt x="2523" y="6716"/>
                    <a:pt x="2397" y="6351"/>
                  </a:cubicBezTo>
                  <a:cubicBezTo>
                    <a:pt x="2359" y="6242"/>
                    <a:pt x="2424" y="6169"/>
                    <a:pt x="2565" y="6169"/>
                  </a:cubicBezTo>
                  <a:cubicBezTo>
                    <a:pt x="2589" y="6169"/>
                    <a:pt x="2615" y="6171"/>
                    <a:pt x="2644" y="6175"/>
                  </a:cubicBezTo>
                  <a:cubicBezTo>
                    <a:pt x="2749" y="6192"/>
                    <a:pt x="2856" y="6197"/>
                    <a:pt x="2963" y="6197"/>
                  </a:cubicBezTo>
                  <a:cubicBezTo>
                    <a:pt x="3081" y="6197"/>
                    <a:pt x="3199" y="6191"/>
                    <a:pt x="3318" y="6191"/>
                  </a:cubicBezTo>
                  <a:cubicBezTo>
                    <a:pt x="3459" y="6191"/>
                    <a:pt x="3600" y="6199"/>
                    <a:pt x="3740" y="6231"/>
                  </a:cubicBezTo>
                  <a:cubicBezTo>
                    <a:pt x="3758" y="6236"/>
                    <a:pt x="3777" y="6238"/>
                    <a:pt x="3796" y="6238"/>
                  </a:cubicBezTo>
                  <a:cubicBezTo>
                    <a:pt x="3908" y="6238"/>
                    <a:pt x="4036" y="6172"/>
                    <a:pt x="4156" y="6143"/>
                  </a:cubicBezTo>
                  <a:close/>
                  <a:moveTo>
                    <a:pt x="11163" y="0"/>
                  </a:moveTo>
                  <a:cubicBezTo>
                    <a:pt x="10673" y="0"/>
                    <a:pt x="10286" y="533"/>
                    <a:pt x="10379" y="1028"/>
                  </a:cubicBezTo>
                  <a:cubicBezTo>
                    <a:pt x="10500" y="1673"/>
                    <a:pt x="10322" y="2309"/>
                    <a:pt x="10357" y="2955"/>
                  </a:cubicBezTo>
                  <a:cubicBezTo>
                    <a:pt x="10392" y="3614"/>
                    <a:pt x="10256" y="4284"/>
                    <a:pt x="10302" y="4941"/>
                  </a:cubicBezTo>
                  <a:cubicBezTo>
                    <a:pt x="10374" y="5941"/>
                    <a:pt x="10296" y="6940"/>
                    <a:pt x="10356" y="7937"/>
                  </a:cubicBezTo>
                  <a:cubicBezTo>
                    <a:pt x="10395" y="8604"/>
                    <a:pt x="10409" y="9272"/>
                    <a:pt x="10441" y="9939"/>
                  </a:cubicBezTo>
                  <a:cubicBezTo>
                    <a:pt x="10451" y="10142"/>
                    <a:pt x="10611" y="10323"/>
                    <a:pt x="10496" y="10552"/>
                  </a:cubicBezTo>
                  <a:cubicBezTo>
                    <a:pt x="10440" y="10663"/>
                    <a:pt x="10549" y="10872"/>
                    <a:pt x="10318" y="10876"/>
                  </a:cubicBezTo>
                  <a:cubicBezTo>
                    <a:pt x="10317" y="10876"/>
                    <a:pt x="10315" y="10876"/>
                    <a:pt x="10314" y="10876"/>
                  </a:cubicBezTo>
                  <a:cubicBezTo>
                    <a:pt x="10093" y="10876"/>
                    <a:pt x="9958" y="10669"/>
                    <a:pt x="9976" y="10522"/>
                  </a:cubicBezTo>
                  <a:cubicBezTo>
                    <a:pt x="10050" y="9942"/>
                    <a:pt x="9870" y="9398"/>
                    <a:pt x="9818" y="8839"/>
                  </a:cubicBezTo>
                  <a:cubicBezTo>
                    <a:pt x="9752" y="8105"/>
                    <a:pt x="9783" y="7364"/>
                    <a:pt x="9723" y="6630"/>
                  </a:cubicBezTo>
                  <a:cubicBezTo>
                    <a:pt x="9669" y="5965"/>
                    <a:pt x="9704" y="5297"/>
                    <a:pt x="9689" y="4636"/>
                  </a:cubicBezTo>
                  <a:cubicBezTo>
                    <a:pt x="9677" y="4003"/>
                    <a:pt x="9746" y="3447"/>
                    <a:pt x="9202" y="2974"/>
                  </a:cubicBezTo>
                  <a:cubicBezTo>
                    <a:pt x="9079" y="2868"/>
                    <a:pt x="9030" y="2775"/>
                    <a:pt x="8864" y="2775"/>
                  </a:cubicBezTo>
                  <a:cubicBezTo>
                    <a:pt x="8851" y="2775"/>
                    <a:pt x="8837" y="2775"/>
                    <a:pt x="8823" y="2777"/>
                  </a:cubicBezTo>
                  <a:cubicBezTo>
                    <a:pt x="8308" y="2814"/>
                    <a:pt x="7789" y="2816"/>
                    <a:pt x="7271" y="2833"/>
                  </a:cubicBezTo>
                  <a:lnTo>
                    <a:pt x="7272" y="2830"/>
                  </a:lnTo>
                  <a:lnTo>
                    <a:pt x="7272" y="2830"/>
                  </a:lnTo>
                  <a:cubicBezTo>
                    <a:pt x="7195" y="2833"/>
                    <a:pt x="7118" y="2840"/>
                    <a:pt x="7040" y="2840"/>
                  </a:cubicBezTo>
                  <a:cubicBezTo>
                    <a:pt x="7022" y="2840"/>
                    <a:pt x="7004" y="2840"/>
                    <a:pt x="6985" y="2839"/>
                  </a:cubicBezTo>
                  <a:cubicBezTo>
                    <a:pt x="6945" y="2837"/>
                    <a:pt x="6906" y="2836"/>
                    <a:pt x="6869" y="2836"/>
                  </a:cubicBezTo>
                  <a:cubicBezTo>
                    <a:pt x="6081" y="2836"/>
                    <a:pt x="5761" y="3246"/>
                    <a:pt x="5754" y="3926"/>
                  </a:cubicBezTo>
                  <a:cubicBezTo>
                    <a:pt x="5744" y="5027"/>
                    <a:pt x="5851" y="6125"/>
                    <a:pt x="5836" y="7232"/>
                  </a:cubicBezTo>
                  <a:cubicBezTo>
                    <a:pt x="5821" y="8286"/>
                    <a:pt x="5860" y="9348"/>
                    <a:pt x="6004" y="10400"/>
                  </a:cubicBezTo>
                  <a:cubicBezTo>
                    <a:pt x="6064" y="10837"/>
                    <a:pt x="5882" y="11008"/>
                    <a:pt x="5448" y="11010"/>
                  </a:cubicBezTo>
                  <a:cubicBezTo>
                    <a:pt x="5446" y="11010"/>
                    <a:pt x="5445" y="11010"/>
                    <a:pt x="5443" y="11010"/>
                  </a:cubicBezTo>
                  <a:cubicBezTo>
                    <a:pt x="5012" y="11010"/>
                    <a:pt x="4930" y="10826"/>
                    <a:pt x="5064" y="10452"/>
                  </a:cubicBezTo>
                  <a:cubicBezTo>
                    <a:pt x="5087" y="10386"/>
                    <a:pt x="5036" y="10294"/>
                    <a:pt x="5032" y="10214"/>
                  </a:cubicBezTo>
                  <a:cubicBezTo>
                    <a:pt x="4998" y="9464"/>
                    <a:pt x="4897" y="8709"/>
                    <a:pt x="4953" y="7966"/>
                  </a:cubicBezTo>
                  <a:cubicBezTo>
                    <a:pt x="5015" y="7144"/>
                    <a:pt x="4925" y="6346"/>
                    <a:pt x="4820" y="5544"/>
                  </a:cubicBezTo>
                  <a:cubicBezTo>
                    <a:pt x="4799" y="5376"/>
                    <a:pt x="4593" y="5257"/>
                    <a:pt x="4411" y="5257"/>
                  </a:cubicBezTo>
                  <a:cubicBezTo>
                    <a:pt x="4332" y="5257"/>
                    <a:pt x="4257" y="5280"/>
                    <a:pt x="4203" y="5330"/>
                  </a:cubicBezTo>
                  <a:cubicBezTo>
                    <a:pt x="4161" y="5369"/>
                    <a:pt x="4124" y="5380"/>
                    <a:pt x="4085" y="5380"/>
                  </a:cubicBezTo>
                  <a:cubicBezTo>
                    <a:pt x="4054" y="5380"/>
                    <a:pt x="4022" y="5373"/>
                    <a:pt x="3987" y="5369"/>
                  </a:cubicBezTo>
                  <a:cubicBezTo>
                    <a:pt x="3556" y="5320"/>
                    <a:pt x="3114" y="5322"/>
                    <a:pt x="2694" y="5224"/>
                  </a:cubicBezTo>
                  <a:cubicBezTo>
                    <a:pt x="2601" y="5202"/>
                    <a:pt x="2512" y="5192"/>
                    <a:pt x="2427" y="5192"/>
                  </a:cubicBezTo>
                  <a:cubicBezTo>
                    <a:pt x="2034" y="5192"/>
                    <a:pt x="1751" y="5423"/>
                    <a:pt x="1722" y="5858"/>
                  </a:cubicBezTo>
                  <a:cubicBezTo>
                    <a:pt x="1672" y="6593"/>
                    <a:pt x="1757" y="7327"/>
                    <a:pt x="1770" y="8056"/>
                  </a:cubicBezTo>
                  <a:cubicBezTo>
                    <a:pt x="1783" y="8753"/>
                    <a:pt x="1937" y="9460"/>
                    <a:pt x="1799" y="10158"/>
                  </a:cubicBezTo>
                  <a:cubicBezTo>
                    <a:pt x="1744" y="10441"/>
                    <a:pt x="1962" y="10799"/>
                    <a:pt x="1747" y="10975"/>
                  </a:cubicBezTo>
                  <a:cubicBezTo>
                    <a:pt x="1560" y="11129"/>
                    <a:pt x="1233" y="11157"/>
                    <a:pt x="959" y="11157"/>
                  </a:cubicBezTo>
                  <a:cubicBezTo>
                    <a:pt x="946" y="11157"/>
                    <a:pt x="934" y="11157"/>
                    <a:pt x="922" y="11157"/>
                  </a:cubicBezTo>
                  <a:cubicBezTo>
                    <a:pt x="919" y="11157"/>
                    <a:pt x="917" y="11157"/>
                    <a:pt x="914" y="11157"/>
                  </a:cubicBezTo>
                  <a:cubicBezTo>
                    <a:pt x="284" y="11157"/>
                    <a:pt x="114" y="11466"/>
                    <a:pt x="47" y="12060"/>
                  </a:cubicBezTo>
                  <a:cubicBezTo>
                    <a:pt x="1" y="12473"/>
                    <a:pt x="229" y="12513"/>
                    <a:pt x="438" y="12587"/>
                  </a:cubicBezTo>
                  <a:cubicBezTo>
                    <a:pt x="564" y="12631"/>
                    <a:pt x="690" y="12646"/>
                    <a:pt x="817" y="12646"/>
                  </a:cubicBezTo>
                  <a:cubicBezTo>
                    <a:pt x="1122" y="12646"/>
                    <a:pt x="1431" y="12557"/>
                    <a:pt x="1743" y="12557"/>
                  </a:cubicBezTo>
                  <a:cubicBezTo>
                    <a:pt x="1774" y="12557"/>
                    <a:pt x="1804" y="12558"/>
                    <a:pt x="1835" y="12560"/>
                  </a:cubicBezTo>
                  <a:cubicBezTo>
                    <a:pt x="1971" y="12568"/>
                    <a:pt x="2108" y="12571"/>
                    <a:pt x="2244" y="12571"/>
                  </a:cubicBezTo>
                  <a:cubicBezTo>
                    <a:pt x="2832" y="12571"/>
                    <a:pt x="3424" y="12509"/>
                    <a:pt x="4015" y="12489"/>
                  </a:cubicBezTo>
                  <a:cubicBezTo>
                    <a:pt x="4803" y="12462"/>
                    <a:pt x="5592" y="12443"/>
                    <a:pt x="6381" y="12423"/>
                  </a:cubicBezTo>
                  <a:cubicBezTo>
                    <a:pt x="6913" y="12410"/>
                    <a:pt x="7448" y="12428"/>
                    <a:pt x="7977" y="12384"/>
                  </a:cubicBezTo>
                  <a:cubicBezTo>
                    <a:pt x="8756" y="12321"/>
                    <a:pt x="9538" y="12405"/>
                    <a:pt x="10319" y="12277"/>
                  </a:cubicBezTo>
                  <a:cubicBezTo>
                    <a:pt x="10665" y="12219"/>
                    <a:pt x="11022" y="12192"/>
                    <a:pt x="11378" y="12192"/>
                  </a:cubicBezTo>
                  <a:cubicBezTo>
                    <a:pt x="11615" y="12192"/>
                    <a:pt x="11852" y="12204"/>
                    <a:pt x="12085" y="12228"/>
                  </a:cubicBezTo>
                  <a:cubicBezTo>
                    <a:pt x="12228" y="12242"/>
                    <a:pt x="12371" y="12247"/>
                    <a:pt x="12514" y="12247"/>
                  </a:cubicBezTo>
                  <a:cubicBezTo>
                    <a:pt x="12965" y="12247"/>
                    <a:pt x="13413" y="12194"/>
                    <a:pt x="13865" y="12194"/>
                  </a:cubicBezTo>
                  <a:cubicBezTo>
                    <a:pt x="14047" y="12194"/>
                    <a:pt x="14229" y="12202"/>
                    <a:pt x="14411" y="12226"/>
                  </a:cubicBezTo>
                  <a:cubicBezTo>
                    <a:pt x="14467" y="12234"/>
                    <a:pt x="14524" y="12237"/>
                    <a:pt x="14581" y="12237"/>
                  </a:cubicBezTo>
                  <a:cubicBezTo>
                    <a:pt x="14973" y="12237"/>
                    <a:pt x="15387" y="12084"/>
                    <a:pt x="15805" y="12084"/>
                  </a:cubicBezTo>
                  <a:cubicBezTo>
                    <a:pt x="15819" y="12084"/>
                    <a:pt x="15833" y="12084"/>
                    <a:pt x="15846" y="12085"/>
                  </a:cubicBezTo>
                  <a:cubicBezTo>
                    <a:pt x="15849" y="12085"/>
                    <a:pt x="15851" y="12085"/>
                    <a:pt x="15854" y="12085"/>
                  </a:cubicBezTo>
                  <a:cubicBezTo>
                    <a:pt x="16051" y="12085"/>
                    <a:pt x="16314" y="11943"/>
                    <a:pt x="16405" y="11743"/>
                  </a:cubicBezTo>
                  <a:cubicBezTo>
                    <a:pt x="16617" y="11272"/>
                    <a:pt x="16169" y="10684"/>
                    <a:pt x="15645" y="10684"/>
                  </a:cubicBezTo>
                  <a:cubicBezTo>
                    <a:pt x="15610" y="10684"/>
                    <a:pt x="15574" y="10687"/>
                    <a:pt x="15539" y="10693"/>
                  </a:cubicBezTo>
                  <a:cubicBezTo>
                    <a:pt x="15512" y="10697"/>
                    <a:pt x="15487" y="10699"/>
                    <a:pt x="15463" y="10699"/>
                  </a:cubicBezTo>
                  <a:cubicBezTo>
                    <a:pt x="15144" y="10699"/>
                    <a:pt x="15070" y="10350"/>
                    <a:pt x="15090" y="10253"/>
                  </a:cubicBezTo>
                  <a:cubicBezTo>
                    <a:pt x="15253" y="9507"/>
                    <a:pt x="15053" y="8769"/>
                    <a:pt x="15078" y="8028"/>
                  </a:cubicBezTo>
                  <a:cubicBezTo>
                    <a:pt x="15093" y="7602"/>
                    <a:pt x="15017" y="7113"/>
                    <a:pt x="15023" y="6702"/>
                  </a:cubicBezTo>
                  <a:cubicBezTo>
                    <a:pt x="15032" y="6266"/>
                    <a:pt x="14838" y="5871"/>
                    <a:pt x="14888" y="5425"/>
                  </a:cubicBezTo>
                  <a:cubicBezTo>
                    <a:pt x="14917" y="5167"/>
                    <a:pt x="14941" y="4847"/>
                    <a:pt x="14905" y="4546"/>
                  </a:cubicBezTo>
                  <a:cubicBezTo>
                    <a:pt x="14824" y="3887"/>
                    <a:pt x="14808" y="3216"/>
                    <a:pt x="14807" y="2551"/>
                  </a:cubicBezTo>
                  <a:cubicBezTo>
                    <a:pt x="14806" y="2366"/>
                    <a:pt x="14708" y="2210"/>
                    <a:pt x="14733" y="2035"/>
                  </a:cubicBezTo>
                  <a:cubicBezTo>
                    <a:pt x="14793" y="1613"/>
                    <a:pt x="14835" y="1194"/>
                    <a:pt x="14540" y="832"/>
                  </a:cubicBezTo>
                  <a:cubicBezTo>
                    <a:pt x="14492" y="775"/>
                    <a:pt x="14463" y="746"/>
                    <a:pt x="14520" y="680"/>
                  </a:cubicBezTo>
                  <a:cubicBezTo>
                    <a:pt x="14725" y="448"/>
                    <a:pt x="14534" y="389"/>
                    <a:pt x="14366" y="275"/>
                  </a:cubicBezTo>
                  <a:cubicBezTo>
                    <a:pt x="14226" y="179"/>
                    <a:pt x="14081" y="155"/>
                    <a:pt x="13935" y="155"/>
                  </a:cubicBezTo>
                  <a:cubicBezTo>
                    <a:pt x="13789" y="155"/>
                    <a:pt x="13641" y="179"/>
                    <a:pt x="13496" y="179"/>
                  </a:cubicBezTo>
                  <a:cubicBezTo>
                    <a:pt x="13463" y="179"/>
                    <a:pt x="13430" y="178"/>
                    <a:pt x="13398" y="175"/>
                  </a:cubicBezTo>
                  <a:cubicBezTo>
                    <a:pt x="12661" y="108"/>
                    <a:pt x="11924" y="25"/>
                    <a:pt x="11185" y="1"/>
                  </a:cubicBezTo>
                  <a:cubicBezTo>
                    <a:pt x="11178" y="0"/>
                    <a:pt x="11171" y="0"/>
                    <a:pt x="111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858;p30">
              <a:extLst>
                <a:ext uri="{FF2B5EF4-FFF2-40B4-BE49-F238E27FC236}">
                  <a16:creationId xmlns:a16="http://schemas.microsoft.com/office/drawing/2014/main" id="{F93A2271-A50A-9AB6-4A68-7CC8767F1205}"/>
                </a:ext>
              </a:extLst>
            </p:cNvPr>
            <p:cNvSpPr/>
            <p:nvPr/>
          </p:nvSpPr>
          <p:spPr>
            <a:xfrm>
              <a:off x="7100768" y="1995911"/>
              <a:ext cx="180354" cy="114236"/>
            </a:xfrm>
            <a:custGeom>
              <a:avLst/>
              <a:gdLst/>
              <a:ahLst/>
              <a:cxnLst/>
              <a:rect l="l" t="t" r="r" b="b"/>
              <a:pathLst>
                <a:path w="8737" h="5534" extrusionOk="0">
                  <a:moveTo>
                    <a:pt x="7595" y="1"/>
                  </a:moveTo>
                  <a:cubicBezTo>
                    <a:pt x="7486" y="1"/>
                    <a:pt x="7377" y="7"/>
                    <a:pt x="7269" y="13"/>
                  </a:cubicBezTo>
                  <a:cubicBezTo>
                    <a:pt x="6140" y="74"/>
                    <a:pt x="5054" y="455"/>
                    <a:pt x="3918" y="503"/>
                  </a:cubicBezTo>
                  <a:cubicBezTo>
                    <a:pt x="3801" y="507"/>
                    <a:pt x="3662" y="589"/>
                    <a:pt x="3582" y="680"/>
                  </a:cubicBezTo>
                  <a:cubicBezTo>
                    <a:pt x="3491" y="782"/>
                    <a:pt x="3391" y="1000"/>
                    <a:pt x="3568" y="1055"/>
                  </a:cubicBezTo>
                  <a:cubicBezTo>
                    <a:pt x="3870" y="1149"/>
                    <a:pt x="4096" y="1422"/>
                    <a:pt x="4450" y="1422"/>
                  </a:cubicBezTo>
                  <a:cubicBezTo>
                    <a:pt x="4521" y="1422"/>
                    <a:pt x="4596" y="1411"/>
                    <a:pt x="4679" y="1386"/>
                  </a:cubicBezTo>
                  <a:cubicBezTo>
                    <a:pt x="5320" y="1189"/>
                    <a:pt x="6007" y="1140"/>
                    <a:pt x="6721" y="1019"/>
                  </a:cubicBezTo>
                  <a:lnTo>
                    <a:pt x="6721" y="1019"/>
                  </a:lnTo>
                  <a:cubicBezTo>
                    <a:pt x="6680" y="1128"/>
                    <a:pt x="6676" y="1184"/>
                    <a:pt x="6648" y="1210"/>
                  </a:cubicBezTo>
                  <a:cubicBezTo>
                    <a:pt x="5982" y="1762"/>
                    <a:pt x="5425" y="2428"/>
                    <a:pt x="4633" y="2851"/>
                  </a:cubicBezTo>
                  <a:cubicBezTo>
                    <a:pt x="4281" y="3039"/>
                    <a:pt x="3909" y="3275"/>
                    <a:pt x="3563" y="3502"/>
                  </a:cubicBezTo>
                  <a:cubicBezTo>
                    <a:pt x="2982" y="3882"/>
                    <a:pt x="2284" y="4093"/>
                    <a:pt x="1653" y="4414"/>
                  </a:cubicBezTo>
                  <a:cubicBezTo>
                    <a:pt x="1334" y="4577"/>
                    <a:pt x="995" y="4721"/>
                    <a:pt x="628" y="4721"/>
                  </a:cubicBezTo>
                  <a:cubicBezTo>
                    <a:pt x="542" y="4721"/>
                    <a:pt x="456" y="4714"/>
                    <a:pt x="367" y="4696"/>
                  </a:cubicBezTo>
                  <a:cubicBezTo>
                    <a:pt x="335" y="4690"/>
                    <a:pt x="308" y="4687"/>
                    <a:pt x="285" y="4687"/>
                  </a:cubicBezTo>
                  <a:cubicBezTo>
                    <a:pt x="66" y="4687"/>
                    <a:pt x="219" y="4949"/>
                    <a:pt x="126" y="5044"/>
                  </a:cubicBezTo>
                  <a:cubicBezTo>
                    <a:pt x="1" y="5171"/>
                    <a:pt x="45" y="5386"/>
                    <a:pt x="170" y="5400"/>
                  </a:cubicBezTo>
                  <a:cubicBezTo>
                    <a:pt x="436" y="5428"/>
                    <a:pt x="692" y="5534"/>
                    <a:pt x="963" y="5534"/>
                  </a:cubicBezTo>
                  <a:cubicBezTo>
                    <a:pt x="1079" y="5534"/>
                    <a:pt x="1198" y="5514"/>
                    <a:pt x="1322" y="5461"/>
                  </a:cubicBezTo>
                  <a:cubicBezTo>
                    <a:pt x="2359" y="5011"/>
                    <a:pt x="3479" y="4756"/>
                    <a:pt x="4412" y="4069"/>
                  </a:cubicBezTo>
                  <a:cubicBezTo>
                    <a:pt x="4597" y="3933"/>
                    <a:pt x="4909" y="3982"/>
                    <a:pt x="5047" y="3750"/>
                  </a:cubicBezTo>
                  <a:cubicBezTo>
                    <a:pt x="5282" y="3353"/>
                    <a:pt x="5736" y="3247"/>
                    <a:pt x="6064" y="2969"/>
                  </a:cubicBezTo>
                  <a:cubicBezTo>
                    <a:pt x="6419" y="2668"/>
                    <a:pt x="6833" y="2417"/>
                    <a:pt x="7153" y="2078"/>
                  </a:cubicBezTo>
                  <a:cubicBezTo>
                    <a:pt x="7297" y="1928"/>
                    <a:pt x="7327" y="1669"/>
                    <a:pt x="7725" y="1570"/>
                  </a:cubicBezTo>
                  <a:lnTo>
                    <a:pt x="7725" y="1570"/>
                  </a:lnTo>
                  <a:cubicBezTo>
                    <a:pt x="7455" y="1831"/>
                    <a:pt x="7575" y="2146"/>
                    <a:pt x="7536" y="2215"/>
                  </a:cubicBezTo>
                  <a:cubicBezTo>
                    <a:pt x="7244" y="2722"/>
                    <a:pt x="7475" y="3254"/>
                    <a:pt x="7395" y="3763"/>
                  </a:cubicBezTo>
                  <a:cubicBezTo>
                    <a:pt x="7352" y="4041"/>
                    <a:pt x="7742" y="4130"/>
                    <a:pt x="7965" y="4215"/>
                  </a:cubicBezTo>
                  <a:cubicBezTo>
                    <a:pt x="7990" y="4225"/>
                    <a:pt x="8012" y="4229"/>
                    <a:pt x="8033" y="4229"/>
                  </a:cubicBezTo>
                  <a:cubicBezTo>
                    <a:pt x="8173" y="4229"/>
                    <a:pt x="8231" y="4031"/>
                    <a:pt x="8256" y="3888"/>
                  </a:cubicBezTo>
                  <a:cubicBezTo>
                    <a:pt x="8320" y="3521"/>
                    <a:pt x="8312" y="3132"/>
                    <a:pt x="8432" y="2786"/>
                  </a:cubicBezTo>
                  <a:cubicBezTo>
                    <a:pt x="8674" y="2088"/>
                    <a:pt x="8649" y="1362"/>
                    <a:pt x="8719" y="647"/>
                  </a:cubicBezTo>
                  <a:cubicBezTo>
                    <a:pt x="8736" y="477"/>
                    <a:pt x="8621" y="321"/>
                    <a:pt x="8422" y="200"/>
                  </a:cubicBezTo>
                  <a:cubicBezTo>
                    <a:pt x="8154" y="38"/>
                    <a:pt x="7873" y="1"/>
                    <a:pt x="75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859;p30">
              <a:extLst>
                <a:ext uri="{FF2B5EF4-FFF2-40B4-BE49-F238E27FC236}">
                  <a16:creationId xmlns:a16="http://schemas.microsoft.com/office/drawing/2014/main" id="{4F7136E5-ACF8-BA9E-482E-651316FC94B4}"/>
                </a:ext>
              </a:extLst>
            </p:cNvPr>
            <p:cNvSpPr/>
            <p:nvPr/>
          </p:nvSpPr>
          <p:spPr>
            <a:xfrm>
              <a:off x="7234919" y="2334910"/>
              <a:ext cx="21633" cy="84634"/>
            </a:xfrm>
            <a:custGeom>
              <a:avLst/>
              <a:gdLst/>
              <a:ahLst/>
              <a:cxnLst/>
              <a:rect l="l" t="t" r="r" b="b"/>
              <a:pathLst>
                <a:path w="1048" h="4100" extrusionOk="0">
                  <a:moveTo>
                    <a:pt x="811" y="1"/>
                  </a:moveTo>
                  <a:cubicBezTo>
                    <a:pt x="532" y="204"/>
                    <a:pt x="1" y="205"/>
                    <a:pt x="52" y="660"/>
                  </a:cubicBezTo>
                  <a:cubicBezTo>
                    <a:pt x="159" y="1604"/>
                    <a:pt x="30" y="2547"/>
                    <a:pt x="126" y="3488"/>
                  </a:cubicBezTo>
                  <a:cubicBezTo>
                    <a:pt x="157" y="3798"/>
                    <a:pt x="228" y="4077"/>
                    <a:pt x="544" y="4098"/>
                  </a:cubicBezTo>
                  <a:cubicBezTo>
                    <a:pt x="554" y="4099"/>
                    <a:pt x="564" y="4099"/>
                    <a:pt x="573" y="4099"/>
                  </a:cubicBezTo>
                  <a:cubicBezTo>
                    <a:pt x="879" y="4099"/>
                    <a:pt x="861" y="3768"/>
                    <a:pt x="910" y="3542"/>
                  </a:cubicBezTo>
                  <a:cubicBezTo>
                    <a:pt x="1033" y="2968"/>
                    <a:pt x="943" y="2391"/>
                    <a:pt x="951" y="1817"/>
                  </a:cubicBezTo>
                  <a:cubicBezTo>
                    <a:pt x="962" y="1214"/>
                    <a:pt x="1048" y="624"/>
                    <a:pt x="8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860;p30">
              <a:extLst>
                <a:ext uri="{FF2B5EF4-FFF2-40B4-BE49-F238E27FC236}">
                  <a16:creationId xmlns:a16="http://schemas.microsoft.com/office/drawing/2014/main" id="{FEC486D3-201B-F8C7-107A-DE7F7021F2B6}"/>
                </a:ext>
              </a:extLst>
            </p:cNvPr>
            <p:cNvSpPr/>
            <p:nvPr/>
          </p:nvSpPr>
          <p:spPr>
            <a:xfrm>
              <a:off x="7274303" y="2331133"/>
              <a:ext cx="47829" cy="63022"/>
            </a:xfrm>
            <a:custGeom>
              <a:avLst/>
              <a:gdLst/>
              <a:ahLst/>
              <a:cxnLst/>
              <a:rect l="l" t="t" r="r" b="b"/>
              <a:pathLst>
                <a:path w="2317" h="3053" extrusionOk="0">
                  <a:moveTo>
                    <a:pt x="802" y="1"/>
                  </a:moveTo>
                  <a:cubicBezTo>
                    <a:pt x="756" y="1"/>
                    <a:pt x="708" y="13"/>
                    <a:pt x="661" y="40"/>
                  </a:cubicBezTo>
                  <a:cubicBezTo>
                    <a:pt x="589" y="82"/>
                    <a:pt x="527" y="104"/>
                    <a:pt x="460" y="104"/>
                  </a:cubicBezTo>
                  <a:cubicBezTo>
                    <a:pt x="411" y="104"/>
                    <a:pt x="359" y="92"/>
                    <a:pt x="300" y="67"/>
                  </a:cubicBezTo>
                  <a:cubicBezTo>
                    <a:pt x="231" y="37"/>
                    <a:pt x="176" y="23"/>
                    <a:pt x="134" y="23"/>
                  </a:cubicBezTo>
                  <a:cubicBezTo>
                    <a:pt x="20" y="23"/>
                    <a:pt x="0" y="128"/>
                    <a:pt x="56" y="319"/>
                  </a:cubicBezTo>
                  <a:cubicBezTo>
                    <a:pt x="150" y="646"/>
                    <a:pt x="75" y="991"/>
                    <a:pt x="430" y="1276"/>
                  </a:cubicBezTo>
                  <a:cubicBezTo>
                    <a:pt x="556" y="1376"/>
                    <a:pt x="743" y="1741"/>
                    <a:pt x="835" y="2034"/>
                  </a:cubicBezTo>
                  <a:cubicBezTo>
                    <a:pt x="997" y="2556"/>
                    <a:pt x="1370" y="2928"/>
                    <a:pt x="1950" y="3053"/>
                  </a:cubicBezTo>
                  <a:cubicBezTo>
                    <a:pt x="2044" y="2912"/>
                    <a:pt x="1806" y="2705"/>
                    <a:pt x="2111" y="2608"/>
                  </a:cubicBezTo>
                  <a:cubicBezTo>
                    <a:pt x="2278" y="2554"/>
                    <a:pt x="2316" y="2201"/>
                    <a:pt x="2139" y="2058"/>
                  </a:cubicBezTo>
                  <a:cubicBezTo>
                    <a:pt x="1887" y="1855"/>
                    <a:pt x="1781" y="1581"/>
                    <a:pt x="1635" y="1322"/>
                  </a:cubicBezTo>
                  <a:cubicBezTo>
                    <a:pt x="1422" y="945"/>
                    <a:pt x="992" y="697"/>
                    <a:pt x="1003" y="180"/>
                  </a:cubicBezTo>
                  <a:cubicBezTo>
                    <a:pt x="1006" y="74"/>
                    <a:pt x="913" y="1"/>
                    <a:pt x="8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861;p30">
              <a:extLst>
                <a:ext uri="{FF2B5EF4-FFF2-40B4-BE49-F238E27FC236}">
                  <a16:creationId xmlns:a16="http://schemas.microsoft.com/office/drawing/2014/main" id="{36F3F4F3-07D4-3A3A-D35B-2524B3490F01}"/>
                </a:ext>
              </a:extLst>
            </p:cNvPr>
            <p:cNvSpPr/>
            <p:nvPr/>
          </p:nvSpPr>
          <p:spPr>
            <a:xfrm>
              <a:off x="7167400" y="2328037"/>
              <a:ext cx="53154" cy="60689"/>
            </a:xfrm>
            <a:custGeom>
              <a:avLst/>
              <a:gdLst/>
              <a:ahLst/>
              <a:cxnLst/>
              <a:rect l="l" t="t" r="r" b="b"/>
              <a:pathLst>
                <a:path w="2575" h="2940" extrusionOk="0">
                  <a:moveTo>
                    <a:pt x="2008" y="0"/>
                  </a:moveTo>
                  <a:cubicBezTo>
                    <a:pt x="1991" y="51"/>
                    <a:pt x="1946" y="59"/>
                    <a:pt x="1898" y="59"/>
                  </a:cubicBezTo>
                  <a:cubicBezTo>
                    <a:pt x="1875" y="59"/>
                    <a:pt x="1851" y="58"/>
                    <a:pt x="1829" y="58"/>
                  </a:cubicBezTo>
                  <a:cubicBezTo>
                    <a:pt x="1763" y="58"/>
                    <a:pt x="1715" y="75"/>
                    <a:pt x="1759" y="215"/>
                  </a:cubicBezTo>
                  <a:cubicBezTo>
                    <a:pt x="1339" y="220"/>
                    <a:pt x="1588" y="714"/>
                    <a:pt x="1313" y="826"/>
                  </a:cubicBezTo>
                  <a:cubicBezTo>
                    <a:pt x="1115" y="907"/>
                    <a:pt x="1036" y="1075"/>
                    <a:pt x="957" y="1263"/>
                  </a:cubicBezTo>
                  <a:cubicBezTo>
                    <a:pt x="806" y="1617"/>
                    <a:pt x="589" y="2011"/>
                    <a:pt x="363" y="2240"/>
                  </a:cubicBezTo>
                  <a:cubicBezTo>
                    <a:pt x="0" y="2608"/>
                    <a:pt x="412" y="2699"/>
                    <a:pt x="445" y="2898"/>
                  </a:cubicBezTo>
                  <a:cubicBezTo>
                    <a:pt x="450" y="2928"/>
                    <a:pt x="500" y="2939"/>
                    <a:pt x="570" y="2939"/>
                  </a:cubicBezTo>
                  <a:cubicBezTo>
                    <a:pt x="742" y="2939"/>
                    <a:pt x="1037" y="2871"/>
                    <a:pt x="1106" y="2824"/>
                  </a:cubicBezTo>
                  <a:cubicBezTo>
                    <a:pt x="1796" y="2349"/>
                    <a:pt x="1704" y="1350"/>
                    <a:pt x="2418" y="885"/>
                  </a:cubicBezTo>
                  <a:cubicBezTo>
                    <a:pt x="2575" y="782"/>
                    <a:pt x="2560" y="568"/>
                    <a:pt x="2417" y="407"/>
                  </a:cubicBezTo>
                  <a:cubicBezTo>
                    <a:pt x="2291" y="267"/>
                    <a:pt x="2236" y="47"/>
                    <a:pt x="20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3" grpId="0" animBg="1"/>
      <p:bldP spid="1094" grpId="0" animBg="1"/>
      <p:bldP spid="1095" grpId="0" build="p"/>
      <p:bldP spid="1096" grpId="0" build="p"/>
      <p:bldP spid="109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BA63F501-DA17-4DE4-30F8-9421B6706EB6}"/>
              </a:ext>
            </a:extLst>
          </p:cNvPr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37" name="Round Single Corner Rectangle 13">
              <a:extLst>
                <a:ext uri="{FF2B5EF4-FFF2-40B4-BE49-F238E27FC236}">
                  <a16:creationId xmlns:a16="http://schemas.microsoft.com/office/drawing/2014/main" id="{FCF9B38E-A0A5-E6AF-1C7E-8BEA4693E582}"/>
                </a:ext>
              </a:extLst>
            </p:cNvPr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ound Single Corner Rectangle 14">
              <a:extLst>
                <a:ext uri="{FF2B5EF4-FFF2-40B4-BE49-F238E27FC236}">
                  <a16:creationId xmlns:a16="http://schemas.microsoft.com/office/drawing/2014/main" id="{52240C85-687A-4FE9-2FCB-D308947D4B28}"/>
                </a:ext>
              </a:extLst>
            </p:cNvPr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ound Single Corner Rectangle 21">
              <a:extLst>
                <a:ext uri="{FF2B5EF4-FFF2-40B4-BE49-F238E27FC236}">
                  <a16:creationId xmlns:a16="http://schemas.microsoft.com/office/drawing/2014/main" id="{561DA4ED-C680-44A2-CFAB-78CA4663E0D1}"/>
                </a:ext>
              </a:extLst>
            </p:cNvPr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C213200-CE31-763F-4727-FA7647C63CA6}"/>
              </a:ext>
            </a:extLst>
          </p:cNvPr>
          <p:cNvSpPr txBox="1"/>
          <p:nvPr/>
        </p:nvSpPr>
        <p:spPr>
          <a:xfrm>
            <a:off x="1094043" y="1263301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latin typeface="Calibri" panose="020F0502020204030204"/>
                <a:cs typeface="Arial" panose="020B0604020202020204" pitchFamily="34" charset="0"/>
              </a:rPr>
              <a:t>Homework</a:t>
            </a:r>
            <a:endParaRPr lang="en-US" sz="2800" b="1" dirty="0">
              <a:solidFill>
                <a:prstClr val="black"/>
              </a:solidFill>
              <a:effectLst>
                <a:glow rad="88900">
                  <a:prstClr val="white"/>
                </a:glow>
              </a:effectLst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41" name="Rounded Rectangle 15">
            <a:extLst>
              <a:ext uri="{FF2B5EF4-FFF2-40B4-BE49-F238E27FC236}">
                <a16:creationId xmlns:a16="http://schemas.microsoft.com/office/drawing/2014/main" id="{3D4EF04C-252C-1DC6-822C-33E40F96F312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1664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48DA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80C39BA-602C-FED9-E4C3-EC3FB741C977}"/>
              </a:ext>
            </a:extLst>
          </p:cNvPr>
          <p:cNvSpPr txBox="1"/>
          <p:nvPr/>
        </p:nvSpPr>
        <p:spPr>
          <a:xfrm>
            <a:off x="618673" y="118642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CF4949-2590-141B-3AC9-248DB3EC25E6}"/>
              </a:ext>
            </a:extLst>
          </p:cNvPr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cs typeface="Arial" panose="020B0604020202020204" pitchFamily="34" charset="0"/>
              </a:rPr>
              <a:t>CONSOLIDATION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C5AEE85-CC6F-4F9D-F24F-0C51469C6458}"/>
              </a:ext>
            </a:extLst>
          </p:cNvPr>
          <p:cNvSpPr txBox="1"/>
          <p:nvPr/>
        </p:nvSpPr>
        <p:spPr>
          <a:xfrm>
            <a:off x="487067" y="2309045"/>
            <a:ext cx="8584876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Prepare for the next lesson: Review 2 - Skills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D1A96C78-B685-EBBA-120D-CD47AEACD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723" y="3241570"/>
            <a:ext cx="3407676" cy="34076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203" y="0"/>
            <a:ext cx="9095102" cy="6858000"/>
          </a:xfrm>
        </p:spPr>
      </p:pic>
      <p:grpSp>
        <p:nvGrpSpPr>
          <p:cNvPr id="16" name="Group 15"/>
          <p:cNvGrpSpPr/>
          <p:nvPr/>
        </p:nvGrpSpPr>
        <p:grpSpPr>
          <a:xfrm>
            <a:off x="2949901" y="3510328"/>
            <a:ext cx="6869145" cy="1877988"/>
            <a:chOff x="2949901" y="3510328"/>
            <a:chExt cx="6869145" cy="187798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879C85B-8CF1-467C-90E2-2EFA7DD63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6820" y="3510790"/>
              <a:ext cx="1327361" cy="1877072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A8DCC60-7CC6-4BB5-93C9-B6ABD7122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9901" y="3510330"/>
              <a:ext cx="1319185" cy="1877986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953C47D-F5F3-4C8B-95AB-CB1D25CCA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7236" y="3514195"/>
              <a:ext cx="1323683" cy="1870317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3DF6CF5-0997-49BE-A637-2641803BF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89934" y="3510328"/>
              <a:ext cx="1329112" cy="1877988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0B541C0-B76C-43AB-9EAF-B49801DFF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8654" y="3510329"/>
              <a:ext cx="1329112" cy="1877986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</p:grpSp>
      <p:sp>
        <p:nvSpPr>
          <p:cNvPr id="15" name="Rectangle 14"/>
          <p:cNvSpPr/>
          <p:nvPr/>
        </p:nvSpPr>
        <p:spPr>
          <a:xfrm>
            <a:off x="2975603" y="5767313"/>
            <a:ext cx="65297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latin typeface="Calibri" panose="020F0502020204030204" pitchFamily="34" charset="0"/>
              </a:rPr>
              <a:t>Website: </a:t>
            </a:r>
            <a:r>
              <a:rPr lang="en-GB" sz="2000" b="1" i="1" dirty="0" err="1">
                <a:latin typeface="Calibri" panose="020F0502020204030204" pitchFamily="34" charset="0"/>
              </a:rPr>
              <a:t>hoclieu.vn</a:t>
            </a:r>
            <a:endParaRPr lang="en-GB" sz="2000" dirty="0"/>
          </a:p>
          <a:p>
            <a:pPr algn="ctr"/>
            <a:r>
              <a:rPr lang="en-GB" sz="2000" b="1" dirty="0" err="1">
                <a:latin typeface="Calibri" panose="020F0502020204030204" pitchFamily="34" charset="0"/>
              </a:rPr>
              <a:t>Fanpage</a:t>
            </a:r>
            <a:r>
              <a:rPr lang="en-GB" sz="2000" b="1" dirty="0">
                <a:latin typeface="Calibri" panose="020F0502020204030204" pitchFamily="34" charset="0"/>
              </a:rPr>
              <a:t>: </a:t>
            </a:r>
            <a:r>
              <a:rPr lang="en-GB" sz="2000" b="1" i="1" dirty="0" err="1">
                <a:latin typeface="Calibri" panose="020F0502020204030204" pitchFamily="34" charset="0"/>
              </a:rPr>
              <a:t>facebook.com</a:t>
            </a:r>
            <a:r>
              <a:rPr lang="en-GB" sz="2000" b="1" i="1" dirty="0">
                <a:latin typeface="Calibri" panose="020F0502020204030204" pitchFamily="34" charset="0"/>
              </a:rPr>
              <a:t>/</a:t>
            </a:r>
            <a:r>
              <a:rPr lang="en-GB" sz="2000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sz="2000" b="1" i="1" dirty="0">
                <a:latin typeface="Calibri" panose="020F0502020204030204" pitchFamily="34" charset="0"/>
              </a:rPr>
              <a:t>/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335198" y="2544668"/>
            <a:ext cx="5893861" cy="625641"/>
          </a:xfrm>
          <a:prstGeom prst="roundRect">
            <a:avLst>
              <a:gd name="adj" fmla="val 42661"/>
            </a:avLst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907692" y="2489808"/>
            <a:ext cx="53952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LESSON 1: LANGUAGE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898059" y="52602"/>
            <a:ext cx="6521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REVIEW 2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708050" y="2390831"/>
            <a:ext cx="994505" cy="941618"/>
            <a:chOff x="2066408" y="3458139"/>
            <a:chExt cx="994505" cy="941618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0018" y="3458139"/>
              <a:ext cx="990895" cy="94161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6408" y="3554648"/>
              <a:ext cx="990895" cy="801149"/>
            </a:xfrm>
            <a:prstGeom prst="rect">
              <a:avLst/>
            </a:prstGeom>
          </p:spPr>
        </p:pic>
      </p:grpSp>
      <p:grpSp>
        <p:nvGrpSpPr>
          <p:cNvPr id="4" name="Google Shape;752;p28">
            <a:extLst>
              <a:ext uri="{FF2B5EF4-FFF2-40B4-BE49-F238E27FC236}">
                <a16:creationId xmlns:a16="http://schemas.microsoft.com/office/drawing/2014/main" id="{B4298A45-7300-4E02-D60B-C1AC06C45EBC}"/>
              </a:ext>
            </a:extLst>
          </p:cNvPr>
          <p:cNvGrpSpPr/>
          <p:nvPr/>
        </p:nvGrpSpPr>
        <p:grpSpPr>
          <a:xfrm rot="-725115">
            <a:off x="993132" y="3616793"/>
            <a:ext cx="2660044" cy="2631320"/>
            <a:chOff x="6292350" y="1776075"/>
            <a:chExt cx="2430925" cy="2404675"/>
          </a:xfrm>
        </p:grpSpPr>
        <p:sp>
          <p:nvSpPr>
            <p:cNvPr id="5" name="Google Shape;753;p28">
              <a:extLst>
                <a:ext uri="{FF2B5EF4-FFF2-40B4-BE49-F238E27FC236}">
                  <a16:creationId xmlns:a16="http://schemas.microsoft.com/office/drawing/2014/main" id="{D8D6BA85-36A3-A410-32E5-3E0B95107EA8}"/>
                </a:ext>
              </a:extLst>
            </p:cNvPr>
            <p:cNvSpPr/>
            <p:nvPr/>
          </p:nvSpPr>
          <p:spPr>
            <a:xfrm>
              <a:off x="8561175" y="2542400"/>
              <a:ext cx="5350" cy="1550"/>
            </a:xfrm>
            <a:custGeom>
              <a:avLst/>
              <a:gdLst/>
              <a:ahLst/>
              <a:cxnLst/>
              <a:rect l="l" t="t" r="r" b="b"/>
              <a:pathLst>
                <a:path w="214" h="62" extrusionOk="0">
                  <a:moveTo>
                    <a:pt x="0" y="0"/>
                  </a:moveTo>
                  <a:lnTo>
                    <a:pt x="0" y="0"/>
                  </a:lnTo>
                  <a:cubicBezTo>
                    <a:pt x="71" y="23"/>
                    <a:pt x="143" y="43"/>
                    <a:pt x="210" y="62"/>
                  </a:cubicBezTo>
                  <a:cubicBezTo>
                    <a:pt x="210" y="57"/>
                    <a:pt x="214" y="57"/>
                    <a:pt x="214" y="53"/>
                  </a:cubicBezTo>
                  <a:cubicBezTo>
                    <a:pt x="143" y="39"/>
                    <a:pt x="71" y="19"/>
                    <a:pt x="0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54;p28">
              <a:extLst>
                <a:ext uri="{FF2B5EF4-FFF2-40B4-BE49-F238E27FC236}">
                  <a16:creationId xmlns:a16="http://schemas.microsoft.com/office/drawing/2014/main" id="{AE043F94-7431-692F-4DAE-A29DF63B3035}"/>
                </a:ext>
              </a:extLst>
            </p:cNvPr>
            <p:cNvSpPr/>
            <p:nvPr/>
          </p:nvSpPr>
          <p:spPr>
            <a:xfrm>
              <a:off x="8450850" y="1776075"/>
              <a:ext cx="272425" cy="322175"/>
            </a:xfrm>
            <a:custGeom>
              <a:avLst/>
              <a:gdLst/>
              <a:ahLst/>
              <a:cxnLst/>
              <a:rect l="l" t="t" r="r" b="b"/>
              <a:pathLst>
                <a:path w="10897" h="12887" extrusionOk="0">
                  <a:moveTo>
                    <a:pt x="7850" y="749"/>
                  </a:moveTo>
                  <a:cubicBezTo>
                    <a:pt x="8476" y="749"/>
                    <a:pt x="9034" y="1039"/>
                    <a:pt x="9535" y="1407"/>
                  </a:cubicBezTo>
                  <a:cubicBezTo>
                    <a:pt x="9678" y="1508"/>
                    <a:pt x="9783" y="1802"/>
                    <a:pt x="9746" y="1966"/>
                  </a:cubicBezTo>
                  <a:cubicBezTo>
                    <a:pt x="9604" y="2603"/>
                    <a:pt x="9394" y="3222"/>
                    <a:pt x="9177" y="3956"/>
                  </a:cubicBezTo>
                  <a:cubicBezTo>
                    <a:pt x="8403" y="3078"/>
                    <a:pt x="7542" y="2789"/>
                    <a:pt x="6639" y="2789"/>
                  </a:cubicBezTo>
                  <a:cubicBezTo>
                    <a:pt x="6136" y="2789"/>
                    <a:pt x="5619" y="2879"/>
                    <a:pt x="5097" y="3007"/>
                  </a:cubicBezTo>
                  <a:cubicBezTo>
                    <a:pt x="3585" y="3373"/>
                    <a:pt x="2283" y="5458"/>
                    <a:pt x="2641" y="6875"/>
                  </a:cubicBezTo>
                  <a:cubicBezTo>
                    <a:pt x="2962" y="8140"/>
                    <a:pt x="4392" y="9423"/>
                    <a:pt x="5680" y="9560"/>
                  </a:cubicBezTo>
                  <a:cubicBezTo>
                    <a:pt x="6637" y="9661"/>
                    <a:pt x="7600" y="9712"/>
                    <a:pt x="8682" y="9790"/>
                  </a:cubicBezTo>
                  <a:cubicBezTo>
                    <a:pt x="8663" y="10180"/>
                    <a:pt x="8650" y="10633"/>
                    <a:pt x="8608" y="11083"/>
                  </a:cubicBezTo>
                  <a:cubicBezTo>
                    <a:pt x="8605" y="11171"/>
                    <a:pt x="8509" y="11298"/>
                    <a:pt x="8431" y="11321"/>
                  </a:cubicBezTo>
                  <a:cubicBezTo>
                    <a:pt x="7398" y="11616"/>
                    <a:pt x="6402" y="12068"/>
                    <a:pt x="5303" y="12068"/>
                  </a:cubicBezTo>
                  <a:cubicBezTo>
                    <a:pt x="5139" y="12068"/>
                    <a:pt x="4973" y="12058"/>
                    <a:pt x="4805" y="12036"/>
                  </a:cubicBezTo>
                  <a:cubicBezTo>
                    <a:pt x="2734" y="11771"/>
                    <a:pt x="1262" y="10377"/>
                    <a:pt x="904" y="8305"/>
                  </a:cubicBezTo>
                  <a:cubicBezTo>
                    <a:pt x="726" y="7260"/>
                    <a:pt x="776" y="6233"/>
                    <a:pt x="1005" y="5202"/>
                  </a:cubicBezTo>
                  <a:cubicBezTo>
                    <a:pt x="1468" y="3157"/>
                    <a:pt x="2839" y="1934"/>
                    <a:pt x="4695" y="1260"/>
                  </a:cubicBezTo>
                  <a:cubicBezTo>
                    <a:pt x="5607" y="930"/>
                    <a:pt x="6624" y="880"/>
                    <a:pt x="7596" y="765"/>
                  </a:cubicBezTo>
                  <a:cubicBezTo>
                    <a:pt x="7682" y="754"/>
                    <a:pt x="7767" y="749"/>
                    <a:pt x="7850" y="749"/>
                  </a:cubicBezTo>
                  <a:close/>
                  <a:moveTo>
                    <a:pt x="7136" y="1"/>
                  </a:moveTo>
                  <a:cubicBezTo>
                    <a:pt x="4899" y="1"/>
                    <a:pt x="2599" y="1060"/>
                    <a:pt x="1206" y="2869"/>
                  </a:cubicBezTo>
                  <a:cubicBezTo>
                    <a:pt x="285" y="4070"/>
                    <a:pt x="1" y="5519"/>
                    <a:pt x="28" y="7017"/>
                  </a:cubicBezTo>
                  <a:cubicBezTo>
                    <a:pt x="28" y="7274"/>
                    <a:pt x="19" y="7530"/>
                    <a:pt x="33" y="7787"/>
                  </a:cubicBezTo>
                  <a:cubicBezTo>
                    <a:pt x="179" y="10423"/>
                    <a:pt x="2036" y="12471"/>
                    <a:pt x="4617" y="12838"/>
                  </a:cubicBezTo>
                  <a:cubicBezTo>
                    <a:pt x="4849" y="12871"/>
                    <a:pt x="5078" y="12886"/>
                    <a:pt x="5304" y="12886"/>
                  </a:cubicBezTo>
                  <a:cubicBezTo>
                    <a:pt x="6625" y="12886"/>
                    <a:pt x="7849" y="12366"/>
                    <a:pt x="9087" y="11935"/>
                  </a:cubicBezTo>
                  <a:cubicBezTo>
                    <a:pt x="9215" y="11889"/>
                    <a:pt x="9375" y="11701"/>
                    <a:pt x="9379" y="11573"/>
                  </a:cubicBezTo>
                  <a:cubicBezTo>
                    <a:pt x="9407" y="10738"/>
                    <a:pt x="9434" y="9895"/>
                    <a:pt x="9375" y="9066"/>
                  </a:cubicBezTo>
                  <a:cubicBezTo>
                    <a:pt x="9355" y="8779"/>
                    <a:pt x="9182" y="8643"/>
                    <a:pt x="8934" y="8643"/>
                  </a:cubicBezTo>
                  <a:cubicBezTo>
                    <a:pt x="8841" y="8643"/>
                    <a:pt x="8738" y="8662"/>
                    <a:pt x="8628" y="8699"/>
                  </a:cubicBezTo>
                  <a:cubicBezTo>
                    <a:pt x="8317" y="8806"/>
                    <a:pt x="7977" y="8916"/>
                    <a:pt x="7652" y="8916"/>
                  </a:cubicBezTo>
                  <a:cubicBezTo>
                    <a:pt x="7627" y="8916"/>
                    <a:pt x="7603" y="8916"/>
                    <a:pt x="7578" y="8914"/>
                  </a:cubicBezTo>
                  <a:cubicBezTo>
                    <a:pt x="6832" y="8874"/>
                    <a:pt x="6083" y="8791"/>
                    <a:pt x="5351" y="8653"/>
                  </a:cubicBezTo>
                  <a:cubicBezTo>
                    <a:pt x="4585" y="8506"/>
                    <a:pt x="3490" y="7181"/>
                    <a:pt x="3426" y="6426"/>
                  </a:cubicBezTo>
                  <a:cubicBezTo>
                    <a:pt x="3348" y="5450"/>
                    <a:pt x="4443" y="3986"/>
                    <a:pt x="5429" y="3767"/>
                  </a:cubicBezTo>
                  <a:cubicBezTo>
                    <a:pt x="5829" y="3677"/>
                    <a:pt x="6219" y="3619"/>
                    <a:pt x="6594" y="3619"/>
                  </a:cubicBezTo>
                  <a:cubicBezTo>
                    <a:pt x="7401" y="3619"/>
                    <a:pt x="8134" y="3890"/>
                    <a:pt x="8732" y="4698"/>
                  </a:cubicBezTo>
                  <a:cubicBezTo>
                    <a:pt x="8887" y="4904"/>
                    <a:pt x="9047" y="5003"/>
                    <a:pt x="9201" y="5003"/>
                  </a:cubicBezTo>
                  <a:cubicBezTo>
                    <a:pt x="9389" y="5003"/>
                    <a:pt x="9569" y="4856"/>
                    <a:pt x="9723" y="4579"/>
                  </a:cubicBezTo>
                  <a:cubicBezTo>
                    <a:pt x="9929" y="4212"/>
                    <a:pt x="10112" y="3827"/>
                    <a:pt x="10245" y="3428"/>
                  </a:cubicBezTo>
                  <a:cubicBezTo>
                    <a:pt x="10896" y="1462"/>
                    <a:pt x="10393" y="513"/>
                    <a:pt x="8449" y="128"/>
                  </a:cubicBezTo>
                  <a:cubicBezTo>
                    <a:pt x="8019" y="42"/>
                    <a:pt x="7579" y="1"/>
                    <a:pt x="71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55;p28">
              <a:extLst>
                <a:ext uri="{FF2B5EF4-FFF2-40B4-BE49-F238E27FC236}">
                  <a16:creationId xmlns:a16="http://schemas.microsoft.com/office/drawing/2014/main" id="{FB124562-2FBE-F0DE-F96F-0DA5A550DE7F}"/>
                </a:ext>
              </a:extLst>
            </p:cNvPr>
            <p:cNvSpPr/>
            <p:nvPr/>
          </p:nvSpPr>
          <p:spPr>
            <a:xfrm>
              <a:off x="8469000" y="1794800"/>
              <a:ext cx="226450" cy="282975"/>
            </a:xfrm>
            <a:custGeom>
              <a:avLst/>
              <a:gdLst/>
              <a:ahLst/>
              <a:cxnLst/>
              <a:rect l="l" t="t" r="r" b="b"/>
              <a:pathLst>
                <a:path w="9058" h="11319" extrusionOk="0">
                  <a:moveTo>
                    <a:pt x="7123" y="0"/>
                  </a:moveTo>
                  <a:cubicBezTo>
                    <a:pt x="7040" y="0"/>
                    <a:pt x="6956" y="5"/>
                    <a:pt x="6871" y="16"/>
                  </a:cubicBezTo>
                  <a:cubicBezTo>
                    <a:pt x="5899" y="130"/>
                    <a:pt x="4881" y="181"/>
                    <a:pt x="3970" y="511"/>
                  </a:cubicBezTo>
                  <a:cubicBezTo>
                    <a:pt x="2113" y="1185"/>
                    <a:pt x="743" y="2408"/>
                    <a:pt x="280" y="4453"/>
                  </a:cubicBezTo>
                  <a:cubicBezTo>
                    <a:pt x="51" y="5484"/>
                    <a:pt x="1" y="6511"/>
                    <a:pt x="179" y="7556"/>
                  </a:cubicBezTo>
                  <a:cubicBezTo>
                    <a:pt x="537" y="9629"/>
                    <a:pt x="2008" y="11022"/>
                    <a:pt x="4080" y="11287"/>
                  </a:cubicBezTo>
                  <a:cubicBezTo>
                    <a:pt x="4248" y="11309"/>
                    <a:pt x="4414" y="11319"/>
                    <a:pt x="4578" y="11319"/>
                  </a:cubicBezTo>
                  <a:cubicBezTo>
                    <a:pt x="5677" y="11319"/>
                    <a:pt x="6672" y="10867"/>
                    <a:pt x="7706" y="10572"/>
                  </a:cubicBezTo>
                  <a:cubicBezTo>
                    <a:pt x="7783" y="10549"/>
                    <a:pt x="7879" y="10421"/>
                    <a:pt x="7883" y="10334"/>
                  </a:cubicBezTo>
                  <a:cubicBezTo>
                    <a:pt x="7925" y="9884"/>
                    <a:pt x="7938" y="9431"/>
                    <a:pt x="7957" y="9041"/>
                  </a:cubicBezTo>
                  <a:cubicBezTo>
                    <a:pt x="6874" y="8963"/>
                    <a:pt x="5912" y="8912"/>
                    <a:pt x="4954" y="8811"/>
                  </a:cubicBezTo>
                  <a:cubicBezTo>
                    <a:pt x="3666" y="8674"/>
                    <a:pt x="2236" y="7391"/>
                    <a:pt x="1916" y="6126"/>
                  </a:cubicBezTo>
                  <a:cubicBezTo>
                    <a:pt x="1558" y="4709"/>
                    <a:pt x="2860" y="2624"/>
                    <a:pt x="4373" y="2257"/>
                  </a:cubicBezTo>
                  <a:cubicBezTo>
                    <a:pt x="4894" y="2129"/>
                    <a:pt x="5410" y="2040"/>
                    <a:pt x="5913" y="2040"/>
                  </a:cubicBezTo>
                  <a:cubicBezTo>
                    <a:pt x="6816" y="2040"/>
                    <a:pt x="7677" y="2329"/>
                    <a:pt x="8452" y="3207"/>
                  </a:cubicBezTo>
                  <a:cubicBezTo>
                    <a:pt x="8668" y="2473"/>
                    <a:pt x="8878" y="1854"/>
                    <a:pt x="9020" y="1217"/>
                  </a:cubicBezTo>
                  <a:cubicBezTo>
                    <a:pt x="9057" y="1051"/>
                    <a:pt x="8952" y="759"/>
                    <a:pt x="8809" y="658"/>
                  </a:cubicBezTo>
                  <a:cubicBezTo>
                    <a:pt x="8307" y="290"/>
                    <a:pt x="7749" y="0"/>
                    <a:pt x="712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56;p28">
              <a:extLst>
                <a:ext uri="{FF2B5EF4-FFF2-40B4-BE49-F238E27FC236}">
                  <a16:creationId xmlns:a16="http://schemas.microsoft.com/office/drawing/2014/main" id="{37E46815-BE98-5E35-C738-FD878871B52E}"/>
                </a:ext>
              </a:extLst>
            </p:cNvPr>
            <p:cNvSpPr/>
            <p:nvPr/>
          </p:nvSpPr>
          <p:spPr>
            <a:xfrm>
              <a:off x="8268000" y="2156200"/>
              <a:ext cx="351575" cy="357475"/>
            </a:xfrm>
            <a:custGeom>
              <a:avLst/>
              <a:gdLst/>
              <a:ahLst/>
              <a:cxnLst/>
              <a:rect l="l" t="t" r="r" b="b"/>
              <a:pathLst>
                <a:path w="14063" h="14299" extrusionOk="0">
                  <a:moveTo>
                    <a:pt x="10652" y="933"/>
                  </a:moveTo>
                  <a:cubicBezTo>
                    <a:pt x="11454" y="1520"/>
                    <a:pt x="12160" y="2061"/>
                    <a:pt x="12898" y="2556"/>
                  </a:cubicBezTo>
                  <a:cubicBezTo>
                    <a:pt x="13210" y="2767"/>
                    <a:pt x="13282" y="2964"/>
                    <a:pt x="13159" y="3321"/>
                  </a:cubicBezTo>
                  <a:cubicBezTo>
                    <a:pt x="12207" y="6011"/>
                    <a:pt x="11266" y="8706"/>
                    <a:pt x="10336" y="11407"/>
                  </a:cubicBezTo>
                  <a:cubicBezTo>
                    <a:pt x="10098" y="12094"/>
                    <a:pt x="9896" y="12800"/>
                    <a:pt x="9640" y="13611"/>
                  </a:cubicBezTo>
                  <a:cubicBezTo>
                    <a:pt x="8898" y="13392"/>
                    <a:pt x="8140" y="13167"/>
                    <a:pt x="7366" y="12938"/>
                  </a:cubicBezTo>
                  <a:cubicBezTo>
                    <a:pt x="7742" y="11884"/>
                    <a:pt x="8081" y="10898"/>
                    <a:pt x="8457" y="9926"/>
                  </a:cubicBezTo>
                  <a:cubicBezTo>
                    <a:pt x="8664" y="9395"/>
                    <a:pt x="8548" y="8958"/>
                    <a:pt x="8100" y="8674"/>
                  </a:cubicBezTo>
                  <a:cubicBezTo>
                    <a:pt x="7595" y="8359"/>
                    <a:pt x="7050" y="8079"/>
                    <a:pt x="6482" y="7900"/>
                  </a:cubicBezTo>
                  <a:cubicBezTo>
                    <a:pt x="6452" y="7890"/>
                    <a:pt x="6419" y="7886"/>
                    <a:pt x="6384" y="7886"/>
                  </a:cubicBezTo>
                  <a:cubicBezTo>
                    <a:pt x="6167" y="7886"/>
                    <a:pt x="5858" y="8050"/>
                    <a:pt x="5693" y="8212"/>
                  </a:cubicBezTo>
                  <a:cubicBezTo>
                    <a:pt x="4763" y="9120"/>
                    <a:pt x="3878" y="10068"/>
                    <a:pt x="2971" y="10999"/>
                  </a:cubicBezTo>
                  <a:cubicBezTo>
                    <a:pt x="2598" y="11378"/>
                    <a:pt x="2352" y="11574"/>
                    <a:pt x="2106" y="11574"/>
                  </a:cubicBezTo>
                  <a:cubicBezTo>
                    <a:pt x="1834" y="11574"/>
                    <a:pt x="1564" y="11336"/>
                    <a:pt x="1124" y="10843"/>
                  </a:cubicBezTo>
                  <a:cubicBezTo>
                    <a:pt x="4322" y="7515"/>
                    <a:pt x="7531" y="4179"/>
                    <a:pt x="10652" y="933"/>
                  </a:cubicBezTo>
                  <a:close/>
                  <a:moveTo>
                    <a:pt x="10785" y="1"/>
                  </a:moveTo>
                  <a:cubicBezTo>
                    <a:pt x="10613" y="1"/>
                    <a:pt x="10444" y="87"/>
                    <a:pt x="10264" y="267"/>
                  </a:cubicBezTo>
                  <a:cubicBezTo>
                    <a:pt x="9118" y="1422"/>
                    <a:pt x="7949" y="2554"/>
                    <a:pt x="6825" y="3738"/>
                  </a:cubicBezTo>
                  <a:cubicBezTo>
                    <a:pt x="4823" y="5850"/>
                    <a:pt x="2852" y="7991"/>
                    <a:pt x="867" y="10118"/>
                  </a:cubicBezTo>
                  <a:cubicBezTo>
                    <a:pt x="1" y="11044"/>
                    <a:pt x="20" y="11212"/>
                    <a:pt x="1078" y="11933"/>
                  </a:cubicBezTo>
                  <a:cubicBezTo>
                    <a:pt x="1156" y="11984"/>
                    <a:pt x="1234" y="12028"/>
                    <a:pt x="1312" y="12075"/>
                  </a:cubicBezTo>
                  <a:cubicBezTo>
                    <a:pt x="1709" y="12313"/>
                    <a:pt x="1974" y="12441"/>
                    <a:pt x="2214" y="12441"/>
                  </a:cubicBezTo>
                  <a:cubicBezTo>
                    <a:pt x="2496" y="12441"/>
                    <a:pt x="2745" y="12264"/>
                    <a:pt x="3136" y="11883"/>
                  </a:cubicBezTo>
                  <a:cubicBezTo>
                    <a:pt x="4038" y="11003"/>
                    <a:pt x="4928" y="10109"/>
                    <a:pt x="5803" y="9202"/>
                  </a:cubicBezTo>
                  <a:cubicBezTo>
                    <a:pt x="6145" y="8846"/>
                    <a:pt x="6309" y="8686"/>
                    <a:pt x="6520" y="8686"/>
                  </a:cubicBezTo>
                  <a:cubicBezTo>
                    <a:pt x="6694" y="8686"/>
                    <a:pt x="6899" y="8794"/>
                    <a:pt x="7261" y="8990"/>
                  </a:cubicBezTo>
                  <a:cubicBezTo>
                    <a:pt x="7732" y="9252"/>
                    <a:pt x="7852" y="9537"/>
                    <a:pt x="7623" y="10050"/>
                  </a:cubicBezTo>
                  <a:cubicBezTo>
                    <a:pt x="7247" y="10903"/>
                    <a:pt x="6939" y="11782"/>
                    <a:pt x="6609" y="12658"/>
                  </a:cubicBezTo>
                  <a:cubicBezTo>
                    <a:pt x="6468" y="13024"/>
                    <a:pt x="6390" y="13414"/>
                    <a:pt x="6866" y="13574"/>
                  </a:cubicBezTo>
                  <a:cubicBezTo>
                    <a:pt x="7623" y="13822"/>
                    <a:pt x="8397" y="14028"/>
                    <a:pt x="9163" y="14248"/>
                  </a:cubicBezTo>
                  <a:cubicBezTo>
                    <a:pt x="9231" y="14266"/>
                    <a:pt x="9300" y="14285"/>
                    <a:pt x="9368" y="14299"/>
                  </a:cubicBezTo>
                  <a:cubicBezTo>
                    <a:pt x="9382" y="14257"/>
                    <a:pt x="9391" y="14217"/>
                    <a:pt x="9405" y="14175"/>
                  </a:cubicBezTo>
                  <a:cubicBezTo>
                    <a:pt x="9528" y="14175"/>
                    <a:pt x="9656" y="14192"/>
                    <a:pt x="9778" y="14192"/>
                  </a:cubicBezTo>
                  <a:cubicBezTo>
                    <a:pt x="9857" y="14192"/>
                    <a:pt x="9933" y="14185"/>
                    <a:pt x="10005" y="14162"/>
                  </a:cubicBezTo>
                  <a:cubicBezTo>
                    <a:pt x="10175" y="14111"/>
                    <a:pt x="10400" y="13979"/>
                    <a:pt x="10450" y="13832"/>
                  </a:cubicBezTo>
                  <a:cubicBezTo>
                    <a:pt x="11142" y="11806"/>
                    <a:pt x="11816" y="9775"/>
                    <a:pt x="12472" y="7740"/>
                  </a:cubicBezTo>
                  <a:cubicBezTo>
                    <a:pt x="12953" y="6246"/>
                    <a:pt x="13389" y="4738"/>
                    <a:pt x="13856" y="3239"/>
                  </a:cubicBezTo>
                  <a:cubicBezTo>
                    <a:pt x="14062" y="2579"/>
                    <a:pt x="13788" y="2176"/>
                    <a:pt x="13265" y="1808"/>
                  </a:cubicBezTo>
                  <a:cubicBezTo>
                    <a:pt x="12596" y="1337"/>
                    <a:pt x="11958" y="819"/>
                    <a:pt x="11350" y="277"/>
                  </a:cubicBezTo>
                  <a:cubicBezTo>
                    <a:pt x="11148" y="96"/>
                    <a:pt x="10965" y="1"/>
                    <a:pt x="107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757;p28">
              <a:extLst>
                <a:ext uri="{FF2B5EF4-FFF2-40B4-BE49-F238E27FC236}">
                  <a16:creationId xmlns:a16="http://schemas.microsoft.com/office/drawing/2014/main" id="{690D3869-7812-0D67-BE00-B9D38923B468}"/>
                </a:ext>
              </a:extLst>
            </p:cNvPr>
            <p:cNvSpPr/>
            <p:nvPr/>
          </p:nvSpPr>
          <p:spPr>
            <a:xfrm>
              <a:off x="8296075" y="2179525"/>
              <a:ext cx="304025" cy="316975"/>
            </a:xfrm>
            <a:custGeom>
              <a:avLst/>
              <a:gdLst/>
              <a:ahLst/>
              <a:cxnLst/>
              <a:rect l="l" t="t" r="r" b="b"/>
              <a:pathLst>
                <a:path w="12161" h="12679" extrusionOk="0">
                  <a:moveTo>
                    <a:pt x="9630" y="2783"/>
                  </a:moveTo>
                  <a:cubicBezTo>
                    <a:pt x="10198" y="2796"/>
                    <a:pt x="10396" y="3062"/>
                    <a:pt x="10231" y="3488"/>
                  </a:cubicBezTo>
                  <a:cubicBezTo>
                    <a:pt x="10034" y="3997"/>
                    <a:pt x="9754" y="4478"/>
                    <a:pt x="9571" y="4993"/>
                  </a:cubicBezTo>
                  <a:cubicBezTo>
                    <a:pt x="9369" y="5538"/>
                    <a:pt x="9218" y="6102"/>
                    <a:pt x="9085" y="6665"/>
                  </a:cubicBezTo>
                  <a:cubicBezTo>
                    <a:pt x="9014" y="6962"/>
                    <a:pt x="8872" y="7213"/>
                    <a:pt x="8645" y="7213"/>
                  </a:cubicBezTo>
                  <a:cubicBezTo>
                    <a:pt x="8578" y="7213"/>
                    <a:pt x="8503" y="7191"/>
                    <a:pt x="8420" y="7141"/>
                  </a:cubicBezTo>
                  <a:cubicBezTo>
                    <a:pt x="7710" y="6715"/>
                    <a:pt x="7045" y="6201"/>
                    <a:pt x="6403" y="5675"/>
                  </a:cubicBezTo>
                  <a:cubicBezTo>
                    <a:pt x="6087" y="5418"/>
                    <a:pt x="6184" y="5078"/>
                    <a:pt x="6509" y="4840"/>
                  </a:cubicBezTo>
                  <a:cubicBezTo>
                    <a:pt x="7353" y="4231"/>
                    <a:pt x="8195" y="3616"/>
                    <a:pt x="9053" y="3025"/>
                  </a:cubicBezTo>
                  <a:cubicBezTo>
                    <a:pt x="9254" y="2888"/>
                    <a:pt x="9511" y="2829"/>
                    <a:pt x="9630" y="2783"/>
                  </a:cubicBezTo>
                  <a:close/>
                  <a:moveTo>
                    <a:pt x="9529" y="0"/>
                  </a:moveTo>
                  <a:cubicBezTo>
                    <a:pt x="6409" y="3246"/>
                    <a:pt x="3199" y="6582"/>
                    <a:pt x="0" y="9910"/>
                  </a:cubicBezTo>
                  <a:cubicBezTo>
                    <a:pt x="440" y="10403"/>
                    <a:pt x="711" y="10641"/>
                    <a:pt x="982" y="10641"/>
                  </a:cubicBezTo>
                  <a:cubicBezTo>
                    <a:pt x="1229" y="10641"/>
                    <a:pt x="1475" y="10445"/>
                    <a:pt x="1848" y="10066"/>
                  </a:cubicBezTo>
                  <a:cubicBezTo>
                    <a:pt x="2755" y="9135"/>
                    <a:pt x="3639" y="8187"/>
                    <a:pt x="4570" y="7279"/>
                  </a:cubicBezTo>
                  <a:cubicBezTo>
                    <a:pt x="4735" y="7117"/>
                    <a:pt x="5043" y="6953"/>
                    <a:pt x="5260" y="6953"/>
                  </a:cubicBezTo>
                  <a:cubicBezTo>
                    <a:pt x="5296" y="6953"/>
                    <a:pt x="5329" y="6957"/>
                    <a:pt x="5359" y="6967"/>
                  </a:cubicBezTo>
                  <a:cubicBezTo>
                    <a:pt x="5927" y="7146"/>
                    <a:pt x="6472" y="7426"/>
                    <a:pt x="6977" y="7741"/>
                  </a:cubicBezTo>
                  <a:cubicBezTo>
                    <a:pt x="7425" y="8025"/>
                    <a:pt x="7540" y="8462"/>
                    <a:pt x="7333" y="8993"/>
                  </a:cubicBezTo>
                  <a:cubicBezTo>
                    <a:pt x="6958" y="9965"/>
                    <a:pt x="6619" y="10951"/>
                    <a:pt x="6243" y="12005"/>
                  </a:cubicBezTo>
                  <a:cubicBezTo>
                    <a:pt x="7016" y="12234"/>
                    <a:pt x="7773" y="12459"/>
                    <a:pt x="8516" y="12678"/>
                  </a:cubicBezTo>
                  <a:cubicBezTo>
                    <a:pt x="8773" y="11867"/>
                    <a:pt x="8974" y="11161"/>
                    <a:pt x="9213" y="10474"/>
                  </a:cubicBezTo>
                  <a:cubicBezTo>
                    <a:pt x="10142" y="7774"/>
                    <a:pt x="11083" y="5079"/>
                    <a:pt x="12036" y="2388"/>
                  </a:cubicBezTo>
                  <a:cubicBezTo>
                    <a:pt x="12160" y="2031"/>
                    <a:pt x="12087" y="1834"/>
                    <a:pt x="11775" y="1623"/>
                  </a:cubicBezTo>
                  <a:cubicBezTo>
                    <a:pt x="11037" y="1128"/>
                    <a:pt x="10332" y="587"/>
                    <a:pt x="9529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58;p28">
              <a:extLst>
                <a:ext uri="{FF2B5EF4-FFF2-40B4-BE49-F238E27FC236}">
                  <a16:creationId xmlns:a16="http://schemas.microsoft.com/office/drawing/2014/main" id="{ED959524-249C-84DA-74D7-E0B902D42035}"/>
                </a:ext>
              </a:extLst>
            </p:cNvPr>
            <p:cNvSpPr/>
            <p:nvPr/>
          </p:nvSpPr>
          <p:spPr>
            <a:xfrm>
              <a:off x="8448250" y="2249075"/>
              <a:ext cx="107725" cy="110775"/>
            </a:xfrm>
            <a:custGeom>
              <a:avLst/>
              <a:gdLst/>
              <a:ahLst/>
              <a:cxnLst/>
              <a:rect l="l" t="t" r="r" b="b"/>
              <a:pathLst>
                <a:path w="4309" h="4431" extrusionOk="0">
                  <a:moveTo>
                    <a:pt x="3048" y="1141"/>
                  </a:moveTo>
                  <a:lnTo>
                    <a:pt x="3048" y="1141"/>
                  </a:lnTo>
                  <a:cubicBezTo>
                    <a:pt x="2704" y="1985"/>
                    <a:pt x="2430" y="2673"/>
                    <a:pt x="2127" y="3419"/>
                  </a:cubicBezTo>
                  <a:cubicBezTo>
                    <a:pt x="1770" y="3196"/>
                    <a:pt x="1398" y="2961"/>
                    <a:pt x="939" y="2677"/>
                  </a:cubicBezTo>
                  <a:cubicBezTo>
                    <a:pt x="1650" y="2159"/>
                    <a:pt x="2287" y="1696"/>
                    <a:pt x="3048" y="1141"/>
                  </a:cubicBezTo>
                  <a:close/>
                  <a:moveTo>
                    <a:pt x="3543" y="1"/>
                  </a:moveTo>
                  <a:cubicBezTo>
                    <a:pt x="3424" y="47"/>
                    <a:pt x="3167" y="106"/>
                    <a:pt x="2966" y="243"/>
                  </a:cubicBezTo>
                  <a:cubicBezTo>
                    <a:pt x="2108" y="834"/>
                    <a:pt x="1265" y="1449"/>
                    <a:pt x="422" y="2058"/>
                  </a:cubicBezTo>
                  <a:cubicBezTo>
                    <a:pt x="97" y="2296"/>
                    <a:pt x="0" y="2635"/>
                    <a:pt x="316" y="2892"/>
                  </a:cubicBezTo>
                  <a:cubicBezTo>
                    <a:pt x="958" y="3419"/>
                    <a:pt x="1623" y="3933"/>
                    <a:pt x="2333" y="4359"/>
                  </a:cubicBezTo>
                  <a:cubicBezTo>
                    <a:pt x="2416" y="4408"/>
                    <a:pt x="2490" y="4430"/>
                    <a:pt x="2558" y="4430"/>
                  </a:cubicBezTo>
                  <a:cubicBezTo>
                    <a:pt x="2785" y="4430"/>
                    <a:pt x="2927" y="4180"/>
                    <a:pt x="2998" y="3882"/>
                  </a:cubicBezTo>
                  <a:cubicBezTo>
                    <a:pt x="3131" y="3319"/>
                    <a:pt x="3282" y="2755"/>
                    <a:pt x="3484" y="2210"/>
                  </a:cubicBezTo>
                  <a:cubicBezTo>
                    <a:pt x="3667" y="1696"/>
                    <a:pt x="3947" y="1215"/>
                    <a:pt x="4144" y="706"/>
                  </a:cubicBezTo>
                  <a:cubicBezTo>
                    <a:pt x="4309" y="280"/>
                    <a:pt x="4111" y="14"/>
                    <a:pt x="35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759;p28">
              <a:extLst>
                <a:ext uri="{FF2B5EF4-FFF2-40B4-BE49-F238E27FC236}">
                  <a16:creationId xmlns:a16="http://schemas.microsoft.com/office/drawing/2014/main" id="{6B53DE3C-A7DB-A204-6C3B-13E78C31F433}"/>
                </a:ext>
              </a:extLst>
            </p:cNvPr>
            <p:cNvSpPr/>
            <p:nvPr/>
          </p:nvSpPr>
          <p:spPr>
            <a:xfrm>
              <a:off x="8099100" y="1941550"/>
              <a:ext cx="366950" cy="360725"/>
            </a:xfrm>
            <a:custGeom>
              <a:avLst/>
              <a:gdLst/>
              <a:ahLst/>
              <a:cxnLst/>
              <a:rect l="l" t="t" r="r" b="b"/>
              <a:pathLst>
                <a:path w="14678" h="14429" extrusionOk="0">
                  <a:moveTo>
                    <a:pt x="5304" y="659"/>
                  </a:moveTo>
                  <a:cubicBezTo>
                    <a:pt x="5608" y="659"/>
                    <a:pt x="5920" y="684"/>
                    <a:pt x="6243" y="732"/>
                  </a:cubicBezTo>
                  <a:cubicBezTo>
                    <a:pt x="7879" y="980"/>
                    <a:pt x="8746" y="2226"/>
                    <a:pt x="8452" y="3854"/>
                  </a:cubicBezTo>
                  <a:cubicBezTo>
                    <a:pt x="8365" y="4321"/>
                    <a:pt x="8214" y="4775"/>
                    <a:pt x="8136" y="5243"/>
                  </a:cubicBezTo>
                  <a:cubicBezTo>
                    <a:pt x="8108" y="5413"/>
                    <a:pt x="8167" y="5682"/>
                    <a:pt x="8283" y="5760"/>
                  </a:cubicBezTo>
                  <a:cubicBezTo>
                    <a:pt x="8326" y="5789"/>
                    <a:pt x="8391" y="5801"/>
                    <a:pt x="8463" y="5801"/>
                  </a:cubicBezTo>
                  <a:cubicBezTo>
                    <a:pt x="8589" y="5801"/>
                    <a:pt x="8735" y="5762"/>
                    <a:pt x="8819" y="5701"/>
                  </a:cubicBezTo>
                  <a:cubicBezTo>
                    <a:pt x="9451" y="5236"/>
                    <a:pt x="10174" y="5116"/>
                    <a:pt x="10909" y="5116"/>
                  </a:cubicBezTo>
                  <a:cubicBezTo>
                    <a:pt x="10980" y="5116"/>
                    <a:pt x="11050" y="5117"/>
                    <a:pt x="11120" y="5119"/>
                  </a:cubicBezTo>
                  <a:cubicBezTo>
                    <a:pt x="12683" y="5169"/>
                    <a:pt x="13801" y="6957"/>
                    <a:pt x="13224" y="8507"/>
                  </a:cubicBezTo>
                  <a:cubicBezTo>
                    <a:pt x="12696" y="9923"/>
                    <a:pt x="11849" y="11160"/>
                    <a:pt x="10588" y="12018"/>
                  </a:cubicBezTo>
                  <a:cubicBezTo>
                    <a:pt x="9456" y="12783"/>
                    <a:pt x="8268" y="13498"/>
                    <a:pt x="6953" y="13627"/>
                  </a:cubicBezTo>
                  <a:cubicBezTo>
                    <a:pt x="5203" y="10825"/>
                    <a:pt x="3488" y="8076"/>
                    <a:pt x="1770" y="5330"/>
                  </a:cubicBezTo>
                  <a:cubicBezTo>
                    <a:pt x="1581" y="5036"/>
                    <a:pt x="1375" y="4757"/>
                    <a:pt x="1160" y="4483"/>
                  </a:cubicBezTo>
                  <a:cubicBezTo>
                    <a:pt x="687" y="3863"/>
                    <a:pt x="651" y="3427"/>
                    <a:pt x="1127" y="2819"/>
                  </a:cubicBezTo>
                  <a:cubicBezTo>
                    <a:pt x="2230" y="1404"/>
                    <a:pt x="3623" y="659"/>
                    <a:pt x="5304" y="659"/>
                  </a:cubicBezTo>
                  <a:close/>
                  <a:moveTo>
                    <a:pt x="5277" y="1"/>
                  </a:moveTo>
                  <a:cubicBezTo>
                    <a:pt x="3394" y="1"/>
                    <a:pt x="1755" y="877"/>
                    <a:pt x="564" y="2529"/>
                  </a:cubicBezTo>
                  <a:cubicBezTo>
                    <a:pt x="276" y="2933"/>
                    <a:pt x="188" y="3478"/>
                    <a:pt x="32" y="3964"/>
                  </a:cubicBezTo>
                  <a:cubicBezTo>
                    <a:pt x="1" y="4070"/>
                    <a:pt x="32" y="4235"/>
                    <a:pt x="97" y="4327"/>
                  </a:cubicBezTo>
                  <a:cubicBezTo>
                    <a:pt x="569" y="5005"/>
                    <a:pt x="1096" y="5651"/>
                    <a:pt x="1532" y="6353"/>
                  </a:cubicBezTo>
                  <a:cubicBezTo>
                    <a:pt x="3026" y="8763"/>
                    <a:pt x="4483" y="11197"/>
                    <a:pt x="5974" y="13612"/>
                  </a:cubicBezTo>
                  <a:cubicBezTo>
                    <a:pt x="6313" y="14168"/>
                    <a:pt x="6564" y="14429"/>
                    <a:pt x="6978" y="14429"/>
                  </a:cubicBezTo>
                  <a:cubicBezTo>
                    <a:pt x="7161" y="14429"/>
                    <a:pt x="7377" y="14377"/>
                    <a:pt x="7646" y="14277"/>
                  </a:cubicBezTo>
                  <a:cubicBezTo>
                    <a:pt x="8787" y="13856"/>
                    <a:pt x="9932" y="13365"/>
                    <a:pt x="10950" y="12714"/>
                  </a:cubicBezTo>
                  <a:cubicBezTo>
                    <a:pt x="12444" y="11761"/>
                    <a:pt x="13434" y="10325"/>
                    <a:pt x="13998" y="8653"/>
                  </a:cubicBezTo>
                  <a:cubicBezTo>
                    <a:pt x="14677" y="6631"/>
                    <a:pt x="13196" y="4418"/>
                    <a:pt x="11124" y="4326"/>
                  </a:cubicBezTo>
                  <a:cubicBezTo>
                    <a:pt x="11072" y="4323"/>
                    <a:pt x="11019" y="4322"/>
                    <a:pt x="10965" y="4322"/>
                  </a:cubicBezTo>
                  <a:cubicBezTo>
                    <a:pt x="10357" y="4322"/>
                    <a:pt x="9739" y="4479"/>
                    <a:pt x="9094" y="4555"/>
                  </a:cubicBezTo>
                  <a:cubicBezTo>
                    <a:pt x="9136" y="4258"/>
                    <a:pt x="9172" y="3955"/>
                    <a:pt x="9218" y="3652"/>
                  </a:cubicBezTo>
                  <a:cubicBezTo>
                    <a:pt x="9415" y="2268"/>
                    <a:pt x="8554" y="678"/>
                    <a:pt x="7206" y="288"/>
                  </a:cubicBezTo>
                  <a:cubicBezTo>
                    <a:pt x="6541" y="95"/>
                    <a:pt x="5896" y="1"/>
                    <a:pt x="52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760;p28">
              <a:extLst>
                <a:ext uri="{FF2B5EF4-FFF2-40B4-BE49-F238E27FC236}">
                  <a16:creationId xmlns:a16="http://schemas.microsoft.com/office/drawing/2014/main" id="{C97B3E2E-C430-3B78-DB2A-169BD0FD0CD1}"/>
                </a:ext>
              </a:extLst>
            </p:cNvPr>
            <p:cNvSpPr/>
            <p:nvPr/>
          </p:nvSpPr>
          <p:spPr>
            <a:xfrm>
              <a:off x="8115375" y="1958025"/>
              <a:ext cx="328750" cy="324175"/>
            </a:xfrm>
            <a:custGeom>
              <a:avLst/>
              <a:gdLst/>
              <a:ahLst/>
              <a:cxnLst/>
              <a:rect l="l" t="t" r="r" b="b"/>
              <a:pathLst>
                <a:path w="13150" h="12967" extrusionOk="0">
                  <a:moveTo>
                    <a:pt x="4245" y="2008"/>
                  </a:moveTo>
                  <a:cubicBezTo>
                    <a:pt x="4992" y="2040"/>
                    <a:pt x="5551" y="2256"/>
                    <a:pt x="5853" y="2892"/>
                  </a:cubicBezTo>
                  <a:cubicBezTo>
                    <a:pt x="6147" y="3507"/>
                    <a:pt x="5940" y="4047"/>
                    <a:pt x="5528" y="4510"/>
                  </a:cubicBezTo>
                  <a:cubicBezTo>
                    <a:pt x="5129" y="4960"/>
                    <a:pt x="4698" y="5382"/>
                    <a:pt x="4240" y="5771"/>
                  </a:cubicBezTo>
                  <a:cubicBezTo>
                    <a:pt x="4206" y="5802"/>
                    <a:pt x="4137" y="5817"/>
                    <a:pt x="4059" y="5817"/>
                  </a:cubicBezTo>
                  <a:cubicBezTo>
                    <a:pt x="3930" y="5817"/>
                    <a:pt x="3777" y="5778"/>
                    <a:pt x="3717" y="5711"/>
                  </a:cubicBezTo>
                  <a:cubicBezTo>
                    <a:pt x="3168" y="5130"/>
                    <a:pt x="2608" y="4543"/>
                    <a:pt x="2159" y="3883"/>
                  </a:cubicBezTo>
                  <a:cubicBezTo>
                    <a:pt x="2017" y="3677"/>
                    <a:pt x="2099" y="3136"/>
                    <a:pt x="2282" y="2938"/>
                  </a:cubicBezTo>
                  <a:cubicBezTo>
                    <a:pt x="2814" y="2361"/>
                    <a:pt x="3520" y="2044"/>
                    <a:pt x="4245" y="2008"/>
                  </a:cubicBezTo>
                  <a:close/>
                  <a:moveTo>
                    <a:pt x="8507" y="7257"/>
                  </a:moveTo>
                  <a:cubicBezTo>
                    <a:pt x="9424" y="7357"/>
                    <a:pt x="9832" y="7572"/>
                    <a:pt x="10057" y="8164"/>
                  </a:cubicBezTo>
                  <a:cubicBezTo>
                    <a:pt x="10322" y="8864"/>
                    <a:pt x="10175" y="9535"/>
                    <a:pt x="9584" y="10052"/>
                  </a:cubicBezTo>
                  <a:cubicBezTo>
                    <a:pt x="9130" y="10450"/>
                    <a:pt x="8626" y="10785"/>
                    <a:pt x="8158" y="11170"/>
                  </a:cubicBezTo>
                  <a:cubicBezTo>
                    <a:pt x="8023" y="11281"/>
                    <a:pt x="7903" y="11333"/>
                    <a:pt x="7795" y="11333"/>
                  </a:cubicBezTo>
                  <a:cubicBezTo>
                    <a:pt x="7642" y="11333"/>
                    <a:pt x="7511" y="11229"/>
                    <a:pt x="7394" y="11033"/>
                  </a:cubicBezTo>
                  <a:cubicBezTo>
                    <a:pt x="6953" y="10295"/>
                    <a:pt x="6513" y="9562"/>
                    <a:pt x="6092" y="8810"/>
                  </a:cubicBezTo>
                  <a:cubicBezTo>
                    <a:pt x="5831" y="8342"/>
                    <a:pt x="5940" y="7994"/>
                    <a:pt x="6458" y="7815"/>
                  </a:cubicBezTo>
                  <a:cubicBezTo>
                    <a:pt x="7127" y="7591"/>
                    <a:pt x="7824" y="7440"/>
                    <a:pt x="8507" y="7257"/>
                  </a:cubicBezTo>
                  <a:close/>
                  <a:moveTo>
                    <a:pt x="4653" y="0"/>
                  </a:moveTo>
                  <a:cubicBezTo>
                    <a:pt x="2972" y="0"/>
                    <a:pt x="1580" y="745"/>
                    <a:pt x="477" y="2160"/>
                  </a:cubicBezTo>
                  <a:cubicBezTo>
                    <a:pt x="0" y="2768"/>
                    <a:pt x="36" y="3204"/>
                    <a:pt x="509" y="3824"/>
                  </a:cubicBezTo>
                  <a:cubicBezTo>
                    <a:pt x="724" y="4098"/>
                    <a:pt x="930" y="4377"/>
                    <a:pt x="1119" y="4671"/>
                  </a:cubicBezTo>
                  <a:cubicBezTo>
                    <a:pt x="2837" y="7417"/>
                    <a:pt x="4552" y="10166"/>
                    <a:pt x="6302" y="12967"/>
                  </a:cubicBezTo>
                  <a:cubicBezTo>
                    <a:pt x="7617" y="12839"/>
                    <a:pt x="8805" y="12124"/>
                    <a:pt x="9937" y="11359"/>
                  </a:cubicBezTo>
                  <a:cubicBezTo>
                    <a:pt x="11197" y="10501"/>
                    <a:pt x="12045" y="9264"/>
                    <a:pt x="12573" y="7848"/>
                  </a:cubicBezTo>
                  <a:cubicBezTo>
                    <a:pt x="13150" y="6298"/>
                    <a:pt x="12032" y="4510"/>
                    <a:pt x="10469" y="4460"/>
                  </a:cubicBezTo>
                  <a:cubicBezTo>
                    <a:pt x="10399" y="4458"/>
                    <a:pt x="10329" y="4457"/>
                    <a:pt x="10259" y="4457"/>
                  </a:cubicBezTo>
                  <a:cubicBezTo>
                    <a:pt x="9524" y="4457"/>
                    <a:pt x="8800" y="4577"/>
                    <a:pt x="8168" y="5042"/>
                  </a:cubicBezTo>
                  <a:cubicBezTo>
                    <a:pt x="8084" y="5103"/>
                    <a:pt x="7938" y="5142"/>
                    <a:pt x="7812" y="5142"/>
                  </a:cubicBezTo>
                  <a:cubicBezTo>
                    <a:pt x="7740" y="5142"/>
                    <a:pt x="7675" y="5130"/>
                    <a:pt x="7632" y="5101"/>
                  </a:cubicBezTo>
                  <a:cubicBezTo>
                    <a:pt x="7516" y="5023"/>
                    <a:pt x="7457" y="4754"/>
                    <a:pt x="7485" y="4584"/>
                  </a:cubicBezTo>
                  <a:cubicBezTo>
                    <a:pt x="7563" y="4116"/>
                    <a:pt x="7714" y="3662"/>
                    <a:pt x="7802" y="3195"/>
                  </a:cubicBezTo>
                  <a:cubicBezTo>
                    <a:pt x="8095" y="1568"/>
                    <a:pt x="7228" y="321"/>
                    <a:pt x="5592" y="73"/>
                  </a:cubicBezTo>
                  <a:cubicBezTo>
                    <a:pt x="5269" y="25"/>
                    <a:pt x="4957" y="0"/>
                    <a:pt x="4653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761;p28">
              <a:extLst>
                <a:ext uri="{FF2B5EF4-FFF2-40B4-BE49-F238E27FC236}">
                  <a16:creationId xmlns:a16="http://schemas.microsoft.com/office/drawing/2014/main" id="{4E252ADE-3D23-9B6F-7B4F-92B43F81F9B4}"/>
                </a:ext>
              </a:extLst>
            </p:cNvPr>
            <p:cNvSpPr/>
            <p:nvPr/>
          </p:nvSpPr>
          <p:spPr>
            <a:xfrm>
              <a:off x="8261100" y="2139425"/>
              <a:ext cx="112350" cy="101950"/>
            </a:xfrm>
            <a:custGeom>
              <a:avLst/>
              <a:gdLst/>
              <a:ahLst/>
              <a:cxnLst/>
              <a:rect l="l" t="t" r="r" b="b"/>
              <a:pathLst>
                <a:path w="4494" h="4078" extrusionOk="0">
                  <a:moveTo>
                    <a:pt x="2797" y="741"/>
                  </a:moveTo>
                  <a:cubicBezTo>
                    <a:pt x="3048" y="741"/>
                    <a:pt x="3463" y="907"/>
                    <a:pt x="3480" y="1032"/>
                  </a:cubicBezTo>
                  <a:cubicBezTo>
                    <a:pt x="3526" y="1375"/>
                    <a:pt x="3484" y="1825"/>
                    <a:pt x="3283" y="2081"/>
                  </a:cubicBezTo>
                  <a:cubicBezTo>
                    <a:pt x="2958" y="2502"/>
                    <a:pt x="2476" y="2805"/>
                    <a:pt x="2051" y="3167"/>
                  </a:cubicBezTo>
                  <a:cubicBezTo>
                    <a:pt x="1601" y="2525"/>
                    <a:pt x="1170" y="1907"/>
                    <a:pt x="625" y="1123"/>
                  </a:cubicBezTo>
                  <a:cubicBezTo>
                    <a:pt x="1372" y="981"/>
                    <a:pt x="2055" y="815"/>
                    <a:pt x="2751" y="743"/>
                  </a:cubicBezTo>
                  <a:cubicBezTo>
                    <a:pt x="2766" y="742"/>
                    <a:pt x="2781" y="741"/>
                    <a:pt x="2797" y="741"/>
                  </a:cubicBezTo>
                  <a:close/>
                  <a:moveTo>
                    <a:pt x="2678" y="1"/>
                  </a:moveTo>
                  <a:cubicBezTo>
                    <a:pt x="1995" y="184"/>
                    <a:pt x="1298" y="335"/>
                    <a:pt x="629" y="560"/>
                  </a:cubicBezTo>
                  <a:cubicBezTo>
                    <a:pt x="111" y="739"/>
                    <a:pt x="1" y="1086"/>
                    <a:pt x="262" y="1555"/>
                  </a:cubicBezTo>
                  <a:cubicBezTo>
                    <a:pt x="684" y="2306"/>
                    <a:pt x="1124" y="3040"/>
                    <a:pt x="1564" y="3777"/>
                  </a:cubicBezTo>
                  <a:cubicBezTo>
                    <a:pt x="1682" y="3973"/>
                    <a:pt x="1812" y="4077"/>
                    <a:pt x="1965" y="4077"/>
                  </a:cubicBezTo>
                  <a:cubicBezTo>
                    <a:pt x="2074" y="4077"/>
                    <a:pt x="2194" y="4025"/>
                    <a:pt x="2329" y="3914"/>
                  </a:cubicBezTo>
                  <a:cubicBezTo>
                    <a:pt x="2797" y="3529"/>
                    <a:pt x="3301" y="3194"/>
                    <a:pt x="3755" y="2796"/>
                  </a:cubicBezTo>
                  <a:cubicBezTo>
                    <a:pt x="4346" y="2279"/>
                    <a:pt x="4493" y="1608"/>
                    <a:pt x="4228" y="908"/>
                  </a:cubicBezTo>
                  <a:cubicBezTo>
                    <a:pt x="4003" y="316"/>
                    <a:pt x="3595" y="101"/>
                    <a:pt x="26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62;p28">
              <a:extLst>
                <a:ext uri="{FF2B5EF4-FFF2-40B4-BE49-F238E27FC236}">
                  <a16:creationId xmlns:a16="http://schemas.microsoft.com/office/drawing/2014/main" id="{F5A67886-494B-3FD8-34FA-7326940A059A}"/>
                </a:ext>
              </a:extLst>
            </p:cNvPr>
            <p:cNvSpPr/>
            <p:nvPr/>
          </p:nvSpPr>
          <p:spPr>
            <a:xfrm>
              <a:off x="8165800" y="2008225"/>
              <a:ext cx="103250" cy="95225"/>
            </a:xfrm>
            <a:custGeom>
              <a:avLst/>
              <a:gdLst/>
              <a:ahLst/>
              <a:cxnLst/>
              <a:rect l="l" t="t" r="r" b="b"/>
              <a:pathLst>
                <a:path w="4130" h="3809" extrusionOk="0">
                  <a:moveTo>
                    <a:pt x="2177" y="619"/>
                  </a:moveTo>
                  <a:cubicBezTo>
                    <a:pt x="2244" y="619"/>
                    <a:pt x="2313" y="623"/>
                    <a:pt x="2383" y="632"/>
                  </a:cubicBezTo>
                  <a:cubicBezTo>
                    <a:pt x="2668" y="669"/>
                    <a:pt x="3015" y="866"/>
                    <a:pt x="3158" y="1100"/>
                  </a:cubicBezTo>
                  <a:cubicBezTo>
                    <a:pt x="3259" y="1269"/>
                    <a:pt x="3153" y="1664"/>
                    <a:pt x="3011" y="1875"/>
                  </a:cubicBezTo>
                  <a:lnTo>
                    <a:pt x="3012" y="1875"/>
                  </a:lnTo>
                  <a:cubicBezTo>
                    <a:pt x="2759" y="2245"/>
                    <a:pt x="2411" y="2548"/>
                    <a:pt x="2104" y="2878"/>
                  </a:cubicBezTo>
                  <a:cubicBezTo>
                    <a:pt x="1631" y="2323"/>
                    <a:pt x="1187" y="1801"/>
                    <a:pt x="733" y="1265"/>
                  </a:cubicBezTo>
                  <a:cubicBezTo>
                    <a:pt x="1052" y="1004"/>
                    <a:pt x="1537" y="619"/>
                    <a:pt x="2177" y="619"/>
                  </a:cubicBezTo>
                  <a:close/>
                  <a:moveTo>
                    <a:pt x="2227" y="0"/>
                  </a:moveTo>
                  <a:cubicBezTo>
                    <a:pt x="1503" y="36"/>
                    <a:pt x="797" y="352"/>
                    <a:pt x="265" y="930"/>
                  </a:cubicBezTo>
                  <a:cubicBezTo>
                    <a:pt x="82" y="1128"/>
                    <a:pt x="0" y="1669"/>
                    <a:pt x="142" y="1875"/>
                  </a:cubicBezTo>
                  <a:cubicBezTo>
                    <a:pt x="591" y="2535"/>
                    <a:pt x="1151" y="3121"/>
                    <a:pt x="1700" y="3703"/>
                  </a:cubicBezTo>
                  <a:cubicBezTo>
                    <a:pt x="1761" y="3769"/>
                    <a:pt x="1914" y="3808"/>
                    <a:pt x="2043" y="3808"/>
                  </a:cubicBezTo>
                  <a:cubicBezTo>
                    <a:pt x="2120" y="3808"/>
                    <a:pt x="2189" y="3794"/>
                    <a:pt x="2223" y="3763"/>
                  </a:cubicBezTo>
                  <a:cubicBezTo>
                    <a:pt x="2681" y="3373"/>
                    <a:pt x="3112" y="2952"/>
                    <a:pt x="3511" y="2502"/>
                  </a:cubicBezTo>
                  <a:cubicBezTo>
                    <a:pt x="3923" y="2039"/>
                    <a:pt x="4130" y="1499"/>
                    <a:pt x="3836" y="884"/>
                  </a:cubicBezTo>
                  <a:cubicBezTo>
                    <a:pt x="3534" y="247"/>
                    <a:pt x="2975" y="32"/>
                    <a:pt x="2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63;p28">
              <a:extLst>
                <a:ext uri="{FF2B5EF4-FFF2-40B4-BE49-F238E27FC236}">
                  <a16:creationId xmlns:a16="http://schemas.microsoft.com/office/drawing/2014/main" id="{619A31D5-7822-3993-EFF5-9DCE98A3E154}"/>
                </a:ext>
              </a:extLst>
            </p:cNvPr>
            <p:cNvSpPr/>
            <p:nvPr/>
          </p:nvSpPr>
          <p:spPr>
            <a:xfrm>
              <a:off x="6292350" y="1906300"/>
              <a:ext cx="1869625" cy="2274450"/>
            </a:xfrm>
            <a:custGeom>
              <a:avLst/>
              <a:gdLst/>
              <a:ahLst/>
              <a:cxnLst/>
              <a:rect l="l" t="t" r="r" b="b"/>
              <a:pathLst>
                <a:path w="74785" h="90978" extrusionOk="0">
                  <a:moveTo>
                    <a:pt x="69167" y="14155"/>
                  </a:moveTo>
                  <a:cubicBezTo>
                    <a:pt x="69879" y="14155"/>
                    <a:pt x="70662" y="14788"/>
                    <a:pt x="71066" y="15786"/>
                  </a:cubicBezTo>
                  <a:cubicBezTo>
                    <a:pt x="71418" y="16662"/>
                    <a:pt x="70892" y="17546"/>
                    <a:pt x="69778" y="17913"/>
                  </a:cubicBezTo>
                  <a:cubicBezTo>
                    <a:pt x="69388" y="16690"/>
                    <a:pt x="69012" y="15489"/>
                    <a:pt x="68637" y="14288"/>
                  </a:cubicBezTo>
                  <a:cubicBezTo>
                    <a:pt x="68804" y="14198"/>
                    <a:pt x="68983" y="14155"/>
                    <a:pt x="69167" y="14155"/>
                  </a:cubicBezTo>
                  <a:close/>
                  <a:moveTo>
                    <a:pt x="67871" y="14613"/>
                  </a:moveTo>
                  <a:cubicBezTo>
                    <a:pt x="68242" y="15823"/>
                    <a:pt x="68605" y="17010"/>
                    <a:pt x="68976" y="18220"/>
                  </a:cubicBezTo>
                  <a:cubicBezTo>
                    <a:pt x="68755" y="18302"/>
                    <a:pt x="68538" y="18341"/>
                    <a:pt x="68330" y="18341"/>
                  </a:cubicBezTo>
                  <a:cubicBezTo>
                    <a:pt x="67618" y="18341"/>
                    <a:pt x="67004" y="17881"/>
                    <a:pt x="66657" y="17098"/>
                  </a:cubicBezTo>
                  <a:cubicBezTo>
                    <a:pt x="66216" y="16107"/>
                    <a:pt x="66584" y="15310"/>
                    <a:pt x="67871" y="14613"/>
                  </a:cubicBezTo>
                  <a:close/>
                  <a:moveTo>
                    <a:pt x="60263" y="16136"/>
                  </a:moveTo>
                  <a:cubicBezTo>
                    <a:pt x="60775" y="16136"/>
                    <a:pt x="61285" y="16298"/>
                    <a:pt x="61660" y="16616"/>
                  </a:cubicBezTo>
                  <a:cubicBezTo>
                    <a:pt x="62495" y="17321"/>
                    <a:pt x="62802" y="18417"/>
                    <a:pt x="62389" y="19325"/>
                  </a:cubicBezTo>
                  <a:cubicBezTo>
                    <a:pt x="61996" y="20205"/>
                    <a:pt x="61216" y="20397"/>
                    <a:pt x="60065" y="20415"/>
                  </a:cubicBezTo>
                  <a:cubicBezTo>
                    <a:pt x="60029" y="20418"/>
                    <a:pt x="59993" y="20420"/>
                    <a:pt x="59955" y="20420"/>
                  </a:cubicBezTo>
                  <a:cubicBezTo>
                    <a:pt x="59421" y="20420"/>
                    <a:pt x="58775" y="20113"/>
                    <a:pt x="58218" y="19582"/>
                  </a:cubicBezTo>
                  <a:cubicBezTo>
                    <a:pt x="57499" y="18894"/>
                    <a:pt x="57476" y="17889"/>
                    <a:pt x="58186" y="17203"/>
                  </a:cubicBezTo>
                  <a:cubicBezTo>
                    <a:pt x="58433" y="16958"/>
                    <a:pt x="58699" y="16733"/>
                    <a:pt x="58979" y="16528"/>
                  </a:cubicBezTo>
                  <a:cubicBezTo>
                    <a:pt x="59346" y="16265"/>
                    <a:pt x="59805" y="16136"/>
                    <a:pt x="60263" y="16136"/>
                  </a:cubicBezTo>
                  <a:close/>
                  <a:moveTo>
                    <a:pt x="59395" y="811"/>
                  </a:moveTo>
                  <a:cubicBezTo>
                    <a:pt x="60489" y="811"/>
                    <a:pt x="61478" y="1230"/>
                    <a:pt x="62228" y="2202"/>
                  </a:cubicBezTo>
                  <a:cubicBezTo>
                    <a:pt x="62329" y="2330"/>
                    <a:pt x="62457" y="2444"/>
                    <a:pt x="62540" y="2582"/>
                  </a:cubicBezTo>
                  <a:cubicBezTo>
                    <a:pt x="63503" y="4131"/>
                    <a:pt x="64973" y="4758"/>
                    <a:pt x="66711" y="4993"/>
                  </a:cubicBezTo>
                  <a:cubicBezTo>
                    <a:pt x="67518" y="5103"/>
                    <a:pt x="68320" y="5355"/>
                    <a:pt x="69090" y="5635"/>
                  </a:cubicBezTo>
                  <a:cubicBezTo>
                    <a:pt x="69791" y="5887"/>
                    <a:pt x="70533" y="7160"/>
                    <a:pt x="70488" y="7853"/>
                  </a:cubicBezTo>
                  <a:cubicBezTo>
                    <a:pt x="70429" y="8824"/>
                    <a:pt x="69302" y="9962"/>
                    <a:pt x="68330" y="10025"/>
                  </a:cubicBezTo>
                  <a:cubicBezTo>
                    <a:pt x="68149" y="10036"/>
                    <a:pt x="67964" y="10045"/>
                    <a:pt x="67781" y="10045"/>
                  </a:cubicBezTo>
                  <a:cubicBezTo>
                    <a:pt x="67653" y="10045"/>
                    <a:pt x="67525" y="10041"/>
                    <a:pt x="67399" y="10030"/>
                  </a:cubicBezTo>
                  <a:cubicBezTo>
                    <a:pt x="67294" y="10020"/>
                    <a:pt x="67193" y="10016"/>
                    <a:pt x="67093" y="10016"/>
                  </a:cubicBezTo>
                  <a:cubicBezTo>
                    <a:pt x="65982" y="10016"/>
                    <a:pt x="65144" y="10589"/>
                    <a:pt x="64590" y="11510"/>
                  </a:cubicBezTo>
                  <a:cubicBezTo>
                    <a:pt x="63990" y="12506"/>
                    <a:pt x="63162" y="12899"/>
                    <a:pt x="62094" y="12899"/>
                  </a:cubicBezTo>
                  <a:cubicBezTo>
                    <a:pt x="62075" y="12899"/>
                    <a:pt x="62055" y="12899"/>
                    <a:pt x="62036" y="12899"/>
                  </a:cubicBezTo>
                  <a:cubicBezTo>
                    <a:pt x="60940" y="12881"/>
                    <a:pt x="59840" y="12849"/>
                    <a:pt x="58750" y="12749"/>
                  </a:cubicBezTo>
                  <a:cubicBezTo>
                    <a:pt x="58550" y="12731"/>
                    <a:pt x="58355" y="12722"/>
                    <a:pt x="58165" y="12722"/>
                  </a:cubicBezTo>
                  <a:cubicBezTo>
                    <a:pt x="56637" y="12722"/>
                    <a:pt x="55418" y="13305"/>
                    <a:pt x="54419" y="14646"/>
                  </a:cubicBezTo>
                  <a:cubicBezTo>
                    <a:pt x="53950" y="15269"/>
                    <a:pt x="54102" y="15660"/>
                    <a:pt x="54285" y="16209"/>
                  </a:cubicBezTo>
                  <a:cubicBezTo>
                    <a:pt x="54546" y="17007"/>
                    <a:pt x="54767" y="17818"/>
                    <a:pt x="55000" y="18624"/>
                  </a:cubicBezTo>
                  <a:cubicBezTo>
                    <a:pt x="55033" y="18731"/>
                    <a:pt x="55078" y="18854"/>
                    <a:pt x="55051" y="18950"/>
                  </a:cubicBezTo>
                  <a:cubicBezTo>
                    <a:pt x="54968" y="19230"/>
                    <a:pt x="54854" y="19505"/>
                    <a:pt x="54749" y="19779"/>
                  </a:cubicBezTo>
                  <a:cubicBezTo>
                    <a:pt x="54487" y="19684"/>
                    <a:pt x="54221" y="19583"/>
                    <a:pt x="53960" y="19482"/>
                  </a:cubicBezTo>
                  <a:cubicBezTo>
                    <a:pt x="53927" y="19468"/>
                    <a:pt x="53900" y="19436"/>
                    <a:pt x="53882" y="19404"/>
                  </a:cubicBezTo>
                  <a:cubicBezTo>
                    <a:pt x="53443" y="18483"/>
                    <a:pt x="52543" y="18492"/>
                    <a:pt x="51728" y="18359"/>
                  </a:cubicBezTo>
                  <a:cubicBezTo>
                    <a:pt x="51646" y="18346"/>
                    <a:pt x="51566" y="18339"/>
                    <a:pt x="51489" y="18339"/>
                  </a:cubicBezTo>
                  <a:cubicBezTo>
                    <a:pt x="50974" y="18339"/>
                    <a:pt x="50581" y="18627"/>
                    <a:pt x="50362" y="19138"/>
                  </a:cubicBezTo>
                  <a:cubicBezTo>
                    <a:pt x="50304" y="19291"/>
                    <a:pt x="50260" y="19449"/>
                    <a:pt x="50229" y="19610"/>
                  </a:cubicBezTo>
                  <a:cubicBezTo>
                    <a:pt x="49848" y="21600"/>
                    <a:pt x="50885" y="23827"/>
                    <a:pt x="52896" y="25097"/>
                  </a:cubicBezTo>
                  <a:cubicBezTo>
                    <a:pt x="52617" y="25298"/>
                    <a:pt x="52420" y="25486"/>
                    <a:pt x="52191" y="25597"/>
                  </a:cubicBezTo>
                  <a:cubicBezTo>
                    <a:pt x="51701" y="25834"/>
                    <a:pt x="51201" y="26067"/>
                    <a:pt x="50683" y="26246"/>
                  </a:cubicBezTo>
                  <a:cubicBezTo>
                    <a:pt x="50491" y="26313"/>
                    <a:pt x="50317" y="26345"/>
                    <a:pt x="50162" y="26345"/>
                  </a:cubicBezTo>
                  <a:cubicBezTo>
                    <a:pt x="49628" y="26345"/>
                    <a:pt x="49331" y="25957"/>
                    <a:pt x="49349" y="25260"/>
                  </a:cubicBezTo>
                  <a:cubicBezTo>
                    <a:pt x="49381" y="23757"/>
                    <a:pt x="49316" y="23674"/>
                    <a:pt x="47854" y="23257"/>
                  </a:cubicBezTo>
                  <a:cubicBezTo>
                    <a:pt x="47484" y="23152"/>
                    <a:pt x="47117" y="23042"/>
                    <a:pt x="46754" y="22914"/>
                  </a:cubicBezTo>
                  <a:cubicBezTo>
                    <a:pt x="45481" y="22451"/>
                    <a:pt x="44756" y="21162"/>
                    <a:pt x="45169" y="19879"/>
                  </a:cubicBezTo>
                  <a:cubicBezTo>
                    <a:pt x="45412" y="19123"/>
                    <a:pt x="45815" y="18413"/>
                    <a:pt x="46218" y="17725"/>
                  </a:cubicBezTo>
                  <a:cubicBezTo>
                    <a:pt x="46640" y="17020"/>
                    <a:pt x="47149" y="16364"/>
                    <a:pt x="47621" y="15690"/>
                  </a:cubicBezTo>
                  <a:cubicBezTo>
                    <a:pt x="47974" y="15195"/>
                    <a:pt x="47993" y="14664"/>
                    <a:pt x="47785" y="14123"/>
                  </a:cubicBezTo>
                  <a:cubicBezTo>
                    <a:pt x="47644" y="13747"/>
                    <a:pt x="47483" y="13371"/>
                    <a:pt x="47291" y="13017"/>
                  </a:cubicBezTo>
                  <a:cubicBezTo>
                    <a:pt x="46328" y="11198"/>
                    <a:pt x="47053" y="8860"/>
                    <a:pt x="48986" y="7853"/>
                  </a:cubicBezTo>
                  <a:cubicBezTo>
                    <a:pt x="49716" y="7476"/>
                    <a:pt x="50463" y="7119"/>
                    <a:pt x="51223" y="6816"/>
                  </a:cubicBezTo>
                  <a:cubicBezTo>
                    <a:pt x="52868" y="6170"/>
                    <a:pt x="54083" y="5084"/>
                    <a:pt x="54890" y="3516"/>
                  </a:cubicBezTo>
                  <a:cubicBezTo>
                    <a:pt x="55678" y="1980"/>
                    <a:pt x="57007" y="1128"/>
                    <a:pt x="58653" y="871"/>
                  </a:cubicBezTo>
                  <a:cubicBezTo>
                    <a:pt x="58904" y="831"/>
                    <a:pt x="59152" y="811"/>
                    <a:pt x="59395" y="811"/>
                  </a:cubicBezTo>
                  <a:close/>
                  <a:moveTo>
                    <a:pt x="48177" y="35014"/>
                  </a:moveTo>
                  <a:cubicBezTo>
                    <a:pt x="48278" y="36564"/>
                    <a:pt x="48837" y="37902"/>
                    <a:pt x="49992" y="38851"/>
                  </a:cubicBezTo>
                  <a:cubicBezTo>
                    <a:pt x="51701" y="40258"/>
                    <a:pt x="53604" y="41354"/>
                    <a:pt x="55868" y="41610"/>
                  </a:cubicBezTo>
                  <a:cubicBezTo>
                    <a:pt x="56652" y="41701"/>
                    <a:pt x="57435" y="41766"/>
                    <a:pt x="58293" y="41853"/>
                  </a:cubicBezTo>
                  <a:cubicBezTo>
                    <a:pt x="58310" y="42151"/>
                    <a:pt x="58343" y="42454"/>
                    <a:pt x="58338" y="42755"/>
                  </a:cubicBezTo>
                  <a:cubicBezTo>
                    <a:pt x="58306" y="45418"/>
                    <a:pt x="57774" y="48027"/>
                    <a:pt x="57379" y="50648"/>
                  </a:cubicBezTo>
                  <a:lnTo>
                    <a:pt x="57380" y="50648"/>
                  </a:lnTo>
                  <a:cubicBezTo>
                    <a:pt x="57338" y="50919"/>
                    <a:pt x="57207" y="50969"/>
                    <a:pt x="57037" y="50969"/>
                  </a:cubicBezTo>
                  <a:cubicBezTo>
                    <a:pt x="56985" y="50969"/>
                    <a:pt x="56929" y="50964"/>
                    <a:pt x="56871" y="50960"/>
                  </a:cubicBezTo>
                  <a:cubicBezTo>
                    <a:pt x="54181" y="50782"/>
                    <a:pt x="51513" y="50465"/>
                    <a:pt x="48970" y="49489"/>
                  </a:cubicBezTo>
                  <a:cubicBezTo>
                    <a:pt x="47122" y="48788"/>
                    <a:pt x="45247" y="48155"/>
                    <a:pt x="43428" y="47398"/>
                  </a:cubicBezTo>
                  <a:cubicBezTo>
                    <a:pt x="42337" y="46950"/>
                    <a:pt x="41315" y="46317"/>
                    <a:pt x="40234" y="45753"/>
                  </a:cubicBezTo>
                  <a:cubicBezTo>
                    <a:pt x="43299" y="42449"/>
                    <a:pt x="46059" y="38983"/>
                    <a:pt x="48177" y="35014"/>
                  </a:cubicBezTo>
                  <a:close/>
                  <a:moveTo>
                    <a:pt x="7903" y="50184"/>
                  </a:moveTo>
                  <a:cubicBezTo>
                    <a:pt x="8128" y="50184"/>
                    <a:pt x="8390" y="50373"/>
                    <a:pt x="8858" y="50731"/>
                  </a:cubicBezTo>
                  <a:cubicBezTo>
                    <a:pt x="9436" y="51176"/>
                    <a:pt x="10018" y="51621"/>
                    <a:pt x="10596" y="52062"/>
                  </a:cubicBezTo>
                  <a:cubicBezTo>
                    <a:pt x="9889" y="52740"/>
                    <a:pt x="9155" y="53446"/>
                    <a:pt x="8414" y="54156"/>
                  </a:cubicBezTo>
                  <a:cubicBezTo>
                    <a:pt x="8302" y="53978"/>
                    <a:pt x="8157" y="53903"/>
                    <a:pt x="7996" y="53903"/>
                  </a:cubicBezTo>
                  <a:cubicBezTo>
                    <a:pt x="7829" y="53903"/>
                    <a:pt x="7643" y="53984"/>
                    <a:pt x="7455" y="54115"/>
                  </a:cubicBezTo>
                  <a:cubicBezTo>
                    <a:pt x="6300" y="54920"/>
                    <a:pt x="5145" y="55727"/>
                    <a:pt x="4000" y="56548"/>
                  </a:cubicBezTo>
                  <a:lnTo>
                    <a:pt x="3999" y="56548"/>
                  </a:lnTo>
                  <a:cubicBezTo>
                    <a:pt x="3124" y="57175"/>
                    <a:pt x="2263" y="57817"/>
                    <a:pt x="1392" y="58454"/>
                  </a:cubicBezTo>
                  <a:lnTo>
                    <a:pt x="1245" y="58307"/>
                  </a:lnTo>
                  <a:cubicBezTo>
                    <a:pt x="1374" y="58115"/>
                    <a:pt x="1493" y="57918"/>
                    <a:pt x="1635" y="57735"/>
                  </a:cubicBezTo>
                  <a:cubicBezTo>
                    <a:pt x="3436" y="55465"/>
                    <a:pt x="5235" y="53200"/>
                    <a:pt x="7034" y="50938"/>
                  </a:cubicBezTo>
                  <a:cubicBezTo>
                    <a:pt x="7441" y="50426"/>
                    <a:pt x="7648" y="50184"/>
                    <a:pt x="7903" y="50184"/>
                  </a:cubicBezTo>
                  <a:close/>
                  <a:moveTo>
                    <a:pt x="39578" y="46266"/>
                  </a:moveTo>
                  <a:cubicBezTo>
                    <a:pt x="45119" y="49425"/>
                    <a:pt x="50798" y="51643"/>
                    <a:pt x="57206" y="51877"/>
                  </a:cubicBezTo>
                  <a:cubicBezTo>
                    <a:pt x="56931" y="53559"/>
                    <a:pt x="56660" y="55195"/>
                    <a:pt x="56371" y="56937"/>
                  </a:cubicBezTo>
                  <a:cubicBezTo>
                    <a:pt x="53379" y="56662"/>
                    <a:pt x="50418" y="56392"/>
                    <a:pt x="47517" y="56130"/>
                  </a:cubicBezTo>
                  <a:cubicBezTo>
                    <a:pt x="47374" y="55883"/>
                    <a:pt x="47264" y="55695"/>
                    <a:pt x="47155" y="55507"/>
                  </a:cubicBezTo>
                  <a:cubicBezTo>
                    <a:pt x="46948" y="55635"/>
                    <a:pt x="46705" y="55732"/>
                    <a:pt x="46545" y="55901"/>
                  </a:cubicBezTo>
                  <a:cubicBezTo>
                    <a:pt x="45592" y="56891"/>
                    <a:pt x="44610" y="57827"/>
                    <a:pt x="43396" y="58513"/>
                  </a:cubicBezTo>
                  <a:cubicBezTo>
                    <a:pt x="42580" y="58982"/>
                    <a:pt x="41906" y="59719"/>
                    <a:pt x="41067" y="60127"/>
                  </a:cubicBezTo>
                  <a:cubicBezTo>
                    <a:pt x="39477" y="60907"/>
                    <a:pt x="37809" y="61530"/>
                    <a:pt x="36177" y="62230"/>
                  </a:cubicBezTo>
                  <a:cubicBezTo>
                    <a:pt x="36069" y="62277"/>
                    <a:pt x="35978" y="62300"/>
                    <a:pt x="35896" y="62300"/>
                  </a:cubicBezTo>
                  <a:cubicBezTo>
                    <a:pt x="35728" y="62300"/>
                    <a:pt x="35602" y="62200"/>
                    <a:pt x="35466" y="61992"/>
                  </a:cubicBezTo>
                  <a:cubicBezTo>
                    <a:pt x="34632" y="60723"/>
                    <a:pt x="33509" y="59898"/>
                    <a:pt x="31955" y="59697"/>
                  </a:cubicBezTo>
                  <a:cubicBezTo>
                    <a:pt x="31837" y="59682"/>
                    <a:pt x="31716" y="59674"/>
                    <a:pt x="31593" y="59674"/>
                  </a:cubicBezTo>
                  <a:cubicBezTo>
                    <a:pt x="29968" y="59674"/>
                    <a:pt x="27901" y="60953"/>
                    <a:pt x="27381" y="62419"/>
                  </a:cubicBezTo>
                  <a:cubicBezTo>
                    <a:pt x="27280" y="62703"/>
                    <a:pt x="27280" y="63025"/>
                    <a:pt x="27220" y="63387"/>
                  </a:cubicBezTo>
                  <a:cubicBezTo>
                    <a:pt x="26516" y="63387"/>
                    <a:pt x="25785" y="63421"/>
                    <a:pt x="25050" y="63421"/>
                  </a:cubicBezTo>
                  <a:cubicBezTo>
                    <a:pt x="24590" y="63421"/>
                    <a:pt x="24127" y="63407"/>
                    <a:pt x="23669" y="63363"/>
                  </a:cubicBezTo>
                  <a:cubicBezTo>
                    <a:pt x="21721" y="63180"/>
                    <a:pt x="19773" y="62941"/>
                    <a:pt x="17852" y="62566"/>
                  </a:cubicBezTo>
                  <a:cubicBezTo>
                    <a:pt x="16756" y="62354"/>
                    <a:pt x="15688" y="61897"/>
                    <a:pt x="14661" y="61429"/>
                  </a:cubicBezTo>
                  <a:cubicBezTo>
                    <a:pt x="13351" y="60824"/>
                    <a:pt x="12086" y="60118"/>
                    <a:pt x="10816" y="59426"/>
                  </a:cubicBezTo>
                  <a:cubicBezTo>
                    <a:pt x="9381" y="58633"/>
                    <a:pt x="8296" y="57442"/>
                    <a:pt x="7324" y="56291"/>
                  </a:cubicBezTo>
                  <a:cubicBezTo>
                    <a:pt x="8671" y="55040"/>
                    <a:pt x="10004" y="53797"/>
                    <a:pt x="11325" y="52564"/>
                  </a:cubicBezTo>
                  <a:cubicBezTo>
                    <a:pt x="11935" y="53046"/>
                    <a:pt x="12558" y="53573"/>
                    <a:pt x="13222" y="54049"/>
                  </a:cubicBezTo>
                  <a:cubicBezTo>
                    <a:pt x="14831" y="55209"/>
                    <a:pt x="16693" y="55673"/>
                    <a:pt x="18622" y="55883"/>
                  </a:cubicBezTo>
                  <a:cubicBezTo>
                    <a:pt x="19548" y="55984"/>
                    <a:pt x="20471" y="56040"/>
                    <a:pt x="21390" y="56040"/>
                  </a:cubicBezTo>
                  <a:cubicBezTo>
                    <a:pt x="23389" y="56040"/>
                    <a:pt x="25368" y="55775"/>
                    <a:pt x="27312" y="55131"/>
                  </a:cubicBezTo>
                  <a:cubicBezTo>
                    <a:pt x="28972" y="54581"/>
                    <a:pt x="30388" y="53601"/>
                    <a:pt x="31878" y="52739"/>
                  </a:cubicBezTo>
                  <a:cubicBezTo>
                    <a:pt x="34554" y="51190"/>
                    <a:pt x="36786" y="49104"/>
                    <a:pt x="38978" y="46968"/>
                  </a:cubicBezTo>
                  <a:cubicBezTo>
                    <a:pt x="39197" y="46752"/>
                    <a:pt x="39380" y="46496"/>
                    <a:pt x="39578" y="46266"/>
                  </a:cubicBezTo>
                  <a:close/>
                  <a:moveTo>
                    <a:pt x="31665" y="60437"/>
                  </a:moveTo>
                  <a:cubicBezTo>
                    <a:pt x="33122" y="60437"/>
                    <a:pt x="34153" y="61260"/>
                    <a:pt x="34898" y="62501"/>
                  </a:cubicBezTo>
                  <a:cubicBezTo>
                    <a:pt x="34892" y="62579"/>
                    <a:pt x="34888" y="62662"/>
                    <a:pt x="34888" y="62739"/>
                  </a:cubicBezTo>
                  <a:lnTo>
                    <a:pt x="34889" y="62739"/>
                  </a:lnTo>
                  <a:cubicBezTo>
                    <a:pt x="32629" y="62987"/>
                    <a:pt x="30369" y="63235"/>
                    <a:pt x="27968" y="63501"/>
                  </a:cubicBezTo>
                  <a:cubicBezTo>
                    <a:pt x="28042" y="63074"/>
                    <a:pt x="28018" y="62785"/>
                    <a:pt x="28133" y="62570"/>
                  </a:cubicBezTo>
                  <a:cubicBezTo>
                    <a:pt x="28842" y="61273"/>
                    <a:pt x="29975" y="60526"/>
                    <a:pt x="31432" y="60444"/>
                  </a:cubicBezTo>
                  <a:cubicBezTo>
                    <a:pt x="31511" y="60439"/>
                    <a:pt x="31588" y="60437"/>
                    <a:pt x="31665" y="60437"/>
                  </a:cubicBezTo>
                  <a:close/>
                  <a:moveTo>
                    <a:pt x="47043" y="56814"/>
                  </a:moveTo>
                  <a:cubicBezTo>
                    <a:pt x="47070" y="56814"/>
                    <a:pt x="47096" y="56815"/>
                    <a:pt x="47122" y="56818"/>
                  </a:cubicBezTo>
                  <a:cubicBezTo>
                    <a:pt x="49812" y="57097"/>
                    <a:pt x="52503" y="57386"/>
                    <a:pt x="55193" y="57684"/>
                  </a:cubicBezTo>
                  <a:cubicBezTo>
                    <a:pt x="55500" y="57716"/>
                    <a:pt x="55807" y="57762"/>
                    <a:pt x="56110" y="57798"/>
                  </a:cubicBezTo>
                  <a:cubicBezTo>
                    <a:pt x="55477" y="60957"/>
                    <a:pt x="54854" y="64069"/>
                    <a:pt x="54226" y="67213"/>
                  </a:cubicBezTo>
                  <a:lnTo>
                    <a:pt x="54226" y="67213"/>
                  </a:lnTo>
                  <a:cubicBezTo>
                    <a:pt x="54087" y="67195"/>
                    <a:pt x="53954" y="67186"/>
                    <a:pt x="53826" y="67186"/>
                  </a:cubicBezTo>
                  <a:cubicBezTo>
                    <a:pt x="52701" y="67186"/>
                    <a:pt x="51950" y="67865"/>
                    <a:pt x="51279" y="68831"/>
                  </a:cubicBezTo>
                  <a:cubicBezTo>
                    <a:pt x="49977" y="70724"/>
                    <a:pt x="50248" y="72493"/>
                    <a:pt x="51449" y="74349"/>
                  </a:cubicBezTo>
                  <a:cubicBezTo>
                    <a:pt x="51586" y="74555"/>
                    <a:pt x="51788" y="74757"/>
                    <a:pt x="52008" y="74858"/>
                  </a:cubicBezTo>
                  <a:cubicBezTo>
                    <a:pt x="52060" y="74883"/>
                    <a:pt x="52119" y="74891"/>
                    <a:pt x="52183" y="74891"/>
                  </a:cubicBezTo>
                  <a:cubicBezTo>
                    <a:pt x="52320" y="74891"/>
                    <a:pt x="52477" y="74851"/>
                    <a:pt x="52618" y="74845"/>
                  </a:cubicBezTo>
                  <a:cubicBezTo>
                    <a:pt x="52585" y="74662"/>
                    <a:pt x="52590" y="74456"/>
                    <a:pt x="52511" y="74294"/>
                  </a:cubicBezTo>
                  <a:cubicBezTo>
                    <a:pt x="52150" y="73562"/>
                    <a:pt x="51724" y="72860"/>
                    <a:pt x="51398" y="72113"/>
                  </a:cubicBezTo>
                  <a:cubicBezTo>
                    <a:pt x="50807" y="70770"/>
                    <a:pt x="52351" y="67960"/>
                    <a:pt x="53859" y="67933"/>
                  </a:cubicBezTo>
                  <a:lnTo>
                    <a:pt x="54249" y="67933"/>
                  </a:lnTo>
                  <a:cubicBezTo>
                    <a:pt x="53786" y="70261"/>
                    <a:pt x="53324" y="72582"/>
                    <a:pt x="52865" y="74895"/>
                  </a:cubicBezTo>
                  <a:cubicBezTo>
                    <a:pt x="52072" y="78846"/>
                    <a:pt x="51287" y="82768"/>
                    <a:pt x="50513" y="86661"/>
                  </a:cubicBezTo>
                  <a:cubicBezTo>
                    <a:pt x="49789" y="86794"/>
                    <a:pt x="49115" y="87019"/>
                    <a:pt x="48437" y="87019"/>
                  </a:cubicBezTo>
                  <a:cubicBezTo>
                    <a:pt x="48421" y="87019"/>
                    <a:pt x="48405" y="87019"/>
                    <a:pt x="48390" y="87019"/>
                  </a:cubicBezTo>
                  <a:cubicBezTo>
                    <a:pt x="47370" y="87019"/>
                    <a:pt x="46345" y="86880"/>
                    <a:pt x="45320" y="86794"/>
                  </a:cubicBezTo>
                  <a:cubicBezTo>
                    <a:pt x="44665" y="86734"/>
                    <a:pt x="44009" y="86652"/>
                    <a:pt x="43354" y="86610"/>
                  </a:cubicBezTo>
                  <a:cubicBezTo>
                    <a:pt x="42987" y="86587"/>
                    <a:pt x="42845" y="86460"/>
                    <a:pt x="42858" y="86074"/>
                  </a:cubicBezTo>
                  <a:cubicBezTo>
                    <a:pt x="42968" y="82962"/>
                    <a:pt x="43079" y="79850"/>
                    <a:pt x="43161" y="76738"/>
                  </a:cubicBezTo>
                  <a:cubicBezTo>
                    <a:pt x="43230" y="74193"/>
                    <a:pt x="43230" y="71646"/>
                    <a:pt x="43317" y="69101"/>
                  </a:cubicBezTo>
                  <a:cubicBezTo>
                    <a:pt x="43427" y="65952"/>
                    <a:pt x="43588" y="62808"/>
                    <a:pt x="43767" y="59668"/>
                  </a:cubicBezTo>
                  <a:cubicBezTo>
                    <a:pt x="43784" y="59384"/>
                    <a:pt x="44087" y="59073"/>
                    <a:pt x="44330" y="58852"/>
                  </a:cubicBezTo>
                  <a:cubicBezTo>
                    <a:pt x="45045" y="58197"/>
                    <a:pt x="45784" y="57573"/>
                    <a:pt x="46535" y="56965"/>
                  </a:cubicBezTo>
                  <a:cubicBezTo>
                    <a:pt x="46662" y="56865"/>
                    <a:pt x="46865" y="56814"/>
                    <a:pt x="47043" y="56814"/>
                  </a:cubicBezTo>
                  <a:close/>
                  <a:moveTo>
                    <a:pt x="43676" y="87389"/>
                  </a:moveTo>
                  <a:cubicBezTo>
                    <a:pt x="44711" y="87504"/>
                    <a:pt x="45720" y="87665"/>
                    <a:pt x="46737" y="87715"/>
                  </a:cubicBezTo>
                  <a:cubicBezTo>
                    <a:pt x="47026" y="87729"/>
                    <a:pt x="47315" y="87734"/>
                    <a:pt x="47605" y="87734"/>
                  </a:cubicBezTo>
                  <a:cubicBezTo>
                    <a:pt x="48335" y="87734"/>
                    <a:pt x="49067" y="87702"/>
                    <a:pt x="49799" y="87702"/>
                  </a:cubicBezTo>
                  <a:cubicBezTo>
                    <a:pt x="50097" y="87706"/>
                    <a:pt x="50426" y="87692"/>
                    <a:pt x="50689" y="87811"/>
                  </a:cubicBezTo>
                  <a:cubicBezTo>
                    <a:pt x="52246" y="88527"/>
                    <a:pt x="53790" y="89278"/>
                    <a:pt x="55340" y="90017"/>
                  </a:cubicBezTo>
                  <a:lnTo>
                    <a:pt x="55340" y="90017"/>
                  </a:lnTo>
                  <a:cubicBezTo>
                    <a:pt x="55330" y="90049"/>
                    <a:pt x="55323" y="90080"/>
                    <a:pt x="55317" y="90113"/>
                  </a:cubicBezTo>
                  <a:cubicBezTo>
                    <a:pt x="51449" y="89921"/>
                    <a:pt x="47580" y="89722"/>
                    <a:pt x="43676" y="89530"/>
                  </a:cubicBezTo>
                  <a:lnTo>
                    <a:pt x="43676" y="87389"/>
                  </a:lnTo>
                  <a:close/>
                  <a:moveTo>
                    <a:pt x="59170" y="0"/>
                  </a:moveTo>
                  <a:cubicBezTo>
                    <a:pt x="58480" y="0"/>
                    <a:pt x="57839" y="125"/>
                    <a:pt x="57363" y="342"/>
                  </a:cubicBezTo>
                  <a:cubicBezTo>
                    <a:pt x="55942" y="988"/>
                    <a:pt x="54751" y="1854"/>
                    <a:pt x="54049" y="3326"/>
                  </a:cubicBezTo>
                  <a:cubicBezTo>
                    <a:pt x="53426" y="4637"/>
                    <a:pt x="52330" y="5470"/>
                    <a:pt x="50988" y="6021"/>
                  </a:cubicBezTo>
                  <a:cubicBezTo>
                    <a:pt x="50140" y="6364"/>
                    <a:pt x="49301" y="6740"/>
                    <a:pt x="48508" y="7185"/>
                  </a:cubicBezTo>
                  <a:cubicBezTo>
                    <a:pt x="47234" y="7904"/>
                    <a:pt x="46427" y="8981"/>
                    <a:pt x="46133" y="10448"/>
                  </a:cubicBezTo>
                  <a:cubicBezTo>
                    <a:pt x="45874" y="11764"/>
                    <a:pt x="46294" y="12904"/>
                    <a:pt x="46876" y="14028"/>
                  </a:cubicBezTo>
                  <a:cubicBezTo>
                    <a:pt x="47156" y="14573"/>
                    <a:pt x="47092" y="15027"/>
                    <a:pt x="46735" y="15554"/>
                  </a:cubicBezTo>
                  <a:cubicBezTo>
                    <a:pt x="45950" y="16718"/>
                    <a:pt x="45134" y="17887"/>
                    <a:pt x="44547" y="19152"/>
                  </a:cubicBezTo>
                  <a:cubicBezTo>
                    <a:pt x="43663" y="21059"/>
                    <a:pt x="44653" y="23066"/>
                    <a:pt x="46642" y="23731"/>
                  </a:cubicBezTo>
                  <a:cubicBezTo>
                    <a:pt x="47027" y="23855"/>
                    <a:pt x="47412" y="23969"/>
                    <a:pt x="47797" y="24084"/>
                  </a:cubicBezTo>
                  <a:cubicBezTo>
                    <a:pt x="48613" y="24322"/>
                    <a:pt x="48618" y="24318"/>
                    <a:pt x="48536" y="25175"/>
                  </a:cubicBezTo>
                  <a:cubicBezTo>
                    <a:pt x="48424" y="26359"/>
                    <a:pt x="49166" y="27181"/>
                    <a:pt x="50213" y="27181"/>
                  </a:cubicBezTo>
                  <a:cubicBezTo>
                    <a:pt x="50415" y="27181"/>
                    <a:pt x="50629" y="27151"/>
                    <a:pt x="50850" y="27086"/>
                  </a:cubicBezTo>
                  <a:cubicBezTo>
                    <a:pt x="51176" y="26991"/>
                    <a:pt x="51491" y="26871"/>
                    <a:pt x="51799" y="26766"/>
                  </a:cubicBezTo>
                  <a:lnTo>
                    <a:pt x="51799" y="26766"/>
                  </a:lnTo>
                  <a:cubicBezTo>
                    <a:pt x="51350" y="27944"/>
                    <a:pt x="50900" y="29085"/>
                    <a:pt x="50483" y="30235"/>
                  </a:cubicBezTo>
                  <a:cubicBezTo>
                    <a:pt x="50387" y="30509"/>
                    <a:pt x="50401" y="30826"/>
                    <a:pt x="50355" y="31152"/>
                  </a:cubicBezTo>
                  <a:cubicBezTo>
                    <a:pt x="49993" y="31409"/>
                    <a:pt x="49552" y="31702"/>
                    <a:pt x="49131" y="32027"/>
                  </a:cubicBezTo>
                  <a:cubicBezTo>
                    <a:pt x="48984" y="32142"/>
                    <a:pt x="48866" y="32312"/>
                    <a:pt x="48765" y="32482"/>
                  </a:cubicBezTo>
                  <a:cubicBezTo>
                    <a:pt x="47600" y="34470"/>
                    <a:pt x="46565" y="36546"/>
                    <a:pt x="45248" y="38431"/>
                  </a:cubicBezTo>
                  <a:cubicBezTo>
                    <a:pt x="43388" y="41102"/>
                    <a:pt x="41316" y="43628"/>
                    <a:pt x="38956" y="45902"/>
                  </a:cubicBezTo>
                  <a:cubicBezTo>
                    <a:pt x="36619" y="48152"/>
                    <a:pt x="34294" y="50407"/>
                    <a:pt x="31453" y="52053"/>
                  </a:cubicBezTo>
                  <a:cubicBezTo>
                    <a:pt x="29995" y="52897"/>
                    <a:pt x="28606" y="53845"/>
                    <a:pt x="26983" y="54382"/>
                  </a:cubicBezTo>
                  <a:cubicBezTo>
                    <a:pt x="25142" y="54989"/>
                    <a:pt x="23270" y="55232"/>
                    <a:pt x="21376" y="55232"/>
                  </a:cubicBezTo>
                  <a:cubicBezTo>
                    <a:pt x="20587" y="55232"/>
                    <a:pt x="19794" y="55190"/>
                    <a:pt x="18998" y="55114"/>
                  </a:cubicBezTo>
                  <a:cubicBezTo>
                    <a:pt x="17027" y="54927"/>
                    <a:pt x="15117" y="54483"/>
                    <a:pt x="13493" y="53263"/>
                  </a:cubicBezTo>
                  <a:cubicBezTo>
                    <a:pt x="12834" y="52763"/>
                    <a:pt x="12284" y="52108"/>
                    <a:pt x="11624" y="51603"/>
                  </a:cubicBezTo>
                  <a:cubicBezTo>
                    <a:pt x="10739" y="50930"/>
                    <a:pt x="9804" y="50320"/>
                    <a:pt x="8874" y="49706"/>
                  </a:cubicBezTo>
                  <a:cubicBezTo>
                    <a:pt x="8463" y="49436"/>
                    <a:pt x="8135" y="49297"/>
                    <a:pt x="7837" y="49297"/>
                  </a:cubicBezTo>
                  <a:cubicBezTo>
                    <a:pt x="7445" y="49297"/>
                    <a:pt x="7105" y="49537"/>
                    <a:pt x="6696" y="50036"/>
                  </a:cubicBezTo>
                  <a:cubicBezTo>
                    <a:pt x="6032" y="50843"/>
                    <a:pt x="5409" y="51677"/>
                    <a:pt x="4757" y="52493"/>
                  </a:cubicBezTo>
                  <a:cubicBezTo>
                    <a:pt x="3474" y="54098"/>
                    <a:pt x="2191" y="55697"/>
                    <a:pt x="907" y="57291"/>
                  </a:cubicBezTo>
                  <a:cubicBezTo>
                    <a:pt x="747" y="57493"/>
                    <a:pt x="600" y="57708"/>
                    <a:pt x="491" y="57938"/>
                  </a:cubicBezTo>
                  <a:cubicBezTo>
                    <a:pt x="284" y="58364"/>
                    <a:pt x="0" y="58841"/>
                    <a:pt x="421" y="59258"/>
                  </a:cubicBezTo>
                  <a:cubicBezTo>
                    <a:pt x="576" y="59409"/>
                    <a:pt x="741" y="59467"/>
                    <a:pt x="905" y="59467"/>
                  </a:cubicBezTo>
                  <a:cubicBezTo>
                    <a:pt x="1180" y="59467"/>
                    <a:pt x="1455" y="59307"/>
                    <a:pt x="1687" y="59153"/>
                  </a:cubicBezTo>
                  <a:cubicBezTo>
                    <a:pt x="2750" y="58446"/>
                    <a:pt x="3787" y="57695"/>
                    <a:pt x="4826" y="56948"/>
                  </a:cubicBezTo>
                  <a:cubicBezTo>
                    <a:pt x="5500" y="56462"/>
                    <a:pt x="6156" y="55958"/>
                    <a:pt x="6802" y="55476"/>
                  </a:cubicBezTo>
                  <a:cubicBezTo>
                    <a:pt x="6829" y="55821"/>
                    <a:pt x="6806" y="56109"/>
                    <a:pt x="6884" y="56361"/>
                  </a:cubicBezTo>
                  <a:cubicBezTo>
                    <a:pt x="7342" y="57777"/>
                    <a:pt x="8346" y="58808"/>
                    <a:pt x="9551" y="59538"/>
                  </a:cubicBezTo>
                  <a:cubicBezTo>
                    <a:pt x="11486" y="60711"/>
                    <a:pt x="13521" y="61724"/>
                    <a:pt x="15533" y="62765"/>
                  </a:cubicBezTo>
                  <a:cubicBezTo>
                    <a:pt x="16028" y="63021"/>
                    <a:pt x="16592" y="63196"/>
                    <a:pt x="17147" y="63295"/>
                  </a:cubicBezTo>
                  <a:cubicBezTo>
                    <a:pt x="18746" y="63589"/>
                    <a:pt x="20351" y="63882"/>
                    <a:pt x="21964" y="64071"/>
                  </a:cubicBezTo>
                  <a:cubicBezTo>
                    <a:pt x="23345" y="64232"/>
                    <a:pt x="24727" y="64296"/>
                    <a:pt x="26109" y="64296"/>
                  </a:cubicBezTo>
                  <a:cubicBezTo>
                    <a:pt x="28040" y="64296"/>
                    <a:pt x="29971" y="64170"/>
                    <a:pt x="31897" y="64002"/>
                  </a:cubicBezTo>
                  <a:cubicBezTo>
                    <a:pt x="35471" y="63695"/>
                    <a:pt x="38698" y="62302"/>
                    <a:pt x="41852" y="60726"/>
                  </a:cubicBezTo>
                  <a:cubicBezTo>
                    <a:pt x="42223" y="60537"/>
                    <a:pt x="42571" y="60303"/>
                    <a:pt x="43016" y="60038"/>
                  </a:cubicBezTo>
                  <a:lnTo>
                    <a:pt x="43016" y="60038"/>
                  </a:lnTo>
                  <a:cubicBezTo>
                    <a:pt x="42989" y="60358"/>
                    <a:pt x="42975" y="60570"/>
                    <a:pt x="42957" y="60780"/>
                  </a:cubicBezTo>
                  <a:cubicBezTo>
                    <a:pt x="42856" y="61820"/>
                    <a:pt x="42699" y="62857"/>
                    <a:pt x="42668" y="63898"/>
                  </a:cubicBezTo>
                  <a:cubicBezTo>
                    <a:pt x="42461" y="70291"/>
                    <a:pt x="42274" y="76685"/>
                    <a:pt x="42104" y="83079"/>
                  </a:cubicBezTo>
                  <a:cubicBezTo>
                    <a:pt x="42072" y="84216"/>
                    <a:pt x="42071" y="85352"/>
                    <a:pt x="42099" y="86489"/>
                  </a:cubicBezTo>
                  <a:cubicBezTo>
                    <a:pt x="42104" y="86700"/>
                    <a:pt x="42287" y="87062"/>
                    <a:pt x="42430" y="87085"/>
                  </a:cubicBezTo>
                  <a:cubicBezTo>
                    <a:pt x="42993" y="87176"/>
                    <a:pt x="43039" y="87502"/>
                    <a:pt x="42979" y="87952"/>
                  </a:cubicBezTo>
                  <a:cubicBezTo>
                    <a:pt x="42943" y="88203"/>
                    <a:pt x="42943" y="88460"/>
                    <a:pt x="42907" y="88712"/>
                  </a:cubicBezTo>
                  <a:cubicBezTo>
                    <a:pt x="42695" y="90110"/>
                    <a:pt x="42957" y="90418"/>
                    <a:pt x="44382" y="90449"/>
                  </a:cubicBezTo>
                  <a:cubicBezTo>
                    <a:pt x="44501" y="90452"/>
                    <a:pt x="44620" y="90452"/>
                    <a:pt x="44739" y="90452"/>
                  </a:cubicBezTo>
                  <a:cubicBezTo>
                    <a:pt x="44859" y="90452"/>
                    <a:pt x="44978" y="90452"/>
                    <a:pt x="45097" y="90454"/>
                  </a:cubicBezTo>
                  <a:cubicBezTo>
                    <a:pt x="46376" y="90500"/>
                    <a:pt x="47659" y="90536"/>
                    <a:pt x="48942" y="90601"/>
                  </a:cubicBezTo>
                  <a:cubicBezTo>
                    <a:pt x="51285" y="90715"/>
                    <a:pt x="53623" y="90853"/>
                    <a:pt x="55964" y="90971"/>
                  </a:cubicBezTo>
                  <a:cubicBezTo>
                    <a:pt x="56026" y="90975"/>
                    <a:pt x="56089" y="90978"/>
                    <a:pt x="56152" y="90978"/>
                  </a:cubicBezTo>
                  <a:cubicBezTo>
                    <a:pt x="56333" y="90978"/>
                    <a:pt x="56514" y="90957"/>
                    <a:pt x="56671" y="90889"/>
                  </a:cubicBezTo>
                  <a:cubicBezTo>
                    <a:pt x="56886" y="90803"/>
                    <a:pt x="57188" y="90615"/>
                    <a:pt x="57207" y="90441"/>
                  </a:cubicBezTo>
                  <a:cubicBezTo>
                    <a:pt x="57234" y="90226"/>
                    <a:pt x="57060" y="89918"/>
                    <a:pt x="56877" y="89772"/>
                  </a:cubicBezTo>
                  <a:cubicBezTo>
                    <a:pt x="56630" y="89570"/>
                    <a:pt x="56286" y="89496"/>
                    <a:pt x="55987" y="89355"/>
                  </a:cubicBezTo>
                  <a:cubicBezTo>
                    <a:pt x="54416" y="88621"/>
                    <a:pt x="52843" y="87878"/>
                    <a:pt x="51303" y="87155"/>
                  </a:cubicBezTo>
                  <a:cubicBezTo>
                    <a:pt x="51816" y="84391"/>
                    <a:pt x="52293" y="81690"/>
                    <a:pt x="52830" y="79000"/>
                  </a:cubicBezTo>
                  <a:cubicBezTo>
                    <a:pt x="53329" y="76470"/>
                    <a:pt x="53930" y="73959"/>
                    <a:pt x="54416" y="71424"/>
                  </a:cubicBezTo>
                  <a:cubicBezTo>
                    <a:pt x="54975" y="68494"/>
                    <a:pt x="55424" y="65543"/>
                    <a:pt x="55978" y="62610"/>
                  </a:cubicBezTo>
                  <a:cubicBezTo>
                    <a:pt x="56313" y="60850"/>
                    <a:pt x="56818" y="59121"/>
                    <a:pt x="57138" y="57362"/>
                  </a:cubicBezTo>
                  <a:cubicBezTo>
                    <a:pt x="57555" y="55097"/>
                    <a:pt x="57857" y="52814"/>
                    <a:pt x="58219" y="50546"/>
                  </a:cubicBezTo>
                  <a:cubicBezTo>
                    <a:pt x="58665" y="47740"/>
                    <a:pt x="59201" y="44949"/>
                    <a:pt x="59027" y="42084"/>
                  </a:cubicBezTo>
                  <a:cubicBezTo>
                    <a:pt x="59022" y="42021"/>
                    <a:pt x="59063" y="41951"/>
                    <a:pt x="59100" y="41832"/>
                  </a:cubicBezTo>
                  <a:cubicBezTo>
                    <a:pt x="60182" y="41832"/>
                    <a:pt x="61264" y="41867"/>
                    <a:pt x="62342" y="41867"/>
                  </a:cubicBezTo>
                  <a:cubicBezTo>
                    <a:pt x="63058" y="41867"/>
                    <a:pt x="63773" y="41851"/>
                    <a:pt x="64485" y="41800"/>
                  </a:cubicBezTo>
                  <a:cubicBezTo>
                    <a:pt x="66158" y="41681"/>
                    <a:pt x="67859" y="41489"/>
                    <a:pt x="69463" y="41026"/>
                  </a:cubicBezTo>
                  <a:cubicBezTo>
                    <a:pt x="71278" y="40504"/>
                    <a:pt x="73066" y="39898"/>
                    <a:pt x="74784" y="39073"/>
                  </a:cubicBezTo>
                  <a:cubicBezTo>
                    <a:pt x="74602" y="38867"/>
                    <a:pt x="74438" y="38647"/>
                    <a:pt x="74294" y="38413"/>
                  </a:cubicBezTo>
                  <a:cubicBezTo>
                    <a:pt x="74187" y="38466"/>
                    <a:pt x="74087" y="38516"/>
                    <a:pt x="73981" y="38571"/>
                  </a:cubicBezTo>
                  <a:cubicBezTo>
                    <a:pt x="73105" y="39011"/>
                    <a:pt x="72129" y="39249"/>
                    <a:pt x="71218" y="39621"/>
                  </a:cubicBezTo>
                  <a:cubicBezTo>
                    <a:pt x="68181" y="40849"/>
                    <a:pt x="65026" y="41127"/>
                    <a:pt x="61838" y="41127"/>
                  </a:cubicBezTo>
                  <a:cubicBezTo>
                    <a:pt x="61017" y="41127"/>
                    <a:pt x="60193" y="41108"/>
                    <a:pt x="59369" y="41083"/>
                  </a:cubicBezTo>
                  <a:cubicBezTo>
                    <a:pt x="59209" y="41078"/>
                    <a:pt x="58993" y="41024"/>
                    <a:pt x="58906" y="40908"/>
                  </a:cubicBezTo>
                  <a:cubicBezTo>
                    <a:pt x="58721" y="40680"/>
                    <a:pt x="58618" y="40558"/>
                    <a:pt x="58530" y="40558"/>
                  </a:cubicBezTo>
                  <a:cubicBezTo>
                    <a:pt x="58431" y="40558"/>
                    <a:pt x="58351" y="40713"/>
                    <a:pt x="58195" y="41045"/>
                  </a:cubicBezTo>
                  <a:cubicBezTo>
                    <a:pt x="57425" y="40972"/>
                    <a:pt x="56691" y="40950"/>
                    <a:pt x="55972" y="40835"/>
                  </a:cubicBezTo>
                  <a:cubicBezTo>
                    <a:pt x="53584" y="40450"/>
                    <a:pt x="51502" y="39446"/>
                    <a:pt x="49909" y="37594"/>
                  </a:cubicBezTo>
                  <a:cubicBezTo>
                    <a:pt x="48804" y="36311"/>
                    <a:pt x="48653" y="34248"/>
                    <a:pt x="49509" y="32795"/>
                  </a:cubicBezTo>
                  <a:cubicBezTo>
                    <a:pt x="49904" y="32136"/>
                    <a:pt x="50532" y="31741"/>
                    <a:pt x="51310" y="31701"/>
                  </a:cubicBezTo>
                  <a:cubicBezTo>
                    <a:pt x="51497" y="31691"/>
                    <a:pt x="51683" y="31687"/>
                    <a:pt x="51868" y="31687"/>
                  </a:cubicBezTo>
                  <a:cubicBezTo>
                    <a:pt x="53556" y="31687"/>
                    <a:pt x="55199" y="32061"/>
                    <a:pt x="56843" y="32429"/>
                  </a:cubicBezTo>
                  <a:cubicBezTo>
                    <a:pt x="58399" y="32774"/>
                    <a:pt x="59962" y="33095"/>
                    <a:pt x="61546" y="33213"/>
                  </a:cubicBezTo>
                  <a:cubicBezTo>
                    <a:pt x="61466" y="32942"/>
                    <a:pt x="61453" y="32657"/>
                    <a:pt x="61517" y="32400"/>
                  </a:cubicBezTo>
                  <a:cubicBezTo>
                    <a:pt x="61399" y="32388"/>
                    <a:pt x="61281" y="32380"/>
                    <a:pt x="61161" y="32364"/>
                  </a:cubicBezTo>
                  <a:lnTo>
                    <a:pt x="61161" y="31489"/>
                  </a:lnTo>
                  <a:cubicBezTo>
                    <a:pt x="61310" y="31447"/>
                    <a:pt x="61459" y="31407"/>
                    <a:pt x="61610" y="31366"/>
                  </a:cubicBezTo>
                  <a:cubicBezTo>
                    <a:pt x="61514" y="31181"/>
                    <a:pt x="61457" y="30978"/>
                    <a:pt x="61443" y="30769"/>
                  </a:cubicBezTo>
                  <a:cubicBezTo>
                    <a:pt x="61401" y="30783"/>
                    <a:pt x="61358" y="30795"/>
                    <a:pt x="61317" y="30807"/>
                  </a:cubicBezTo>
                  <a:lnTo>
                    <a:pt x="61317" y="27581"/>
                  </a:lnTo>
                  <a:cubicBezTo>
                    <a:pt x="62389" y="27306"/>
                    <a:pt x="63366" y="27076"/>
                    <a:pt x="64324" y="26801"/>
                  </a:cubicBezTo>
                  <a:cubicBezTo>
                    <a:pt x="65290" y="26521"/>
                    <a:pt x="66290" y="26288"/>
                    <a:pt x="67198" y="25871"/>
                  </a:cubicBezTo>
                  <a:cubicBezTo>
                    <a:pt x="69613" y="24767"/>
                    <a:pt x="70507" y="23244"/>
                    <a:pt x="70195" y="20848"/>
                  </a:cubicBezTo>
                  <a:cubicBezTo>
                    <a:pt x="70113" y="20196"/>
                    <a:pt x="70048" y="19545"/>
                    <a:pt x="69976" y="18908"/>
                  </a:cubicBezTo>
                  <a:cubicBezTo>
                    <a:pt x="71777" y="17987"/>
                    <a:pt x="72511" y="16896"/>
                    <a:pt x="71997" y="15622"/>
                  </a:cubicBezTo>
                  <a:cubicBezTo>
                    <a:pt x="71464" y="14302"/>
                    <a:pt x="70563" y="13231"/>
                    <a:pt x="69026" y="13231"/>
                  </a:cubicBezTo>
                  <a:cubicBezTo>
                    <a:pt x="68780" y="13231"/>
                    <a:pt x="68518" y="13259"/>
                    <a:pt x="68239" y="13317"/>
                  </a:cubicBezTo>
                  <a:cubicBezTo>
                    <a:pt x="68009" y="12748"/>
                    <a:pt x="67794" y="12166"/>
                    <a:pt x="67538" y="11607"/>
                  </a:cubicBezTo>
                  <a:cubicBezTo>
                    <a:pt x="67460" y="11442"/>
                    <a:pt x="67248" y="11346"/>
                    <a:pt x="67097" y="11218"/>
                  </a:cubicBezTo>
                  <a:cubicBezTo>
                    <a:pt x="67046" y="11409"/>
                    <a:pt x="66924" y="11616"/>
                    <a:pt x="66955" y="11790"/>
                  </a:cubicBezTo>
                  <a:cubicBezTo>
                    <a:pt x="67033" y="12221"/>
                    <a:pt x="67143" y="12652"/>
                    <a:pt x="67303" y="13060"/>
                  </a:cubicBezTo>
                  <a:cubicBezTo>
                    <a:pt x="67482" y="13504"/>
                    <a:pt x="67464" y="13807"/>
                    <a:pt x="67006" y="14096"/>
                  </a:cubicBezTo>
                  <a:cubicBezTo>
                    <a:pt x="66194" y="14609"/>
                    <a:pt x="65713" y="15370"/>
                    <a:pt x="65612" y="16241"/>
                  </a:cubicBezTo>
                  <a:cubicBezTo>
                    <a:pt x="64774" y="16529"/>
                    <a:pt x="63985" y="16800"/>
                    <a:pt x="63178" y="17079"/>
                  </a:cubicBezTo>
                  <a:cubicBezTo>
                    <a:pt x="62990" y="16813"/>
                    <a:pt x="62803" y="16521"/>
                    <a:pt x="62587" y="16250"/>
                  </a:cubicBezTo>
                  <a:cubicBezTo>
                    <a:pt x="62061" y="15590"/>
                    <a:pt x="61007" y="15163"/>
                    <a:pt x="60093" y="15163"/>
                  </a:cubicBezTo>
                  <a:cubicBezTo>
                    <a:pt x="59654" y="15163"/>
                    <a:pt x="59248" y="15261"/>
                    <a:pt x="58948" y="15480"/>
                  </a:cubicBezTo>
                  <a:cubicBezTo>
                    <a:pt x="58293" y="15957"/>
                    <a:pt x="57719" y="16580"/>
                    <a:pt x="57234" y="17230"/>
                  </a:cubicBezTo>
                  <a:cubicBezTo>
                    <a:pt x="56982" y="17560"/>
                    <a:pt x="56904" y="18092"/>
                    <a:pt x="56917" y="18528"/>
                  </a:cubicBezTo>
                  <a:cubicBezTo>
                    <a:pt x="56923" y="18610"/>
                    <a:pt x="56927" y="18692"/>
                    <a:pt x="56936" y="18775"/>
                  </a:cubicBezTo>
                  <a:cubicBezTo>
                    <a:pt x="57101" y="19994"/>
                    <a:pt x="58215" y="20979"/>
                    <a:pt x="59673" y="21223"/>
                  </a:cubicBezTo>
                  <a:cubicBezTo>
                    <a:pt x="59947" y="21269"/>
                    <a:pt x="60212" y="21291"/>
                    <a:pt x="60465" y="21291"/>
                  </a:cubicBezTo>
                  <a:cubicBezTo>
                    <a:pt x="62077" y="21291"/>
                    <a:pt x="63226" y="20378"/>
                    <a:pt x="63495" y="18802"/>
                  </a:cubicBezTo>
                  <a:cubicBezTo>
                    <a:pt x="63550" y="18486"/>
                    <a:pt x="63505" y="18156"/>
                    <a:pt x="63505" y="17803"/>
                  </a:cubicBezTo>
                  <a:cubicBezTo>
                    <a:pt x="64252" y="17560"/>
                    <a:pt x="64971" y="17321"/>
                    <a:pt x="65700" y="17083"/>
                  </a:cubicBezTo>
                  <a:cubicBezTo>
                    <a:pt x="66225" y="18503"/>
                    <a:pt x="67109" y="19288"/>
                    <a:pt x="68514" y="19288"/>
                  </a:cubicBezTo>
                  <a:cubicBezTo>
                    <a:pt x="68728" y="19288"/>
                    <a:pt x="68954" y="19270"/>
                    <a:pt x="69193" y="19233"/>
                  </a:cubicBezTo>
                  <a:cubicBezTo>
                    <a:pt x="69261" y="20077"/>
                    <a:pt x="69326" y="20874"/>
                    <a:pt x="69380" y="21671"/>
                  </a:cubicBezTo>
                  <a:cubicBezTo>
                    <a:pt x="69454" y="22725"/>
                    <a:pt x="69050" y="23596"/>
                    <a:pt x="68203" y="24193"/>
                  </a:cubicBezTo>
                  <a:cubicBezTo>
                    <a:pt x="67584" y="24633"/>
                    <a:pt x="66915" y="25068"/>
                    <a:pt x="66204" y="25288"/>
                  </a:cubicBezTo>
                  <a:cubicBezTo>
                    <a:pt x="64545" y="25806"/>
                    <a:pt x="62849" y="26196"/>
                    <a:pt x="61171" y="26644"/>
                  </a:cubicBezTo>
                  <a:cubicBezTo>
                    <a:pt x="60970" y="26699"/>
                    <a:pt x="60690" y="26778"/>
                    <a:pt x="60621" y="26928"/>
                  </a:cubicBezTo>
                  <a:cubicBezTo>
                    <a:pt x="60463" y="27265"/>
                    <a:pt x="60371" y="27629"/>
                    <a:pt x="60350" y="28001"/>
                  </a:cubicBezTo>
                  <a:cubicBezTo>
                    <a:pt x="60291" y="29115"/>
                    <a:pt x="60278" y="30234"/>
                    <a:pt x="60241" y="31352"/>
                  </a:cubicBezTo>
                  <a:cubicBezTo>
                    <a:pt x="60232" y="31636"/>
                    <a:pt x="60213" y="31920"/>
                    <a:pt x="60191" y="32305"/>
                  </a:cubicBezTo>
                  <a:cubicBezTo>
                    <a:pt x="58633" y="31989"/>
                    <a:pt x="57152" y="31650"/>
                    <a:pt x="55663" y="31393"/>
                  </a:cubicBezTo>
                  <a:cubicBezTo>
                    <a:pt x="54163" y="31132"/>
                    <a:pt x="52651" y="30948"/>
                    <a:pt x="51120" y="30733"/>
                  </a:cubicBezTo>
                  <a:cubicBezTo>
                    <a:pt x="51166" y="30614"/>
                    <a:pt x="51207" y="30477"/>
                    <a:pt x="51267" y="30344"/>
                  </a:cubicBezTo>
                  <a:cubicBezTo>
                    <a:pt x="52009" y="28699"/>
                    <a:pt x="52762" y="27048"/>
                    <a:pt x="53508" y="25398"/>
                  </a:cubicBezTo>
                  <a:cubicBezTo>
                    <a:pt x="53793" y="24765"/>
                    <a:pt x="53774" y="24610"/>
                    <a:pt x="53178" y="24294"/>
                  </a:cubicBezTo>
                  <a:cubicBezTo>
                    <a:pt x="51578" y="23446"/>
                    <a:pt x="51153" y="21947"/>
                    <a:pt x="51024" y="20338"/>
                  </a:cubicBezTo>
                  <a:cubicBezTo>
                    <a:pt x="50964" y="19555"/>
                    <a:pt x="51159" y="19177"/>
                    <a:pt x="51597" y="19177"/>
                  </a:cubicBezTo>
                  <a:cubicBezTo>
                    <a:pt x="51829" y="19177"/>
                    <a:pt x="52129" y="19282"/>
                    <a:pt x="52495" y="19490"/>
                  </a:cubicBezTo>
                  <a:cubicBezTo>
                    <a:pt x="52953" y="19746"/>
                    <a:pt x="53389" y="20049"/>
                    <a:pt x="53847" y="20319"/>
                  </a:cubicBezTo>
                  <a:cubicBezTo>
                    <a:pt x="54173" y="20511"/>
                    <a:pt x="54480" y="20604"/>
                    <a:pt x="54755" y="20604"/>
                  </a:cubicBezTo>
                  <a:cubicBezTo>
                    <a:pt x="55359" y="20604"/>
                    <a:pt x="55802" y="20155"/>
                    <a:pt x="55919" y="19330"/>
                  </a:cubicBezTo>
                  <a:cubicBezTo>
                    <a:pt x="55947" y="19151"/>
                    <a:pt x="55951" y="18969"/>
                    <a:pt x="55932" y="18789"/>
                  </a:cubicBezTo>
                  <a:cubicBezTo>
                    <a:pt x="55924" y="18714"/>
                    <a:pt x="55909" y="18641"/>
                    <a:pt x="55892" y="18570"/>
                  </a:cubicBezTo>
                  <a:cubicBezTo>
                    <a:pt x="55686" y="17753"/>
                    <a:pt x="55470" y="16937"/>
                    <a:pt x="55209" y="16140"/>
                  </a:cubicBezTo>
                  <a:cubicBezTo>
                    <a:pt x="54920" y="15265"/>
                    <a:pt x="55031" y="14847"/>
                    <a:pt x="55787" y="14266"/>
                  </a:cubicBezTo>
                  <a:cubicBezTo>
                    <a:pt x="56488" y="13727"/>
                    <a:pt x="57258" y="13554"/>
                    <a:pt x="58075" y="13554"/>
                  </a:cubicBezTo>
                  <a:cubicBezTo>
                    <a:pt x="58336" y="13554"/>
                    <a:pt x="58601" y="13572"/>
                    <a:pt x="58871" y="13601"/>
                  </a:cubicBezTo>
                  <a:cubicBezTo>
                    <a:pt x="59852" y="13706"/>
                    <a:pt x="60842" y="13775"/>
                    <a:pt x="61828" y="13775"/>
                  </a:cubicBezTo>
                  <a:cubicBezTo>
                    <a:pt x="63299" y="13770"/>
                    <a:pt x="64592" y="13403"/>
                    <a:pt x="65394" y="11966"/>
                  </a:cubicBezTo>
                  <a:cubicBezTo>
                    <a:pt x="65756" y="11323"/>
                    <a:pt x="66334" y="10938"/>
                    <a:pt x="67079" y="10906"/>
                  </a:cubicBezTo>
                  <a:cubicBezTo>
                    <a:pt x="67139" y="10901"/>
                    <a:pt x="67199" y="10898"/>
                    <a:pt x="67259" y="10898"/>
                  </a:cubicBezTo>
                  <a:cubicBezTo>
                    <a:pt x="67332" y="10898"/>
                    <a:pt x="67406" y="10902"/>
                    <a:pt x="67479" y="10910"/>
                  </a:cubicBezTo>
                  <a:cubicBezTo>
                    <a:pt x="67616" y="10926"/>
                    <a:pt x="67756" y="10932"/>
                    <a:pt x="67895" y="10932"/>
                  </a:cubicBezTo>
                  <a:cubicBezTo>
                    <a:pt x="68086" y="10932"/>
                    <a:pt x="68278" y="10921"/>
                    <a:pt x="68469" y="10910"/>
                  </a:cubicBezTo>
                  <a:cubicBezTo>
                    <a:pt x="69867" y="10837"/>
                    <a:pt x="71549" y="9101"/>
                    <a:pt x="71403" y="7717"/>
                  </a:cubicBezTo>
                  <a:cubicBezTo>
                    <a:pt x="71275" y="6469"/>
                    <a:pt x="70682" y="5346"/>
                    <a:pt x="69445" y="4870"/>
                  </a:cubicBezTo>
                  <a:cubicBezTo>
                    <a:pt x="68450" y="4485"/>
                    <a:pt x="67369" y="4311"/>
                    <a:pt x="66310" y="4113"/>
                  </a:cubicBezTo>
                  <a:cubicBezTo>
                    <a:pt x="65187" y="3898"/>
                    <a:pt x="64207" y="3499"/>
                    <a:pt x="63542" y="2510"/>
                  </a:cubicBezTo>
                  <a:cubicBezTo>
                    <a:pt x="63326" y="2193"/>
                    <a:pt x="63046" y="1923"/>
                    <a:pt x="62823" y="1612"/>
                  </a:cubicBezTo>
                  <a:cubicBezTo>
                    <a:pt x="61990" y="460"/>
                    <a:pt x="60493" y="0"/>
                    <a:pt x="59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64;p28">
              <a:extLst>
                <a:ext uri="{FF2B5EF4-FFF2-40B4-BE49-F238E27FC236}">
                  <a16:creationId xmlns:a16="http://schemas.microsoft.com/office/drawing/2014/main" id="{8BE30E61-E46E-D4D6-7224-5E33D5CF6A61}"/>
                </a:ext>
              </a:extLst>
            </p:cNvPr>
            <p:cNvSpPr/>
            <p:nvPr/>
          </p:nvSpPr>
          <p:spPr>
            <a:xfrm>
              <a:off x="7508650" y="2698450"/>
              <a:ext cx="641050" cy="236025"/>
            </a:xfrm>
            <a:custGeom>
              <a:avLst/>
              <a:gdLst/>
              <a:ahLst/>
              <a:cxnLst/>
              <a:rect l="l" t="t" r="r" b="b"/>
              <a:pathLst>
                <a:path w="25642" h="9441" extrusionOk="0">
                  <a:moveTo>
                    <a:pt x="23500" y="1369"/>
                  </a:moveTo>
                  <a:cubicBezTo>
                    <a:pt x="23579" y="1369"/>
                    <a:pt x="23769" y="1539"/>
                    <a:pt x="23807" y="1655"/>
                  </a:cubicBezTo>
                  <a:cubicBezTo>
                    <a:pt x="23913" y="1981"/>
                    <a:pt x="23959" y="2324"/>
                    <a:pt x="24055" y="2783"/>
                  </a:cubicBezTo>
                  <a:cubicBezTo>
                    <a:pt x="23936" y="2907"/>
                    <a:pt x="23784" y="3076"/>
                    <a:pt x="23628" y="3246"/>
                  </a:cubicBezTo>
                  <a:cubicBezTo>
                    <a:pt x="23468" y="3080"/>
                    <a:pt x="23216" y="2933"/>
                    <a:pt x="23170" y="2741"/>
                  </a:cubicBezTo>
                  <a:cubicBezTo>
                    <a:pt x="23092" y="2417"/>
                    <a:pt x="23111" y="2059"/>
                    <a:pt x="23157" y="1719"/>
                  </a:cubicBezTo>
                  <a:cubicBezTo>
                    <a:pt x="23174" y="1586"/>
                    <a:pt x="23350" y="1426"/>
                    <a:pt x="23487" y="1371"/>
                  </a:cubicBezTo>
                  <a:cubicBezTo>
                    <a:pt x="23491" y="1370"/>
                    <a:pt x="23495" y="1369"/>
                    <a:pt x="23500" y="1369"/>
                  </a:cubicBezTo>
                  <a:close/>
                  <a:moveTo>
                    <a:pt x="8269" y="1952"/>
                  </a:moveTo>
                  <a:cubicBezTo>
                    <a:pt x="8281" y="1952"/>
                    <a:pt x="8289" y="1954"/>
                    <a:pt x="8292" y="1958"/>
                  </a:cubicBezTo>
                  <a:cubicBezTo>
                    <a:pt x="8411" y="2146"/>
                    <a:pt x="8498" y="2357"/>
                    <a:pt x="8603" y="2562"/>
                  </a:cubicBezTo>
                  <a:lnTo>
                    <a:pt x="8604" y="2562"/>
                  </a:lnTo>
                  <a:cubicBezTo>
                    <a:pt x="8494" y="2893"/>
                    <a:pt x="8416" y="3195"/>
                    <a:pt x="8287" y="3471"/>
                  </a:cubicBezTo>
                  <a:cubicBezTo>
                    <a:pt x="8215" y="3626"/>
                    <a:pt x="8130" y="3697"/>
                    <a:pt x="8042" y="3697"/>
                  </a:cubicBezTo>
                  <a:cubicBezTo>
                    <a:pt x="7950" y="3697"/>
                    <a:pt x="7856" y="3620"/>
                    <a:pt x="7770" y="3479"/>
                  </a:cubicBezTo>
                  <a:cubicBezTo>
                    <a:pt x="7582" y="3177"/>
                    <a:pt x="7732" y="2270"/>
                    <a:pt x="8012" y="2040"/>
                  </a:cubicBezTo>
                  <a:cubicBezTo>
                    <a:pt x="8073" y="1992"/>
                    <a:pt x="8213" y="1952"/>
                    <a:pt x="8269" y="1952"/>
                  </a:cubicBezTo>
                  <a:close/>
                  <a:moveTo>
                    <a:pt x="19754" y="2391"/>
                  </a:moveTo>
                  <a:cubicBezTo>
                    <a:pt x="19783" y="2391"/>
                    <a:pt x="19805" y="2396"/>
                    <a:pt x="19815" y="2407"/>
                  </a:cubicBezTo>
                  <a:cubicBezTo>
                    <a:pt x="19971" y="2572"/>
                    <a:pt x="20067" y="2802"/>
                    <a:pt x="20154" y="2952"/>
                  </a:cubicBezTo>
                  <a:cubicBezTo>
                    <a:pt x="20066" y="3337"/>
                    <a:pt x="20025" y="3626"/>
                    <a:pt x="19929" y="3896"/>
                  </a:cubicBezTo>
                  <a:lnTo>
                    <a:pt x="19930" y="3896"/>
                  </a:lnTo>
                  <a:cubicBezTo>
                    <a:pt x="19888" y="4011"/>
                    <a:pt x="19728" y="4140"/>
                    <a:pt x="19619" y="4148"/>
                  </a:cubicBezTo>
                  <a:cubicBezTo>
                    <a:pt x="19617" y="4149"/>
                    <a:pt x="19615" y="4149"/>
                    <a:pt x="19613" y="4149"/>
                  </a:cubicBezTo>
                  <a:cubicBezTo>
                    <a:pt x="19500" y="4149"/>
                    <a:pt x="19297" y="4001"/>
                    <a:pt x="19302" y="3925"/>
                  </a:cubicBezTo>
                  <a:cubicBezTo>
                    <a:pt x="19306" y="3452"/>
                    <a:pt x="19343" y="2980"/>
                    <a:pt x="19411" y="2512"/>
                  </a:cubicBezTo>
                  <a:cubicBezTo>
                    <a:pt x="19419" y="2465"/>
                    <a:pt x="19639" y="2391"/>
                    <a:pt x="19754" y="2391"/>
                  </a:cubicBezTo>
                  <a:close/>
                  <a:moveTo>
                    <a:pt x="16080" y="2329"/>
                  </a:moveTo>
                  <a:cubicBezTo>
                    <a:pt x="16189" y="2329"/>
                    <a:pt x="16305" y="2401"/>
                    <a:pt x="16383" y="2545"/>
                  </a:cubicBezTo>
                  <a:cubicBezTo>
                    <a:pt x="16487" y="2741"/>
                    <a:pt x="16510" y="2989"/>
                    <a:pt x="16575" y="3237"/>
                  </a:cubicBezTo>
                  <a:cubicBezTo>
                    <a:pt x="16483" y="3534"/>
                    <a:pt x="16428" y="3847"/>
                    <a:pt x="16286" y="4112"/>
                  </a:cubicBezTo>
                  <a:cubicBezTo>
                    <a:pt x="16222" y="4241"/>
                    <a:pt x="15992" y="4336"/>
                    <a:pt x="15841" y="4336"/>
                  </a:cubicBezTo>
                  <a:cubicBezTo>
                    <a:pt x="15754" y="4332"/>
                    <a:pt x="15594" y="4094"/>
                    <a:pt x="15603" y="3974"/>
                  </a:cubicBezTo>
                  <a:cubicBezTo>
                    <a:pt x="15640" y="3502"/>
                    <a:pt x="15691" y="3025"/>
                    <a:pt x="15814" y="2572"/>
                  </a:cubicBezTo>
                  <a:cubicBezTo>
                    <a:pt x="15857" y="2411"/>
                    <a:pt x="15964" y="2329"/>
                    <a:pt x="16080" y="2329"/>
                  </a:cubicBezTo>
                  <a:close/>
                  <a:moveTo>
                    <a:pt x="12076" y="2454"/>
                  </a:moveTo>
                  <a:cubicBezTo>
                    <a:pt x="12231" y="2454"/>
                    <a:pt x="12322" y="2605"/>
                    <a:pt x="12366" y="2815"/>
                  </a:cubicBezTo>
                  <a:cubicBezTo>
                    <a:pt x="12458" y="3255"/>
                    <a:pt x="12114" y="4075"/>
                    <a:pt x="11684" y="4437"/>
                  </a:cubicBezTo>
                  <a:cubicBezTo>
                    <a:pt x="11257" y="3974"/>
                    <a:pt x="11350" y="2888"/>
                    <a:pt x="11830" y="2549"/>
                  </a:cubicBezTo>
                  <a:cubicBezTo>
                    <a:pt x="11926" y="2483"/>
                    <a:pt x="12007" y="2454"/>
                    <a:pt x="12076" y="2454"/>
                  </a:cubicBezTo>
                  <a:close/>
                  <a:moveTo>
                    <a:pt x="5202" y="2934"/>
                  </a:moveTo>
                  <a:cubicBezTo>
                    <a:pt x="5358" y="3141"/>
                    <a:pt x="5513" y="3347"/>
                    <a:pt x="5669" y="3549"/>
                  </a:cubicBezTo>
                  <a:lnTo>
                    <a:pt x="5670" y="3549"/>
                  </a:lnTo>
                  <a:cubicBezTo>
                    <a:pt x="5464" y="4258"/>
                    <a:pt x="5308" y="4882"/>
                    <a:pt x="5092" y="5478"/>
                  </a:cubicBezTo>
                  <a:cubicBezTo>
                    <a:pt x="5037" y="5638"/>
                    <a:pt x="4794" y="5730"/>
                    <a:pt x="4634" y="5854"/>
                  </a:cubicBezTo>
                  <a:cubicBezTo>
                    <a:pt x="4505" y="5671"/>
                    <a:pt x="4291" y="5491"/>
                    <a:pt x="4276" y="5299"/>
                  </a:cubicBezTo>
                  <a:cubicBezTo>
                    <a:pt x="4249" y="5024"/>
                    <a:pt x="4359" y="4731"/>
                    <a:pt x="4432" y="4447"/>
                  </a:cubicBezTo>
                  <a:cubicBezTo>
                    <a:pt x="4514" y="4130"/>
                    <a:pt x="4589" y="3801"/>
                    <a:pt x="4726" y="3507"/>
                  </a:cubicBezTo>
                  <a:cubicBezTo>
                    <a:pt x="4831" y="3292"/>
                    <a:pt x="5037" y="3122"/>
                    <a:pt x="5202" y="2934"/>
                  </a:cubicBezTo>
                  <a:close/>
                  <a:moveTo>
                    <a:pt x="21826" y="4719"/>
                  </a:moveTo>
                  <a:cubicBezTo>
                    <a:pt x="21934" y="4719"/>
                    <a:pt x="22065" y="4755"/>
                    <a:pt x="22112" y="4818"/>
                  </a:cubicBezTo>
                  <a:cubicBezTo>
                    <a:pt x="22400" y="5221"/>
                    <a:pt x="22657" y="5652"/>
                    <a:pt x="22927" y="6088"/>
                  </a:cubicBezTo>
                  <a:cubicBezTo>
                    <a:pt x="22785" y="6317"/>
                    <a:pt x="22720" y="6546"/>
                    <a:pt x="22602" y="6582"/>
                  </a:cubicBezTo>
                  <a:cubicBezTo>
                    <a:pt x="22563" y="6594"/>
                    <a:pt x="22515" y="6599"/>
                    <a:pt x="22464" y="6599"/>
                  </a:cubicBezTo>
                  <a:cubicBezTo>
                    <a:pt x="22305" y="6599"/>
                    <a:pt x="22117" y="6548"/>
                    <a:pt x="22074" y="6468"/>
                  </a:cubicBezTo>
                  <a:cubicBezTo>
                    <a:pt x="21845" y="6024"/>
                    <a:pt x="21676" y="5547"/>
                    <a:pt x="21519" y="5070"/>
                  </a:cubicBezTo>
                  <a:cubicBezTo>
                    <a:pt x="21492" y="4982"/>
                    <a:pt x="21616" y="4777"/>
                    <a:pt x="21717" y="4735"/>
                  </a:cubicBezTo>
                  <a:cubicBezTo>
                    <a:pt x="21746" y="4724"/>
                    <a:pt x="21784" y="4719"/>
                    <a:pt x="21826" y="4719"/>
                  </a:cubicBezTo>
                  <a:close/>
                  <a:moveTo>
                    <a:pt x="9270" y="5234"/>
                  </a:moveTo>
                  <a:cubicBezTo>
                    <a:pt x="9298" y="5234"/>
                    <a:pt x="9321" y="5238"/>
                    <a:pt x="9333" y="5249"/>
                  </a:cubicBezTo>
                  <a:cubicBezTo>
                    <a:pt x="9497" y="5400"/>
                    <a:pt x="9585" y="5635"/>
                    <a:pt x="9671" y="5785"/>
                  </a:cubicBezTo>
                  <a:cubicBezTo>
                    <a:pt x="9571" y="6216"/>
                    <a:pt x="9525" y="6542"/>
                    <a:pt x="9406" y="6843"/>
                  </a:cubicBezTo>
                  <a:cubicBezTo>
                    <a:pt x="9354" y="6975"/>
                    <a:pt x="9155" y="7152"/>
                    <a:pt x="9045" y="7152"/>
                  </a:cubicBezTo>
                  <a:cubicBezTo>
                    <a:pt x="9040" y="7152"/>
                    <a:pt x="9035" y="7151"/>
                    <a:pt x="9030" y="7150"/>
                  </a:cubicBezTo>
                  <a:cubicBezTo>
                    <a:pt x="8870" y="7119"/>
                    <a:pt x="8617" y="6917"/>
                    <a:pt x="8622" y="6803"/>
                  </a:cubicBezTo>
                  <a:cubicBezTo>
                    <a:pt x="8660" y="6326"/>
                    <a:pt x="8748" y="5854"/>
                    <a:pt x="8883" y="5396"/>
                  </a:cubicBezTo>
                  <a:cubicBezTo>
                    <a:pt x="8902" y="5321"/>
                    <a:pt x="9145" y="5234"/>
                    <a:pt x="9270" y="5234"/>
                  </a:cubicBezTo>
                  <a:close/>
                  <a:moveTo>
                    <a:pt x="17629" y="5088"/>
                  </a:moveTo>
                  <a:cubicBezTo>
                    <a:pt x="17816" y="5253"/>
                    <a:pt x="18092" y="5387"/>
                    <a:pt x="18174" y="5592"/>
                  </a:cubicBezTo>
                  <a:cubicBezTo>
                    <a:pt x="18311" y="5936"/>
                    <a:pt x="18371" y="6330"/>
                    <a:pt x="18376" y="6706"/>
                  </a:cubicBezTo>
                  <a:cubicBezTo>
                    <a:pt x="18376" y="6898"/>
                    <a:pt x="18178" y="7096"/>
                    <a:pt x="18073" y="7289"/>
                  </a:cubicBezTo>
                  <a:cubicBezTo>
                    <a:pt x="17899" y="7165"/>
                    <a:pt x="17638" y="7077"/>
                    <a:pt x="17569" y="6908"/>
                  </a:cubicBezTo>
                  <a:cubicBezTo>
                    <a:pt x="17417" y="6546"/>
                    <a:pt x="17362" y="6147"/>
                    <a:pt x="17244" y="5648"/>
                  </a:cubicBezTo>
                  <a:cubicBezTo>
                    <a:pt x="17354" y="5482"/>
                    <a:pt x="17492" y="5286"/>
                    <a:pt x="17629" y="5088"/>
                  </a:cubicBezTo>
                  <a:close/>
                  <a:moveTo>
                    <a:pt x="13872" y="5193"/>
                  </a:moveTo>
                  <a:cubicBezTo>
                    <a:pt x="14007" y="5193"/>
                    <a:pt x="14251" y="5352"/>
                    <a:pt x="14264" y="5464"/>
                  </a:cubicBezTo>
                  <a:cubicBezTo>
                    <a:pt x="14341" y="6069"/>
                    <a:pt x="14380" y="6679"/>
                    <a:pt x="14383" y="7289"/>
                  </a:cubicBezTo>
                  <a:cubicBezTo>
                    <a:pt x="14383" y="7403"/>
                    <a:pt x="14159" y="7605"/>
                    <a:pt x="14026" y="7613"/>
                  </a:cubicBezTo>
                  <a:cubicBezTo>
                    <a:pt x="14021" y="7614"/>
                    <a:pt x="14017" y="7614"/>
                    <a:pt x="14012" y="7614"/>
                  </a:cubicBezTo>
                  <a:cubicBezTo>
                    <a:pt x="13872" y="7614"/>
                    <a:pt x="13653" y="7477"/>
                    <a:pt x="13609" y="7357"/>
                  </a:cubicBezTo>
                  <a:cubicBezTo>
                    <a:pt x="13499" y="7018"/>
                    <a:pt x="13462" y="6656"/>
                    <a:pt x="13417" y="6408"/>
                  </a:cubicBezTo>
                  <a:cubicBezTo>
                    <a:pt x="13453" y="6037"/>
                    <a:pt x="13439" y="5776"/>
                    <a:pt x="13513" y="5537"/>
                  </a:cubicBezTo>
                  <a:cubicBezTo>
                    <a:pt x="13559" y="5396"/>
                    <a:pt x="13733" y="5207"/>
                    <a:pt x="13861" y="5194"/>
                  </a:cubicBezTo>
                  <a:cubicBezTo>
                    <a:pt x="13865" y="5194"/>
                    <a:pt x="13868" y="5193"/>
                    <a:pt x="13872" y="5193"/>
                  </a:cubicBezTo>
                  <a:close/>
                  <a:moveTo>
                    <a:pt x="3216" y="1"/>
                  </a:moveTo>
                  <a:cubicBezTo>
                    <a:pt x="3031" y="1"/>
                    <a:pt x="2845" y="5"/>
                    <a:pt x="2658" y="15"/>
                  </a:cubicBezTo>
                  <a:cubicBezTo>
                    <a:pt x="1880" y="55"/>
                    <a:pt x="1252" y="450"/>
                    <a:pt x="857" y="1109"/>
                  </a:cubicBezTo>
                  <a:cubicBezTo>
                    <a:pt x="1" y="2562"/>
                    <a:pt x="152" y="4625"/>
                    <a:pt x="1257" y="5908"/>
                  </a:cubicBezTo>
                  <a:cubicBezTo>
                    <a:pt x="2850" y="7760"/>
                    <a:pt x="4932" y="8764"/>
                    <a:pt x="7320" y="9149"/>
                  </a:cubicBezTo>
                  <a:cubicBezTo>
                    <a:pt x="8041" y="9264"/>
                    <a:pt x="8773" y="9286"/>
                    <a:pt x="9543" y="9359"/>
                  </a:cubicBezTo>
                  <a:cubicBezTo>
                    <a:pt x="9699" y="9027"/>
                    <a:pt x="9779" y="8872"/>
                    <a:pt x="9878" y="8872"/>
                  </a:cubicBezTo>
                  <a:cubicBezTo>
                    <a:pt x="9966" y="8872"/>
                    <a:pt x="10069" y="8994"/>
                    <a:pt x="10254" y="9222"/>
                  </a:cubicBezTo>
                  <a:cubicBezTo>
                    <a:pt x="10341" y="9338"/>
                    <a:pt x="10557" y="9392"/>
                    <a:pt x="10717" y="9397"/>
                  </a:cubicBezTo>
                  <a:cubicBezTo>
                    <a:pt x="11541" y="9422"/>
                    <a:pt x="12365" y="9441"/>
                    <a:pt x="13186" y="9441"/>
                  </a:cubicBezTo>
                  <a:cubicBezTo>
                    <a:pt x="16374" y="9441"/>
                    <a:pt x="19529" y="9163"/>
                    <a:pt x="22566" y="7935"/>
                  </a:cubicBezTo>
                  <a:cubicBezTo>
                    <a:pt x="23477" y="7563"/>
                    <a:pt x="24453" y="7325"/>
                    <a:pt x="25329" y="6885"/>
                  </a:cubicBezTo>
                  <a:cubicBezTo>
                    <a:pt x="25435" y="6830"/>
                    <a:pt x="25535" y="6780"/>
                    <a:pt x="25641" y="6725"/>
                  </a:cubicBezTo>
                  <a:cubicBezTo>
                    <a:pt x="25571" y="6622"/>
                    <a:pt x="25507" y="6517"/>
                    <a:pt x="25448" y="6407"/>
                  </a:cubicBezTo>
                  <a:cubicBezTo>
                    <a:pt x="25017" y="5656"/>
                    <a:pt x="24687" y="4762"/>
                    <a:pt x="24430" y="3790"/>
                  </a:cubicBezTo>
                  <a:cubicBezTo>
                    <a:pt x="24398" y="3671"/>
                    <a:pt x="24367" y="3546"/>
                    <a:pt x="24339" y="3423"/>
                  </a:cubicBezTo>
                  <a:cubicBezTo>
                    <a:pt x="24228" y="2961"/>
                    <a:pt x="24133" y="2479"/>
                    <a:pt x="24051" y="1989"/>
                  </a:cubicBezTo>
                  <a:cubicBezTo>
                    <a:pt x="24009" y="1764"/>
                    <a:pt x="23977" y="1535"/>
                    <a:pt x="23944" y="1306"/>
                  </a:cubicBezTo>
                  <a:cubicBezTo>
                    <a:pt x="23936" y="1255"/>
                    <a:pt x="23927" y="1200"/>
                    <a:pt x="23922" y="1150"/>
                  </a:cubicBezTo>
                  <a:cubicBezTo>
                    <a:pt x="23885" y="889"/>
                    <a:pt x="23853" y="623"/>
                    <a:pt x="23822" y="357"/>
                  </a:cubicBezTo>
                  <a:lnTo>
                    <a:pt x="23822" y="338"/>
                  </a:lnTo>
                  <a:cubicBezTo>
                    <a:pt x="23816" y="302"/>
                    <a:pt x="23812" y="266"/>
                    <a:pt x="23807" y="228"/>
                  </a:cubicBezTo>
                  <a:cubicBezTo>
                    <a:pt x="20961" y="958"/>
                    <a:pt x="18041" y="1334"/>
                    <a:pt x="15099" y="1545"/>
                  </a:cubicBezTo>
                  <a:cubicBezTo>
                    <a:pt x="14767" y="1568"/>
                    <a:pt x="14438" y="1579"/>
                    <a:pt x="14109" y="1579"/>
                  </a:cubicBezTo>
                  <a:cubicBezTo>
                    <a:pt x="12106" y="1579"/>
                    <a:pt x="10144" y="1176"/>
                    <a:pt x="8191" y="743"/>
                  </a:cubicBezTo>
                  <a:cubicBezTo>
                    <a:pt x="6547" y="375"/>
                    <a:pt x="4904" y="1"/>
                    <a:pt x="321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65;p28">
              <a:extLst>
                <a:ext uri="{FF2B5EF4-FFF2-40B4-BE49-F238E27FC236}">
                  <a16:creationId xmlns:a16="http://schemas.microsoft.com/office/drawing/2014/main" id="{E347262C-1A7E-6D3C-DBC8-0B3FB0A16E6E}"/>
                </a:ext>
              </a:extLst>
            </p:cNvPr>
            <p:cNvSpPr/>
            <p:nvPr/>
          </p:nvSpPr>
          <p:spPr>
            <a:xfrm>
              <a:off x="8117125" y="2784050"/>
              <a:ext cx="2300" cy="9175"/>
            </a:xfrm>
            <a:custGeom>
              <a:avLst/>
              <a:gdLst/>
              <a:ahLst/>
              <a:cxnLst/>
              <a:rect l="l" t="t" r="r" b="b"/>
              <a:pathLst>
                <a:path w="92" h="367" extrusionOk="0">
                  <a:moveTo>
                    <a:pt x="0" y="1"/>
                  </a:moveTo>
                  <a:lnTo>
                    <a:pt x="0" y="1"/>
                  </a:lnTo>
                  <a:cubicBezTo>
                    <a:pt x="28" y="125"/>
                    <a:pt x="59" y="248"/>
                    <a:pt x="91" y="367"/>
                  </a:cubicBezTo>
                  <a:cubicBezTo>
                    <a:pt x="59" y="248"/>
                    <a:pt x="28" y="123"/>
                    <a:pt x="0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66;p28">
              <a:extLst>
                <a:ext uri="{FF2B5EF4-FFF2-40B4-BE49-F238E27FC236}">
                  <a16:creationId xmlns:a16="http://schemas.microsoft.com/office/drawing/2014/main" id="{D584CEBD-3774-347F-954D-0AEE0FFF2352}"/>
                </a:ext>
              </a:extLst>
            </p:cNvPr>
            <p:cNvSpPr/>
            <p:nvPr/>
          </p:nvSpPr>
          <p:spPr>
            <a:xfrm>
              <a:off x="8107250" y="2731125"/>
              <a:ext cx="2675" cy="17075"/>
            </a:xfrm>
            <a:custGeom>
              <a:avLst/>
              <a:gdLst/>
              <a:ahLst/>
              <a:cxnLst/>
              <a:rect l="l" t="t" r="r" b="b"/>
              <a:pathLst>
                <a:path w="107" h="683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229"/>
                    <a:pt x="65" y="458"/>
                    <a:pt x="107" y="683"/>
                  </a:cubicBezTo>
                  <a:cubicBezTo>
                    <a:pt x="69" y="458"/>
                    <a:pt x="33" y="229"/>
                    <a:pt x="0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7;p28">
              <a:extLst>
                <a:ext uri="{FF2B5EF4-FFF2-40B4-BE49-F238E27FC236}">
                  <a16:creationId xmlns:a16="http://schemas.microsoft.com/office/drawing/2014/main" id="{C7541A62-C923-EA8F-33EC-4AABE19EC42D}"/>
                </a:ext>
              </a:extLst>
            </p:cNvPr>
            <p:cNvSpPr/>
            <p:nvPr/>
          </p:nvSpPr>
          <p:spPr>
            <a:xfrm>
              <a:off x="8104175" y="2707375"/>
              <a:ext cx="2550" cy="19850"/>
            </a:xfrm>
            <a:custGeom>
              <a:avLst/>
              <a:gdLst/>
              <a:ahLst/>
              <a:cxnLst/>
              <a:rect l="l" t="t" r="r" b="b"/>
              <a:pathLst>
                <a:path w="102" h="794" extrusionOk="0">
                  <a:moveTo>
                    <a:pt x="1" y="1"/>
                  </a:moveTo>
                  <a:cubicBezTo>
                    <a:pt x="32" y="267"/>
                    <a:pt x="64" y="533"/>
                    <a:pt x="101" y="794"/>
                  </a:cubicBezTo>
                  <a:cubicBezTo>
                    <a:pt x="64" y="533"/>
                    <a:pt x="32" y="267"/>
                    <a:pt x="1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8;p28">
              <a:extLst>
                <a:ext uri="{FF2B5EF4-FFF2-40B4-BE49-F238E27FC236}">
                  <a16:creationId xmlns:a16="http://schemas.microsoft.com/office/drawing/2014/main" id="{9BA2252B-8D72-DFA2-0D56-23204EE7CDDF}"/>
                </a:ext>
              </a:extLst>
            </p:cNvPr>
            <p:cNvSpPr/>
            <p:nvPr/>
          </p:nvSpPr>
          <p:spPr>
            <a:xfrm>
              <a:off x="8085950" y="2732675"/>
              <a:ext cx="24100" cy="46925"/>
            </a:xfrm>
            <a:custGeom>
              <a:avLst/>
              <a:gdLst/>
              <a:ahLst/>
              <a:cxnLst/>
              <a:rect l="l" t="t" r="r" b="b"/>
              <a:pathLst>
                <a:path w="964" h="1877" extrusionOk="0">
                  <a:moveTo>
                    <a:pt x="407" y="0"/>
                  </a:moveTo>
                  <a:cubicBezTo>
                    <a:pt x="402" y="0"/>
                    <a:pt x="398" y="1"/>
                    <a:pt x="394" y="2"/>
                  </a:cubicBezTo>
                  <a:cubicBezTo>
                    <a:pt x="257" y="57"/>
                    <a:pt x="82" y="217"/>
                    <a:pt x="65" y="350"/>
                  </a:cubicBezTo>
                  <a:cubicBezTo>
                    <a:pt x="19" y="690"/>
                    <a:pt x="0" y="1048"/>
                    <a:pt x="78" y="1372"/>
                  </a:cubicBezTo>
                  <a:cubicBezTo>
                    <a:pt x="124" y="1565"/>
                    <a:pt x="376" y="1712"/>
                    <a:pt x="536" y="1877"/>
                  </a:cubicBezTo>
                  <a:cubicBezTo>
                    <a:pt x="692" y="1707"/>
                    <a:pt x="844" y="1537"/>
                    <a:pt x="963" y="1414"/>
                  </a:cubicBezTo>
                  <a:cubicBezTo>
                    <a:pt x="867" y="955"/>
                    <a:pt x="821" y="612"/>
                    <a:pt x="715" y="286"/>
                  </a:cubicBezTo>
                  <a:cubicBezTo>
                    <a:pt x="676" y="170"/>
                    <a:pt x="487" y="0"/>
                    <a:pt x="407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69;p28">
              <a:extLst>
                <a:ext uri="{FF2B5EF4-FFF2-40B4-BE49-F238E27FC236}">
                  <a16:creationId xmlns:a16="http://schemas.microsoft.com/office/drawing/2014/main" id="{A05C4502-FC98-8344-B29B-3C2BE137A4E9}"/>
                </a:ext>
              </a:extLst>
            </p:cNvPr>
            <p:cNvSpPr/>
            <p:nvPr/>
          </p:nvSpPr>
          <p:spPr>
            <a:xfrm>
              <a:off x="8103825" y="2704175"/>
              <a:ext cx="375" cy="2775"/>
            </a:xfrm>
            <a:custGeom>
              <a:avLst/>
              <a:gdLst/>
              <a:ahLst/>
              <a:cxnLst/>
              <a:rect l="l" t="t" r="r" b="b"/>
              <a:pathLst>
                <a:path w="15" h="111" extrusionOk="0">
                  <a:moveTo>
                    <a:pt x="0" y="1"/>
                  </a:moveTo>
                  <a:cubicBezTo>
                    <a:pt x="5" y="37"/>
                    <a:pt x="9" y="74"/>
                    <a:pt x="15" y="110"/>
                  </a:cubicBezTo>
                  <a:cubicBezTo>
                    <a:pt x="9" y="74"/>
                    <a:pt x="6" y="38"/>
                    <a:pt x="5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70;p28">
              <a:extLst>
                <a:ext uri="{FF2B5EF4-FFF2-40B4-BE49-F238E27FC236}">
                  <a16:creationId xmlns:a16="http://schemas.microsoft.com/office/drawing/2014/main" id="{ABB1F20F-2EE5-D172-A5B0-8E3F0065BA25}"/>
                </a:ext>
              </a:extLst>
            </p:cNvPr>
            <p:cNvSpPr/>
            <p:nvPr/>
          </p:nvSpPr>
          <p:spPr>
            <a:xfrm>
              <a:off x="8098675" y="2644025"/>
              <a:ext cx="3100" cy="38975"/>
            </a:xfrm>
            <a:custGeom>
              <a:avLst/>
              <a:gdLst/>
              <a:ahLst/>
              <a:cxnLst/>
              <a:rect l="l" t="t" r="r" b="b"/>
              <a:pathLst>
                <a:path w="124" h="1559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518"/>
                    <a:pt x="74" y="1037"/>
                    <a:pt x="120" y="1559"/>
                  </a:cubicBezTo>
                  <a:lnTo>
                    <a:pt x="124" y="1559"/>
                  </a:lnTo>
                  <a:cubicBezTo>
                    <a:pt x="74" y="1037"/>
                    <a:pt x="32" y="513"/>
                    <a:pt x="0" y="0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71;p28">
              <a:extLst>
                <a:ext uri="{FF2B5EF4-FFF2-40B4-BE49-F238E27FC236}">
                  <a16:creationId xmlns:a16="http://schemas.microsoft.com/office/drawing/2014/main" id="{D42A1C0D-C0E7-1CBF-1F0F-04387A742746}"/>
                </a:ext>
              </a:extLst>
            </p:cNvPr>
            <p:cNvSpPr/>
            <p:nvPr/>
          </p:nvSpPr>
          <p:spPr>
            <a:xfrm>
              <a:off x="8045950" y="2816400"/>
              <a:ext cx="35900" cy="47025"/>
            </a:xfrm>
            <a:custGeom>
              <a:avLst/>
              <a:gdLst/>
              <a:ahLst/>
              <a:cxnLst/>
              <a:rect l="l" t="t" r="r" b="b"/>
              <a:pathLst>
                <a:path w="1436" h="1881" extrusionOk="0">
                  <a:moveTo>
                    <a:pt x="335" y="0"/>
                  </a:moveTo>
                  <a:cubicBezTo>
                    <a:pt x="293" y="0"/>
                    <a:pt x="254" y="6"/>
                    <a:pt x="225" y="17"/>
                  </a:cubicBezTo>
                  <a:cubicBezTo>
                    <a:pt x="124" y="58"/>
                    <a:pt x="1" y="264"/>
                    <a:pt x="28" y="352"/>
                  </a:cubicBezTo>
                  <a:cubicBezTo>
                    <a:pt x="184" y="829"/>
                    <a:pt x="353" y="1305"/>
                    <a:pt x="582" y="1750"/>
                  </a:cubicBezTo>
                  <a:cubicBezTo>
                    <a:pt x="625" y="1830"/>
                    <a:pt x="813" y="1881"/>
                    <a:pt x="972" y="1881"/>
                  </a:cubicBezTo>
                  <a:cubicBezTo>
                    <a:pt x="1023" y="1881"/>
                    <a:pt x="1071" y="1876"/>
                    <a:pt x="1110" y="1864"/>
                  </a:cubicBezTo>
                  <a:cubicBezTo>
                    <a:pt x="1229" y="1828"/>
                    <a:pt x="1293" y="1599"/>
                    <a:pt x="1436" y="1370"/>
                  </a:cubicBezTo>
                  <a:cubicBezTo>
                    <a:pt x="1165" y="934"/>
                    <a:pt x="908" y="503"/>
                    <a:pt x="620" y="100"/>
                  </a:cubicBezTo>
                  <a:cubicBezTo>
                    <a:pt x="573" y="37"/>
                    <a:pt x="443" y="0"/>
                    <a:pt x="335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72;p28">
              <a:extLst>
                <a:ext uri="{FF2B5EF4-FFF2-40B4-BE49-F238E27FC236}">
                  <a16:creationId xmlns:a16="http://schemas.microsoft.com/office/drawing/2014/main" id="{AFF48808-26D8-E0C5-57AE-2737FB9C9C87}"/>
                </a:ext>
              </a:extLst>
            </p:cNvPr>
            <p:cNvSpPr/>
            <p:nvPr/>
          </p:nvSpPr>
          <p:spPr>
            <a:xfrm>
              <a:off x="7411250" y="1926575"/>
              <a:ext cx="644475" cy="638375"/>
            </a:xfrm>
            <a:custGeom>
              <a:avLst/>
              <a:gdLst/>
              <a:ahLst/>
              <a:cxnLst/>
              <a:rect l="l" t="t" r="r" b="b"/>
              <a:pathLst>
                <a:path w="25779" h="25535" extrusionOk="0">
                  <a:moveTo>
                    <a:pt x="14640" y="1"/>
                  </a:moveTo>
                  <a:cubicBezTo>
                    <a:pt x="14397" y="1"/>
                    <a:pt x="14149" y="22"/>
                    <a:pt x="13898" y="61"/>
                  </a:cubicBezTo>
                  <a:cubicBezTo>
                    <a:pt x="12252" y="318"/>
                    <a:pt x="10923" y="1170"/>
                    <a:pt x="10134" y="2706"/>
                  </a:cubicBezTo>
                  <a:cubicBezTo>
                    <a:pt x="9327" y="4273"/>
                    <a:pt x="8113" y="5360"/>
                    <a:pt x="6468" y="6006"/>
                  </a:cubicBezTo>
                  <a:cubicBezTo>
                    <a:pt x="5707" y="6309"/>
                    <a:pt x="4960" y="6666"/>
                    <a:pt x="4230" y="7043"/>
                  </a:cubicBezTo>
                  <a:cubicBezTo>
                    <a:pt x="2297" y="8051"/>
                    <a:pt x="1573" y="10388"/>
                    <a:pt x="2535" y="12208"/>
                  </a:cubicBezTo>
                  <a:cubicBezTo>
                    <a:pt x="2728" y="12561"/>
                    <a:pt x="2888" y="12937"/>
                    <a:pt x="3029" y="13312"/>
                  </a:cubicBezTo>
                  <a:cubicBezTo>
                    <a:pt x="3237" y="13853"/>
                    <a:pt x="3218" y="14385"/>
                    <a:pt x="2865" y="14880"/>
                  </a:cubicBezTo>
                  <a:cubicBezTo>
                    <a:pt x="2393" y="15554"/>
                    <a:pt x="1884" y="16209"/>
                    <a:pt x="1463" y="16915"/>
                  </a:cubicBezTo>
                  <a:cubicBezTo>
                    <a:pt x="1059" y="17603"/>
                    <a:pt x="656" y="18313"/>
                    <a:pt x="413" y="19069"/>
                  </a:cubicBezTo>
                  <a:cubicBezTo>
                    <a:pt x="1" y="20352"/>
                    <a:pt x="725" y="21640"/>
                    <a:pt x="1999" y="22104"/>
                  </a:cubicBezTo>
                  <a:cubicBezTo>
                    <a:pt x="2361" y="22231"/>
                    <a:pt x="2728" y="22342"/>
                    <a:pt x="3099" y="22447"/>
                  </a:cubicBezTo>
                  <a:cubicBezTo>
                    <a:pt x="4562" y="22864"/>
                    <a:pt x="4625" y="22946"/>
                    <a:pt x="4593" y="24450"/>
                  </a:cubicBezTo>
                  <a:cubicBezTo>
                    <a:pt x="4575" y="25147"/>
                    <a:pt x="4872" y="25535"/>
                    <a:pt x="5406" y="25535"/>
                  </a:cubicBezTo>
                  <a:cubicBezTo>
                    <a:pt x="5560" y="25535"/>
                    <a:pt x="5735" y="25502"/>
                    <a:pt x="5927" y="25435"/>
                  </a:cubicBezTo>
                  <a:cubicBezTo>
                    <a:pt x="6446" y="25257"/>
                    <a:pt x="6945" y="25023"/>
                    <a:pt x="7435" y="24785"/>
                  </a:cubicBezTo>
                  <a:cubicBezTo>
                    <a:pt x="7664" y="24675"/>
                    <a:pt x="7862" y="24486"/>
                    <a:pt x="8142" y="24286"/>
                  </a:cubicBezTo>
                  <a:cubicBezTo>
                    <a:pt x="6129" y="23016"/>
                    <a:pt x="5093" y="20788"/>
                    <a:pt x="5474" y="18798"/>
                  </a:cubicBezTo>
                  <a:cubicBezTo>
                    <a:pt x="5504" y="18638"/>
                    <a:pt x="5549" y="18480"/>
                    <a:pt x="5607" y="18327"/>
                  </a:cubicBezTo>
                  <a:cubicBezTo>
                    <a:pt x="5826" y="17816"/>
                    <a:pt x="6218" y="17528"/>
                    <a:pt x="6733" y="17528"/>
                  </a:cubicBezTo>
                  <a:cubicBezTo>
                    <a:pt x="6810" y="17528"/>
                    <a:pt x="6890" y="17535"/>
                    <a:pt x="6972" y="17548"/>
                  </a:cubicBezTo>
                  <a:cubicBezTo>
                    <a:pt x="7788" y="17681"/>
                    <a:pt x="8687" y="17671"/>
                    <a:pt x="9126" y="18592"/>
                  </a:cubicBezTo>
                  <a:cubicBezTo>
                    <a:pt x="9145" y="18625"/>
                    <a:pt x="9173" y="18657"/>
                    <a:pt x="9204" y="18670"/>
                  </a:cubicBezTo>
                  <a:cubicBezTo>
                    <a:pt x="9465" y="18771"/>
                    <a:pt x="9732" y="18872"/>
                    <a:pt x="9993" y="18968"/>
                  </a:cubicBezTo>
                  <a:cubicBezTo>
                    <a:pt x="10098" y="18693"/>
                    <a:pt x="10213" y="18419"/>
                    <a:pt x="10296" y="18139"/>
                  </a:cubicBezTo>
                  <a:cubicBezTo>
                    <a:pt x="10323" y="18043"/>
                    <a:pt x="10277" y="17919"/>
                    <a:pt x="10245" y="17813"/>
                  </a:cubicBezTo>
                  <a:cubicBezTo>
                    <a:pt x="10012" y="17006"/>
                    <a:pt x="9791" y="16196"/>
                    <a:pt x="9530" y="15398"/>
                  </a:cubicBezTo>
                  <a:cubicBezTo>
                    <a:pt x="9347" y="14848"/>
                    <a:pt x="9196" y="14458"/>
                    <a:pt x="9663" y="13835"/>
                  </a:cubicBezTo>
                  <a:cubicBezTo>
                    <a:pt x="10662" y="12494"/>
                    <a:pt x="11882" y="11910"/>
                    <a:pt x="13410" y="11910"/>
                  </a:cubicBezTo>
                  <a:cubicBezTo>
                    <a:pt x="13600" y="11910"/>
                    <a:pt x="13795" y="11919"/>
                    <a:pt x="13994" y="11937"/>
                  </a:cubicBezTo>
                  <a:cubicBezTo>
                    <a:pt x="15085" y="12038"/>
                    <a:pt x="16186" y="12069"/>
                    <a:pt x="17281" y="12088"/>
                  </a:cubicBezTo>
                  <a:cubicBezTo>
                    <a:pt x="17299" y="12088"/>
                    <a:pt x="17317" y="12088"/>
                    <a:pt x="17335" y="12088"/>
                  </a:cubicBezTo>
                  <a:cubicBezTo>
                    <a:pt x="18403" y="12088"/>
                    <a:pt x="19234" y="11695"/>
                    <a:pt x="19834" y="10699"/>
                  </a:cubicBezTo>
                  <a:cubicBezTo>
                    <a:pt x="20389" y="9778"/>
                    <a:pt x="21224" y="9204"/>
                    <a:pt x="22335" y="9204"/>
                  </a:cubicBezTo>
                  <a:cubicBezTo>
                    <a:pt x="22436" y="9204"/>
                    <a:pt x="22539" y="9209"/>
                    <a:pt x="22644" y="9219"/>
                  </a:cubicBezTo>
                  <a:cubicBezTo>
                    <a:pt x="22767" y="9230"/>
                    <a:pt x="22891" y="9234"/>
                    <a:pt x="23016" y="9234"/>
                  </a:cubicBezTo>
                  <a:cubicBezTo>
                    <a:pt x="23203" y="9234"/>
                    <a:pt x="23390" y="9224"/>
                    <a:pt x="23574" y="9213"/>
                  </a:cubicBezTo>
                  <a:cubicBezTo>
                    <a:pt x="24546" y="9150"/>
                    <a:pt x="25673" y="8013"/>
                    <a:pt x="25732" y="7042"/>
                  </a:cubicBezTo>
                  <a:cubicBezTo>
                    <a:pt x="25778" y="6349"/>
                    <a:pt x="25036" y="5075"/>
                    <a:pt x="24334" y="4823"/>
                  </a:cubicBezTo>
                  <a:cubicBezTo>
                    <a:pt x="23564" y="4543"/>
                    <a:pt x="22762" y="4291"/>
                    <a:pt x="21955" y="4183"/>
                  </a:cubicBezTo>
                  <a:cubicBezTo>
                    <a:pt x="20217" y="3948"/>
                    <a:pt x="18747" y="3321"/>
                    <a:pt x="17784" y="1771"/>
                  </a:cubicBezTo>
                  <a:cubicBezTo>
                    <a:pt x="17701" y="1634"/>
                    <a:pt x="17573" y="1520"/>
                    <a:pt x="17472" y="1392"/>
                  </a:cubicBezTo>
                  <a:cubicBezTo>
                    <a:pt x="16722" y="420"/>
                    <a:pt x="15733" y="1"/>
                    <a:pt x="1464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73;p28">
              <a:extLst>
                <a:ext uri="{FF2B5EF4-FFF2-40B4-BE49-F238E27FC236}">
                  <a16:creationId xmlns:a16="http://schemas.microsoft.com/office/drawing/2014/main" id="{4580A34D-5D42-01C8-72B0-4422F7E20AD8}"/>
                </a:ext>
              </a:extLst>
            </p:cNvPr>
            <p:cNvSpPr/>
            <p:nvPr/>
          </p:nvSpPr>
          <p:spPr>
            <a:xfrm>
              <a:off x="8012375" y="2646950"/>
              <a:ext cx="25150" cy="43725"/>
            </a:xfrm>
            <a:custGeom>
              <a:avLst/>
              <a:gdLst/>
              <a:ahLst/>
              <a:cxnLst/>
              <a:rect l="l" t="t" r="r" b="b"/>
              <a:pathLst>
                <a:path w="1006" h="1749" extrusionOk="0">
                  <a:moveTo>
                    <a:pt x="260" y="0"/>
                  </a:moveTo>
                  <a:cubicBezTo>
                    <a:pt x="244" y="0"/>
                    <a:pt x="230" y="1"/>
                    <a:pt x="216" y="3"/>
                  </a:cubicBezTo>
                  <a:cubicBezTo>
                    <a:pt x="124" y="16"/>
                    <a:pt x="0" y="245"/>
                    <a:pt x="0" y="379"/>
                  </a:cubicBezTo>
                  <a:cubicBezTo>
                    <a:pt x="0" y="663"/>
                    <a:pt x="15" y="974"/>
                    <a:pt x="129" y="1227"/>
                  </a:cubicBezTo>
                  <a:cubicBezTo>
                    <a:pt x="225" y="1437"/>
                    <a:pt x="469" y="1574"/>
                    <a:pt x="647" y="1749"/>
                  </a:cubicBezTo>
                  <a:cubicBezTo>
                    <a:pt x="771" y="1551"/>
                    <a:pt x="890" y="1359"/>
                    <a:pt x="1005" y="1185"/>
                  </a:cubicBezTo>
                  <a:cubicBezTo>
                    <a:pt x="876" y="786"/>
                    <a:pt x="813" y="461"/>
                    <a:pt x="665" y="180"/>
                  </a:cubicBezTo>
                  <a:cubicBezTo>
                    <a:pt x="611" y="77"/>
                    <a:pt x="404" y="0"/>
                    <a:pt x="260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74;p28">
              <a:extLst>
                <a:ext uri="{FF2B5EF4-FFF2-40B4-BE49-F238E27FC236}">
                  <a16:creationId xmlns:a16="http://schemas.microsoft.com/office/drawing/2014/main" id="{CA836054-00F2-D74D-B066-AC781EE1119E}"/>
                </a:ext>
              </a:extLst>
            </p:cNvPr>
            <p:cNvSpPr/>
            <p:nvPr/>
          </p:nvSpPr>
          <p:spPr>
            <a:xfrm>
              <a:off x="7991075" y="2758200"/>
              <a:ext cx="21425" cy="43975"/>
            </a:xfrm>
            <a:custGeom>
              <a:avLst/>
              <a:gdLst/>
              <a:ahLst/>
              <a:cxnLst/>
              <a:rect l="l" t="t" r="r" b="b"/>
              <a:pathLst>
                <a:path w="857" h="1759" extrusionOk="0">
                  <a:moveTo>
                    <a:pt x="457" y="1"/>
                  </a:moveTo>
                  <a:cubicBezTo>
                    <a:pt x="342" y="1"/>
                    <a:pt x="121" y="75"/>
                    <a:pt x="114" y="122"/>
                  </a:cubicBezTo>
                  <a:cubicBezTo>
                    <a:pt x="45" y="589"/>
                    <a:pt x="9" y="1061"/>
                    <a:pt x="5" y="1534"/>
                  </a:cubicBezTo>
                  <a:cubicBezTo>
                    <a:pt x="0" y="1610"/>
                    <a:pt x="205" y="1759"/>
                    <a:pt x="316" y="1759"/>
                  </a:cubicBezTo>
                  <a:cubicBezTo>
                    <a:pt x="317" y="1759"/>
                    <a:pt x="319" y="1759"/>
                    <a:pt x="320" y="1758"/>
                  </a:cubicBezTo>
                  <a:cubicBezTo>
                    <a:pt x="431" y="1750"/>
                    <a:pt x="591" y="1621"/>
                    <a:pt x="633" y="1506"/>
                  </a:cubicBezTo>
                  <a:cubicBezTo>
                    <a:pt x="728" y="1236"/>
                    <a:pt x="770" y="947"/>
                    <a:pt x="857" y="562"/>
                  </a:cubicBezTo>
                  <a:cubicBezTo>
                    <a:pt x="770" y="412"/>
                    <a:pt x="674" y="181"/>
                    <a:pt x="518" y="17"/>
                  </a:cubicBezTo>
                  <a:cubicBezTo>
                    <a:pt x="508" y="6"/>
                    <a:pt x="485" y="1"/>
                    <a:pt x="457" y="1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775;p28">
              <a:extLst>
                <a:ext uri="{FF2B5EF4-FFF2-40B4-BE49-F238E27FC236}">
                  <a16:creationId xmlns:a16="http://schemas.microsoft.com/office/drawing/2014/main" id="{D4F673D1-4197-022A-553B-B85FE7F8FD90}"/>
                </a:ext>
              </a:extLst>
            </p:cNvPr>
            <p:cNvSpPr/>
            <p:nvPr/>
          </p:nvSpPr>
          <p:spPr>
            <a:xfrm>
              <a:off x="7968275" y="2296925"/>
              <a:ext cx="32075" cy="45000"/>
            </a:xfrm>
            <a:custGeom>
              <a:avLst/>
              <a:gdLst/>
              <a:ahLst/>
              <a:cxnLst/>
              <a:rect l="l" t="t" r="r" b="b"/>
              <a:pathLst>
                <a:path w="1283" h="1800" extrusionOk="0">
                  <a:moveTo>
                    <a:pt x="599" y="1"/>
                  </a:moveTo>
                  <a:cubicBezTo>
                    <a:pt x="577" y="1"/>
                    <a:pt x="554" y="2"/>
                    <a:pt x="532" y="5"/>
                  </a:cubicBezTo>
                  <a:cubicBezTo>
                    <a:pt x="147" y="55"/>
                    <a:pt x="1" y="446"/>
                    <a:pt x="110" y="1092"/>
                  </a:cubicBezTo>
                  <a:cubicBezTo>
                    <a:pt x="169" y="1436"/>
                    <a:pt x="233" y="1800"/>
                    <a:pt x="644" y="1800"/>
                  </a:cubicBezTo>
                  <a:cubicBezTo>
                    <a:pt x="676" y="1800"/>
                    <a:pt x="711" y="1798"/>
                    <a:pt x="748" y="1793"/>
                  </a:cubicBezTo>
                  <a:cubicBezTo>
                    <a:pt x="1219" y="1734"/>
                    <a:pt x="1283" y="1367"/>
                    <a:pt x="1265" y="1033"/>
                  </a:cubicBezTo>
                  <a:cubicBezTo>
                    <a:pt x="1244" y="396"/>
                    <a:pt x="969" y="1"/>
                    <a:pt x="5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776;p28">
              <a:extLst>
                <a:ext uri="{FF2B5EF4-FFF2-40B4-BE49-F238E27FC236}">
                  <a16:creationId xmlns:a16="http://schemas.microsoft.com/office/drawing/2014/main" id="{CBC176EE-DEBD-A574-64DC-36A8E4CB0511}"/>
                </a:ext>
              </a:extLst>
            </p:cNvPr>
            <p:cNvSpPr/>
            <p:nvPr/>
          </p:nvSpPr>
          <p:spPr>
            <a:xfrm>
              <a:off x="7913250" y="2366225"/>
              <a:ext cx="65575" cy="66925"/>
            </a:xfrm>
            <a:custGeom>
              <a:avLst/>
              <a:gdLst/>
              <a:ahLst/>
              <a:cxnLst/>
              <a:rect l="l" t="t" r="r" b="b"/>
              <a:pathLst>
                <a:path w="2623" h="2677" extrusionOk="0">
                  <a:moveTo>
                    <a:pt x="495" y="0"/>
                  </a:moveTo>
                  <a:cubicBezTo>
                    <a:pt x="344" y="0"/>
                    <a:pt x="160" y="68"/>
                    <a:pt x="0" y="89"/>
                  </a:cubicBezTo>
                  <a:cubicBezTo>
                    <a:pt x="124" y="245"/>
                    <a:pt x="221" y="447"/>
                    <a:pt x="381" y="556"/>
                  </a:cubicBezTo>
                  <a:cubicBezTo>
                    <a:pt x="808" y="850"/>
                    <a:pt x="1262" y="1102"/>
                    <a:pt x="1779" y="1423"/>
                  </a:cubicBezTo>
                  <a:cubicBezTo>
                    <a:pt x="1481" y="1703"/>
                    <a:pt x="1256" y="1881"/>
                    <a:pt x="1073" y="2096"/>
                  </a:cubicBezTo>
                  <a:cubicBezTo>
                    <a:pt x="991" y="2188"/>
                    <a:pt x="936" y="2386"/>
                    <a:pt x="982" y="2481"/>
                  </a:cubicBezTo>
                  <a:cubicBezTo>
                    <a:pt x="1018" y="2570"/>
                    <a:pt x="1207" y="2676"/>
                    <a:pt x="1292" y="2676"/>
                  </a:cubicBezTo>
                  <a:cubicBezTo>
                    <a:pt x="1304" y="2676"/>
                    <a:pt x="1314" y="2674"/>
                    <a:pt x="1321" y="2670"/>
                  </a:cubicBezTo>
                  <a:cubicBezTo>
                    <a:pt x="1687" y="2435"/>
                    <a:pt x="2105" y="2220"/>
                    <a:pt x="2356" y="1886"/>
                  </a:cubicBezTo>
                  <a:cubicBezTo>
                    <a:pt x="2623" y="1533"/>
                    <a:pt x="2485" y="1078"/>
                    <a:pt x="2110" y="827"/>
                  </a:cubicBezTo>
                  <a:cubicBezTo>
                    <a:pt x="1647" y="520"/>
                    <a:pt x="1142" y="254"/>
                    <a:pt x="628" y="24"/>
                  </a:cubicBezTo>
                  <a:cubicBezTo>
                    <a:pt x="588" y="7"/>
                    <a:pt x="543" y="0"/>
                    <a:pt x="4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77;p28">
              <a:extLst>
                <a:ext uri="{FF2B5EF4-FFF2-40B4-BE49-F238E27FC236}">
                  <a16:creationId xmlns:a16="http://schemas.microsoft.com/office/drawing/2014/main" id="{7A1DB483-C107-87D9-3D3D-55D9C1CAE61B}"/>
                </a:ext>
              </a:extLst>
            </p:cNvPr>
            <p:cNvSpPr/>
            <p:nvPr/>
          </p:nvSpPr>
          <p:spPr>
            <a:xfrm>
              <a:off x="7939725" y="2825650"/>
              <a:ext cx="28325" cy="55025"/>
            </a:xfrm>
            <a:custGeom>
              <a:avLst/>
              <a:gdLst/>
              <a:ahLst/>
              <a:cxnLst/>
              <a:rect l="l" t="t" r="r" b="b"/>
              <a:pathLst>
                <a:path w="1133" h="2201" extrusionOk="0">
                  <a:moveTo>
                    <a:pt x="386" y="0"/>
                  </a:moveTo>
                  <a:cubicBezTo>
                    <a:pt x="248" y="198"/>
                    <a:pt x="111" y="395"/>
                    <a:pt x="1" y="560"/>
                  </a:cubicBezTo>
                  <a:cubicBezTo>
                    <a:pt x="120" y="1059"/>
                    <a:pt x="175" y="1458"/>
                    <a:pt x="327" y="1820"/>
                  </a:cubicBezTo>
                  <a:cubicBezTo>
                    <a:pt x="395" y="1989"/>
                    <a:pt x="656" y="2077"/>
                    <a:pt x="830" y="2201"/>
                  </a:cubicBezTo>
                  <a:cubicBezTo>
                    <a:pt x="935" y="2008"/>
                    <a:pt x="1133" y="1810"/>
                    <a:pt x="1133" y="1618"/>
                  </a:cubicBezTo>
                  <a:cubicBezTo>
                    <a:pt x="1128" y="1242"/>
                    <a:pt x="1068" y="848"/>
                    <a:pt x="931" y="504"/>
                  </a:cubicBezTo>
                  <a:cubicBezTo>
                    <a:pt x="849" y="298"/>
                    <a:pt x="573" y="165"/>
                    <a:pt x="386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78;p28">
              <a:extLst>
                <a:ext uri="{FF2B5EF4-FFF2-40B4-BE49-F238E27FC236}">
                  <a16:creationId xmlns:a16="http://schemas.microsoft.com/office/drawing/2014/main" id="{7ACA1B94-8133-4064-389D-D640CA2C037F}"/>
                </a:ext>
              </a:extLst>
            </p:cNvPr>
            <p:cNvSpPr/>
            <p:nvPr/>
          </p:nvSpPr>
          <p:spPr>
            <a:xfrm>
              <a:off x="7898600" y="2448250"/>
              <a:ext cx="65350" cy="75850"/>
            </a:xfrm>
            <a:custGeom>
              <a:avLst/>
              <a:gdLst/>
              <a:ahLst/>
              <a:cxnLst/>
              <a:rect l="l" t="t" r="r" b="b"/>
              <a:pathLst>
                <a:path w="2614" h="3034" extrusionOk="0">
                  <a:moveTo>
                    <a:pt x="1087" y="723"/>
                  </a:moveTo>
                  <a:cubicBezTo>
                    <a:pt x="1238" y="883"/>
                    <a:pt x="1463" y="1020"/>
                    <a:pt x="1522" y="1209"/>
                  </a:cubicBezTo>
                  <a:cubicBezTo>
                    <a:pt x="1595" y="1461"/>
                    <a:pt x="1558" y="1758"/>
                    <a:pt x="1522" y="2029"/>
                  </a:cubicBezTo>
                  <a:cubicBezTo>
                    <a:pt x="1514" y="2089"/>
                    <a:pt x="1327" y="2189"/>
                    <a:pt x="1248" y="2189"/>
                  </a:cubicBezTo>
                  <a:cubicBezTo>
                    <a:pt x="1238" y="2189"/>
                    <a:pt x="1230" y="2187"/>
                    <a:pt x="1224" y="2184"/>
                  </a:cubicBezTo>
                  <a:cubicBezTo>
                    <a:pt x="1082" y="2093"/>
                    <a:pt x="908" y="1950"/>
                    <a:pt x="885" y="1804"/>
                  </a:cubicBezTo>
                  <a:cubicBezTo>
                    <a:pt x="830" y="1492"/>
                    <a:pt x="866" y="1167"/>
                    <a:pt x="866" y="846"/>
                  </a:cubicBezTo>
                  <a:lnTo>
                    <a:pt x="1087" y="723"/>
                  </a:lnTo>
                  <a:close/>
                  <a:moveTo>
                    <a:pt x="1283" y="0"/>
                  </a:moveTo>
                  <a:cubicBezTo>
                    <a:pt x="1051" y="0"/>
                    <a:pt x="824" y="83"/>
                    <a:pt x="679" y="250"/>
                  </a:cubicBezTo>
                  <a:cubicBezTo>
                    <a:pt x="302" y="672"/>
                    <a:pt x="1" y="1135"/>
                    <a:pt x="64" y="1762"/>
                  </a:cubicBezTo>
                  <a:cubicBezTo>
                    <a:pt x="141" y="2484"/>
                    <a:pt x="643" y="3033"/>
                    <a:pt x="1288" y="3033"/>
                  </a:cubicBezTo>
                  <a:cubicBezTo>
                    <a:pt x="1299" y="3033"/>
                    <a:pt x="1309" y="3033"/>
                    <a:pt x="1320" y="3033"/>
                  </a:cubicBezTo>
                  <a:cubicBezTo>
                    <a:pt x="1972" y="3015"/>
                    <a:pt x="2494" y="2423"/>
                    <a:pt x="2613" y="1644"/>
                  </a:cubicBezTo>
                  <a:cubicBezTo>
                    <a:pt x="2411" y="1203"/>
                    <a:pt x="2260" y="731"/>
                    <a:pt x="1989" y="342"/>
                  </a:cubicBezTo>
                  <a:cubicBezTo>
                    <a:pt x="1831" y="114"/>
                    <a:pt x="1554" y="0"/>
                    <a:pt x="1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79;p28">
              <a:extLst>
                <a:ext uri="{FF2B5EF4-FFF2-40B4-BE49-F238E27FC236}">
                  <a16:creationId xmlns:a16="http://schemas.microsoft.com/office/drawing/2014/main" id="{FDDF4396-95FC-CC11-8367-0618B652B40D}"/>
                </a:ext>
              </a:extLst>
            </p:cNvPr>
            <p:cNvSpPr/>
            <p:nvPr/>
          </p:nvSpPr>
          <p:spPr>
            <a:xfrm>
              <a:off x="7898475" y="2756675"/>
              <a:ext cx="24550" cy="50200"/>
            </a:xfrm>
            <a:custGeom>
              <a:avLst/>
              <a:gdLst/>
              <a:ahLst/>
              <a:cxnLst/>
              <a:rect l="l" t="t" r="r" b="b"/>
              <a:pathLst>
                <a:path w="982" h="2008" extrusionOk="0">
                  <a:moveTo>
                    <a:pt x="487" y="0"/>
                  </a:moveTo>
                  <a:cubicBezTo>
                    <a:pt x="371" y="0"/>
                    <a:pt x="263" y="81"/>
                    <a:pt x="221" y="242"/>
                  </a:cubicBezTo>
                  <a:cubicBezTo>
                    <a:pt x="97" y="696"/>
                    <a:pt x="46" y="1172"/>
                    <a:pt x="10" y="1645"/>
                  </a:cubicBezTo>
                  <a:cubicBezTo>
                    <a:pt x="0" y="1765"/>
                    <a:pt x="161" y="2003"/>
                    <a:pt x="248" y="2007"/>
                  </a:cubicBezTo>
                  <a:cubicBezTo>
                    <a:pt x="399" y="2007"/>
                    <a:pt x="629" y="1911"/>
                    <a:pt x="692" y="1782"/>
                  </a:cubicBezTo>
                  <a:cubicBezTo>
                    <a:pt x="835" y="1517"/>
                    <a:pt x="890" y="1205"/>
                    <a:pt x="982" y="907"/>
                  </a:cubicBezTo>
                  <a:cubicBezTo>
                    <a:pt x="918" y="659"/>
                    <a:pt x="895" y="412"/>
                    <a:pt x="790" y="215"/>
                  </a:cubicBezTo>
                  <a:cubicBezTo>
                    <a:pt x="712" y="71"/>
                    <a:pt x="596" y="0"/>
                    <a:pt x="487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80;p28">
              <a:extLst>
                <a:ext uri="{FF2B5EF4-FFF2-40B4-BE49-F238E27FC236}">
                  <a16:creationId xmlns:a16="http://schemas.microsoft.com/office/drawing/2014/main" id="{044C6B6F-4FBE-9538-FE52-DFA812A17CC0}"/>
                </a:ext>
              </a:extLst>
            </p:cNvPr>
            <p:cNvSpPr/>
            <p:nvPr/>
          </p:nvSpPr>
          <p:spPr>
            <a:xfrm>
              <a:off x="7844075" y="2828275"/>
              <a:ext cx="24175" cy="60550"/>
            </a:xfrm>
            <a:custGeom>
              <a:avLst/>
              <a:gdLst/>
              <a:ahLst/>
              <a:cxnLst/>
              <a:rect l="l" t="t" r="r" b="b"/>
              <a:pathLst>
                <a:path w="967" h="2422" extrusionOk="0">
                  <a:moveTo>
                    <a:pt x="455" y="0"/>
                  </a:moveTo>
                  <a:cubicBezTo>
                    <a:pt x="451" y="0"/>
                    <a:pt x="448" y="1"/>
                    <a:pt x="444" y="1"/>
                  </a:cubicBezTo>
                  <a:cubicBezTo>
                    <a:pt x="315" y="15"/>
                    <a:pt x="142" y="203"/>
                    <a:pt x="96" y="344"/>
                  </a:cubicBezTo>
                  <a:cubicBezTo>
                    <a:pt x="23" y="583"/>
                    <a:pt x="36" y="844"/>
                    <a:pt x="0" y="1215"/>
                  </a:cubicBezTo>
                  <a:cubicBezTo>
                    <a:pt x="45" y="1463"/>
                    <a:pt x="82" y="1825"/>
                    <a:pt x="192" y="2165"/>
                  </a:cubicBezTo>
                  <a:cubicBezTo>
                    <a:pt x="237" y="2284"/>
                    <a:pt x="458" y="2422"/>
                    <a:pt x="596" y="2422"/>
                  </a:cubicBezTo>
                  <a:cubicBezTo>
                    <a:pt x="601" y="2422"/>
                    <a:pt x="605" y="2422"/>
                    <a:pt x="609" y="2421"/>
                  </a:cubicBezTo>
                  <a:cubicBezTo>
                    <a:pt x="742" y="2412"/>
                    <a:pt x="966" y="2210"/>
                    <a:pt x="966" y="2096"/>
                  </a:cubicBezTo>
                  <a:cubicBezTo>
                    <a:pt x="963" y="1486"/>
                    <a:pt x="924" y="876"/>
                    <a:pt x="848" y="272"/>
                  </a:cubicBezTo>
                  <a:cubicBezTo>
                    <a:pt x="834" y="159"/>
                    <a:pt x="590" y="0"/>
                    <a:pt x="4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81;p28">
              <a:extLst>
                <a:ext uri="{FF2B5EF4-FFF2-40B4-BE49-F238E27FC236}">
                  <a16:creationId xmlns:a16="http://schemas.microsoft.com/office/drawing/2014/main" id="{4589F822-F2AD-F9F8-9A61-2423FD5307E2}"/>
                </a:ext>
              </a:extLst>
            </p:cNvPr>
            <p:cNvSpPr/>
            <p:nvPr/>
          </p:nvSpPr>
          <p:spPr>
            <a:xfrm>
              <a:off x="7790075" y="2759800"/>
              <a:ext cx="30050" cy="49575"/>
            </a:xfrm>
            <a:custGeom>
              <a:avLst/>
              <a:gdLst/>
              <a:ahLst/>
              <a:cxnLst/>
              <a:rect l="l" t="t" r="r" b="b"/>
              <a:pathLst>
                <a:path w="1202" h="1983" extrusionOk="0">
                  <a:moveTo>
                    <a:pt x="819" y="0"/>
                  </a:moveTo>
                  <a:cubicBezTo>
                    <a:pt x="750" y="0"/>
                    <a:pt x="669" y="29"/>
                    <a:pt x="573" y="95"/>
                  </a:cubicBezTo>
                  <a:cubicBezTo>
                    <a:pt x="93" y="434"/>
                    <a:pt x="0" y="1520"/>
                    <a:pt x="427" y="1983"/>
                  </a:cubicBezTo>
                  <a:cubicBezTo>
                    <a:pt x="858" y="1621"/>
                    <a:pt x="1201" y="801"/>
                    <a:pt x="1109" y="361"/>
                  </a:cubicBezTo>
                  <a:cubicBezTo>
                    <a:pt x="1065" y="151"/>
                    <a:pt x="974" y="0"/>
                    <a:pt x="8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82;p28">
              <a:extLst>
                <a:ext uri="{FF2B5EF4-FFF2-40B4-BE49-F238E27FC236}">
                  <a16:creationId xmlns:a16="http://schemas.microsoft.com/office/drawing/2014/main" id="{7917835F-0D07-D8E6-2237-861F480B2A0D}"/>
                </a:ext>
              </a:extLst>
            </p:cNvPr>
            <p:cNvSpPr/>
            <p:nvPr/>
          </p:nvSpPr>
          <p:spPr>
            <a:xfrm>
              <a:off x="7773350" y="2343575"/>
              <a:ext cx="40825" cy="44850"/>
            </a:xfrm>
            <a:custGeom>
              <a:avLst/>
              <a:gdLst/>
              <a:ahLst/>
              <a:cxnLst/>
              <a:rect l="l" t="t" r="r" b="b"/>
              <a:pathLst>
                <a:path w="1633" h="1794" extrusionOk="0">
                  <a:moveTo>
                    <a:pt x="623" y="0"/>
                  </a:moveTo>
                  <a:cubicBezTo>
                    <a:pt x="250" y="0"/>
                    <a:pt x="1" y="328"/>
                    <a:pt x="15" y="802"/>
                  </a:cubicBezTo>
                  <a:cubicBezTo>
                    <a:pt x="23" y="1376"/>
                    <a:pt x="348" y="1793"/>
                    <a:pt x="784" y="1793"/>
                  </a:cubicBezTo>
                  <a:cubicBezTo>
                    <a:pt x="793" y="1793"/>
                    <a:pt x="802" y="1793"/>
                    <a:pt x="812" y="1793"/>
                  </a:cubicBezTo>
                  <a:cubicBezTo>
                    <a:pt x="1233" y="1779"/>
                    <a:pt x="1623" y="1357"/>
                    <a:pt x="1628" y="913"/>
                  </a:cubicBezTo>
                  <a:cubicBezTo>
                    <a:pt x="1632" y="445"/>
                    <a:pt x="1160" y="9"/>
                    <a:pt x="638" y="0"/>
                  </a:cubicBezTo>
                  <a:cubicBezTo>
                    <a:pt x="633" y="0"/>
                    <a:pt x="628" y="0"/>
                    <a:pt x="6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83;p28">
              <a:extLst>
                <a:ext uri="{FF2B5EF4-FFF2-40B4-BE49-F238E27FC236}">
                  <a16:creationId xmlns:a16="http://schemas.microsoft.com/office/drawing/2014/main" id="{695DDFD2-0E7F-D109-67B1-CE0004DBED91}"/>
                </a:ext>
              </a:extLst>
            </p:cNvPr>
            <p:cNvSpPr/>
            <p:nvPr/>
          </p:nvSpPr>
          <p:spPr>
            <a:xfrm>
              <a:off x="7704250" y="2462725"/>
              <a:ext cx="77700" cy="71550"/>
            </a:xfrm>
            <a:custGeom>
              <a:avLst/>
              <a:gdLst/>
              <a:ahLst/>
              <a:cxnLst/>
              <a:rect l="l" t="t" r="r" b="b"/>
              <a:pathLst>
                <a:path w="3108" h="2862" extrusionOk="0">
                  <a:moveTo>
                    <a:pt x="1324" y="1"/>
                  </a:moveTo>
                  <a:cubicBezTo>
                    <a:pt x="505" y="1"/>
                    <a:pt x="0" y="531"/>
                    <a:pt x="0" y="1381"/>
                  </a:cubicBezTo>
                  <a:cubicBezTo>
                    <a:pt x="0" y="2340"/>
                    <a:pt x="491" y="2862"/>
                    <a:pt x="1398" y="2862"/>
                  </a:cubicBezTo>
                  <a:cubicBezTo>
                    <a:pt x="1406" y="2862"/>
                    <a:pt x="1413" y="2862"/>
                    <a:pt x="1421" y="2862"/>
                  </a:cubicBezTo>
                  <a:cubicBezTo>
                    <a:pt x="2297" y="2857"/>
                    <a:pt x="3108" y="2138"/>
                    <a:pt x="3090" y="1381"/>
                  </a:cubicBezTo>
                  <a:cubicBezTo>
                    <a:pt x="3072" y="602"/>
                    <a:pt x="2320" y="5"/>
                    <a:pt x="1344" y="1"/>
                  </a:cubicBezTo>
                  <a:cubicBezTo>
                    <a:pt x="1337" y="1"/>
                    <a:pt x="1331" y="1"/>
                    <a:pt x="1324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84;p28">
              <a:extLst>
                <a:ext uri="{FF2B5EF4-FFF2-40B4-BE49-F238E27FC236}">
                  <a16:creationId xmlns:a16="http://schemas.microsoft.com/office/drawing/2014/main" id="{FD575104-7ECC-7D4C-6A2A-4F36816E2E19}"/>
                </a:ext>
              </a:extLst>
            </p:cNvPr>
            <p:cNvSpPr/>
            <p:nvPr/>
          </p:nvSpPr>
          <p:spPr>
            <a:xfrm>
              <a:off x="7298150" y="2781650"/>
              <a:ext cx="452775" cy="398875"/>
            </a:xfrm>
            <a:custGeom>
              <a:avLst/>
              <a:gdLst/>
              <a:ahLst/>
              <a:cxnLst/>
              <a:rect l="l" t="t" r="r" b="b"/>
              <a:pathLst>
                <a:path w="18111" h="15955" extrusionOk="0">
                  <a:moveTo>
                    <a:pt x="7932" y="4413"/>
                  </a:moveTo>
                  <a:cubicBezTo>
                    <a:pt x="8111" y="4413"/>
                    <a:pt x="8261" y="4615"/>
                    <a:pt x="8237" y="4878"/>
                  </a:cubicBezTo>
                  <a:lnTo>
                    <a:pt x="8238" y="4878"/>
                  </a:lnTo>
                  <a:cubicBezTo>
                    <a:pt x="8200" y="5335"/>
                    <a:pt x="7344" y="6155"/>
                    <a:pt x="6884" y="6175"/>
                  </a:cubicBezTo>
                  <a:cubicBezTo>
                    <a:pt x="6877" y="6175"/>
                    <a:pt x="6869" y="6176"/>
                    <a:pt x="6862" y="6176"/>
                  </a:cubicBezTo>
                  <a:cubicBezTo>
                    <a:pt x="6536" y="6176"/>
                    <a:pt x="6331" y="5898"/>
                    <a:pt x="6537" y="5648"/>
                  </a:cubicBezTo>
                  <a:cubicBezTo>
                    <a:pt x="6902" y="5221"/>
                    <a:pt x="7309" y="4830"/>
                    <a:pt x="7751" y="4484"/>
                  </a:cubicBezTo>
                  <a:cubicBezTo>
                    <a:pt x="7811" y="4435"/>
                    <a:pt x="7873" y="4413"/>
                    <a:pt x="7932" y="4413"/>
                  </a:cubicBezTo>
                  <a:close/>
                  <a:moveTo>
                    <a:pt x="10183" y="5560"/>
                  </a:moveTo>
                  <a:cubicBezTo>
                    <a:pt x="10242" y="5560"/>
                    <a:pt x="10295" y="5570"/>
                    <a:pt x="10323" y="5593"/>
                  </a:cubicBezTo>
                  <a:cubicBezTo>
                    <a:pt x="10423" y="5675"/>
                    <a:pt x="10523" y="5900"/>
                    <a:pt x="10483" y="5996"/>
                  </a:cubicBezTo>
                  <a:lnTo>
                    <a:pt x="10483" y="5995"/>
                  </a:lnTo>
                  <a:cubicBezTo>
                    <a:pt x="10223" y="6579"/>
                    <a:pt x="9932" y="7148"/>
                    <a:pt x="9612" y="7701"/>
                  </a:cubicBezTo>
                  <a:cubicBezTo>
                    <a:pt x="9560" y="7790"/>
                    <a:pt x="9373" y="7855"/>
                    <a:pt x="9233" y="7855"/>
                  </a:cubicBezTo>
                  <a:cubicBezTo>
                    <a:pt x="9200" y="7855"/>
                    <a:pt x="9170" y="7851"/>
                    <a:pt x="9145" y="7843"/>
                  </a:cubicBezTo>
                  <a:cubicBezTo>
                    <a:pt x="9015" y="7806"/>
                    <a:pt x="8943" y="7590"/>
                    <a:pt x="8782" y="7371"/>
                  </a:cubicBezTo>
                  <a:cubicBezTo>
                    <a:pt x="9172" y="6775"/>
                    <a:pt x="9539" y="6193"/>
                    <a:pt x="9938" y="5633"/>
                  </a:cubicBezTo>
                  <a:cubicBezTo>
                    <a:pt x="9972" y="5588"/>
                    <a:pt x="10085" y="5560"/>
                    <a:pt x="10183" y="5560"/>
                  </a:cubicBezTo>
                  <a:close/>
                  <a:moveTo>
                    <a:pt x="13618" y="6775"/>
                  </a:moveTo>
                  <a:cubicBezTo>
                    <a:pt x="13746" y="6949"/>
                    <a:pt x="13880" y="7118"/>
                    <a:pt x="13989" y="7303"/>
                  </a:cubicBezTo>
                  <a:cubicBezTo>
                    <a:pt x="14034" y="7376"/>
                    <a:pt x="14021" y="7481"/>
                    <a:pt x="14044" y="7668"/>
                  </a:cubicBezTo>
                  <a:lnTo>
                    <a:pt x="14044" y="7668"/>
                  </a:lnTo>
                  <a:cubicBezTo>
                    <a:pt x="13989" y="7876"/>
                    <a:pt x="13958" y="8197"/>
                    <a:pt x="13811" y="8458"/>
                  </a:cubicBezTo>
                  <a:cubicBezTo>
                    <a:pt x="13741" y="8583"/>
                    <a:pt x="13502" y="8706"/>
                    <a:pt x="13343" y="8706"/>
                  </a:cubicBezTo>
                  <a:cubicBezTo>
                    <a:pt x="13323" y="8706"/>
                    <a:pt x="13304" y="8704"/>
                    <a:pt x="13287" y="8700"/>
                  </a:cubicBezTo>
                  <a:cubicBezTo>
                    <a:pt x="13150" y="8664"/>
                    <a:pt x="12999" y="8380"/>
                    <a:pt x="13003" y="8210"/>
                  </a:cubicBezTo>
                  <a:cubicBezTo>
                    <a:pt x="13008" y="7888"/>
                    <a:pt x="13086" y="7559"/>
                    <a:pt x="13205" y="7257"/>
                  </a:cubicBezTo>
                  <a:cubicBezTo>
                    <a:pt x="13279" y="7073"/>
                    <a:pt x="13476" y="6935"/>
                    <a:pt x="13618" y="6775"/>
                  </a:cubicBezTo>
                  <a:close/>
                  <a:moveTo>
                    <a:pt x="5558" y="7404"/>
                  </a:moveTo>
                  <a:cubicBezTo>
                    <a:pt x="5608" y="7404"/>
                    <a:pt x="5654" y="7412"/>
                    <a:pt x="5689" y="7427"/>
                  </a:cubicBezTo>
                  <a:cubicBezTo>
                    <a:pt x="5798" y="7473"/>
                    <a:pt x="5853" y="7637"/>
                    <a:pt x="5990" y="7839"/>
                  </a:cubicBezTo>
                  <a:lnTo>
                    <a:pt x="5991" y="7838"/>
                  </a:lnTo>
                  <a:lnTo>
                    <a:pt x="5991" y="7838"/>
                  </a:lnTo>
                  <a:cubicBezTo>
                    <a:pt x="5629" y="8351"/>
                    <a:pt x="5285" y="8860"/>
                    <a:pt x="4904" y="9338"/>
                  </a:cubicBezTo>
                  <a:cubicBezTo>
                    <a:pt x="4871" y="9382"/>
                    <a:pt x="4772" y="9404"/>
                    <a:pt x="4676" y="9404"/>
                  </a:cubicBezTo>
                  <a:cubicBezTo>
                    <a:pt x="4590" y="9404"/>
                    <a:pt x="4506" y="9387"/>
                    <a:pt x="4469" y="9353"/>
                  </a:cubicBezTo>
                  <a:cubicBezTo>
                    <a:pt x="4364" y="9256"/>
                    <a:pt x="4281" y="8990"/>
                    <a:pt x="4341" y="8889"/>
                  </a:cubicBezTo>
                  <a:cubicBezTo>
                    <a:pt x="4629" y="8403"/>
                    <a:pt x="4959" y="7940"/>
                    <a:pt x="5298" y="7490"/>
                  </a:cubicBezTo>
                  <a:cubicBezTo>
                    <a:pt x="5342" y="7435"/>
                    <a:pt x="5456" y="7404"/>
                    <a:pt x="5558" y="7404"/>
                  </a:cubicBezTo>
                  <a:close/>
                  <a:moveTo>
                    <a:pt x="8274" y="8440"/>
                  </a:moveTo>
                  <a:cubicBezTo>
                    <a:pt x="8290" y="8440"/>
                    <a:pt x="8305" y="8441"/>
                    <a:pt x="8319" y="8443"/>
                  </a:cubicBezTo>
                  <a:cubicBezTo>
                    <a:pt x="8434" y="8462"/>
                    <a:pt x="8516" y="8696"/>
                    <a:pt x="8631" y="8856"/>
                  </a:cubicBezTo>
                  <a:cubicBezTo>
                    <a:pt x="8430" y="9424"/>
                    <a:pt x="8274" y="9969"/>
                    <a:pt x="8029" y="10474"/>
                  </a:cubicBezTo>
                  <a:cubicBezTo>
                    <a:pt x="7957" y="10626"/>
                    <a:pt x="7654" y="10671"/>
                    <a:pt x="7457" y="10763"/>
                  </a:cubicBezTo>
                  <a:cubicBezTo>
                    <a:pt x="7370" y="10566"/>
                    <a:pt x="7174" y="10332"/>
                    <a:pt x="7224" y="10172"/>
                  </a:cubicBezTo>
                  <a:cubicBezTo>
                    <a:pt x="7376" y="9649"/>
                    <a:pt x="7595" y="9140"/>
                    <a:pt x="7838" y="8654"/>
                  </a:cubicBezTo>
                  <a:cubicBezTo>
                    <a:pt x="7896" y="8538"/>
                    <a:pt x="8121" y="8440"/>
                    <a:pt x="8274" y="8440"/>
                  </a:cubicBezTo>
                  <a:close/>
                  <a:moveTo>
                    <a:pt x="2631" y="9349"/>
                  </a:moveTo>
                  <a:cubicBezTo>
                    <a:pt x="2656" y="9349"/>
                    <a:pt x="2679" y="9352"/>
                    <a:pt x="2697" y="9359"/>
                  </a:cubicBezTo>
                  <a:cubicBezTo>
                    <a:pt x="2788" y="9401"/>
                    <a:pt x="2825" y="9585"/>
                    <a:pt x="2935" y="9805"/>
                  </a:cubicBezTo>
                  <a:cubicBezTo>
                    <a:pt x="2613" y="10230"/>
                    <a:pt x="2311" y="10666"/>
                    <a:pt x="1967" y="11069"/>
                  </a:cubicBezTo>
                  <a:cubicBezTo>
                    <a:pt x="1923" y="11120"/>
                    <a:pt x="1823" y="11124"/>
                    <a:pt x="1718" y="11124"/>
                  </a:cubicBezTo>
                  <a:cubicBezTo>
                    <a:pt x="1699" y="11124"/>
                    <a:pt x="1678" y="11124"/>
                    <a:pt x="1658" y="11124"/>
                  </a:cubicBezTo>
                  <a:cubicBezTo>
                    <a:pt x="1613" y="11124"/>
                    <a:pt x="1568" y="11124"/>
                    <a:pt x="1527" y="11129"/>
                  </a:cubicBezTo>
                  <a:cubicBezTo>
                    <a:pt x="1519" y="10978"/>
                    <a:pt x="1445" y="10789"/>
                    <a:pt x="1504" y="10684"/>
                  </a:cubicBezTo>
                  <a:cubicBezTo>
                    <a:pt x="1759" y="10266"/>
                    <a:pt x="2036" y="9863"/>
                    <a:pt x="2335" y="9474"/>
                  </a:cubicBezTo>
                  <a:cubicBezTo>
                    <a:pt x="2386" y="9404"/>
                    <a:pt x="2529" y="9349"/>
                    <a:pt x="2631" y="9349"/>
                  </a:cubicBezTo>
                  <a:close/>
                  <a:moveTo>
                    <a:pt x="11556" y="9232"/>
                  </a:moveTo>
                  <a:cubicBezTo>
                    <a:pt x="11665" y="9402"/>
                    <a:pt x="11780" y="9572"/>
                    <a:pt x="11871" y="9746"/>
                  </a:cubicBezTo>
                  <a:cubicBezTo>
                    <a:pt x="11903" y="9805"/>
                    <a:pt x="11876" y="9892"/>
                    <a:pt x="11876" y="9966"/>
                  </a:cubicBezTo>
                  <a:cubicBezTo>
                    <a:pt x="11894" y="9966"/>
                    <a:pt x="11913" y="9969"/>
                    <a:pt x="11931" y="9975"/>
                  </a:cubicBezTo>
                  <a:lnTo>
                    <a:pt x="11932" y="9973"/>
                  </a:lnTo>
                  <a:lnTo>
                    <a:pt x="11932" y="9973"/>
                  </a:lnTo>
                  <a:cubicBezTo>
                    <a:pt x="11821" y="10396"/>
                    <a:pt x="11766" y="10840"/>
                    <a:pt x="11583" y="11226"/>
                  </a:cubicBezTo>
                  <a:cubicBezTo>
                    <a:pt x="11495" y="11419"/>
                    <a:pt x="11188" y="11511"/>
                    <a:pt x="10978" y="11648"/>
                  </a:cubicBezTo>
                  <a:cubicBezTo>
                    <a:pt x="10877" y="11423"/>
                    <a:pt x="10670" y="11180"/>
                    <a:pt x="10703" y="10969"/>
                  </a:cubicBezTo>
                  <a:cubicBezTo>
                    <a:pt x="10771" y="10511"/>
                    <a:pt x="10927" y="10052"/>
                    <a:pt x="11110" y="9617"/>
                  </a:cubicBezTo>
                  <a:cubicBezTo>
                    <a:pt x="11175" y="9457"/>
                    <a:pt x="11404" y="9360"/>
                    <a:pt x="11556" y="9232"/>
                  </a:cubicBezTo>
                  <a:close/>
                  <a:moveTo>
                    <a:pt x="14979" y="9676"/>
                  </a:moveTo>
                  <a:cubicBezTo>
                    <a:pt x="15103" y="9855"/>
                    <a:pt x="15241" y="10034"/>
                    <a:pt x="15351" y="10222"/>
                  </a:cubicBezTo>
                  <a:cubicBezTo>
                    <a:pt x="15391" y="10295"/>
                    <a:pt x="15369" y="10401"/>
                    <a:pt x="15378" y="10556"/>
                  </a:cubicBezTo>
                  <a:lnTo>
                    <a:pt x="15378" y="10556"/>
                  </a:lnTo>
                  <a:cubicBezTo>
                    <a:pt x="15332" y="10817"/>
                    <a:pt x="15332" y="11170"/>
                    <a:pt x="15199" y="11455"/>
                  </a:cubicBezTo>
                  <a:cubicBezTo>
                    <a:pt x="15098" y="11680"/>
                    <a:pt x="14833" y="11964"/>
                    <a:pt x="14631" y="11969"/>
                  </a:cubicBezTo>
                  <a:cubicBezTo>
                    <a:pt x="14625" y="11969"/>
                    <a:pt x="14618" y="11969"/>
                    <a:pt x="14612" y="11969"/>
                  </a:cubicBezTo>
                  <a:cubicBezTo>
                    <a:pt x="14263" y="11969"/>
                    <a:pt x="14215" y="11614"/>
                    <a:pt x="14265" y="11313"/>
                  </a:cubicBezTo>
                  <a:cubicBezTo>
                    <a:pt x="14328" y="10919"/>
                    <a:pt x="14402" y="10515"/>
                    <a:pt x="14539" y="10145"/>
                  </a:cubicBezTo>
                  <a:cubicBezTo>
                    <a:pt x="14604" y="9960"/>
                    <a:pt x="14828" y="9828"/>
                    <a:pt x="14979" y="9676"/>
                  </a:cubicBezTo>
                  <a:close/>
                  <a:moveTo>
                    <a:pt x="4191" y="10944"/>
                  </a:moveTo>
                  <a:cubicBezTo>
                    <a:pt x="4291" y="10944"/>
                    <a:pt x="4590" y="11067"/>
                    <a:pt x="4629" y="11172"/>
                  </a:cubicBezTo>
                  <a:cubicBezTo>
                    <a:pt x="4744" y="11478"/>
                    <a:pt x="3979" y="12355"/>
                    <a:pt x="3506" y="12363"/>
                  </a:cubicBezTo>
                  <a:lnTo>
                    <a:pt x="3507" y="12362"/>
                  </a:lnTo>
                  <a:cubicBezTo>
                    <a:pt x="3465" y="12257"/>
                    <a:pt x="3310" y="12045"/>
                    <a:pt x="3360" y="11964"/>
                  </a:cubicBezTo>
                  <a:cubicBezTo>
                    <a:pt x="3592" y="11600"/>
                    <a:pt x="3860" y="11261"/>
                    <a:pt x="4162" y="10952"/>
                  </a:cubicBezTo>
                  <a:cubicBezTo>
                    <a:pt x="4167" y="10947"/>
                    <a:pt x="4177" y="10944"/>
                    <a:pt x="4191" y="10944"/>
                  </a:cubicBezTo>
                  <a:close/>
                  <a:moveTo>
                    <a:pt x="8673" y="12370"/>
                  </a:moveTo>
                  <a:cubicBezTo>
                    <a:pt x="8691" y="12370"/>
                    <a:pt x="8709" y="12372"/>
                    <a:pt x="8724" y="12377"/>
                  </a:cubicBezTo>
                  <a:cubicBezTo>
                    <a:pt x="8838" y="12404"/>
                    <a:pt x="9011" y="12629"/>
                    <a:pt x="8984" y="12715"/>
                  </a:cubicBezTo>
                  <a:lnTo>
                    <a:pt x="8985" y="12714"/>
                  </a:lnTo>
                  <a:lnTo>
                    <a:pt x="8985" y="12714"/>
                  </a:lnTo>
                  <a:cubicBezTo>
                    <a:pt x="8874" y="13105"/>
                    <a:pt x="8718" y="13480"/>
                    <a:pt x="8535" y="13843"/>
                  </a:cubicBezTo>
                  <a:cubicBezTo>
                    <a:pt x="8504" y="13906"/>
                    <a:pt x="8360" y="13953"/>
                    <a:pt x="8249" y="13953"/>
                  </a:cubicBezTo>
                  <a:cubicBezTo>
                    <a:pt x="8215" y="13953"/>
                    <a:pt x="8184" y="13948"/>
                    <a:pt x="8160" y="13938"/>
                  </a:cubicBezTo>
                  <a:cubicBezTo>
                    <a:pt x="8063" y="13902"/>
                    <a:pt x="8022" y="13719"/>
                    <a:pt x="7944" y="13576"/>
                  </a:cubicBezTo>
                  <a:cubicBezTo>
                    <a:pt x="8072" y="13223"/>
                    <a:pt x="8169" y="12871"/>
                    <a:pt x="8329" y="12554"/>
                  </a:cubicBezTo>
                  <a:cubicBezTo>
                    <a:pt x="8373" y="12459"/>
                    <a:pt x="8551" y="12370"/>
                    <a:pt x="8673" y="12370"/>
                  </a:cubicBezTo>
                  <a:close/>
                  <a:moveTo>
                    <a:pt x="12986" y="12939"/>
                  </a:moveTo>
                  <a:cubicBezTo>
                    <a:pt x="12990" y="12939"/>
                    <a:pt x="12995" y="12940"/>
                    <a:pt x="12999" y="12940"/>
                  </a:cubicBezTo>
                  <a:cubicBezTo>
                    <a:pt x="13119" y="12958"/>
                    <a:pt x="13325" y="13109"/>
                    <a:pt x="13310" y="13174"/>
                  </a:cubicBezTo>
                  <a:lnTo>
                    <a:pt x="13312" y="13173"/>
                  </a:lnTo>
                  <a:lnTo>
                    <a:pt x="13312" y="13173"/>
                  </a:lnTo>
                  <a:cubicBezTo>
                    <a:pt x="13229" y="13696"/>
                    <a:pt x="13117" y="14213"/>
                    <a:pt x="12976" y="14723"/>
                  </a:cubicBezTo>
                  <a:cubicBezTo>
                    <a:pt x="12961" y="14777"/>
                    <a:pt x="12789" y="14839"/>
                    <a:pt x="12675" y="14839"/>
                  </a:cubicBezTo>
                  <a:cubicBezTo>
                    <a:pt x="12644" y="14839"/>
                    <a:pt x="12617" y="14834"/>
                    <a:pt x="12600" y="14824"/>
                  </a:cubicBezTo>
                  <a:cubicBezTo>
                    <a:pt x="12467" y="14746"/>
                    <a:pt x="12389" y="14567"/>
                    <a:pt x="12293" y="14439"/>
                  </a:cubicBezTo>
                  <a:cubicBezTo>
                    <a:pt x="12444" y="13971"/>
                    <a:pt x="12568" y="13550"/>
                    <a:pt x="12724" y="13142"/>
                  </a:cubicBezTo>
                  <a:cubicBezTo>
                    <a:pt x="12759" y="13055"/>
                    <a:pt x="12904" y="12939"/>
                    <a:pt x="12986" y="12939"/>
                  </a:cubicBezTo>
                  <a:close/>
                  <a:moveTo>
                    <a:pt x="16369" y="13187"/>
                  </a:moveTo>
                  <a:cubicBezTo>
                    <a:pt x="16462" y="13187"/>
                    <a:pt x="16562" y="13204"/>
                    <a:pt x="16593" y="13242"/>
                  </a:cubicBezTo>
                  <a:cubicBezTo>
                    <a:pt x="16703" y="13389"/>
                    <a:pt x="16726" y="13604"/>
                    <a:pt x="16804" y="13833"/>
                  </a:cubicBezTo>
                  <a:cubicBezTo>
                    <a:pt x="16675" y="14108"/>
                    <a:pt x="16570" y="14401"/>
                    <a:pt x="16400" y="14649"/>
                  </a:cubicBezTo>
                  <a:cubicBezTo>
                    <a:pt x="16331" y="14749"/>
                    <a:pt x="16140" y="14849"/>
                    <a:pt x="16023" y="14849"/>
                  </a:cubicBezTo>
                  <a:cubicBezTo>
                    <a:pt x="16000" y="14849"/>
                    <a:pt x="15980" y="14845"/>
                    <a:pt x="15965" y="14837"/>
                  </a:cubicBezTo>
                  <a:cubicBezTo>
                    <a:pt x="15841" y="14782"/>
                    <a:pt x="15718" y="14525"/>
                    <a:pt x="15750" y="14397"/>
                  </a:cubicBezTo>
                  <a:cubicBezTo>
                    <a:pt x="15851" y="13993"/>
                    <a:pt x="16011" y="13604"/>
                    <a:pt x="16185" y="13229"/>
                  </a:cubicBezTo>
                  <a:cubicBezTo>
                    <a:pt x="16199" y="13202"/>
                    <a:pt x="16281" y="13187"/>
                    <a:pt x="16369" y="13187"/>
                  </a:cubicBezTo>
                  <a:close/>
                  <a:moveTo>
                    <a:pt x="7944" y="0"/>
                  </a:moveTo>
                  <a:cubicBezTo>
                    <a:pt x="5827" y="3969"/>
                    <a:pt x="3067" y="7435"/>
                    <a:pt x="1" y="10740"/>
                  </a:cubicBezTo>
                  <a:cubicBezTo>
                    <a:pt x="1082" y="11303"/>
                    <a:pt x="2104" y="11936"/>
                    <a:pt x="3196" y="12385"/>
                  </a:cubicBezTo>
                  <a:cubicBezTo>
                    <a:pt x="5015" y="13141"/>
                    <a:pt x="6890" y="13774"/>
                    <a:pt x="8737" y="14475"/>
                  </a:cubicBezTo>
                  <a:cubicBezTo>
                    <a:pt x="11280" y="15451"/>
                    <a:pt x="13948" y="15768"/>
                    <a:pt x="16638" y="15947"/>
                  </a:cubicBezTo>
                  <a:cubicBezTo>
                    <a:pt x="16695" y="15951"/>
                    <a:pt x="16750" y="15955"/>
                    <a:pt x="16801" y="15955"/>
                  </a:cubicBezTo>
                  <a:cubicBezTo>
                    <a:pt x="16973" y="15955"/>
                    <a:pt x="17105" y="15906"/>
                    <a:pt x="17147" y="15634"/>
                  </a:cubicBezTo>
                  <a:cubicBezTo>
                    <a:pt x="17542" y="13013"/>
                    <a:pt x="18074" y="10404"/>
                    <a:pt x="18106" y="7741"/>
                  </a:cubicBezTo>
                  <a:cubicBezTo>
                    <a:pt x="18110" y="7440"/>
                    <a:pt x="18078" y="7137"/>
                    <a:pt x="18060" y="6839"/>
                  </a:cubicBezTo>
                  <a:cubicBezTo>
                    <a:pt x="17203" y="6752"/>
                    <a:pt x="16419" y="6688"/>
                    <a:pt x="15635" y="6596"/>
                  </a:cubicBezTo>
                  <a:cubicBezTo>
                    <a:pt x="13371" y="6340"/>
                    <a:pt x="11469" y="5244"/>
                    <a:pt x="9759" y="3837"/>
                  </a:cubicBezTo>
                  <a:cubicBezTo>
                    <a:pt x="8604" y="2888"/>
                    <a:pt x="8045" y="1550"/>
                    <a:pt x="7944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85;p28">
              <a:extLst>
                <a:ext uri="{FF2B5EF4-FFF2-40B4-BE49-F238E27FC236}">
                  <a16:creationId xmlns:a16="http://schemas.microsoft.com/office/drawing/2014/main" id="{7A39A8F1-9574-88BF-2400-37DC7373DDBF}"/>
                </a:ext>
              </a:extLst>
            </p:cNvPr>
            <p:cNvSpPr/>
            <p:nvPr/>
          </p:nvSpPr>
          <p:spPr>
            <a:xfrm>
              <a:off x="7724075" y="2829275"/>
              <a:ext cx="26375" cy="47975"/>
            </a:xfrm>
            <a:custGeom>
              <a:avLst/>
              <a:gdLst/>
              <a:ahLst/>
              <a:cxnLst/>
              <a:rect l="l" t="t" r="r" b="b"/>
              <a:pathLst>
                <a:path w="1055" h="1919" extrusionOk="0">
                  <a:moveTo>
                    <a:pt x="653" y="1"/>
                  </a:moveTo>
                  <a:cubicBezTo>
                    <a:pt x="528" y="1"/>
                    <a:pt x="285" y="88"/>
                    <a:pt x="266" y="163"/>
                  </a:cubicBezTo>
                  <a:cubicBezTo>
                    <a:pt x="131" y="621"/>
                    <a:pt x="43" y="1093"/>
                    <a:pt x="5" y="1570"/>
                  </a:cubicBezTo>
                  <a:cubicBezTo>
                    <a:pt x="0" y="1684"/>
                    <a:pt x="253" y="1886"/>
                    <a:pt x="413" y="1917"/>
                  </a:cubicBezTo>
                  <a:cubicBezTo>
                    <a:pt x="418" y="1918"/>
                    <a:pt x="423" y="1919"/>
                    <a:pt x="428" y="1919"/>
                  </a:cubicBezTo>
                  <a:cubicBezTo>
                    <a:pt x="538" y="1919"/>
                    <a:pt x="737" y="1741"/>
                    <a:pt x="789" y="1610"/>
                  </a:cubicBezTo>
                  <a:cubicBezTo>
                    <a:pt x="908" y="1309"/>
                    <a:pt x="954" y="983"/>
                    <a:pt x="1054" y="552"/>
                  </a:cubicBezTo>
                  <a:cubicBezTo>
                    <a:pt x="968" y="401"/>
                    <a:pt x="880" y="167"/>
                    <a:pt x="716" y="16"/>
                  </a:cubicBezTo>
                  <a:cubicBezTo>
                    <a:pt x="704" y="5"/>
                    <a:pt x="681" y="1"/>
                    <a:pt x="6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86;p28">
              <a:extLst>
                <a:ext uri="{FF2B5EF4-FFF2-40B4-BE49-F238E27FC236}">
                  <a16:creationId xmlns:a16="http://schemas.microsoft.com/office/drawing/2014/main" id="{04067515-25AB-9DAC-A60F-54582FA8BF2A}"/>
                </a:ext>
              </a:extLst>
            </p:cNvPr>
            <p:cNvSpPr/>
            <p:nvPr/>
          </p:nvSpPr>
          <p:spPr>
            <a:xfrm>
              <a:off x="7698200" y="2747250"/>
              <a:ext cx="25575" cy="43625"/>
            </a:xfrm>
            <a:custGeom>
              <a:avLst/>
              <a:gdLst/>
              <a:ahLst/>
              <a:cxnLst/>
              <a:rect l="l" t="t" r="r" b="b"/>
              <a:pathLst>
                <a:path w="1023" h="1745" extrusionOk="0">
                  <a:moveTo>
                    <a:pt x="687" y="0"/>
                  </a:moveTo>
                  <a:cubicBezTo>
                    <a:pt x="631" y="0"/>
                    <a:pt x="490" y="40"/>
                    <a:pt x="430" y="87"/>
                  </a:cubicBezTo>
                  <a:cubicBezTo>
                    <a:pt x="151" y="318"/>
                    <a:pt x="0" y="1225"/>
                    <a:pt x="188" y="1527"/>
                  </a:cubicBezTo>
                  <a:cubicBezTo>
                    <a:pt x="274" y="1668"/>
                    <a:pt x="369" y="1745"/>
                    <a:pt x="460" y="1745"/>
                  </a:cubicBezTo>
                  <a:cubicBezTo>
                    <a:pt x="548" y="1745"/>
                    <a:pt x="633" y="1674"/>
                    <a:pt x="705" y="1519"/>
                  </a:cubicBezTo>
                  <a:cubicBezTo>
                    <a:pt x="834" y="1243"/>
                    <a:pt x="913" y="941"/>
                    <a:pt x="1022" y="610"/>
                  </a:cubicBezTo>
                  <a:cubicBezTo>
                    <a:pt x="916" y="404"/>
                    <a:pt x="829" y="194"/>
                    <a:pt x="710" y="6"/>
                  </a:cubicBezTo>
                  <a:cubicBezTo>
                    <a:pt x="707" y="2"/>
                    <a:pt x="699" y="0"/>
                    <a:pt x="6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87;p28">
              <a:extLst>
                <a:ext uri="{FF2B5EF4-FFF2-40B4-BE49-F238E27FC236}">
                  <a16:creationId xmlns:a16="http://schemas.microsoft.com/office/drawing/2014/main" id="{08E8E2F6-F51B-CA20-F1EB-E0DA5091A6D1}"/>
                </a:ext>
              </a:extLst>
            </p:cNvPr>
            <p:cNvSpPr/>
            <p:nvPr/>
          </p:nvSpPr>
          <p:spPr>
            <a:xfrm>
              <a:off x="7691075" y="3111300"/>
              <a:ext cx="27175" cy="41575"/>
            </a:xfrm>
            <a:custGeom>
              <a:avLst/>
              <a:gdLst/>
              <a:ahLst/>
              <a:cxnLst/>
              <a:rect l="l" t="t" r="r" b="b"/>
              <a:pathLst>
                <a:path w="1087" h="1663" extrusionOk="0">
                  <a:moveTo>
                    <a:pt x="649" y="1"/>
                  </a:moveTo>
                  <a:cubicBezTo>
                    <a:pt x="562" y="1"/>
                    <a:pt x="481" y="15"/>
                    <a:pt x="468" y="42"/>
                  </a:cubicBezTo>
                  <a:cubicBezTo>
                    <a:pt x="293" y="418"/>
                    <a:pt x="134" y="807"/>
                    <a:pt x="33" y="1211"/>
                  </a:cubicBezTo>
                  <a:cubicBezTo>
                    <a:pt x="1" y="1339"/>
                    <a:pt x="125" y="1596"/>
                    <a:pt x="248" y="1651"/>
                  </a:cubicBezTo>
                  <a:cubicBezTo>
                    <a:pt x="263" y="1659"/>
                    <a:pt x="283" y="1663"/>
                    <a:pt x="306" y="1663"/>
                  </a:cubicBezTo>
                  <a:cubicBezTo>
                    <a:pt x="423" y="1663"/>
                    <a:pt x="614" y="1562"/>
                    <a:pt x="683" y="1462"/>
                  </a:cubicBezTo>
                  <a:cubicBezTo>
                    <a:pt x="853" y="1215"/>
                    <a:pt x="958" y="921"/>
                    <a:pt x="1087" y="647"/>
                  </a:cubicBezTo>
                  <a:cubicBezTo>
                    <a:pt x="1009" y="418"/>
                    <a:pt x="986" y="202"/>
                    <a:pt x="876" y="56"/>
                  </a:cubicBezTo>
                  <a:cubicBezTo>
                    <a:pt x="845" y="18"/>
                    <a:pt x="743" y="1"/>
                    <a:pt x="6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88;p28">
              <a:extLst>
                <a:ext uri="{FF2B5EF4-FFF2-40B4-BE49-F238E27FC236}">
                  <a16:creationId xmlns:a16="http://schemas.microsoft.com/office/drawing/2014/main" id="{48E6D6F2-A011-F95B-F272-138BABBDDBB6}"/>
                </a:ext>
              </a:extLst>
            </p:cNvPr>
            <p:cNvSpPr/>
            <p:nvPr/>
          </p:nvSpPr>
          <p:spPr>
            <a:xfrm>
              <a:off x="6475425" y="3062950"/>
              <a:ext cx="1247075" cy="428875"/>
            </a:xfrm>
            <a:custGeom>
              <a:avLst/>
              <a:gdLst/>
              <a:ahLst/>
              <a:cxnLst/>
              <a:rect l="l" t="t" r="r" b="b"/>
              <a:pathLst>
                <a:path w="49883" h="17155" extrusionOk="0">
                  <a:moveTo>
                    <a:pt x="32255" y="0"/>
                  </a:moveTo>
                  <a:cubicBezTo>
                    <a:pt x="32057" y="230"/>
                    <a:pt x="31874" y="486"/>
                    <a:pt x="31655" y="702"/>
                  </a:cubicBezTo>
                  <a:cubicBezTo>
                    <a:pt x="29463" y="2838"/>
                    <a:pt x="27231" y="4924"/>
                    <a:pt x="24555" y="6473"/>
                  </a:cubicBezTo>
                  <a:cubicBezTo>
                    <a:pt x="23065" y="7335"/>
                    <a:pt x="21649" y="8315"/>
                    <a:pt x="19989" y="8865"/>
                  </a:cubicBezTo>
                  <a:cubicBezTo>
                    <a:pt x="18045" y="9509"/>
                    <a:pt x="16066" y="9774"/>
                    <a:pt x="14067" y="9774"/>
                  </a:cubicBezTo>
                  <a:cubicBezTo>
                    <a:pt x="13148" y="9774"/>
                    <a:pt x="12225" y="9718"/>
                    <a:pt x="11299" y="9617"/>
                  </a:cubicBezTo>
                  <a:cubicBezTo>
                    <a:pt x="9369" y="9407"/>
                    <a:pt x="7508" y="8943"/>
                    <a:pt x="5899" y="7783"/>
                  </a:cubicBezTo>
                  <a:cubicBezTo>
                    <a:pt x="5235" y="7307"/>
                    <a:pt x="4612" y="6780"/>
                    <a:pt x="4002" y="6298"/>
                  </a:cubicBezTo>
                  <a:cubicBezTo>
                    <a:pt x="2681" y="7531"/>
                    <a:pt x="1348" y="8774"/>
                    <a:pt x="1" y="10025"/>
                  </a:cubicBezTo>
                  <a:cubicBezTo>
                    <a:pt x="973" y="11176"/>
                    <a:pt x="2058" y="12367"/>
                    <a:pt x="3493" y="13160"/>
                  </a:cubicBezTo>
                  <a:cubicBezTo>
                    <a:pt x="4763" y="13852"/>
                    <a:pt x="6028" y="14558"/>
                    <a:pt x="7338" y="15163"/>
                  </a:cubicBezTo>
                  <a:cubicBezTo>
                    <a:pt x="8365" y="15631"/>
                    <a:pt x="9433" y="16088"/>
                    <a:pt x="10529" y="16300"/>
                  </a:cubicBezTo>
                  <a:cubicBezTo>
                    <a:pt x="12450" y="16675"/>
                    <a:pt x="14398" y="16914"/>
                    <a:pt x="16346" y="17097"/>
                  </a:cubicBezTo>
                  <a:cubicBezTo>
                    <a:pt x="16804" y="17141"/>
                    <a:pt x="17267" y="17155"/>
                    <a:pt x="17727" y="17155"/>
                  </a:cubicBezTo>
                  <a:cubicBezTo>
                    <a:pt x="18462" y="17155"/>
                    <a:pt x="19193" y="17121"/>
                    <a:pt x="19897" y="17121"/>
                  </a:cubicBezTo>
                  <a:cubicBezTo>
                    <a:pt x="19957" y="16759"/>
                    <a:pt x="19957" y="16437"/>
                    <a:pt x="20058" y="16153"/>
                  </a:cubicBezTo>
                  <a:cubicBezTo>
                    <a:pt x="20578" y="14687"/>
                    <a:pt x="22645" y="13408"/>
                    <a:pt x="24270" y="13408"/>
                  </a:cubicBezTo>
                  <a:cubicBezTo>
                    <a:pt x="24393" y="13408"/>
                    <a:pt x="24514" y="13416"/>
                    <a:pt x="24632" y="13431"/>
                  </a:cubicBezTo>
                  <a:cubicBezTo>
                    <a:pt x="26186" y="13633"/>
                    <a:pt x="27309" y="14457"/>
                    <a:pt x="28143" y="15726"/>
                  </a:cubicBezTo>
                  <a:cubicBezTo>
                    <a:pt x="28279" y="15934"/>
                    <a:pt x="28405" y="16035"/>
                    <a:pt x="28574" y="16035"/>
                  </a:cubicBezTo>
                  <a:cubicBezTo>
                    <a:pt x="28655" y="16035"/>
                    <a:pt x="28746" y="16011"/>
                    <a:pt x="28854" y="15966"/>
                  </a:cubicBezTo>
                  <a:cubicBezTo>
                    <a:pt x="30486" y="15264"/>
                    <a:pt x="32154" y="14641"/>
                    <a:pt x="33744" y="13861"/>
                  </a:cubicBezTo>
                  <a:cubicBezTo>
                    <a:pt x="34583" y="13454"/>
                    <a:pt x="35257" y="12716"/>
                    <a:pt x="36073" y="12247"/>
                  </a:cubicBezTo>
                  <a:cubicBezTo>
                    <a:pt x="37287" y="11561"/>
                    <a:pt x="38269" y="10625"/>
                    <a:pt x="39222" y="9635"/>
                  </a:cubicBezTo>
                  <a:cubicBezTo>
                    <a:pt x="39382" y="9466"/>
                    <a:pt x="39625" y="9369"/>
                    <a:pt x="39832" y="9241"/>
                  </a:cubicBezTo>
                  <a:cubicBezTo>
                    <a:pt x="39941" y="9429"/>
                    <a:pt x="40051" y="9617"/>
                    <a:pt x="40194" y="9864"/>
                  </a:cubicBezTo>
                  <a:cubicBezTo>
                    <a:pt x="43095" y="10126"/>
                    <a:pt x="46056" y="10396"/>
                    <a:pt x="49048" y="10671"/>
                  </a:cubicBezTo>
                  <a:cubicBezTo>
                    <a:pt x="49338" y="8928"/>
                    <a:pt x="49608" y="7293"/>
                    <a:pt x="49883" y="5611"/>
                  </a:cubicBezTo>
                  <a:cubicBezTo>
                    <a:pt x="43474" y="5377"/>
                    <a:pt x="37796" y="3159"/>
                    <a:pt x="32255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89;p28">
              <a:extLst>
                <a:ext uri="{FF2B5EF4-FFF2-40B4-BE49-F238E27FC236}">
                  <a16:creationId xmlns:a16="http://schemas.microsoft.com/office/drawing/2014/main" id="{9288D965-5A6B-8537-D56B-08FCF5D759E2}"/>
                </a:ext>
              </a:extLst>
            </p:cNvPr>
            <p:cNvSpPr/>
            <p:nvPr/>
          </p:nvSpPr>
          <p:spPr>
            <a:xfrm>
              <a:off x="7363475" y="3326650"/>
              <a:ext cx="331650" cy="755125"/>
            </a:xfrm>
            <a:custGeom>
              <a:avLst/>
              <a:gdLst/>
              <a:ahLst/>
              <a:cxnLst/>
              <a:rect l="l" t="t" r="r" b="b"/>
              <a:pathLst>
                <a:path w="13266" h="30205" extrusionOk="0">
                  <a:moveTo>
                    <a:pt x="4198" y="0"/>
                  </a:moveTo>
                  <a:cubicBezTo>
                    <a:pt x="4020" y="0"/>
                    <a:pt x="3817" y="51"/>
                    <a:pt x="3690" y="151"/>
                  </a:cubicBezTo>
                  <a:cubicBezTo>
                    <a:pt x="2939" y="759"/>
                    <a:pt x="2199" y="1383"/>
                    <a:pt x="1485" y="2038"/>
                  </a:cubicBezTo>
                  <a:cubicBezTo>
                    <a:pt x="1242" y="2259"/>
                    <a:pt x="939" y="2570"/>
                    <a:pt x="922" y="2854"/>
                  </a:cubicBezTo>
                  <a:cubicBezTo>
                    <a:pt x="743" y="5994"/>
                    <a:pt x="582" y="9138"/>
                    <a:pt x="472" y="12287"/>
                  </a:cubicBezTo>
                  <a:cubicBezTo>
                    <a:pt x="384" y="14832"/>
                    <a:pt x="384" y="17379"/>
                    <a:pt x="316" y="19924"/>
                  </a:cubicBezTo>
                  <a:cubicBezTo>
                    <a:pt x="234" y="23036"/>
                    <a:pt x="123" y="26148"/>
                    <a:pt x="13" y="29260"/>
                  </a:cubicBezTo>
                  <a:cubicBezTo>
                    <a:pt x="0" y="29646"/>
                    <a:pt x="142" y="29773"/>
                    <a:pt x="508" y="29796"/>
                  </a:cubicBezTo>
                  <a:cubicBezTo>
                    <a:pt x="1164" y="29838"/>
                    <a:pt x="1820" y="29920"/>
                    <a:pt x="2475" y="29980"/>
                  </a:cubicBezTo>
                  <a:cubicBezTo>
                    <a:pt x="3500" y="30066"/>
                    <a:pt x="4524" y="30205"/>
                    <a:pt x="5545" y="30205"/>
                  </a:cubicBezTo>
                  <a:cubicBezTo>
                    <a:pt x="5560" y="30205"/>
                    <a:pt x="5576" y="30205"/>
                    <a:pt x="5592" y="30205"/>
                  </a:cubicBezTo>
                  <a:cubicBezTo>
                    <a:pt x="6270" y="30205"/>
                    <a:pt x="6944" y="29980"/>
                    <a:pt x="7668" y="29847"/>
                  </a:cubicBezTo>
                  <a:cubicBezTo>
                    <a:pt x="8442" y="25954"/>
                    <a:pt x="9227" y="22032"/>
                    <a:pt x="10020" y="18081"/>
                  </a:cubicBezTo>
                  <a:lnTo>
                    <a:pt x="9772" y="18031"/>
                  </a:lnTo>
                  <a:cubicBezTo>
                    <a:pt x="9631" y="18037"/>
                    <a:pt x="9474" y="18077"/>
                    <a:pt x="9337" y="18077"/>
                  </a:cubicBezTo>
                  <a:cubicBezTo>
                    <a:pt x="9273" y="18077"/>
                    <a:pt x="9214" y="18069"/>
                    <a:pt x="9162" y="18044"/>
                  </a:cubicBezTo>
                  <a:cubicBezTo>
                    <a:pt x="8943" y="17943"/>
                    <a:pt x="8740" y="17741"/>
                    <a:pt x="8603" y="17535"/>
                  </a:cubicBezTo>
                  <a:cubicBezTo>
                    <a:pt x="7403" y="15679"/>
                    <a:pt x="7131" y="13910"/>
                    <a:pt x="8434" y="12017"/>
                  </a:cubicBezTo>
                  <a:cubicBezTo>
                    <a:pt x="9104" y="11050"/>
                    <a:pt x="9856" y="10372"/>
                    <a:pt x="10981" y="10372"/>
                  </a:cubicBezTo>
                  <a:cubicBezTo>
                    <a:pt x="11109" y="10372"/>
                    <a:pt x="11242" y="10381"/>
                    <a:pt x="11381" y="10399"/>
                  </a:cubicBezTo>
                  <a:cubicBezTo>
                    <a:pt x="12009" y="7255"/>
                    <a:pt x="12632" y="4143"/>
                    <a:pt x="13265" y="985"/>
                  </a:cubicBezTo>
                  <a:cubicBezTo>
                    <a:pt x="12962" y="948"/>
                    <a:pt x="12655" y="902"/>
                    <a:pt x="12348" y="870"/>
                  </a:cubicBezTo>
                  <a:cubicBezTo>
                    <a:pt x="9658" y="572"/>
                    <a:pt x="6967" y="283"/>
                    <a:pt x="4277" y="4"/>
                  </a:cubicBezTo>
                  <a:cubicBezTo>
                    <a:pt x="4251" y="1"/>
                    <a:pt x="4225" y="0"/>
                    <a:pt x="419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90;p28">
              <a:extLst>
                <a:ext uri="{FF2B5EF4-FFF2-40B4-BE49-F238E27FC236}">
                  <a16:creationId xmlns:a16="http://schemas.microsoft.com/office/drawing/2014/main" id="{05CD5884-077E-30E7-9EDE-F8E6D9AE69F4}"/>
                </a:ext>
              </a:extLst>
            </p:cNvPr>
            <p:cNvSpPr/>
            <p:nvPr/>
          </p:nvSpPr>
          <p:spPr>
            <a:xfrm>
              <a:off x="7653525" y="3023550"/>
              <a:ext cx="29450" cy="57300"/>
            </a:xfrm>
            <a:custGeom>
              <a:avLst/>
              <a:gdLst/>
              <a:ahLst/>
              <a:cxnLst/>
              <a:rect l="l" t="t" r="r" b="b"/>
              <a:pathLst>
                <a:path w="1178" h="2292" extrusionOk="0">
                  <a:moveTo>
                    <a:pt x="765" y="0"/>
                  </a:moveTo>
                  <a:cubicBezTo>
                    <a:pt x="613" y="152"/>
                    <a:pt x="389" y="284"/>
                    <a:pt x="325" y="467"/>
                  </a:cubicBezTo>
                  <a:cubicBezTo>
                    <a:pt x="187" y="839"/>
                    <a:pt x="114" y="1242"/>
                    <a:pt x="50" y="1637"/>
                  </a:cubicBezTo>
                  <a:cubicBezTo>
                    <a:pt x="0" y="1938"/>
                    <a:pt x="48" y="2292"/>
                    <a:pt x="395" y="2292"/>
                  </a:cubicBezTo>
                  <a:cubicBezTo>
                    <a:pt x="402" y="2292"/>
                    <a:pt x="409" y="2292"/>
                    <a:pt x="416" y="2291"/>
                  </a:cubicBezTo>
                  <a:cubicBezTo>
                    <a:pt x="618" y="2287"/>
                    <a:pt x="884" y="2003"/>
                    <a:pt x="985" y="1778"/>
                  </a:cubicBezTo>
                  <a:cubicBezTo>
                    <a:pt x="1117" y="1494"/>
                    <a:pt x="1117" y="1141"/>
                    <a:pt x="1163" y="880"/>
                  </a:cubicBezTo>
                  <a:cubicBezTo>
                    <a:pt x="1154" y="724"/>
                    <a:pt x="1177" y="619"/>
                    <a:pt x="1136" y="545"/>
                  </a:cubicBezTo>
                  <a:cubicBezTo>
                    <a:pt x="1026" y="358"/>
                    <a:pt x="889" y="179"/>
                    <a:pt x="7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91;p28">
              <a:extLst>
                <a:ext uri="{FF2B5EF4-FFF2-40B4-BE49-F238E27FC236}">
                  <a16:creationId xmlns:a16="http://schemas.microsoft.com/office/drawing/2014/main" id="{33A1258A-9703-9B3A-B90F-0CC7898B1192}"/>
                </a:ext>
              </a:extLst>
            </p:cNvPr>
            <p:cNvSpPr/>
            <p:nvPr/>
          </p:nvSpPr>
          <p:spPr>
            <a:xfrm>
              <a:off x="7614875" y="2771800"/>
              <a:ext cx="35550" cy="73025"/>
            </a:xfrm>
            <a:custGeom>
              <a:avLst/>
              <a:gdLst/>
              <a:ahLst/>
              <a:cxnLst/>
              <a:rect l="l" t="t" r="r" b="b"/>
              <a:pathLst>
                <a:path w="1422" h="2921" extrusionOk="0">
                  <a:moveTo>
                    <a:pt x="954" y="0"/>
                  </a:moveTo>
                  <a:cubicBezTo>
                    <a:pt x="788" y="188"/>
                    <a:pt x="582" y="358"/>
                    <a:pt x="477" y="573"/>
                  </a:cubicBezTo>
                  <a:cubicBezTo>
                    <a:pt x="340" y="867"/>
                    <a:pt x="266" y="1196"/>
                    <a:pt x="184" y="1513"/>
                  </a:cubicBezTo>
                  <a:cubicBezTo>
                    <a:pt x="111" y="1797"/>
                    <a:pt x="1" y="2090"/>
                    <a:pt x="28" y="2365"/>
                  </a:cubicBezTo>
                  <a:cubicBezTo>
                    <a:pt x="42" y="2558"/>
                    <a:pt x="256" y="2737"/>
                    <a:pt x="386" y="2920"/>
                  </a:cubicBezTo>
                  <a:cubicBezTo>
                    <a:pt x="546" y="2796"/>
                    <a:pt x="788" y="2704"/>
                    <a:pt x="843" y="2544"/>
                  </a:cubicBezTo>
                  <a:cubicBezTo>
                    <a:pt x="1059" y="1948"/>
                    <a:pt x="1215" y="1324"/>
                    <a:pt x="1421" y="615"/>
                  </a:cubicBezTo>
                  <a:cubicBezTo>
                    <a:pt x="1266" y="413"/>
                    <a:pt x="1110" y="205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92;p28">
              <a:extLst>
                <a:ext uri="{FF2B5EF4-FFF2-40B4-BE49-F238E27FC236}">
                  <a16:creationId xmlns:a16="http://schemas.microsoft.com/office/drawing/2014/main" id="{728F8487-B6C3-8A9C-1B51-D9FC4E56223D}"/>
                </a:ext>
              </a:extLst>
            </p:cNvPr>
            <p:cNvSpPr/>
            <p:nvPr/>
          </p:nvSpPr>
          <p:spPr>
            <a:xfrm>
              <a:off x="7623150" y="2951000"/>
              <a:ext cx="26125" cy="48300"/>
            </a:xfrm>
            <a:custGeom>
              <a:avLst/>
              <a:gdLst/>
              <a:ahLst/>
              <a:cxnLst/>
              <a:rect l="l" t="t" r="r" b="b"/>
              <a:pathLst>
                <a:path w="1045" h="1932" extrusionOk="0">
                  <a:moveTo>
                    <a:pt x="619" y="0"/>
                  </a:moveTo>
                  <a:cubicBezTo>
                    <a:pt x="476" y="161"/>
                    <a:pt x="280" y="298"/>
                    <a:pt x="206" y="482"/>
                  </a:cubicBezTo>
                  <a:cubicBezTo>
                    <a:pt x="87" y="784"/>
                    <a:pt x="9" y="1114"/>
                    <a:pt x="4" y="1436"/>
                  </a:cubicBezTo>
                  <a:cubicBezTo>
                    <a:pt x="0" y="1605"/>
                    <a:pt x="151" y="1889"/>
                    <a:pt x="289" y="1926"/>
                  </a:cubicBezTo>
                  <a:cubicBezTo>
                    <a:pt x="305" y="1930"/>
                    <a:pt x="324" y="1932"/>
                    <a:pt x="343" y="1932"/>
                  </a:cubicBezTo>
                  <a:cubicBezTo>
                    <a:pt x="502" y="1932"/>
                    <a:pt x="742" y="1809"/>
                    <a:pt x="812" y="1683"/>
                  </a:cubicBezTo>
                  <a:cubicBezTo>
                    <a:pt x="958" y="1421"/>
                    <a:pt x="989" y="1100"/>
                    <a:pt x="1044" y="894"/>
                  </a:cubicBezTo>
                  <a:cubicBezTo>
                    <a:pt x="1021" y="706"/>
                    <a:pt x="1035" y="601"/>
                    <a:pt x="989" y="528"/>
                  </a:cubicBezTo>
                  <a:cubicBezTo>
                    <a:pt x="880" y="344"/>
                    <a:pt x="747" y="174"/>
                    <a:pt x="6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93;p28">
              <a:extLst>
                <a:ext uri="{FF2B5EF4-FFF2-40B4-BE49-F238E27FC236}">
                  <a16:creationId xmlns:a16="http://schemas.microsoft.com/office/drawing/2014/main" id="{65B6C829-CBB0-24DF-F91D-44B221D8D033}"/>
                </a:ext>
              </a:extLst>
            </p:cNvPr>
            <p:cNvSpPr/>
            <p:nvPr/>
          </p:nvSpPr>
          <p:spPr>
            <a:xfrm>
              <a:off x="7605475" y="3105125"/>
              <a:ext cx="25800" cy="47525"/>
            </a:xfrm>
            <a:custGeom>
              <a:avLst/>
              <a:gdLst/>
              <a:ahLst/>
              <a:cxnLst/>
              <a:rect l="l" t="t" r="r" b="b"/>
              <a:pathLst>
                <a:path w="1032" h="1901" extrusionOk="0">
                  <a:moveTo>
                    <a:pt x="693" y="0"/>
                  </a:moveTo>
                  <a:cubicBezTo>
                    <a:pt x="611" y="0"/>
                    <a:pt x="466" y="116"/>
                    <a:pt x="432" y="202"/>
                  </a:cubicBezTo>
                  <a:cubicBezTo>
                    <a:pt x="276" y="610"/>
                    <a:pt x="151" y="1032"/>
                    <a:pt x="1" y="1500"/>
                  </a:cubicBezTo>
                  <a:cubicBezTo>
                    <a:pt x="97" y="1628"/>
                    <a:pt x="175" y="1807"/>
                    <a:pt x="308" y="1885"/>
                  </a:cubicBezTo>
                  <a:cubicBezTo>
                    <a:pt x="326" y="1895"/>
                    <a:pt x="352" y="1900"/>
                    <a:pt x="383" y="1900"/>
                  </a:cubicBezTo>
                  <a:cubicBezTo>
                    <a:pt x="497" y="1900"/>
                    <a:pt x="669" y="1838"/>
                    <a:pt x="684" y="1784"/>
                  </a:cubicBezTo>
                  <a:cubicBezTo>
                    <a:pt x="824" y="1275"/>
                    <a:pt x="936" y="757"/>
                    <a:pt x="1019" y="235"/>
                  </a:cubicBezTo>
                  <a:cubicBezTo>
                    <a:pt x="1032" y="170"/>
                    <a:pt x="826" y="19"/>
                    <a:pt x="706" y="1"/>
                  </a:cubicBezTo>
                  <a:cubicBezTo>
                    <a:pt x="702" y="1"/>
                    <a:pt x="697" y="0"/>
                    <a:pt x="6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94;p28">
              <a:extLst>
                <a:ext uri="{FF2B5EF4-FFF2-40B4-BE49-F238E27FC236}">
                  <a16:creationId xmlns:a16="http://schemas.microsoft.com/office/drawing/2014/main" id="{E8F1ADA7-8B1A-92BC-8F25-750C19E1DF5E}"/>
                </a:ext>
              </a:extLst>
            </p:cNvPr>
            <p:cNvSpPr/>
            <p:nvPr/>
          </p:nvSpPr>
          <p:spPr>
            <a:xfrm>
              <a:off x="7564900" y="3012400"/>
              <a:ext cx="31550" cy="60450"/>
            </a:xfrm>
            <a:custGeom>
              <a:avLst/>
              <a:gdLst/>
              <a:ahLst/>
              <a:cxnLst/>
              <a:rect l="l" t="t" r="r" b="b"/>
              <a:pathLst>
                <a:path w="1262" h="2418" extrusionOk="0">
                  <a:moveTo>
                    <a:pt x="886" y="1"/>
                  </a:moveTo>
                  <a:cubicBezTo>
                    <a:pt x="734" y="129"/>
                    <a:pt x="505" y="226"/>
                    <a:pt x="441" y="387"/>
                  </a:cubicBezTo>
                  <a:cubicBezTo>
                    <a:pt x="257" y="822"/>
                    <a:pt x="101" y="1280"/>
                    <a:pt x="33" y="1738"/>
                  </a:cubicBezTo>
                  <a:cubicBezTo>
                    <a:pt x="0" y="1950"/>
                    <a:pt x="207" y="2192"/>
                    <a:pt x="308" y="2417"/>
                  </a:cubicBezTo>
                  <a:cubicBezTo>
                    <a:pt x="519" y="2279"/>
                    <a:pt x="826" y="2187"/>
                    <a:pt x="913" y="1995"/>
                  </a:cubicBezTo>
                  <a:cubicBezTo>
                    <a:pt x="1097" y="1610"/>
                    <a:pt x="1152" y="1166"/>
                    <a:pt x="1262" y="743"/>
                  </a:cubicBezTo>
                  <a:cubicBezTo>
                    <a:pt x="1243" y="739"/>
                    <a:pt x="1224" y="736"/>
                    <a:pt x="1207" y="735"/>
                  </a:cubicBezTo>
                  <a:cubicBezTo>
                    <a:pt x="1207" y="661"/>
                    <a:pt x="1234" y="575"/>
                    <a:pt x="1201" y="515"/>
                  </a:cubicBezTo>
                  <a:cubicBezTo>
                    <a:pt x="1110" y="341"/>
                    <a:pt x="995" y="171"/>
                    <a:pt x="8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95;p28">
              <a:extLst>
                <a:ext uri="{FF2B5EF4-FFF2-40B4-BE49-F238E27FC236}">
                  <a16:creationId xmlns:a16="http://schemas.microsoft.com/office/drawing/2014/main" id="{290F0C4B-C0AE-750C-4180-BA662F2EF9E2}"/>
                </a:ext>
              </a:extLst>
            </p:cNvPr>
            <p:cNvSpPr/>
            <p:nvPr/>
          </p:nvSpPr>
          <p:spPr>
            <a:xfrm>
              <a:off x="7517700" y="2920625"/>
              <a:ext cx="43575" cy="57400"/>
            </a:xfrm>
            <a:custGeom>
              <a:avLst/>
              <a:gdLst/>
              <a:ahLst/>
              <a:cxnLst/>
              <a:rect l="l" t="t" r="r" b="b"/>
              <a:pathLst>
                <a:path w="1743" h="2296" extrusionOk="0">
                  <a:moveTo>
                    <a:pt x="1401" y="0"/>
                  </a:moveTo>
                  <a:cubicBezTo>
                    <a:pt x="1303" y="0"/>
                    <a:pt x="1190" y="28"/>
                    <a:pt x="1156" y="74"/>
                  </a:cubicBezTo>
                  <a:cubicBezTo>
                    <a:pt x="757" y="634"/>
                    <a:pt x="390" y="1216"/>
                    <a:pt x="1" y="1812"/>
                  </a:cubicBezTo>
                  <a:cubicBezTo>
                    <a:pt x="161" y="2031"/>
                    <a:pt x="234" y="2247"/>
                    <a:pt x="363" y="2283"/>
                  </a:cubicBezTo>
                  <a:cubicBezTo>
                    <a:pt x="388" y="2291"/>
                    <a:pt x="419" y="2295"/>
                    <a:pt x="453" y="2295"/>
                  </a:cubicBezTo>
                  <a:cubicBezTo>
                    <a:pt x="593" y="2295"/>
                    <a:pt x="779" y="2230"/>
                    <a:pt x="830" y="2142"/>
                  </a:cubicBezTo>
                  <a:cubicBezTo>
                    <a:pt x="1150" y="1589"/>
                    <a:pt x="1441" y="1020"/>
                    <a:pt x="1701" y="436"/>
                  </a:cubicBezTo>
                  <a:cubicBezTo>
                    <a:pt x="1743" y="340"/>
                    <a:pt x="1642" y="115"/>
                    <a:pt x="1541" y="33"/>
                  </a:cubicBezTo>
                  <a:cubicBezTo>
                    <a:pt x="1513" y="10"/>
                    <a:pt x="1460" y="0"/>
                    <a:pt x="14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96;p28">
              <a:extLst>
                <a:ext uri="{FF2B5EF4-FFF2-40B4-BE49-F238E27FC236}">
                  <a16:creationId xmlns:a16="http://schemas.microsoft.com/office/drawing/2014/main" id="{E0D929C4-8FFE-8268-0270-23D33252FE7C}"/>
                </a:ext>
              </a:extLst>
            </p:cNvPr>
            <p:cNvSpPr/>
            <p:nvPr/>
          </p:nvSpPr>
          <p:spPr>
            <a:xfrm>
              <a:off x="7496700" y="3090875"/>
              <a:ext cx="26775" cy="39600"/>
            </a:xfrm>
            <a:custGeom>
              <a:avLst/>
              <a:gdLst/>
              <a:ahLst/>
              <a:cxnLst/>
              <a:rect l="l" t="t" r="r" b="b"/>
              <a:pathLst>
                <a:path w="1071" h="1584" extrusionOk="0">
                  <a:moveTo>
                    <a:pt x="733" y="0"/>
                  </a:moveTo>
                  <a:cubicBezTo>
                    <a:pt x="611" y="0"/>
                    <a:pt x="431" y="90"/>
                    <a:pt x="386" y="185"/>
                  </a:cubicBezTo>
                  <a:cubicBezTo>
                    <a:pt x="225" y="501"/>
                    <a:pt x="129" y="854"/>
                    <a:pt x="1" y="1207"/>
                  </a:cubicBezTo>
                  <a:cubicBezTo>
                    <a:pt x="80" y="1350"/>
                    <a:pt x="120" y="1533"/>
                    <a:pt x="217" y="1569"/>
                  </a:cubicBezTo>
                  <a:cubicBezTo>
                    <a:pt x="240" y="1579"/>
                    <a:pt x="271" y="1583"/>
                    <a:pt x="304" y="1583"/>
                  </a:cubicBezTo>
                  <a:cubicBezTo>
                    <a:pt x="416" y="1583"/>
                    <a:pt x="561" y="1536"/>
                    <a:pt x="593" y="1473"/>
                  </a:cubicBezTo>
                  <a:cubicBezTo>
                    <a:pt x="776" y="1111"/>
                    <a:pt x="932" y="736"/>
                    <a:pt x="1042" y="345"/>
                  </a:cubicBezTo>
                  <a:cubicBezTo>
                    <a:pt x="1070" y="259"/>
                    <a:pt x="896" y="34"/>
                    <a:pt x="782" y="6"/>
                  </a:cubicBezTo>
                  <a:cubicBezTo>
                    <a:pt x="767" y="2"/>
                    <a:pt x="750" y="0"/>
                    <a:pt x="7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97;p28">
              <a:extLst>
                <a:ext uri="{FF2B5EF4-FFF2-40B4-BE49-F238E27FC236}">
                  <a16:creationId xmlns:a16="http://schemas.microsoft.com/office/drawing/2014/main" id="{3B76648C-AEAE-4A70-76B0-712DD725FD1F}"/>
                </a:ext>
              </a:extLst>
            </p:cNvPr>
            <p:cNvSpPr/>
            <p:nvPr/>
          </p:nvSpPr>
          <p:spPr>
            <a:xfrm>
              <a:off x="7477475" y="2992650"/>
              <a:ext cx="36475" cy="58075"/>
            </a:xfrm>
            <a:custGeom>
              <a:avLst/>
              <a:gdLst/>
              <a:ahLst/>
              <a:cxnLst/>
              <a:rect l="l" t="t" r="r" b="b"/>
              <a:pathLst>
                <a:path w="1459" h="2323" extrusionOk="0">
                  <a:moveTo>
                    <a:pt x="1102" y="0"/>
                  </a:moveTo>
                  <a:cubicBezTo>
                    <a:pt x="948" y="0"/>
                    <a:pt x="723" y="98"/>
                    <a:pt x="667" y="214"/>
                  </a:cubicBezTo>
                  <a:cubicBezTo>
                    <a:pt x="423" y="700"/>
                    <a:pt x="203" y="1208"/>
                    <a:pt x="52" y="1731"/>
                  </a:cubicBezTo>
                  <a:cubicBezTo>
                    <a:pt x="1" y="1891"/>
                    <a:pt x="198" y="2125"/>
                    <a:pt x="285" y="2322"/>
                  </a:cubicBezTo>
                  <a:cubicBezTo>
                    <a:pt x="482" y="2230"/>
                    <a:pt x="785" y="2184"/>
                    <a:pt x="857" y="2034"/>
                  </a:cubicBezTo>
                  <a:cubicBezTo>
                    <a:pt x="1101" y="1529"/>
                    <a:pt x="1257" y="984"/>
                    <a:pt x="1458" y="416"/>
                  </a:cubicBezTo>
                  <a:cubicBezTo>
                    <a:pt x="1343" y="255"/>
                    <a:pt x="1261" y="21"/>
                    <a:pt x="1147" y="3"/>
                  </a:cubicBezTo>
                  <a:cubicBezTo>
                    <a:pt x="1133" y="1"/>
                    <a:pt x="1118" y="0"/>
                    <a:pt x="11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98;p28">
              <a:extLst>
                <a:ext uri="{FF2B5EF4-FFF2-40B4-BE49-F238E27FC236}">
                  <a16:creationId xmlns:a16="http://schemas.microsoft.com/office/drawing/2014/main" id="{10FA474E-D30F-2B35-54BF-422310FA7D66}"/>
                </a:ext>
              </a:extLst>
            </p:cNvPr>
            <p:cNvSpPr/>
            <p:nvPr/>
          </p:nvSpPr>
          <p:spPr>
            <a:xfrm>
              <a:off x="7456425" y="2891950"/>
              <a:ext cx="48275" cy="44075"/>
            </a:xfrm>
            <a:custGeom>
              <a:avLst/>
              <a:gdLst/>
              <a:ahLst/>
              <a:cxnLst/>
              <a:rect l="l" t="t" r="r" b="b"/>
              <a:pathLst>
                <a:path w="1931" h="1763" extrusionOk="0">
                  <a:moveTo>
                    <a:pt x="1601" y="0"/>
                  </a:moveTo>
                  <a:cubicBezTo>
                    <a:pt x="1543" y="0"/>
                    <a:pt x="1481" y="22"/>
                    <a:pt x="1421" y="71"/>
                  </a:cubicBezTo>
                  <a:cubicBezTo>
                    <a:pt x="979" y="418"/>
                    <a:pt x="572" y="808"/>
                    <a:pt x="206" y="1236"/>
                  </a:cubicBezTo>
                  <a:cubicBezTo>
                    <a:pt x="0" y="1486"/>
                    <a:pt x="204" y="1763"/>
                    <a:pt x="530" y="1763"/>
                  </a:cubicBezTo>
                  <a:cubicBezTo>
                    <a:pt x="538" y="1763"/>
                    <a:pt x="546" y="1762"/>
                    <a:pt x="554" y="1762"/>
                  </a:cubicBezTo>
                  <a:cubicBezTo>
                    <a:pt x="1013" y="1743"/>
                    <a:pt x="1869" y="923"/>
                    <a:pt x="1907" y="466"/>
                  </a:cubicBezTo>
                  <a:cubicBezTo>
                    <a:pt x="1931" y="203"/>
                    <a:pt x="1781" y="0"/>
                    <a:pt x="16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799;p28">
              <a:extLst>
                <a:ext uri="{FF2B5EF4-FFF2-40B4-BE49-F238E27FC236}">
                  <a16:creationId xmlns:a16="http://schemas.microsoft.com/office/drawing/2014/main" id="{DD0301BA-00B8-525A-87B7-3135C48D3338}"/>
                </a:ext>
              </a:extLst>
            </p:cNvPr>
            <p:cNvSpPr/>
            <p:nvPr/>
          </p:nvSpPr>
          <p:spPr>
            <a:xfrm>
              <a:off x="7405175" y="2966725"/>
              <a:ext cx="42775" cy="50000"/>
            </a:xfrm>
            <a:custGeom>
              <a:avLst/>
              <a:gdLst/>
              <a:ahLst/>
              <a:cxnLst/>
              <a:rect l="l" t="t" r="r" b="b"/>
              <a:pathLst>
                <a:path w="1711" h="2000" extrusionOk="0">
                  <a:moveTo>
                    <a:pt x="1277" y="0"/>
                  </a:moveTo>
                  <a:cubicBezTo>
                    <a:pt x="1175" y="0"/>
                    <a:pt x="1061" y="31"/>
                    <a:pt x="1018" y="86"/>
                  </a:cubicBezTo>
                  <a:cubicBezTo>
                    <a:pt x="678" y="536"/>
                    <a:pt x="349" y="999"/>
                    <a:pt x="60" y="1485"/>
                  </a:cubicBezTo>
                  <a:cubicBezTo>
                    <a:pt x="0" y="1585"/>
                    <a:pt x="83" y="1852"/>
                    <a:pt x="188" y="1947"/>
                  </a:cubicBezTo>
                  <a:cubicBezTo>
                    <a:pt x="225" y="1982"/>
                    <a:pt x="310" y="1999"/>
                    <a:pt x="396" y="1999"/>
                  </a:cubicBezTo>
                  <a:cubicBezTo>
                    <a:pt x="492" y="1999"/>
                    <a:pt x="590" y="1978"/>
                    <a:pt x="623" y="1934"/>
                  </a:cubicBezTo>
                  <a:cubicBezTo>
                    <a:pt x="1004" y="1457"/>
                    <a:pt x="1348" y="948"/>
                    <a:pt x="1710" y="435"/>
                  </a:cubicBezTo>
                  <a:cubicBezTo>
                    <a:pt x="1572" y="233"/>
                    <a:pt x="1517" y="69"/>
                    <a:pt x="1408" y="23"/>
                  </a:cubicBezTo>
                  <a:cubicBezTo>
                    <a:pt x="1373" y="7"/>
                    <a:pt x="1327" y="0"/>
                    <a:pt x="1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00;p28">
              <a:extLst>
                <a:ext uri="{FF2B5EF4-FFF2-40B4-BE49-F238E27FC236}">
                  <a16:creationId xmlns:a16="http://schemas.microsoft.com/office/drawing/2014/main" id="{BF27CAF6-F46F-E879-CB74-285BB6C5E81D}"/>
                </a:ext>
              </a:extLst>
            </p:cNvPr>
            <p:cNvSpPr/>
            <p:nvPr/>
          </p:nvSpPr>
          <p:spPr>
            <a:xfrm>
              <a:off x="7380875" y="3055225"/>
              <a:ext cx="35900" cy="35500"/>
            </a:xfrm>
            <a:custGeom>
              <a:avLst/>
              <a:gdLst/>
              <a:ahLst/>
              <a:cxnLst/>
              <a:rect l="l" t="t" r="r" b="b"/>
              <a:pathLst>
                <a:path w="1436" h="1420" extrusionOk="0">
                  <a:moveTo>
                    <a:pt x="882" y="0"/>
                  </a:moveTo>
                  <a:cubicBezTo>
                    <a:pt x="868" y="0"/>
                    <a:pt x="858" y="3"/>
                    <a:pt x="853" y="8"/>
                  </a:cubicBezTo>
                  <a:cubicBezTo>
                    <a:pt x="552" y="317"/>
                    <a:pt x="284" y="656"/>
                    <a:pt x="51" y="1020"/>
                  </a:cubicBezTo>
                  <a:cubicBezTo>
                    <a:pt x="1" y="1102"/>
                    <a:pt x="156" y="1314"/>
                    <a:pt x="198" y="1419"/>
                  </a:cubicBezTo>
                  <a:cubicBezTo>
                    <a:pt x="670" y="1409"/>
                    <a:pt x="1435" y="534"/>
                    <a:pt x="1321" y="227"/>
                  </a:cubicBezTo>
                  <a:cubicBezTo>
                    <a:pt x="1281" y="122"/>
                    <a:pt x="983" y="0"/>
                    <a:pt x="8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01;p28">
              <a:extLst>
                <a:ext uri="{FF2B5EF4-FFF2-40B4-BE49-F238E27FC236}">
                  <a16:creationId xmlns:a16="http://schemas.microsoft.com/office/drawing/2014/main" id="{E7CFE34E-7305-DD9A-E6E8-93949AB369C8}"/>
                </a:ext>
              </a:extLst>
            </p:cNvPr>
            <p:cNvSpPr/>
            <p:nvPr/>
          </p:nvSpPr>
          <p:spPr>
            <a:xfrm>
              <a:off x="7334250" y="3015350"/>
              <a:ext cx="37250" cy="44550"/>
            </a:xfrm>
            <a:custGeom>
              <a:avLst/>
              <a:gdLst/>
              <a:ahLst/>
              <a:cxnLst/>
              <a:rect l="l" t="t" r="r" b="b"/>
              <a:pathLst>
                <a:path w="1490" h="1782" extrusionOk="0">
                  <a:moveTo>
                    <a:pt x="1187" y="1"/>
                  </a:moveTo>
                  <a:cubicBezTo>
                    <a:pt x="1085" y="1"/>
                    <a:pt x="942" y="57"/>
                    <a:pt x="890" y="126"/>
                  </a:cubicBezTo>
                  <a:cubicBezTo>
                    <a:pt x="591" y="515"/>
                    <a:pt x="315" y="918"/>
                    <a:pt x="60" y="1336"/>
                  </a:cubicBezTo>
                  <a:cubicBezTo>
                    <a:pt x="0" y="1441"/>
                    <a:pt x="74" y="1630"/>
                    <a:pt x="82" y="1781"/>
                  </a:cubicBezTo>
                  <a:cubicBezTo>
                    <a:pt x="123" y="1776"/>
                    <a:pt x="168" y="1776"/>
                    <a:pt x="213" y="1776"/>
                  </a:cubicBezTo>
                  <a:cubicBezTo>
                    <a:pt x="233" y="1776"/>
                    <a:pt x="253" y="1776"/>
                    <a:pt x="273" y="1776"/>
                  </a:cubicBezTo>
                  <a:cubicBezTo>
                    <a:pt x="378" y="1776"/>
                    <a:pt x="478" y="1772"/>
                    <a:pt x="523" y="1721"/>
                  </a:cubicBezTo>
                  <a:cubicBezTo>
                    <a:pt x="867" y="1318"/>
                    <a:pt x="1169" y="882"/>
                    <a:pt x="1489" y="457"/>
                  </a:cubicBezTo>
                  <a:cubicBezTo>
                    <a:pt x="1380" y="236"/>
                    <a:pt x="1344" y="53"/>
                    <a:pt x="1251" y="11"/>
                  </a:cubicBezTo>
                  <a:cubicBezTo>
                    <a:pt x="1234" y="4"/>
                    <a:pt x="1211" y="1"/>
                    <a:pt x="11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02;p28">
              <a:extLst>
                <a:ext uri="{FF2B5EF4-FFF2-40B4-BE49-F238E27FC236}">
                  <a16:creationId xmlns:a16="http://schemas.microsoft.com/office/drawing/2014/main" id="{6036F6C6-8129-302B-C00B-B759C0FF8660}"/>
                </a:ext>
              </a:extLst>
            </p:cNvPr>
            <p:cNvSpPr/>
            <p:nvPr/>
          </p:nvSpPr>
          <p:spPr>
            <a:xfrm>
              <a:off x="7860725" y="2673975"/>
              <a:ext cx="489125" cy="257650"/>
            </a:xfrm>
            <a:custGeom>
              <a:avLst/>
              <a:gdLst/>
              <a:ahLst/>
              <a:cxnLst/>
              <a:rect l="l" t="t" r="r" b="b"/>
              <a:pathLst>
                <a:path w="19565" h="10306" extrusionOk="0">
                  <a:moveTo>
                    <a:pt x="12815" y="2689"/>
                  </a:moveTo>
                  <a:cubicBezTo>
                    <a:pt x="12932" y="2906"/>
                    <a:pt x="13030" y="3023"/>
                    <a:pt x="13063" y="3153"/>
                  </a:cubicBezTo>
                  <a:cubicBezTo>
                    <a:pt x="13202" y="3684"/>
                    <a:pt x="13351" y="4214"/>
                    <a:pt x="13445" y="4750"/>
                  </a:cubicBezTo>
                  <a:cubicBezTo>
                    <a:pt x="13469" y="4927"/>
                    <a:pt x="13322" y="5130"/>
                    <a:pt x="13258" y="5322"/>
                  </a:cubicBezTo>
                  <a:cubicBezTo>
                    <a:pt x="13078" y="5228"/>
                    <a:pt x="12826" y="5180"/>
                    <a:pt x="12736" y="5032"/>
                  </a:cubicBezTo>
                  <a:cubicBezTo>
                    <a:pt x="12362" y="4410"/>
                    <a:pt x="12318" y="3721"/>
                    <a:pt x="12481" y="3022"/>
                  </a:cubicBezTo>
                  <a:cubicBezTo>
                    <a:pt x="12504" y="2913"/>
                    <a:pt x="12666" y="2833"/>
                    <a:pt x="12815" y="2689"/>
                  </a:cubicBezTo>
                  <a:close/>
                  <a:moveTo>
                    <a:pt x="2922" y="4311"/>
                  </a:moveTo>
                  <a:cubicBezTo>
                    <a:pt x="2929" y="4311"/>
                    <a:pt x="2935" y="4312"/>
                    <a:pt x="2942" y="4314"/>
                  </a:cubicBezTo>
                  <a:cubicBezTo>
                    <a:pt x="3103" y="4352"/>
                    <a:pt x="3328" y="4547"/>
                    <a:pt x="3355" y="4705"/>
                  </a:cubicBezTo>
                  <a:cubicBezTo>
                    <a:pt x="3409" y="5035"/>
                    <a:pt x="3350" y="5381"/>
                    <a:pt x="3335" y="5774"/>
                  </a:cubicBezTo>
                  <a:cubicBezTo>
                    <a:pt x="3177" y="5890"/>
                    <a:pt x="3033" y="6074"/>
                    <a:pt x="2877" y="6083"/>
                  </a:cubicBezTo>
                  <a:lnTo>
                    <a:pt x="2876" y="6083"/>
                  </a:lnTo>
                  <a:cubicBezTo>
                    <a:pt x="2875" y="6083"/>
                    <a:pt x="2874" y="6083"/>
                    <a:pt x="2873" y="6083"/>
                  </a:cubicBezTo>
                  <a:cubicBezTo>
                    <a:pt x="2768" y="6083"/>
                    <a:pt x="2574" y="5861"/>
                    <a:pt x="2554" y="5722"/>
                  </a:cubicBezTo>
                  <a:cubicBezTo>
                    <a:pt x="2504" y="5369"/>
                    <a:pt x="2494" y="5001"/>
                    <a:pt x="2551" y="4649"/>
                  </a:cubicBezTo>
                  <a:cubicBezTo>
                    <a:pt x="2574" y="4519"/>
                    <a:pt x="2805" y="4311"/>
                    <a:pt x="2922" y="4311"/>
                  </a:cubicBezTo>
                  <a:close/>
                  <a:moveTo>
                    <a:pt x="15077" y="4038"/>
                  </a:moveTo>
                  <a:cubicBezTo>
                    <a:pt x="15158" y="4038"/>
                    <a:pt x="15235" y="4083"/>
                    <a:pt x="15288" y="4185"/>
                  </a:cubicBezTo>
                  <a:cubicBezTo>
                    <a:pt x="15581" y="4726"/>
                    <a:pt x="15768" y="5324"/>
                    <a:pt x="15987" y="5900"/>
                  </a:cubicBezTo>
                  <a:cubicBezTo>
                    <a:pt x="16006" y="5941"/>
                    <a:pt x="15975" y="6008"/>
                    <a:pt x="15943" y="6192"/>
                  </a:cubicBezTo>
                  <a:cubicBezTo>
                    <a:pt x="15919" y="6191"/>
                    <a:pt x="15893" y="6190"/>
                    <a:pt x="15868" y="6190"/>
                  </a:cubicBezTo>
                  <a:cubicBezTo>
                    <a:pt x="15801" y="6190"/>
                    <a:pt x="15731" y="6194"/>
                    <a:pt x="15662" y="6194"/>
                  </a:cubicBezTo>
                  <a:cubicBezTo>
                    <a:pt x="15571" y="6194"/>
                    <a:pt x="15482" y="6186"/>
                    <a:pt x="15409" y="6149"/>
                  </a:cubicBezTo>
                  <a:cubicBezTo>
                    <a:pt x="14991" y="5933"/>
                    <a:pt x="14582" y="4752"/>
                    <a:pt x="14750" y="4321"/>
                  </a:cubicBezTo>
                  <a:cubicBezTo>
                    <a:pt x="14820" y="4146"/>
                    <a:pt x="14953" y="4038"/>
                    <a:pt x="15077" y="4038"/>
                  </a:cubicBezTo>
                  <a:close/>
                  <a:moveTo>
                    <a:pt x="8599" y="4367"/>
                  </a:moveTo>
                  <a:cubicBezTo>
                    <a:pt x="8679" y="4605"/>
                    <a:pt x="8819" y="4841"/>
                    <a:pt x="8825" y="5079"/>
                  </a:cubicBezTo>
                  <a:cubicBezTo>
                    <a:pt x="8838" y="5463"/>
                    <a:pt x="8796" y="5848"/>
                    <a:pt x="8703" y="6221"/>
                  </a:cubicBezTo>
                  <a:cubicBezTo>
                    <a:pt x="8654" y="6413"/>
                    <a:pt x="8451" y="6571"/>
                    <a:pt x="8315" y="6744"/>
                  </a:cubicBezTo>
                  <a:lnTo>
                    <a:pt x="8316" y="6745"/>
                  </a:lnTo>
                  <a:cubicBezTo>
                    <a:pt x="8146" y="6585"/>
                    <a:pt x="7846" y="6445"/>
                    <a:pt x="7822" y="6264"/>
                  </a:cubicBezTo>
                  <a:cubicBezTo>
                    <a:pt x="7760" y="5802"/>
                    <a:pt x="7820" y="5329"/>
                    <a:pt x="7834" y="4746"/>
                  </a:cubicBezTo>
                  <a:cubicBezTo>
                    <a:pt x="8101" y="4613"/>
                    <a:pt x="8351" y="4488"/>
                    <a:pt x="8599" y="4367"/>
                  </a:cubicBezTo>
                  <a:close/>
                  <a:moveTo>
                    <a:pt x="10499" y="5750"/>
                  </a:moveTo>
                  <a:cubicBezTo>
                    <a:pt x="10950" y="5953"/>
                    <a:pt x="11303" y="7165"/>
                    <a:pt x="11084" y="7451"/>
                  </a:cubicBezTo>
                  <a:cubicBezTo>
                    <a:pt x="10985" y="7576"/>
                    <a:pt x="10861" y="7635"/>
                    <a:pt x="10748" y="7635"/>
                  </a:cubicBezTo>
                  <a:cubicBezTo>
                    <a:pt x="10621" y="7635"/>
                    <a:pt x="10507" y="7561"/>
                    <a:pt x="10456" y="7424"/>
                  </a:cubicBezTo>
                  <a:cubicBezTo>
                    <a:pt x="10281" y="6983"/>
                    <a:pt x="10221" y="6493"/>
                    <a:pt x="10170" y="6016"/>
                  </a:cubicBezTo>
                  <a:cubicBezTo>
                    <a:pt x="10163" y="5930"/>
                    <a:pt x="10416" y="5812"/>
                    <a:pt x="10499" y="5750"/>
                  </a:cubicBezTo>
                  <a:close/>
                  <a:moveTo>
                    <a:pt x="5820" y="6172"/>
                  </a:moveTo>
                  <a:cubicBezTo>
                    <a:pt x="5847" y="6172"/>
                    <a:pt x="5871" y="6176"/>
                    <a:pt x="5889" y="6185"/>
                  </a:cubicBezTo>
                  <a:cubicBezTo>
                    <a:pt x="6233" y="6362"/>
                    <a:pt x="6575" y="7625"/>
                    <a:pt x="6432" y="8011"/>
                  </a:cubicBezTo>
                  <a:cubicBezTo>
                    <a:pt x="6357" y="8202"/>
                    <a:pt x="6222" y="8284"/>
                    <a:pt x="6099" y="8284"/>
                  </a:cubicBezTo>
                  <a:cubicBezTo>
                    <a:pt x="5991" y="8284"/>
                    <a:pt x="5892" y="8222"/>
                    <a:pt x="5850" y="8116"/>
                  </a:cubicBezTo>
                  <a:cubicBezTo>
                    <a:pt x="5624" y="7543"/>
                    <a:pt x="5521" y="6917"/>
                    <a:pt x="5395" y="6304"/>
                  </a:cubicBezTo>
                  <a:cubicBezTo>
                    <a:pt x="5395" y="6295"/>
                    <a:pt x="5666" y="6172"/>
                    <a:pt x="5820" y="6172"/>
                  </a:cubicBezTo>
                  <a:close/>
                  <a:moveTo>
                    <a:pt x="1807" y="7003"/>
                  </a:moveTo>
                  <a:cubicBezTo>
                    <a:pt x="1809" y="7003"/>
                    <a:pt x="1811" y="7003"/>
                    <a:pt x="1813" y="7003"/>
                  </a:cubicBezTo>
                  <a:cubicBezTo>
                    <a:pt x="1950" y="7017"/>
                    <a:pt x="2167" y="7130"/>
                    <a:pt x="2197" y="7245"/>
                  </a:cubicBezTo>
                  <a:cubicBezTo>
                    <a:pt x="2331" y="7739"/>
                    <a:pt x="2411" y="8257"/>
                    <a:pt x="2509" y="8751"/>
                  </a:cubicBezTo>
                  <a:cubicBezTo>
                    <a:pt x="2306" y="8923"/>
                    <a:pt x="2188" y="9102"/>
                    <a:pt x="2071" y="9102"/>
                  </a:cubicBezTo>
                  <a:cubicBezTo>
                    <a:pt x="2070" y="9102"/>
                    <a:pt x="2070" y="9102"/>
                    <a:pt x="2070" y="9102"/>
                  </a:cubicBezTo>
                  <a:lnTo>
                    <a:pt x="2068" y="9102"/>
                  </a:lnTo>
                  <a:cubicBezTo>
                    <a:pt x="1918" y="9098"/>
                    <a:pt x="1654" y="8966"/>
                    <a:pt x="1641" y="8863"/>
                  </a:cubicBezTo>
                  <a:cubicBezTo>
                    <a:pt x="1561" y="8331"/>
                    <a:pt x="1528" y="7793"/>
                    <a:pt x="1520" y="7254"/>
                  </a:cubicBezTo>
                  <a:cubicBezTo>
                    <a:pt x="1516" y="7166"/>
                    <a:pt x="1710" y="7003"/>
                    <a:pt x="1807" y="7003"/>
                  </a:cubicBezTo>
                  <a:close/>
                  <a:moveTo>
                    <a:pt x="17051" y="1"/>
                  </a:moveTo>
                  <a:cubicBezTo>
                    <a:pt x="16635" y="328"/>
                    <a:pt x="16260" y="625"/>
                    <a:pt x="15884" y="911"/>
                  </a:cubicBezTo>
                  <a:cubicBezTo>
                    <a:pt x="15800" y="977"/>
                    <a:pt x="15694" y="1020"/>
                    <a:pt x="15597" y="1046"/>
                  </a:cubicBezTo>
                  <a:cubicBezTo>
                    <a:pt x="15266" y="1135"/>
                    <a:pt x="14901" y="1142"/>
                    <a:pt x="14615" y="1296"/>
                  </a:cubicBezTo>
                  <a:cubicBezTo>
                    <a:pt x="11432" y="2417"/>
                    <a:pt x="8871" y="2740"/>
                    <a:pt x="5942" y="2740"/>
                  </a:cubicBezTo>
                  <a:cubicBezTo>
                    <a:pt x="5230" y="2740"/>
                    <a:pt x="4496" y="2721"/>
                    <a:pt x="3726" y="2689"/>
                  </a:cubicBezTo>
                  <a:cubicBezTo>
                    <a:pt x="2875" y="2655"/>
                    <a:pt x="1860" y="2625"/>
                    <a:pt x="1014" y="2525"/>
                  </a:cubicBezTo>
                  <a:cubicBezTo>
                    <a:pt x="1001" y="2559"/>
                    <a:pt x="809" y="3659"/>
                    <a:pt x="801" y="3694"/>
                  </a:cubicBezTo>
                  <a:lnTo>
                    <a:pt x="794" y="3711"/>
                  </a:lnTo>
                  <a:cubicBezTo>
                    <a:pt x="728" y="3970"/>
                    <a:pt x="662" y="4230"/>
                    <a:pt x="602" y="4487"/>
                  </a:cubicBezTo>
                  <a:cubicBezTo>
                    <a:pt x="588" y="4536"/>
                    <a:pt x="577" y="4591"/>
                    <a:pt x="567" y="4640"/>
                  </a:cubicBezTo>
                  <a:cubicBezTo>
                    <a:pt x="514" y="4866"/>
                    <a:pt x="466" y="5093"/>
                    <a:pt x="420" y="5316"/>
                  </a:cubicBezTo>
                  <a:cubicBezTo>
                    <a:pt x="320" y="5803"/>
                    <a:pt x="237" y="6287"/>
                    <a:pt x="173" y="6758"/>
                  </a:cubicBezTo>
                  <a:cubicBezTo>
                    <a:pt x="153" y="6883"/>
                    <a:pt x="139" y="7010"/>
                    <a:pt x="126" y="7134"/>
                  </a:cubicBezTo>
                  <a:cubicBezTo>
                    <a:pt x="15" y="8132"/>
                    <a:pt x="1" y="9085"/>
                    <a:pt x="133" y="9941"/>
                  </a:cubicBezTo>
                  <a:cubicBezTo>
                    <a:pt x="152" y="10068"/>
                    <a:pt x="174" y="10188"/>
                    <a:pt x="197" y="10306"/>
                  </a:cubicBezTo>
                  <a:cubicBezTo>
                    <a:pt x="2650" y="10064"/>
                    <a:pt x="5099" y="9777"/>
                    <a:pt x="7485" y="9097"/>
                  </a:cubicBezTo>
                  <a:cubicBezTo>
                    <a:pt x="9948" y="8393"/>
                    <a:pt x="12433" y="7760"/>
                    <a:pt x="14886" y="7007"/>
                  </a:cubicBezTo>
                  <a:cubicBezTo>
                    <a:pt x="15838" y="6717"/>
                    <a:pt x="16726" y="6200"/>
                    <a:pt x="17639" y="5771"/>
                  </a:cubicBezTo>
                  <a:cubicBezTo>
                    <a:pt x="17801" y="5696"/>
                    <a:pt x="18052" y="5591"/>
                    <a:pt x="18078" y="5464"/>
                  </a:cubicBezTo>
                  <a:cubicBezTo>
                    <a:pt x="18172" y="4940"/>
                    <a:pt x="18658" y="4877"/>
                    <a:pt x="18971" y="4611"/>
                  </a:cubicBezTo>
                  <a:cubicBezTo>
                    <a:pt x="19138" y="4474"/>
                    <a:pt x="19324" y="4363"/>
                    <a:pt x="19565" y="4196"/>
                  </a:cubicBezTo>
                  <a:cubicBezTo>
                    <a:pt x="19185" y="3484"/>
                    <a:pt x="18839" y="2780"/>
                    <a:pt x="18436" y="2113"/>
                  </a:cubicBezTo>
                  <a:cubicBezTo>
                    <a:pt x="18025" y="1425"/>
                    <a:pt x="17557" y="767"/>
                    <a:pt x="17051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03;p28">
              <a:extLst>
                <a:ext uri="{FF2B5EF4-FFF2-40B4-BE49-F238E27FC236}">
                  <a16:creationId xmlns:a16="http://schemas.microsoft.com/office/drawing/2014/main" id="{9DB4CE70-E1D6-B9C7-E8D9-96A66C422DB3}"/>
                </a:ext>
              </a:extLst>
            </p:cNvPr>
            <p:cNvSpPr/>
            <p:nvPr/>
          </p:nvSpPr>
          <p:spPr>
            <a:xfrm>
              <a:off x="8225300" y="2774900"/>
              <a:ext cx="35575" cy="53950"/>
            </a:xfrm>
            <a:custGeom>
              <a:avLst/>
              <a:gdLst/>
              <a:ahLst/>
              <a:cxnLst/>
              <a:rect l="l" t="t" r="r" b="b"/>
              <a:pathLst>
                <a:path w="1423" h="2158" extrusionOk="0">
                  <a:moveTo>
                    <a:pt x="495" y="1"/>
                  </a:moveTo>
                  <a:cubicBezTo>
                    <a:pt x="371" y="1"/>
                    <a:pt x="237" y="109"/>
                    <a:pt x="167" y="284"/>
                  </a:cubicBezTo>
                  <a:cubicBezTo>
                    <a:pt x="0" y="715"/>
                    <a:pt x="409" y="1896"/>
                    <a:pt x="827" y="2112"/>
                  </a:cubicBezTo>
                  <a:cubicBezTo>
                    <a:pt x="899" y="2149"/>
                    <a:pt x="988" y="2157"/>
                    <a:pt x="1079" y="2157"/>
                  </a:cubicBezTo>
                  <a:cubicBezTo>
                    <a:pt x="1148" y="2157"/>
                    <a:pt x="1218" y="2153"/>
                    <a:pt x="1285" y="2153"/>
                  </a:cubicBezTo>
                  <a:cubicBezTo>
                    <a:pt x="1310" y="2153"/>
                    <a:pt x="1336" y="2154"/>
                    <a:pt x="1360" y="2155"/>
                  </a:cubicBezTo>
                  <a:cubicBezTo>
                    <a:pt x="1392" y="1971"/>
                    <a:pt x="1423" y="1904"/>
                    <a:pt x="1404" y="1863"/>
                  </a:cubicBezTo>
                  <a:cubicBezTo>
                    <a:pt x="1185" y="1287"/>
                    <a:pt x="998" y="689"/>
                    <a:pt x="705" y="148"/>
                  </a:cubicBezTo>
                  <a:cubicBezTo>
                    <a:pt x="652" y="46"/>
                    <a:pt x="576" y="1"/>
                    <a:pt x="4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04;p28">
              <a:extLst>
                <a:ext uri="{FF2B5EF4-FFF2-40B4-BE49-F238E27FC236}">
                  <a16:creationId xmlns:a16="http://schemas.microsoft.com/office/drawing/2014/main" id="{7463CAAF-B1E7-10C9-D23E-2282C720B0F9}"/>
                </a:ext>
              </a:extLst>
            </p:cNvPr>
            <p:cNvSpPr/>
            <p:nvPr/>
          </p:nvSpPr>
          <p:spPr>
            <a:xfrm>
              <a:off x="8168675" y="2741200"/>
              <a:ext cx="28775" cy="65825"/>
            </a:xfrm>
            <a:custGeom>
              <a:avLst/>
              <a:gdLst/>
              <a:ahLst/>
              <a:cxnLst/>
              <a:rect l="l" t="t" r="r" b="b"/>
              <a:pathLst>
                <a:path w="1151" h="2633" extrusionOk="0">
                  <a:moveTo>
                    <a:pt x="497" y="0"/>
                  </a:moveTo>
                  <a:cubicBezTo>
                    <a:pt x="348" y="144"/>
                    <a:pt x="186" y="223"/>
                    <a:pt x="163" y="333"/>
                  </a:cubicBezTo>
                  <a:cubicBezTo>
                    <a:pt x="0" y="1032"/>
                    <a:pt x="44" y="1722"/>
                    <a:pt x="418" y="2343"/>
                  </a:cubicBezTo>
                  <a:cubicBezTo>
                    <a:pt x="508" y="2491"/>
                    <a:pt x="759" y="2539"/>
                    <a:pt x="940" y="2633"/>
                  </a:cubicBezTo>
                  <a:cubicBezTo>
                    <a:pt x="1004" y="2442"/>
                    <a:pt x="1151" y="2238"/>
                    <a:pt x="1127" y="2061"/>
                  </a:cubicBezTo>
                  <a:cubicBezTo>
                    <a:pt x="1033" y="1525"/>
                    <a:pt x="884" y="995"/>
                    <a:pt x="745" y="464"/>
                  </a:cubicBezTo>
                  <a:cubicBezTo>
                    <a:pt x="712" y="334"/>
                    <a:pt x="614" y="217"/>
                    <a:pt x="4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05;p28">
              <a:extLst>
                <a:ext uri="{FF2B5EF4-FFF2-40B4-BE49-F238E27FC236}">
                  <a16:creationId xmlns:a16="http://schemas.microsoft.com/office/drawing/2014/main" id="{800F7DDF-A166-6E2D-59ED-93D252C59DC4}"/>
                </a:ext>
              </a:extLst>
            </p:cNvPr>
            <p:cNvSpPr/>
            <p:nvPr/>
          </p:nvSpPr>
          <p:spPr>
            <a:xfrm>
              <a:off x="8114775" y="2817700"/>
              <a:ext cx="28525" cy="47150"/>
            </a:xfrm>
            <a:custGeom>
              <a:avLst/>
              <a:gdLst/>
              <a:ahLst/>
              <a:cxnLst/>
              <a:rect l="l" t="t" r="r" b="b"/>
              <a:pathLst>
                <a:path w="1141" h="1886" extrusionOk="0">
                  <a:moveTo>
                    <a:pt x="337" y="0"/>
                  </a:moveTo>
                  <a:cubicBezTo>
                    <a:pt x="254" y="62"/>
                    <a:pt x="1" y="181"/>
                    <a:pt x="8" y="266"/>
                  </a:cubicBezTo>
                  <a:cubicBezTo>
                    <a:pt x="59" y="743"/>
                    <a:pt x="121" y="1233"/>
                    <a:pt x="294" y="1674"/>
                  </a:cubicBezTo>
                  <a:cubicBezTo>
                    <a:pt x="345" y="1811"/>
                    <a:pt x="459" y="1885"/>
                    <a:pt x="586" y="1885"/>
                  </a:cubicBezTo>
                  <a:cubicBezTo>
                    <a:pt x="699" y="1885"/>
                    <a:pt x="823" y="1826"/>
                    <a:pt x="922" y="1700"/>
                  </a:cubicBezTo>
                  <a:cubicBezTo>
                    <a:pt x="1141" y="1416"/>
                    <a:pt x="788" y="204"/>
                    <a:pt x="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06;p28">
              <a:extLst>
                <a:ext uri="{FF2B5EF4-FFF2-40B4-BE49-F238E27FC236}">
                  <a16:creationId xmlns:a16="http://schemas.microsoft.com/office/drawing/2014/main" id="{4D8F5B36-36F2-873D-6F1A-E3D722ACAC6F}"/>
                </a:ext>
              </a:extLst>
            </p:cNvPr>
            <p:cNvSpPr/>
            <p:nvPr/>
          </p:nvSpPr>
          <p:spPr>
            <a:xfrm>
              <a:off x="7806750" y="2605675"/>
              <a:ext cx="429375" cy="142900"/>
            </a:xfrm>
            <a:custGeom>
              <a:avLst/>
              <a:gdLst/>
              <a:ahLst/>
              <a:cxnLst/>
              <a:rect l="l" t="t" r="r" b="b"/>
              <a:pathLst>
                <a:path w="17175" h="5716" extrusionOk="0">
                  <a:moveTo>
                    <a:pt x="14133" y="1370"/>
                  </a:moveTo>
                  <a:cubicBezTo>
                    <a:pt x="14228" y="1370"/>
                    <a:pt x="14338" y="1403"/>
                    <a:pt x="14437" y="1460"/>
                  </a:cubicBezTo>
                  <a:cubicBezTo>
                    <a:pt x="14811" y="1673"/>
                    <a:pt x="15185" y="2893"/>
                    <a:pt x="14975" y="3382"/>
                  </a:cubicBezTo>
                  <a:cubicBezTo>
                    <a:pt x="14916" y="3511"/>
                    <a:pt x="14817" y="3580"/>
                    <a:pt x="14715" y="3580"/>
                  </a:cubicBezTo>
                  <a:cubicBezTo>
                    <a:pt x="14616" y="3580"/>
                    <a:pt x="14515" y="3514"/>
                    <a:pt x="14449" y="3371"/>
                  </a:cubicBezTo>
                  <a:cubicBezTo>
                    <a:pt x="14206" y="2829"/>
                    <a:pt x="14000" y="2259"/>
                    <a:pt x="13900" y="1676"/>
                  </a:cubicBezTo>
                  <a:cubicBezTo>
                    <a:pt x="13862" y="1459"/>
                    <a:pt x="13977" y="1370"/>
                    <a:pt x="14133" y="1370"/>
                  </a:cubicBezTo>
                  <a:close/>
                  <a:moveTo>
                    <a:pt x="9331" y="2710"/>
                  </a:moveTo>
                  <a:cubicBezTo>
                    <a:pt x="9439" y="2710"/>
                    <a:pt x="9625" y="2898"/>
                    <a:pt x="9642" y="3018"/>
                  </a:cubicBezTo>
                  <a:cubicBezTo>
                    <a:pt x="9690" y="3411"/>
                    <a:pt x="9697" y="3807"/>
                    <a:pt x="9667" y="4202"/>
                  </a:cubicBezTo>
                  <a:cubicBezTo>
                    <a:pt x="9657" y="4314"/>
                    <a:pt x="9453" y="4498"/>
                    <a:pt x="9346" y="4498"/>
                  </a:cubicBezTo>
                  <a:cubicBezTo>
                    <a:pt x="9344" y="4498"/>
                    <a:pt x="9343" y="4498"/>
                    <a:pt x="9341" y="4498"/>
                  </a:cubicBezTo>
                  <a:cubicBezTo>
                    <a:pt x="9199" y="4482"/>
                    <a:pt x="8967" y="4334"/>
                    <a:pt x="8949" y="4214"/>
                  </a:cubicBezTo>
                  <a:cubicBezTo>
                    <a:pt x="8888" y="3826"/>
                    <a:pt x="8903" y="3429"/>
                    <a:pt x="8893" y="2998"/>
                  </a:cubicBezTo>
                  <a:cubicBezTo>
                    <a:pt x="9063" y="2878"/>
                    <a:pt x="9195" y="2712"/>
                    <a:pt x="9329" y="2710"/>
                  </a:cubicBezTo>
                  <a:cubicBezTo>
                    <a:pt x="9329" y="2710"/>
                    <a:pt x="9330" y="2710"/>
                    <a:pt x="9331" y="2710"/>
                  </a:cubicBezTo>
                  <a:close/>
                  <a:moveTo>
                    <a:pt x="5205" y="3578"/>
                  </a:moveTo>
                  <a:cubicBezTo>
                    <a:pt x="5224" y="3578"/>
                    <a:pt x="5242" y="3580"/>
                    <a:pt x="5257" y="3584"/>
                  </a:cubicBezTo>
                  <a:cubicBezTo>
                    <a:pt x="5595" y="3675"/>
                    <a:pt x="5810" y="4491"/>
                    <a:pt x="5591" y="5035"/>
                  </a:cubicBezTo>
                  <a:cubicBezTo>
                    <a:pt x="5506" y="5052"/>
                    <a:pt x="5353" y="5131"/>
                    <a:pt x="5212" y="5131"/>
                  </a:cubicBezTo>
                  <a:cubicBezTo>
                    <a:pt x="5184" y="5131"/>
                    <a:pt x="5156" y="5128"/>
                    <a:pt x="5130" y="5121"/>
                  </a:cubicBezTo>
                  <a:cubicBezTo>
                    <a:pt x="4843" y="5049"/>
                    <a:pt x="4612" y="4145"/>
                    <a:pt x="4799" y="3789"/>
                  </a:cubicBezTo>
                  <a:cubicBezTo>
                    <a:pt x="4858" y="3683"/>
                    <a:pt x="5068" y="3578"/>
                    <a:pt x="5205" y="3578"/>
                  </a:cubicBezTo>
                  <a:close/>
                  <a:moveTo>
                    <a:pt x="16499" y="1"/>
                  </a:moveTo>
                  <a:cubicBezTo>
                    <a:pt x="12599" y="1306"/>
                    <a:pt x="8694" y="2194"/>
                    <a:pt x="4645" y="2473"/>
                  </a:cubicBezTo>
                  <a:cubicBezTo>
                    <a:pt x="4473" y="2485"/>
                    <a:pt x="755" y="3506"/>
                    <a:pt x="585" y="3515"/>
                  </a:cubicBezTo>
                  <a:cubicBezTo>
                    <a:pt x="426" y="4003"/>
                    <a:pt x="312" y="3989"/>
                    <a:pt x="155" y="4499"/>
                  </a:cubicBezTo>
                  <a:cubicBezTo>
                    <a:pt x="0" y="4989"/>
                    <a:pt x="3357" y="4992"/>
                    <a:pt x="3216" y="5498"/>
                  </a:cubicBezTo>
                  <a:cubicBezTo>
                    <a:pt x="4327" y="5635"/>
                    <a:pt x="5445" y="5715"/>
                    <a:pt x="6574" y="5715"/>
                  </a:cubicBezTo>
                  <a:cubicBezTo>
                    <a:pt x="7399" y="5715"/>
                    <a:pt x="8230" y="5672"/>
                    <a:pt x="9068" y="5577"/>
                  </a:cubicBezTo>
                  <a:cubicBezTo>
                    <a:pt x="11972" y="5245"/>
                    <a:pt x="14581" y="4198"/>
                    <a:pt x="17174" y="2919"/>
                  </a:cubicBezTo>
                  <a:cubicBezTo>
                    <a:pt x="16953" y="1965"/>
                    <a:pt x="16736" y="1026"/>
                    <a:pt x="16499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07;p28">
              <a:extLst>
                <a:ext uri="{FF2B5EF4-FFF2-40B4-BE49-F238E27FC236}">
                  <a16:creationId xmlns:a16="http://schemas.microsoft.com/office/drawing/2014/main" id="{324AA17E-DD89-F0BB-F399-FFFACA983A22}"/>
                </a:ext>
              </a:extLst>
            </p:cNvPr>
            <p:cNvSpPr/>
            <p:nvPr/>
          </p:nvSpPr>
          <p:spPr>
            <a:xfrm>
              <a:off x="8153300" y="2639900"/>
              <a:ext cx="33075" cy="55275"/>
            </a:xfrm>
            <a:custGeom>
              <a:avLst/>
              <a:gdLst/>
              <a:ahLst/>
              <a:cxnLst/>
              <a:rect l="l" t="t" r="r" b="b"/>
              <a:pathLst>
                <a:path w="1323" h="2211" extrusionOk="0">
                  <a:moveTo>
                    <a:pt x="271" y="1"/>
                  </a:moveTo>
                  <a:cubicBezTo>
                    <a:pt x="116" y="1"/>
                    <a:pt x="1" y="90"/>
                    <a:pt x="39" y="307"/>
                  </a:cubicBezTo>
                  <a:cubicBezTo>
                    <a:pt x="138" y="890"/>
                    <a:pt x="344" y="1460"/>
                    <a:pt x="588" y="2002"/>
                  </a:cubicBezTo>
                  <a:cubicBezTo>
                    <a:pt x="654" y="2145"/>
                    <a:pt x="755" y="2211"/>
                    <a:pt x="854" y="2211"/>
                  </a:cubicBezTo>
                  <a:cubicBezTo>
                    <a:pt x="955" y="2211"/>
                    <a:pt x="1054" y="2142"/>
                    <a:pt x="1113" y="2013"/>
                  </a:cubicBezTo>
                  <a:cubicBezTo>
                    <a:pt x="1323" y="1524"/>
                    <a:pt x="949" y="304"/>
                    <a:pt x="575" y="91"/>
                  </a:cubicBezTo>
                  <a:cubicBezTo>
                    <a:pt x="476" y="34"/>
                    <a:pt x="366" y="1"/>
                    <a:pt x="2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08;p28">
              <a:extLst>
                <a:ext uri="{FF2B5EF4-FFF2-40B4-BE49-F238E27FC236}">
                  <a16:creationId xmlns:a16="http://schemas.microsoft.com/office/drawing/2014/main" id="{60622321-B293-006E-547D-E5B8EA0B682B}"/>
                </a:ext>
              </a:extLst>
            </p:cNvPr>
            <p:cNvSpPr/>
            <p:nvPr/>
          </p:nvSpPr>
          <p:spPr>
            <a:xfrm>
              <a:off x="8054725" y="2783175"/>
              <a:ext cx="26975" cy="59425"/>
            </a:xfrm>
            <a:custGeom>
              <a:avLst/>
              <a:gdLst/>
              <a:ahLst/>
              <a:cxnLst/>
              <a:rect l="l" t="t" r="r" b="b"/>
              <a:pathLst>
                <a:path w="1079" h="2377" extrusionOk="0">
                  <a:moveTo>
                    <a:pt x="840" y="0"/>
                  </a:moveTo>
                  <a:cubicBezTo>
                    <a:pt x="592" y="120"/>
                    <a:pt x="342" y="245"/>
                    <a:pt x="74" y="378"/>
                  </a:cubicBezTo>
                  <a:cubicBezTo>
                    <a:pt x="60" y="962"/>
                    <a:pt x="1" y="1435"/>
                    <a:pt x="63" y="1897"/>
                  </a:cubicBezTo>
                  <a:cubicBezTo>
                    <a:pt x="86" y="2077"/>
                    <a:pt x="386" y="2217"/>
                    <a:pt x="556" y="2376"/>
                  </a:cubicBezTo>
                  <a:cubicBezTo>
                    <a:pt x="691" y="2203"/>
                    <a:pt x="895" y="2045"/>
                    <a:pt x="944" y="1853"/>
                  </a:cubicBezTo>
                  <a:cubicBezTo>
                    <a:pt x="1037" y="1480"/>
                    <a:pt x="1078" y="1096"/>
                    <a:pt x="1066" y="711"/>
                  </a:cubicBezTo>
                  <a:cubicBezTo>
                    <a:pt x="1059" y="473"/>
                    <a:pt x="920" y="237"/>
                    <a:pt x="8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09;p28">
              <a:extLst>
                <a:ext uri="{FF2B5EF4-FFF2-40B4-BE49-F238E27FC236}">
                  <a16:creationId xmlns:a16="http://schemas.microsoft.com/office/drawing/2014/main" id="{156C667A-8D11-02F3-2B30-9A208FBBB521}"/>
                </a:ext>
              </a:extLst>
            </p:cNvPr>
            <p:cNvSpPr/>
            <p:nvPr/>
          </p:nvSpPr>
          <p:spPr>
            <a:xfrm>
              <a:off x="7995575" y="2828250"/>
              <a:ext cx="29550" cy="52825"/>
            </a:xfrm>
            <a:custGeom>
              <a:avLst/>
              <a:gdLst/>
              <a:ahLst/>
              <a:cxnLst/>
              <a:rect l="l" t="t" r="r" b="b"/>
              <a:pathLst>
                <a:path w="1182" h="2113" extrusionOk="0">
                  <a:moveTo>
                    <a:pt x="425" y="1"/>
                  </a:moveTo>
                  <a:cubicBezTo>
                    <a:pt x="271" y="1"/>
                    <a:pt x="0" y="124"/>
                    <a:pt x="1" y="133"/>
                  </a:cubicBezTo>
                  <a:cubicBezTo>
                    <a:pt x="127" y="746"/>
                    <a:pt x="230" y="1372"/>
                    <a:pt x="455" y="1945"/>
                  </a:cubicBezTo>
                  <a:cubicBezTo>
                    <a:pt x="497" y="2051"/>
                    <a:pt x="596" y="2113"/>
                    <a:pt x="704" y="2113"/>
                  </a:cubicBezTo>
                  <a:cubicBezTo>
                    <a:pt x="828" y="2113"/>
                    <a:pt x="963" y="2031"/>
                    <a:pt x="1037" y="1840"/>
                  </a:cubicBezTo>
                  <a:cubicBezTo>
                    <a:pt x="1181" y="1454"/>
                    <a:pt x="838" y="191"/>
                    <a:pt x="495" y="14"/>
                  </a:cubicBezTo>
                  <a:cubicBezTo>
                    <a:pt x="477" y="5"/>
                    <a:pt x="453" y="1"/>
                    <a:pt x="4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10;p28">
              <a:extLst>
                <a:ext uri="{FF2B5EF4-FFF2-40B4-BE49-F238E27FC236}">
                  <a16:creationId xmlns:a16="http://schemas.microsoft.com/office/drawing/2014/main" id="{5B244BEF-924F-5476-A15C-49EB908BC14B}"/>
                </a:ext>
              </a:extLst>
            </p:cNvPr>
            <p:cNvSpPr/>
            <p:nvPr/>
          </p:nvSpPr>
          <p:spPr>
            <a:xfrm>
              <a:off x="8028925" y="2673450"/>
              <a:ext cx="20300" cy="44675"/>
            </a:xfrm>
            <a:custGeom>
              <a:avLst/>
              <a:gdLst/>
              <a:ahLst/>
              <a:cxnLst/>
              <a:rect l="l" t="t" r="r" b="b"/>
              <a:pathLst>
                <a:path w="812" h="1787" extrusionOk="0">
                  <a:moveTo>
                    <a:pt x="445" y="0"/>
                  </a:moveTo>
                  <a:cubicBezTo>
                    <a:pt x="444" y="0"/>
                    <a:pt x="443" y="0"/>
                    <a:pt x="443" y="0"/>
                  </a:cubicBezTo>
                  <a:cubicBezTo>
                    <a:pt x="309" y="1"/>
                    <a:pt x="176" y="167"/>
                    <a:pt x="6" y="287"/>
                  </a:cubicBezTo>
                  <a:cubicBezTo>
                    <a:pt x="17" y="720"/>
                    <a:pt x="1" y="1115"/>
                    <a:pt x="62" y="1504"/>
                  </a:cubicBezTo>
                  <a:cubicBezTo>
                    <a:pt x="80" y="1622"/>
                    <a:pt x="312" y="1771"/>
                    <a:pt x="454" y="1787"/>
                  </a:cubicBezTo>
                  <a:cubicBezTo>
                    <a:pt x="456" y="1787"/>
                    <a:pt x="457" y="1787"/>
                    <a:pt x="459" y="1787"/>
                  </a:cubicBezTo>
                  <a:cubicBezTo>
                    <a:pt x="567" y="1787"/>
                    <a:pt x="771" y="1603"/>
                    <a:pt x="781" y="1491"/>
                  </a:cubicBezTo>
                  <a:cubicBezTo>
                    <a:pt x="811" y="1096"/>
                    <a:pt x="803" y="700"/>
                    <a:pt x="755" y="307"/>
                  </a:cubicBezTo>
                  <a:cubicBezTo>
                    <a:pt x="738" y="188"/>
                    <a:pt x="554" y="0"/>
                    <a:pt x="4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811;p28">
              <a:extLst>
                <a:ext uri="{FF2B5EF4-FFF2-40B4-BE49-F238E27FC236}">
                  <a16:creationId xmlns:a16="http://schemas.microsoft.com/office/drawing/2014/main" id="{6A913EFD-7446-25CA-E2BD-303FBA5585CD}"/>
                </a:ext>
              </a:extLst>
            </p:cNvPr>
            <p:cNvSpPr/>
            <p:nvPr/>
          </p:nvSpPr>
          <p:spPr>
            <a:xfrm>
              <a:off x="7898600" y="2849025"/>
              <a:ext cx="24850" cy="52525"/>
            </a:xfrm>
            <a:custGeom>
              <a:avLst/>
              <a:gdLst/>
              <a:ahLst/>
              <a:cxnLst/>
              <a:rect l="l" t="t" r="r" b="b"/>
              <a:pathLst>
                <a:path w="994" h="2101" extrusionOk="0">
                  <a:moveTo>
                    <a:pt x="292" y="1"/>
                  </a:moveTo>
                  <a:cubicBezTo>
                    <a:pt x="195" y="1"/>
                    <a:pt x="1" y="164"/>
                    <a:pt x="5" y="252"/>
                  </a:cubicBezTo>
                  <a:cubicBezTo>
                    <a:pt x="13" y="791"/>
                    <a:pt x="46" y="1329"/>
                    <a:pt x="125" y="1861"/>
                  </a:cubicBezTo>
                  <a:cubicBezTo>
                    <a:pt x="139" y="1964"/>
                    <a:pt x="403" y="2096"/>
                    <a:pt x="553" y="2100"/>
                  </a:cubicBezTo>
                  <a:cubicBezTo>
                    <a:pt x="554" y="2100"/>
                    <a:pt x="554" y="2100"/>
                    <a:pt x="555" y="2100"/>
                  </a:cubicBezTo>
                  <a:cubicBezTo>
                    <a:pt x="672" y="2100"/>
                    <a:pt x="790" y="1921"/>
                    <a:pt x="993" y="1749"/>
                  </a:cubicBezTo>
                  <a:cubicBezTo>
                    <a:pt x="895" y="1255"/>
                    <a:pt x="815" y="737"/>
                    <a:pt x="682" y="243"/>
                  </a:cubicBezTo>
                  <a:cubicBezTo>
                    <a:pt x="652" y="128"/>
                    <a:pt x="435" y="15"/>
                    <a:pt x="298" y="1"/>
                  </a:cubicBezTo>
                  <a:cubicBezTo>
                    <a:pt x="296" y="1"/>
                    <a:pt x="294" y="1"/>
                    <a:pt x="2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812;p28">
              <a:extLst>
                <a:ext uri="{FF2B5EF4-FFF2-40B4-BE49-F238E27FC236}">
                  <a16:creationId xmlns:a16="http://schemas.microsoft.com/office/drawing/2014/main" id="{3A01FF7E-CC57-2417-4E37-DF99E1D489DB}"/>
                </a:ext>
              </a:extLst>
            </p:cNvPr>
            <p:cNvSpPr/>
            <p:nvPr/>
          </p:nvSpPr>
          <p:spPr>
            <a:xfrm>
              <a:off x="7923025" y="2781750"/>
              <a:ext cx="22925" cy="44300"/>
            </a:xfrm>
            <a:custGeom>
              <a:avLst/>
              <a:gdLst/>
              <a:ahLst/>
              <a:cxnLst/>
              <a:rect l="l" t="t" r="r" b="b"/>
              <a:pathLst>
                <a:path w="917" h="1772" extrusionOk="0">
                  <a:moveTo>
                    <a:pt x="430" y="1"/>
                  </a:moveTo>
                  <a:cubicBezTo>
                    <a:pt x="313" y="1"/>
                    <a:pt x="81" y="208"/>
                    <a:pt x="58" y="338"/>
                  </a:cubicBezTo>
                  <a:cubicBezTo>
                    <a:pt x="1" y="690"/>
                    <a:pt x="12" y="1058"/>
                    <a:pt x="61" y="1411"/>
                  </a:cubicBezTo>
                  <a:cubicBezTo>
                    <a:pt x="81" y="1550"/>
                    <a:pt x="277" y="1772"/>
                    <a:pt x="381" y="1772"/>
                  </a:cubicBezTo>
                  <a:cubicBezTo>
                    <a:pt x="382" y="1772"/>
                    <a:pt x="383" y="1772"/>
                    <a:pt x="384" y="1772"/>
                  </a:cubicBezTo>
                  <a:cubicBezTo>
                    <a:pt x="539" y="1763"/>
                    <a:pt x="685" y="1579"/>
                    <a:pt x="842" y="1463"/>
                  </a:cubicBezTo>
                  <a:cubicBezTo>
                    <a:pt x="856" y="1070"/>
                    <a:pt x="917" y="724"/>
                    <a:pt x="862" y="394"/>
                  </a:cubicBezTo>
                  <a:cubicBezTo>
                    <a:pt x="835" y="236"/>
                    <a:pt x="611" y="41"/>
                    <a:pt x="448" y="3"/>
                  </a:cubicBezTo>
                  <a:cubicBezTo>
                    <a:pt x="443" y="1"/>
                    <a:pt x="436" y="1"/>
                    <a:pt x="4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13;p28">
              <a:extLst>
                <a:ext uri="{FF2B5EF4-FFF2-40B4-BE49-F238E27FC236}">
                  <a16:creationId xmlns:a16="http://schemas.microsoft.com/office/drawing/2014/main" id="{6E13E235-691E-D821-207D-9A76E0B61C03}"/>
                </a:ext>
              </a:extLst>
            </p:cNvPr>
            <p:cNvSpPr/>
            <p:nvPr/>
          </p:nvSpPr>
          <p:spPr>
            <a:xfrm>
              <a:off x="7922050" y="2695100"/>
              <a:ext cx="30000" cy="38875"/>
            </a:xfrm>
            <a:custGeom>
              <a:avLst/>
              <a:gdLst/>
              <a:ahLst/>
              <a:cxnLst/>
              <a:rect l="l" t="t" r="r" b="b"/>
              <a:pathLst>
                <a:path w="1200" h="1555" extrusionOk="0">
                  <a:moveTo>
                    <a:pt x="593" y="1"/>
                  </a:moveTo>
                  <a:cubicBezTo>
                    <a:pt x="456" y="1"/>
                    <a:pt x="246" y="106"/>
                    <a:pt x="187" y="213"/>
                  </a:cubicBezTo>
                  <a:cubicBezTo>
                    <a:pt x="0" y="569"/>
                    <a:pt x="231" y="1474"/>
                    <a:pt x="518" y="1545"/>
                  </a:cubicBezTo>
                  <a:cubicBezTo>
                    <a:pt x="544" y="1552"/>
                    <a:pt x="571" y="1555"/>
                    <a:pt x="598" y="1555"/>
                  </a:cubicBezTo>
                  <a:cubicBezTo>
                    <a:pt x="740" y="1555"/>
                    <a:pt x="894" y="1475"/>
                    <a:pt x="979" y="1458"/>
                  </a:cubicBezTo>
                  <a:cubicBezTo>
                    <a:pt x="1199" y="914"/>
                    <a:pt x="983" y="98"/>
                    <a:pt x="645" y="7"/>
                  </a:cubicBezTo>
                  <a:cubicBezTo>
                    <a:pt x="630" y="3"/>
                    <a:pt x="612" y="1"/>
                    <a:pt x="5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4;p28">
              <a:extLst>
                <a:ext uri="{FF2B5EF4-FFF2-40B4-BE49-F238E27FC236}">
                  <a16:creationId xmlns:a16="http://schemas.microsoft.com/office/drawing/2014/main" id="{D667403C-8718-31E6-33D8-8D4AA384DA15}"/>
                </a:ext>
              </a:extLst>
            </p:cNvPr>
            <p:cNvSpPr/>
            <p:nvPr/>
          </p:nvSpPr>
          <p:spPr>
            <a:xfrm>
              <a:off x="7864050" y="2922500"/>
              <a:ext cx="1650" cy="9125"/>
            </a:xfrm>
            <a:custGeom>
              <a:avLst/>
              <a:gdLst/>
              <a:ahLst/>
              <a:cxnLst/>
              <a:rect l="l" t="t" r="r" b="b"/>
              <a:pathLst>
                <a:path w="66" h="365" extrusionOk="0">
                  <a:moveTo>
                    <a:pt x="1" y="0"/>
                  </a:moveTo>
                  <a:cubicBezTo>
                    <a:pt x="16" y="123"/>
                    <a:pt x="38" y="245"/>
                    <a:pt x="65" y="365"/>
                  </a:cubicBezTo>
                  <a:cubicBezTo>
                    <a:pt x="42" y="247"/>
                    <a:pt x="20" y="127"/>
                    <a:pt x="1" y="0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15;p28">
              <a:extLst>
                <a:ext uri="{FF2B5EF4-FFF2-40B4-BE49-F238E27FC236}">
                  <a16:creationId xmlns:a16="http://schemas.microsoft.com/office/drawing/2014/main" id="{87ACAA30-C6E3-104A-0951-2EFB92A6466E}"/>
                </a:ext>
              </a:extLst>
            </p:cNvPr>
            <p:cNvSpPr/>
            <p:nvPr/>
          </p:nvSpPr>
          <p:spPr>
            <a:xfrm>
              <a:off x="7801375" y="2530575"/>
              <a:ext cx="756100" cy="420875"/>
            </a:xfrm>
            <a:custGeom>
              <a:avLst/>
              <a:gdLst/>
              <a:ahLst/>
              <a:cxnLst/>
              <a:rect l="l" t="t" r="r" b="b"/>
              <a:pathLst>
                <a:path w="30244" h="16835" extrusionOk="0">
                  <a:moveTo>
                    <a:pt x="25185" y="926"/>
                  </a:moveTo>
                  <a:cubicBezTo>
                    <a:pt x="25577" y="926"/>
                    <a:pt x="25633" y="1147"/>
                    <a:pt x="25378" y="1600"/>
                  </a:cubicBezTo>
                  <a:cubicBezTo>
                    <a:pt x="24962" y="2334"/>
                    <a:pt x="24504" y="3037"/>
                    <a:pt x="24065" y="3756"/>
                  </a:cubicBezTo>
                  <a:cubicBezTo>
                    <a:pt x="23959" y="3926"/>
                    <a:pt x="23847" y="4090"/>
                    <a:pt x="23738" y="4258"/>
                  </a:cubicBezTo>
                  <a:cubicBezTo>
                    <a:pt x="23709" y="4243"/>
                    <a:pt x="23652" y="4226"/>
                    <a:pt x="23650" y="4205"/>
                  </a:cubicBezTo>
                  <a:cubicBezTo>
                    <a:pt x="23572" y="3587"/>
                    <a:pt x="23318" y="3292"/>
                    <a:pt x="22983" y="3292"/>
                  </a:cubicBezTo>
                  <a:cubicBezTo>
                    <a:pt x="22740" y="3292"/>
                    <a:pt x="22455" y="3446"/>
                    <a:pt x="22163" y="3744"/>
                  </a:cubicBezTo>
                  <a:cubicBezTo>
                    <a:pt x="21548" y="4366"/>
                    <a:pt x="20966" y="5011"/>
                    <a:pt x="20283" y="5735"/>
                  </a:cubicBezTo>
                  <a:cubicBezTo>
                    <a:pt x="20246" y="5524"/>
                    <a:pt x="20212" y="5343"/>
                    <a:pt x="20184" y="5166"/>
                  </a:cubicBezTo>
                  <a:cubicBezTo>
                    <a:pt x="20165" y="5036"/>
                    <a:pt x="20193" y="4811"/>
                    <a:pt x="20130" y="4782"/>
                  </a:cubicBezTo>
                  <a:cubicBezTo>
                    <a:pt x="20069" y="4755"/>
                    <a:pt x="19990" y="4741"/>
                    <a:pt x="19911" y="4741"/>
                  </a:cubicBezTo>
                  <a:cubicBezTo>
                    <a:pt x="19829" y="4741"/>
                    <a:pt x="19746" y="4757"/>
                    <a:pt x="19681" y="4789"/>
                  </a:cubicBezTo>
                  <a:cubicBezTo>
                    <a:pt x="19192" y="5023"/>
                    <a:pt x="18718" y="5297"/>
                    <a:pt x="18166" y="5594"/>
                  </a:cubicBezTo>
                  <a:cubicBezTo>
                    <a:pt x="17980" y="4816"/>
                    <a:pt x="17799" y="4111"/>
                    <a:pt x="17651" y="3401"/>
                  </a:cubicBezTo>
                  <a:cubicBezTo>
                    <a:pt x="17621" y="3266"/>
                    <a:pt x="17699" y="3090"/>
                    <a:pt x="17767" y="2950"/>
                  </a:cubicBezTo>
                  <a:cubicBezTo>
                    <a:pt x="18228" y="2047"/>
                    <a:pt x="19067" y="1555"/>
                    <a:pt x="19954" y="1067"/>
                  </a:cubicBezTo>
                  <a:lnTo>
                    <a:pt x="19954" y="1067"/>
                  </a:lnTo>
                  <a:cubicBezTo>
                    <a:pt x="19754" y="1584"/>
                    <a:pt x="19518" y="2093"/>
                    <a:pt x="19367" y="2624"/>
                  </a:cubicBezTo>
                  <a:cubicBezTo>
                    <a:pt x="19298" y="2868"/>
                    <a:pt x="19384" y="3152"/>
                    <a:pt x="19404" y="3419"/>
                  </a:cubicBezTo>
                  <a:cubicBezTo>
                    <a:pt x="19650" y="3367"/>
                    <a:pt x="19933" y="3373"/>
                    <a:pt x="20141" y="3253"/>
                  </a:cubicBezTo>
                  <a:cubicBezTo>
                    <a:pt x="21203" y="2641"/>
                    <a:pt x="22221" y="1953"/>
                    <a:pt x="23301" y="1383"/>
                  </a:cubicBezTo>
                  <a:cubicBezTo>
                    <a:pt x="23800" y="1118"/>
                    <a:pt x="24407" y="1024"/>
                    <a:pt x="24974" y="943"/>
                  </a:cubicBezTo>
                  <a:cubicBezTo>
                    <a:pt x="25053" y="932"/>
                    <a:pt x="25123" y="926"/>
                    <a:pt x="25185" y="926"/>
                  </a:cubicBezTo>
                  <a:close/>
                  <a:moveTo>
                    <a:pt x="22742" y="4085"/>
                  </a:moveTo>
                  <a:cubicBezTo>
                    <a:pt x="22829" y="4114"/>
                    <a:pt x="22915" y="4148"/>
                    <a:pt x="23001" y="4181"/>
                  </a:cubicBezTo>
                  <a:cubicBezTo>
                    <a:pt x="22911" y="4744"/>
                    <a:pt x="22805" y="5309"/>
                    <a:pt x="22740" y="5873"/>
                  </a:cubicBezTo>
                  <a:cubicBezTo>
                    <a:pt x="22717" y="6086"/>
                    <a:pt x="22719" y="6410"/>
                    <a:pt x="22840" y="6501"/>
                  </a:cubicBezTo>
                  <a:cubicBezTo>
                    <a:pt x="22893" y="6539"/>
                    <a:pt x="22970" y="6554"/>
                    <a:pt x="23057" y="6554"/>
                  </a:cubicBezTo>
                  <a:cubicBezTo>
                    <a:pt x="23199" y="6554"/>
                    <a:pt x="23366" y="6513"/>
                    <a:pt x="23490" y="6463"/>
                  </a:cubicBezTo>
                  <a:cubicBezTo>
                    <a:pt x="24534" y="6025"/>
                    <a:pt x="25539" y="5470"/>
                    <a:pt x="26618" y="5130"/>
                  </a:cubicBezTo>
                  <a:cubicBezTo>
                    <a:pt x="27322" y="4911"/>
                    <a:pt x="28121" y="4969"/>
                    <a:pt x="28880" y="4937"/>
                  </a:cubicBezTo>
                  <a:cubicBezTo>
                    <a:pt x="28892" y="4937"/>
                    <a:pt x="28904" y="4937"/>
                    <a:pt x="28915" y="4937"/>
                  </a:cubicBezTo>
                  <a:cubicBezTo>
                    <a:pt x="29262" y="4937"/>
                    <a:pt x="29368" y="5169"/>
                    <a:pt x="29192" y="5477"/>
                  </a:cubicBezTo>
                  <a:cubicBezTo>
                    <a:pt x="29019" y="5773"/>
                    <a:pt x="28848" y="6114"/>
                    <a:pt x="28581" y="6307"/>
                  </a:cubicBezTo>
                  <a:cubicBezTo>
                    <a:pt x="27533" y="7076"/>
                    <a:pt x="26460" y="7817"/>
                    <a:pt x="25185" y="8178"/>
                  </a:cubicBezTo>
                  <a:cubicBezTo>
                    <a:pt x="24411" y="8401"/>
                    <a:pt x="23649" y="8671"/>
                    <a:pt x="22884" y="8932"/>
                  </a:cubicBezTo>
                  <a:cubicBezTo>
                    <a:pt x="22794" y="8964"/>
                    <a:pt x="22714" y="8981"/>
                    <a:pt x="22644" y="8981"/>
                  </a:cubicBezTo>
                  <a:cubicBezTo>
                    <a:pt x="22476" y="8981"/>
                    <a:pt x="22354" y="8886"/>
                    <a:pt x="22234" y="8670"/>
                  </a:cubicBezTo>
                  <a:cubicBezTo>
                    <a:pt x="21866" y="7993"/>
                    <a:pt x="21428" y="7361"/>
                    <a:pt x="21058" y="6688"/>
                  </a:cubicBezTo>
                  <a:cubicBezTo>
                    <a:pt x="20969" y="6526"/>
                    <a:pt x="20956" y="6216"/>
                    <a:pt x="21055" y="6087"/>
                  </a:cubicBezTo>
                  <a:cubicBezTo>
                    <a:pt x="21590" y="5400"/>
                    <a:pt x="22172" y="4745"/>
                    <a:pt x="22742" y="4085"/>
                  </a:cubicBezTo>
                  <a:close/>
                  <a:moveTo>
                    <a:pt x="20311" y="0"/>
                  </a:moveTo>
                  <a:cubicBezTo>
                    <a:pt x="20142" y="0"/>
                    <a:pt x="19948" y="50"/>
                    <a:pt x="19834" y="131"/>
                  </a:cubicBezTo>
                  <a:cubicBezTo>
                    <a:pt x="18949" y="768"/>
                    <a:pt x="18099" y="1456"/>
                    <a:pt x="17191" y="2167"/>
                  </a:cubicBezTo>
                  <a:cubicBezTo>
                    <a:pt x="17180" y="2167"/>
                    <a:pt x="17169" y="2167"/>
                    <a:pt x="17157" y="2167"/>
                  </a:cubicBezTo>
                  <a:cubicBezTo>
                    <a:pt x="17102" y="2167"/>
                    <a:pt x="17028" y="2164"/>
                    <a:pt x="16945" y="2164"/>
                  </a:cubicBezTo>
                  <a:cubicBezTo>
                    <a:pt x="16823" y="2164"/>
                    <a:pt x="16680" y="2172"/>
                    <a:pt x="16548" y="2213"/>
                  </a:cubicBezTo>
                  <a:cubicBezTo>
                    <a:pt x="14271" y="2906"/>
                    <a:pt x="12012" y="3654"/>
                    <a:pt x="9650" y="4045"/>
                  </a:cubicBezTo>
                  <a:cubicBezTo>
                    <a:pt x="7975" y="4321"/>
                    <a:pt x="2490" y="5726"/>
                    <a:pt x="807" y="5862"/>
                  </a:cubicBezTo>
                  <a:cubicBezTo>
                    <a:pt x="722" y="6120"/>
                    <a:pt x="634" y="6385"/>
                    <a:pt x="549" y="6657"/>
                  </a:cubicBezTo>
                  <a:cubicBezTo>
                    <a:pt x="719" y="6650"/>
                    <a:pt x="881" y="6647"/>
                    <a:pt x="1053" y="6635"/>
                  </a:cubicBezTo>
                  <a:cubicBezTo>
                    <a:pt x="5102" y="6357"/>
                    <a:pt x="12816" y="4309"/>
                    <a:pt x="16715" y="3005"/>
                  </a:cubicBezTo>
                  <a:cubicBezTo>
                    <a:pt x="16952" y="4030"/>
                    <a:pt x="17169" y="4969"/>
                    <a:pt x="17390" y="5925"/>
                  </a:cubicBezTo>
                  <a:cubicBezTo>
                    <a:pt x="14798" y="7203"/>
                    <a:pt x="13035" y="7470"/>
                    <a:pt x="9445" y="7656"/>
                  </a:cubicBezTo>
                  <a:cubicBezTo>
                    <a:pt x="8712" y="7694"/>
                    <a:pt x="7551" y="7716"/>
                    <a:pt x="6280" y="7716"/>
                  </a:cubicBezTo>
                  <a:cubicBezTo>
                    <a:pt x="4096" y="7716"/>
                    <a:pt x="1587" y="7653"/>
                    <a:pt x="371" y="7503"/>
                  </a:cubicBezTo>
                  <a:cubicBezTo>
                    <a:pt x="291" y="7776"/>
                    <a:pt x="73" y="7808"/>
                    <a:pt x="0" y="8084"/>
                  </a:cubicBezTo>
                  <a:lnTo>
                    <a:pt x="2926" y="8364"/>
                  </a:lnTo>
                  <a:cubicBezTo>
                    <a:pt x="4254" y="8478"/>
                    <a:pt x="5957" y="8593"/>
                    <a:pt x="6809" y="8593"/>
                  </a:cubicBezTo>
                  <a:cubicBezTo>
                    <a:pt x="11058" y="8593"/>
                    <a:pt x="12723" y="8418"/>
                    <a:pt x="16992" y="7033"/>
                  </a:cubicBezTo>
                  <a:cubicBezTo>
                    <a:pt x="17277" y="6878"/>
                    <a:pt x="17644" y="6872"/>
                    <a:pt x="17973" y="6783"/>
                  </a:cubicBezTo>
                  <a:cubicBezTo>
                    <a:pt x="18072" y="6757"/>
                    <a:pt x="18176" y="6714"/>
                    <a:pt x="18260" y="6648"/>
                  </a:cubicBezTo>
                  <a:cubicBezTo>
                    <a:pt x="18636" y="6361"/>
                    <a:pt x="19011" y="6064"/>
                    <a:pt x="19428" y="5738"/>
                  </a:cubicBezTo>
                  <a:cubicBezTo>
                    <a:pt x="19933" y="6504"/>
                    <a:pt x="20401" y="7161"/>
                    <a:pt x="20812" y="7851"/>
                  </a:cubicBezTo>
                  <a:cubicBezTo>
                    <a:pt x="21213" y="8516"/>
                    <a:pt x="21560" y="9220"/>
                    <a:pt x="21940" y="9932"/>
                  </a:cubicBezTo>
                  <a:cubicBezTo>
                    <a:pt x="21699" y="10099"/>
                    <a:pt x="21513" y="10210"/>
                    <a:pt x="21347" y="10347"/>
                  </a:cubicBezTo>
                  <a:cubicBezTo>
                    <a:pt x="21033" y="10613"/>
                    <a:pt x="20547" y="10677"/>
                    <a:pt x="20453" y="11200"/>
                  </a:cubicBezTo>
                  <a:cubicBezTo>
                    <a:pt x="20426" y="11329"/>
                    <a:pt x="20175" y="11433"/>
                    <a:pt x="20014" y="11507"/>
                  </a:cubicBezTo>
                  <a:cubicBezTo>
                    <a:pt x="19101" y="11936"/>
                    <a:pt x="18213" y="12454"/>
                    <a:pt x="17261" y="12743"/>
                  </a:cubicBezTo>
                  <a:cubicBezTo>
                    <a:pt x="14808" y="13497"/>
                    <a:pt x="12323" y="14129"/>
                    <a:pt x="9860" y="14833"/>
                  </a:cubicBezTo>
                  <a:cubicBezTo>
                    <a:pt x="7474" y="15513"/>
                    <a:pt x="5025" y="15800"/>
                    <a:pt x="2572" y="16043"/>
                  </a:cubicBezTo>
                  <a:cubicBezTo>
                    <a:pt x="2623" y="16312"/>
                    <a:pt x="2696" y="16577"/>
                    <a:pt x="2792" y="16835"/>
                  </a:cubicBezTo>
                  <a:cubicBezTo>
                    <a:pt x="3182" y="16804"/>
                    <a:pt x="3575" y="16769"/>
                    <a:pt x="3968" y="16718"/>
                  </a:cubicBezTo>
                  <a:cubicBezTo>
                    <a:pt x="6741" y="16355"/>
                    <a:pt x="9457" y="15797"/>
                    <a:pt x="12154" y="15115"/>
                  </a:cubicBezTo>
                  <a:cubicBezTo>
                    <a:pt x="13859" y="14683"/>
                    <a:pt x="15539" y="14147"/>
                    <a:pt x="17214" y="13614"/>
                  </a:cubicBezTo>
                  <a:cubicBezTo>
                    <a:pt x="19260" y="12961"/>
                    <a:pt x="21111" y="11960"/>
                    <a:pt x="22561" y="10319"/>
                  </a:cubicBezTo>
                  <a:cubicBezTo>
                    <a:pt x="22720" y="10135"/>
                    <a:pt x="22868" y="9893"/>
                    <a:pt x="23076" y="9811"/>
                  </a:cubicBezTo>
                  <a:cubicBezTo>
                    <a:pt x="23879" y="9502"/>
                    <a:pt x="24697" y="9228"/>
                    <a:pt x="25519" y="8970"/>
                  </a:cubicBezTo>
                  <a:cubicBezTo>
                    <a:pt x="26877" y="8547"/>
                    <a:pt x="28029" y="7764"/>
                    <a:pt x="29103" y="6877"/>
                  </a:cubicBezTo>
                  <a:cubicBezTo>
                    <a:pt x="29464" y="6579"/>
                    <a:pt x="29713" y="6100"/>
                    <a:pt x="29909" y="5656"/>
                  </a:cubicBezTo>
                  <a:cubicBezTo>
                    <a:pt x="30244" y="4904"/>
                    <a:pt x="29936" y="4378"/>
                    <a:pt x="29129" y="4179"/>
                  </a:cubicBezTo>
                  <a:cubicBezTo>
                    <a:pt x="28741" y="4086"/>
                    <a:pt x="28355" y="4038"/>
                    <a:pt x="27972" y="4038"/>
                  </a:cubicBezTo>
                  <a:cubicBezTo>
                    <a:pt x="27413" y="4038"/>
                    <a:pt x="26861" y="4139"/>
                    <a:pt x="26318" y="4346"/>
                  </a:cubicBezTo>
                  <a:cubicBezTo>
                    <a:pt x="25462" y="4669"/>
                    <a:pt x="24618" y="5032"/>
                    <a:pt x="23768" y="5376"/>
                  </a:cubicBezTo>
                  <a:cubicBezTo>
                    <a:pt x="23755" y="5380"/>
                    <a:pt x="23741" y="5382"/>
                    <a:pt x="23725" y="5382"/>
                  </a:cubicBezTo>
                  <a:cubicBezTo>
                    <a:pt x="23694" y="5382"/>
                    <a:pt x="23658" y="5376"/>
                    <a:pt x="23616" y="5376"/>
                  </a:cubicBezTo>
                  <a:cubicBezTo>
                    <a:pt x="23630" y="5214"/>
                    <a:pt x="23644" y="5072"/>
                    <a:pt x="23643" y="5062"/>
                  </a:cubicBezTo>
                  <a:cubicBezTo>
                    <a:pt x="23993" y="4853"/>
                    <a:pt x="24360" y="4759"/>
                    <a:pt x="24514" y="4524"/>
                  </a:cubicBezTo>
                  <a:cubicBezTo>
                    <a:pt x="25089" y="3660"/>
                    <a:pt x="25672" y="2785"/>
                    <a:pt x="26113" y="1850"/>
                  </a:cubicBezTo>
                  <a:cubicBezTo>
                    <a:pt x="26291" y="1476"/>
                    <a:pt x="26344" y="1162"/>
                    <a:pt x="26301" y="904"/>
                  </a:cubicBezTo>
                  <a:cubicBezTo>
                    <a:pt x="26195" y="754"/>
                    <a:pt x="26102" y="593"/>
                    <a:pt x="26025" y="425"/>
                  </a:cubicBezTo>
                  <a:cubicBezTo>
                    <a:pt x="25792" y="235"/>
                    <a:pt x="25427" y="128"/>
                    <a:pt x="24931" y="128"/>
                  </a:cubicBezTo>
                  <a:cubicBezTo>
                    <a:pt x="24917" y="128"/>
                    <a:pt x="24902" y="128"/>
                    <a:pt x="24887" y="128"/>
                  </a:cubicBezTo>
                  <a:cubicBezTo>
                    <a:pt x="23734" y="134"/>
                    <a:pt x="22772" y="652"/>
                    <a:pt x="21829" y="1237"/>
                  </a:cubicBezTo>
                  <a:cubicBezTo>
                    <a:pt x="21409" y="1497"/>
                    <a:pt x="20971" y="1726"/>
                    <a:pt x="20468" y="2013"/>
                  </a:cubicBezTo>
                  <a:cubicBezTo>
                    <a:pt x="20606" y="1515"/>
                    <a:pt x="20752" y="1150"/>
                    <a:pt x="20784" y="774"/>
                  </a:cubicBezTo>
                  <a:cubicBezTo>
                    <a:pt x="20807" y="537"/>
                    <a:pt x="20731" y="173"/>
                    <a:pt x="20568" y="61"/>
                  </a:cubicBezTo>
                  <a:cubicBezTo>
                    <a:pt x="20508" y="19"/>
                    <a:pt x="20414" y="0"/>
                    <a:pt x="20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728;p28">
            <a:extLst>
              <a:ext uri="{FF2B5EF4-FFF2-40B4-BE49-F238E27FC236}">
                <a16:creationId xmlns:a16="http://schemas.microsoft.com/office/drawing/2014/main" id="{7A7A98E4-7B18-B670-D6CA-A8F15364A798}"/>
              </a:ext>
            </a:extLst>
          </p:cNvPr>
          <p:cNvGrpSpPr/>
          <p:nvPr/>
        </p:nvGrpSpPr>
        <p:grpSpPr>
          <a:xfrm>
            <a:off x="8961951" y="3613347"/>
            <a:ext cx="1819110" cy="2485557"/>
            <a:chOff x="797124" y="1924250"/>
            <a:chExt cx="1819110" cy="2485557"/>
          </a:xfrm>
        </p:grpSpPr>
        <p:sp>
          <p:nvSpPr>
            <p:cNvPr id="84" name="Google Shape;729;p28">
              <a:extLst>
                <a:ext uri="{FF2B5EF4-FFF2-40B4-BE49-F238E27FC236}">
                  <a16:creationId xmlns:a16="http://schemas.microsoft.com/office/drawing/2014/main" id="{165AE8F2-DEAC-0CDC-CFAC-69C5D05C8821}"/>
                </a:ext>
              </a:extLst>
            </p:cNvPr>
            <p:cNvSpPr/>
            <p:nvPr/>
          </p:nvSpPr>
          <p:spPr>
            <a:xfrm>
              <a:off x="811371" y="2195228"/>
              <a:ext cx="266810" cy="112091"/>
            </a:xfrm>
            <a:custGeom>
              <a:avLst/>
              <a:gdLst/>
              <a:ahLst/>
              <a:cxnLst/>
              <a:rect l="l" t="t" r="r" b="b"/>
              <a:pathLst>
                <a:path w="9495" h="3989" extrusionOk="0">
                  <a:moveTo>
                    <a:pt x="6791" y="0"/>
                  </a:moveTo>
                  <a:cubicBezTo>
                    <a:pt x="4540" y="0"/>
                    <a:pt x="1474" y="668"/>
                    <a:pt x="1" y="3950"/>
                  </a:cubicBezTo>
                  <a:cubicBezTo>
                    <a:pt x="1" y="3950"/>
                    <a:pt x="375" y="3988"/>
                    <a:pt x="983" y="3988"/>
                  </a:cubicBezTo>
                  <a:cubicBezTo>
                    <a:pt x="2940" y="3988"/>
                    <a:pt x="7324" y="3599"/>
                    <a:pt x="9495" y="315"/>
                  </a:cubicBezTo>
                  <a:cubicBezTo>
                    <a:pt x="9495" y="315"/>
                    <a:pt x="8335" y="0"/>
                    <a:pt x="6791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730;p28">
              <a:extLst>
                <a:ext uri="{FF2B5EF4-FFF2-40B4-BE49-F238E27FC236}">
                  <a16:creationId xmlns:a16="http://schemas.microsoft.com/office/drawing/2014/main" id="{09EDA5D3-80C0-C988-72F8-E7CD42AF5DE8}"/>
                </a:ext>
              </a:extLst>
            </p:cNvPr>
            <p:cNvSpPr/>
            <p:nvPr/>
          </p:nvSpPr>
          <p:spPr>
            <a:xfrm>
              <a:off x="1138131" y="2589626"/>
              <a:ext cx="201533" cy="587178"/>
            </a:xfrm>
            <a:custGeom>
              <a:avLst/>
              <a:gdLst/>
              <a:ahLst/>
              <a:cxnLst/>
              <a:rect l="l" t="t" r="r" b="b"/>
              <a:pathLst>
                <a:path w="7172" h="20896" extrusionOk="0">
                  <a:moveTo>
                    <a:pt x="2250" y="1"/>
                  </a:moveTo>
                  <a:cubicBezTo>
                    <a:pt x="1406" y="311"/>
                    <a:pt x="665" y="589"/>
                    <a:pt x="0" y="831"/>
                  </a:cubicBezTo>
                  <a:cubicBezTo>
                    <a:pt x="293" y="1862"/>
                    <a:pt x="573" y="2803"/>
                    <a:pt x="823" y="3753"/>
                  </a:cubicBezTo>
                  <a:cubicBezTo>
                    <a:pt x="1051" y="4606"/>
                    <a:pt x="1212" y="5479"/>
                    <a:pt x="1462" y="6330"/>
                  </a:cubicBezTo>
                  <a:cubicBezTo>
                    <a:pt x="2001" y="8176"/>
                    <a:pt x="2674" y="9986"/>
                    <a:pt x="3111" y="11856"/>
                  </a:cubicBezTo>
                  <a:cubicBezTo>
                    <a:pt x="3695" y="14353"/>
                    <a:pt x="4098" y="16895"/>
                    <a:pt x="4586" y="19418"/>
                  </a:cubicBezTo>
                  <a:cubicBezTo>
                    <a:pt x="4671" y="19877"/>
                    <a:pt x="4768" y="20338"/>
                    <a:pt x="4882" y="20895"/>
                  </a:cubicBezTo>
                  <a:lnTo>
                    <a:pt x="6870" y="20171"/>
                  </a:lnTo>
                  <a:cubicBezTo>
                    <a:pt x="7133" y="20078"/>
                    <a:pt x="7171" y="19916"/>
                    <a:pt x="7099" y="19656"/>
                  </a:cubicBezTo>
                  <a:cubicBezTo>
                    <a:pt x="6353" y="16878"/>
                    <a:pt x="5684" y="14079"/>
                    <a:pt x="4852" y="11328"/>
                  </a:cubicBezTo>
                  <a:cubicBezTo>
                    <a:pt x="4110" y="8865"/>
                    <a:pt x="3394" y="6403"/>
                    <a:pt x="2970" y="3860"/>
                  </a:cubicBezTo>
                  <a:cubicBezTo>
                    <a:pt x="2754" y="2590"/>
                    <a:pt x="2496" y="1326"/>
                    <a:pt x="225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731;p28">
              <a:extLst>
                <a:ext uri="{FF2B5EF4-FFF2-40B4-BE49-F238E27FC236}">
                  <a16:creationId xmlns:a16="http://schemas.microsoft.com/office/drawing/2014/main" id="{1B2D98DA-CA2E-8360-9BAC-B3892A63AC3C}"/>
                </a:ext>
              </a:extLst>
            </p:cNvPr>
            <p:cNvSpPr/>
            <p:nvPr/>
          </p:nvSpPr>
          <p:spPr>
            <a:xfrm>
              <a:off x="1322475" y="3304376"/>
              <a:ext cx="116137" cy="180795"/>
            </a:xfrm>
            <a:custGeom>
              <a:avLst/>
              <a:gdLst/>
              <a:ahLst/>
              <a:cxnLst/>
              <a:rect l="l" t="t" r="r" b="b"/>
              <a:pathLst>
                <a:path w="4133" h="6434" extrusionOk="0">
                  <a:moveTo>
                    <a:pt x="2349" y="1"/>
                  </a:moveTo>
                  <a:cubicBezTo>
                    <a:pt x="1721" y="116"/>
                    <a:pt x="1158" y="202"/>
                    <a:pt x="598" y="329"/>
                  </a:cubicBezTo>
                  <a:cubicBezTo>
                    <a:pt x="166" y="428"/>
                    <a:pt x="0" y="760"/>
                    <a:pt x="107" y="1211"/>
                  </a:cubicBezTo>
                  <a:cubicBezTo>
                    <a:pt x="339" y="2169"/>
                    <a:pt x="577" y="3128"/>
                    <a:pt x="805" y="4086"/>
                  </a:cubicBezTo>
                  <a:cubicBezTo>
                    <a:pt x="878" y="4376"/>
                    <a:pt x="940" y="4666"/>
                    <a:pt x="1009" y="4960"/>
                  </a:cubicBezTo>
                  <a:cubicBezTo>
                    <a:pt x="1316" y="4860"/>
                    <a:pt x="1594" y="4814"/>
                    <a:pt x="1848" y="4814"/>
                  </a:cubicBezTo>
                  <a:cubicBezTo>
                    <a:pt x="2881" y="4814"/>
                    <a:pt x="3520" y="5565"/>
                    <a:pt x="4132" y="6434"/>
                  </a:cubicBezTo>
                  <a:cubicBezTo>
                    <a:pt x="3539" y="4299"/>
                    <a:pt x="2950" y="2165"/>
                    <a:pt x="2349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732;p28">
              <a:extLst>
                <a:ext uri="{FF2B5EF4-FFF2-40B4-BE49-F238E27FC236}">
                  <a16:creationId xmlns:a16="http://schemas.microsoft.com/office/drawing/2014/main" id="{6D21B8A6-6812-C932-B551-5ACA333CAA5A}"/>
                </a:ext>
              </a:extLst>
            </p:cNvPr>
            <p:cNvSpPr/>
            <p:nvPr/>
          </p:nvSpPr>
          <p:spPr>
            <a:xfrm>
              <a:off x="1189472" y="3329048"/>
              <a:ext cx="144827" cy="169303"/>
            </a:xfrm>
            <a:custGeom>
              <a:avLst/>
              <a:gdLst/>
              <a:ahLst/>
              <a:cxnLst/>
              <a:rect l="l" t="t" r="r" b="b"/>
              <a:pathLst>
                <a:path w="5154" h="6025" extrusionOk="0">
                  <a:moveTo>
                    <a:pt x="3958" y="0"/>
                  </a:moveTo>
                  <a:cubicBezTo>
                    <a:pt x="2607" y="265"/>
                    <a:pt x="1318" y="511"/>
                    <a:pt x="1" y="768"/>
                  </a:cubicBezTo>
                  <a:cubicBezTo>
                    <a:pt x="636" y="2509"/>
                    <a:pt x="1276" y="4260"/>
                    <a:pt x="1920" y="6024"/>
                  </a:cubicBezTo>
                  <a:cubicBezTo>
                    <a:pt x="2218" y="5385"/>
                    <a:pt x="2661" y="5010"/>
                    <a:pt x="3233" y="5010"/>
                  </a:cubicBezTo>
                  <a:cubicBezTo>
                    <a:pt x="3736" y="5010"/>
                    <a:pt x="4339" y="5300"/>
                    <a:pt x="5031" y="5956"/>
                  </a:cubicBezTo>
                  <a:cubicBezTo>
                    <a:pt x="5153" y="3808"/>
                    <a:pt x="4408" y="1947"/>
                    <a:pt x="395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733;p28">
              <a:extLst>
                <a:ext uri="{FF2B5EF4-FFF2-40B4-BE49-F238E27FC236}">
                  <a16:creationId xmlns:a16="http://schemas.microsoft.com/office/drawing/2014/main" id="{D3F821FC-3054-5667-F91A-508088F65376}"/>
                </a:ext>
              </a:extLst>
            </p:cNvPr>
            <p:cNvSpPr/>
            <p:nvPr/>
          </p:nvSpPr>
          <p:spPr>
            <a:xfrm>
              <a:off x="1073611" y="3315644"/>
              <a:ext cx="156489" cy="231179"/>
            </a:xfrm>
            <a:custGeom>
              <a:avLst/>
              <a:gdLst/>
              <a:ahLst/>
              <a:cxnLst/>
              <a:rect l="l" t="t" r="r" b="b"/>
              <a:pathLst>
                <a:path w="5569" h="8227" extrusionOk="0">
                  <a:moveTo>
                    <a:pt x="128" y="0"/>
                  </a:moveTo>
                  <a:lnTo>
                    <a:pt x="1" y="77"/>
                  </a:lnTo>
                  <a:cubicBezTo>
                    <a:pt x="619" y="2761"/>
                    <a:pt x="1242" y="5448"/>
                    <a:pt x="1883" y="8226"/>
                  </a:cubicBezTo>
                  <a:cubicBezTo>
                    <a:pt x="1979" y="8046"/>
                    <a:pt x="2027" y="7958"/>
                    <a:pt x="2073" y="7872"/>
                  </a:cubicBezTo>
                  <a:cubicBezTo>
                    <a:pt x="2446" y="7127"/>
                    <a:pt x="2847" y="6767"/>
                    <a:pt x="3371" y="6767"/>
                  </a:cubicBezTo>
                  <a:cubicBezTo>
                    <a:pt x="3691" y="6767"/>
                    <a:pt x="4056" y="6901"/>
                    <a:pt x="4489" y="7165"/>
                  </a:cubicBezTo>
                  <a:cubicBezTo>
                    <a:pt x="4717" y="7306"/>
                    <a:pt x="4924" y="7485"/>
                    <a:pt x="5124" y="7672"/>
                  </a:cubicBezTo>
                  <a:cubicBezTo>
                    <a:pt x="5259" y="7795"/>
                    <a:pt x="5358" y="7962"/>
                    <a:pt x="5467" y="8111"/>
                  </a:cubicBezTo>
                  <a:cubicBezTo>
                    <a:pt x="5564" y="7975"/>
                    <a:pt x="5568" y="7941"/>
                    <a:pt x="5560" y="7910"/>
                  </a:cubicBezTo>
                  <a:cubicBezTo>
                    <a:pt x="4822" y="5743"/>
                    <a:pt x="4094" y="3570"/>
                    <a:pt x="3336" y="1406"/>
                  </a:cubicBezTo>
                  <a:cubicBezTo>
                    <a:pt x="3289" y="1274"/>
                    <a:pt x="3048" y="1158"/>
                    <a:pt x="2878" y="1129"/>
                  </a:cubicBezTo>
                  <a:cubicBezTo>
                    <a:pt x="1883" y="959"/>
                    <a:pt x="844" y="903"/>
                    <a:pt x="12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734;p28">
              <a:extLst>
                <a:ext uri="{FF2B5EF4-FFF2-40B4-BE49-F238E27FC236}">
                  <a16:creationId xmlns:a16="http://schemas.microsoft.com/office/drawing/2014/main" id="{BB9C5EDF-8251-C160-047C-9CE863E38AF0}"/>
                </a:ext>
              </a:extLst>
            </p:cNvPr>
            <p:cNvSpPr/>
            <p:nvPr/>
          </p:nvSpPr>
          <p:spPr>
            <a:xfrm>
              <a:off x="929873" y="2675250"/>
              <a:ext cx="211172" cy="606314"/>
            </a:xfrm>
            <a:custGeom>
              <a:avLst/>
              <a:gdLst/>
              <a:ahLst/>
              <a:cxnLst/>
              <a:rect l="l" t="t" r="r" b="b"/>
              <a:pathLst>
                <a:path w="7515" h="21577" extrusionOk="0">
                  <a:moveTo>
                    <a:pt x="2420" y="1"/>
                  </a:moveTo>
                  <a:cubicBezTo>
                    <a:pt x="1591" y="123"/>
                    <a:pt x="805" y="243"/>
                    <a:pt x="13" y="358"/>
                  </a:cubicBezTo>
                  <a:cubicBezTo>
                    <a:pt x="13" y="375"/>
                    <a:pt x="0" y="431"/>
                    <a:pt x="13" y="478"/>
                  </a:cubicBezTo>
                  <a:cubicBezTo>
                    <a:pt x="802" y="3820"/>
                    <a:pt x="1585" y="7165"/>
                    <a:pt x="2365" y="10514"/>
                  </a:cubicBezTo>
                  <a:cubicBezTo>
                    <a:pt x="2408" y="10704"/>
                    <a:pt x="2374" y="10917"/>
                    <a:pt x="2416" y="11109"/>
                  </a:cubicBezTo>
                  <a:cubicBezTo>
                    <a:pt x="2483" y="11425"/>
                    <a:pt x="2535" y="11757"/>
                    <a:pt x="2696" y="12021"/>
                  </a:cubicBezTo>
                  <a:cubicBezTo>
                    <a:pt x="2776" y="12153"/>
                    <a:pt x="3077" y="12162"/>
                    <a:pt x="3281" y="12201"/>
                  </a:cubicBezTo>
                  <a:cubicBezTo>
                    <a:pt x="4485" y="12434"/>
                    <a:pt x="5108" y="13440"/>
                    <a:pt x="4747" y="14650"/>
                  </a:cubicBezTo>
                  <a:cubicBezTo>
                    <a:pt x="4654" y="14960"/>
                    <a:pt x="4705" y="15177"/>
                    <a:pt x="4854" y="15446"/>
                  </a:cubicBezTo>
                  <a:cubicBezTo>
                    <a:pt x="5201" y="16068"/>
                    <a:pt x="5543" y="16699"/>
                    <a:pt x="5820" y="17359"/>
                  </a:cubicBezTo>
                  <a:cubicBezTo>
                    <a:pt x="6150" y="18164"/>
                    <a:pt x="5887" y="19062"/>
                    <a:pt x="5218" y="19612"/>
                  </a:cubicBezTo>
                  <a:cubicBezTo>
                    <a:pt x="5027" y="19765"/>
                    <a:pt x="4794" y="19872"/>
                    <a:pt x="4569" y="20008"/>
                  </a:cubicBezTo>
                  <a:cubicBezTo>
                    <a:pt x="4671" y="20502"/>
                    <a:pt x="4772" y="20984"/>
                    <a:pt x="4895" y="21576"/>
                  </a:cubicBezTo>
                  <a:cubicBezTo>
                    <a:pt x="5514" y="20362"/>
                    <a:pt x="6594" y="20170"/>
                    <a:pt x="7514" y="19928"/>
                  </a:cubicBezTo>
                  <a:cubicBezTo>
                    <a:pt x="7319" y="19424"/>
                    <a:pt x="7112" y="18973"/>
                    <a:pt x="6980" y="18504"/>
                  </a:cubicBezTo>
                  <a:cubicBezTo>
                    <a:pt x="6883" y="18168"/>
                    <a:pt x="6929" y="17793"/>
                    <a:pt x="6840" y="17452"/>
                  </a:cubicBezTo>
                  <a:cubicBezTo>
                    <a:pt x="6323" y="15496"/>
                    <a:pt x="5734" y="13554"/>
                    <a:pt x="5273" y="11586"/>
                  </a:cubicBezTo>
                  <a:cubicBezTo>
                    <a:pt x="4738" y="9299"/>
                    <a:pt x="4302" y="6991"/>
                    <a:pt x="3831" y="4690"/>
                  </a:cubicBezTo>
                  <a:cubicBezTo>
                    <a:pt x="3501" y="3076"/>
                    <a:pt x="3085" y="1491"/>
                    <a:pt x="242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735;p28">
              <a:extLst>
                <a:ext uri="{FF2B5EF4-FFF2-40B4-BE49-F238E27FC236}">
                  <a16:creationId xmlns:a16="http://schemas.microsoft.com/office/drawing/2014/main" id="{848B16C4-4DB5-B035-4EC9-346CA1C210A7}"/>
                </a:ext>
              </a:extLst>
            </p:cNvPr>
            <p:cNvSpPr/>
            <p:nvPr/>
          </p:nvSpPr>
          <p:spPr>
            <a:xfrm>
              <a:off x="1010608" y="2619469"/>
              <a:ext cx="241997" cy="556605"/>
            </a:xfrm>
            <a:custGeom>
              <a:avLst/>
              <a:gdLst/>
              <a:ahLst/>
              <a:cxnLst/>
              <a:rect l="l" t="t" r="r" b="b"/>
              <a:pathLst>
                <a:path w="8612" h="19808" extrusionOk="0">
                  <a:moveTo>
                    <a:pt x="4005" y="0"/>
                  </a:moveTo>
                  <a:cubicBezTo>
                    <a:pt x="2623" y="627"/>
                    <a:pt x="1306" y="1228"/>
                    <a:pt x="1" y="1819"/>
                  </a:cubicBezTo>
                  <a:cubicBezTo>
                    <a:pt x="183" y="2122"/>
                    <a:pt x="412" y="2390"/>
                    <a:pt x="513" y="2696"/>
                  </a:cubicBezTo>
                  <a:cubicBezTo>
                    <a:pt x="878" y="3775"/>
                    <a:pt x="1276" y="4848"/>
                    <a:pt x="1526" y="5955"/>
                  </a:cubicBezTo>
                  <a:cubicBezTo>
                    <a:pt x="1959" y="7847"/>
                    <a:pt x="2217" y="9776"/>
                    <a:pt x="2670" y="11658"/>
                  </a:cubicBezTo>
                  <a:cubicBezTo>
                    <a:pt x="3268" y="14125"/>
                    <a:pt x="3996" y="16557"/>
                    <a:pt x="4624" y="19012"/>
                  </a:cubicBezTo>
                  <a:cubicBezTo>
                    <a:pt x="4747" y="19499"/>
                    <a:pt x="4903" y="19768"/>
                    <a:pt x="5351" y="19768"/>
                  </a:cubicBezTo>
                  <a:cubicBezTo>
                    <a:pt x="5413" y="19768"/>
                    <a:pt x="5479" y="19763"/>
                    <a:pt x="5552" y="19753"/>
                  </a:cubicBezTo>
                  <a:cubicBezTo>
                    <a:pt x="5623" y="19743"/>
                    <a:pt x="5695" y="19739"/>
                    <a:pt x="5768" y="19739"/>
                  </a:cubicBezTo>
                  <a:cubicBezTo>
                    <a:pt x="6046" y="19739"/>
                    <a:pt x="6333" y="19796"/>
                    <a:pt x="6616" y="19803"/>
                  </a:cubicBezTo>
                  <a:cubicBezTo>
                    <a:pt x="6833" y="19806"/>
                    <a:pt x="7051" y="19807"/>
                    <a:pt x="7271" y="19807"/>
                  </a:cubicBezTo>
                  <a:cubicBezTo>
                    <a:pt x="7710" y="19807"/>
                    <a:pt x="8154" y="19803"/>
                    <a:pt x="8612" y="19803"/>
                  </a:cubicBezTo>
                  <a:cubicBezTo>
                    <a:pt x="8536" y="19394"/>
                    <a:pt x="8458" y="18978"/>
                    <a:pt x="8383" y="18560"/>
                  </a:cubicBezTo>
                  <a:cubicBezTo>
                    <a:pt x="7908" y="16038"/>
                    <a:pt x="7564" y="13478"/>
                    <a:pt x="6925" y="10999"/>
                  </a:cubicBezTo>
                  <a:cubicBezTo>
                    <a:pt x="6086" y="7736"/>
                    <a:pt x="4988" y="4546"/>
                    <a:pt x="4356" y="1228"/>
                  </a:cubicBezTo>
                  <a:cubicBezTo>
                    <a:pt x="4285" y="831"/>
                    <a:pt x="4137" y="452"/>
                    <a:pt x="4005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736;p28">
              <a:extLst>
                <a:ext uri="{FF2B5EF4-FFF2-40B4-BE49-F238E27FC236}">
                  <a16:creationId xmlns:a16="http://schemas.microsoft.com/office/drawing/2014/main" id="{EB591BFD-F5B1-133B-6458-7F0417A28147}"/>
                </a:ext>
              </a:extLst>
            </p:cNvPr>
            <p:cNvSpPr/>
            <p:nvPr/>
          </p:nvSpPr>
          <p:spPr>
            <a:xfrm>
              <a:off x="797124" y="1924250"/>
              <a:ext cx="1819110" cy="2485557"/>
            </a:xfrm>
            <a:custGeom>
              <a:avLst/>
              <a:gdLst/>
              <a:ahLst/>
              <a:cxnLst/>
              <a:rect l="l" t="t" r="r" b="b"/>
              <a:pathLst>
                <a:path w="64737" h="88454" extrusionOk="0">
                  <a:moveTo>
                    <a:pt x="7332" y="9914"/>
                  </a:moveTo>
                  <a:cubicBezTo>
                    <a:pt x="8073" y="9914"/>
                    <a:pt x="8790" y="10033"/>
                    <a:pt x="9437" y="10279"/>
                  </a:cubicBezTo>
                  <a:cubicBezTo>
                    <a:pt x="6984" y="12417"/>
                    <a:pt x="4059" y="13264"/>
                    <a:pt x="827" y="13470"/>
                  </a:cubicBezTo>
                  <a:cubicBezTo>
                    <a:pt x="2154" y="11212"/>
                    <a:pt x="4877" y="9914"/>
                    <a:pt x="7332" y="9914"/>
                  </a:cubicBezTo>
                  <a:close/>
                  <a:moveTo>
                    <a:pt x="24310" y="1290"/>
                  </a:moveTo>
                  <a:cubicBezTo>
                    <a:pt x="25559" y="1290"/>
                    <a:pt x="26803" y="1506"/>
                    <a:pt x="28036" y="1720"/>
                  </a:cubicBezTo>
                  <a:cubicBezTo>
                    <a:pt x="31040" y="2249"/>
                    <a:pt x="34616" y="4763"/>
                    <a:pt x="35290" y="8712"/>
                  </a:cubicBezTo>
                  <a:cubicBezTo>
                    <a:pt x="35633" y="10709"/>
                    <a:pt x="35493" y="12609"/>
                    <a:pt x="34917" y="14504"/>
                  </a:cubicBezTo>
                  <a:cubicBezTo>
                    <a:pt x="34604" y="15535"/>
                    <a:pt x="33879" y="16319"/>
                    <a:pt x="33089" y="17127"/>
                  </a:cubicBezTo>
                  <a:cubicBezTo>
                    <a:pt x="33323" y="16374"/>
                    <a:pt x="33555" y="15722"/>
                    <a:pt x="33716" y="15049"/>
                  </a:cubicBezTo>
                  <a:cubicBezTo>
                    <a:pt x="33796" y="14712"/>
                    <a:pt x="33796" y="14334"/>
                    <a:pt x="33741" y="13988"/>
                  </a:cubicBezTo>
                  <a:cubicBezTo>
                    <a:pt x="33626" y="13255"/>
                    <a:pt x="33208" y="12844"/>
                    <a:pt x="32638" y="12844"/>
                  </a:cubicBezTo>
                  <a:cubicBezTo>
                    <a:pt x="32417" y="12844"/>
                    <a:pt x="32173" y="12906"/>
                    <a:pt x="31915" y="13034"/>
                  </a:cubicBezTo>
                  <a:cubicBezTo>
                    <a:pt x="31471" y="13256"/>
                    <a:pt x="31094" y="13613"/>
                    <a:pt x="30580" y="13988"/>
                  </a:cubicBezTo>
                  <a:cubicBezTo>
                    <a:pt x="30301" y="13405"/>
                    <a:pt x="29932" y="12813"/>
                    <a:pt x="29741" y="12170"/>
                  </a:cubicBezTo>
                  <a:cubicBezTo>
                    <a:pt x="29491" y="11343"/>
                    <a:pt x="29368" y="10479"/>
                    <a:pt x="29220" y="9622"/>
                  </a:cubicBezTo>
                  <a:cubicBezTo>
                    <a:pt x="29120" y="9049"/>
                    <a:pt x="28976" y="8779"/>
                    <a:pt x="28675" y="8779"/>
                  </a:cubicBezTo>
                  <a:cubicBezTo>
                    <a:pt x="28504" y="8779"/>
                    <a:pt x="28284" y="8866"/>
                    <a:pt x="27992" y="9034"/>
                  </a:cubicBezTo>
                  <a:cubicBezTo>
                    <a:pt x="26962" y="9631"/>
                    <a:pt x="25882" y="9892"/>
                    <a:pt x="24768" y="9892"/>
                  </a:cubicBezTo>
                  <a:cubicBezTo>
                    <a:pt x="24292" y="9892"/>
                    <a:pt x="23809" y="9844"/>
                    <a:pt x="23322" y="9755"/>
                  </a:cubicBezTo>
                  <a:cubicBezTo>
                    <a:pt x="22043" y="9524"/>
                    <a:pt x="21488" y="8889"/>
                    <a:pt x="21293" y="7611"/>
                  </a:cubicBezTo>
                  <a:cubicBezTo>
                    <a:pt x="21204" y="7037"/>
                    <a:pt x="21052" y="6765"/>
                    <a:pt x="20747" y="6765"/>
                  </a:cubicBezTo>
                  <a:cubicBezTo>
                    <a:pt x="20575" y="6765"/>
                    <a:pt x="20354" y="6852"/>
                    <a:pt x="20069" y="7019"/>
                  </a:cubicBezTo>
                  <a:cubicBezTo>
                    <a:pt x="19001" y="7649"/>
                    <a:pt x="17881" y="7929"/>
                    <a:pt x="16722" y="7929"/>
                  </a:cubicBezTo>
                  <a:cubicBezTo>
                    <a:pt x="16242" y="7929"/>
                    <a:pt x="15755" y="7881"/>
                    <a:pt x="15262" y="7790"/>
                  </a:cubicBezTo>
                  <a:cubicBezTo>
                    <a:pt x="13619" y="7484"/>
                    <a:pt x="12551" y="6032"/>
                    <a:pt x="12767" y="4472"/>
                  </a:cubicBezTo>
                  <a:cubicBezTo>
                    <a:pt x="12894" y="3549"/>
                    <a:pt x="13382" y="2918"/>
                    <a:pt x="14263" y="2586"/>
                  </a:cubicBezTo>
                  <a:cubicBezTo>
                    <a:pt x="15508" y="2115"/>
                    <a:pt x="16794" y="2073"/>
                    <a:pt x="18091" y="2073"/>
                  </a:cubicBezTo>
                  <a:cubicBezTo>
                    <a:pt x="18287" y="2073"/>
                    <a:pt x="18483" y="2074"/>
                    <a:pt x="18679" y="2075"/>
                  </a:cubicBezTo>
                  <a:cubicBezTo>
                    <a:pt x="18909" y="2075"/>
                    <a:pt x="19145" y="2079"/>
                    <a:pt x="19381" y="2079"/>
                  </a:cubicBezTo>
                  <a:cubicBezTo>
                    <a:pt x="20041" y="2079"/>
                    <a:pt x="20708" y="2049"/>
                    <a:pt x="21285" y="1824"/>
                  </a:cubicBezTo>
                  <a:cubicBezTo>
                    <a:pt x="22294" y="1430"/>
                    <a:pt x="23304" y="1290"/>
                    <a:pt x="24310" y="1290"/>
                  </a:cubicBezTo>
                  <a:close/>
                  <a:moveTo>
                    <a:pt x="38025" y="669"/>
                  </a:moveTo>
                  <a:cubicBezTo>
                    <a:pt x="38423" y="669"/>
                    <a:pt x="38836" y="710"/>
                    <a:pt x="39261" y="793"/>
                  </a:cubicBezTo>
                  <a:cubicBezTo>
                    <a:pt x="40184" y="971"/>
                    <a:pt x="41078" y="1274"/>
                    <a:pt x="41803" y="1892"/>
                  </a:cubicBezTo>
                  <a:cubicBezTo>
                    <a:pt x="43147" y="3033"/>
                    <a:pt x="44727" y="3488"/>
                    <a:pt x="46435" y="3629"/>
                  </a:cubicBezTo>
                  <a:cubicBezTo>
                    <a:pt x="46837" y="3659"/>
                    <a:pt x="47240" y="3744"/>
                    <a:pt x="47638" y="3808"/>
                  </a:cubicBezTo>
                  <a:cubicBezTo>
                    <a:pt x="48931" y="4025"/>
                    <a:pt x="50231" y="5427"/>
                    <a:pt x="49685" y="7139"/>
                  </a:cubicBezTo>
                  <a:cubicBezTo>
                    <a:pt x="49299" y="8362"/>
                    <a:pt x="48719" y="9461"/>
                    <a:pt x="48015" y="10509"/>
                  </a:cubicBezTo>
                  <a:cubicBezTo>
                    <a:pt x="47130" y="11834"/>
                    <a:pt x="46642" y="13266"/>
                    <a:pt x="46701" y="14876"/>
                  </a:cubicBezTo>
                  <a:cubicBezTo>
                    <a:pt x="46720" y="15366"/>
                    <a:pt x="46669" y="15864"/>
                    <a:pt x="46596" y="16350"/>
                  </a:cubicBezTo>
                  <a:cubicBezTo>
                    <a:pt x="46339" y="18109"/>
                    <a:pt x="45021" y="19247"/>
                    <a:pt x="43475" y="19247"/>
                  </a:cubicBezTo>
                  <a:cubicBezTo>
                    <a:pt x="42986" y="19247"/>
                    <a:pt x="42473" y="19133"/>
                    <a:pt x="41964" y="18888"/>
                  </a:cubicBezTo>
                  <a:cubicBezTo>
                    <a:pt x="40024" y="17956"/>
                    <a:pt x="38362" y="16682"/>
                    <a:pt x="37557" y="14526"/>
                  </a:cubicBezTo>
                  <a:cubicBezTo>
                    <a:pt x="37218" y="13623"/>
                    <a:pt x="36689" y="12797"/>
                    <a:pt x="36295" y="11915"/>
                  </a:cubicBezTo>
                  <a:cubicBezTo>
                    <a:pt x="36171" y="11638"/>
                    <a:pt x="36209" y="11293"/>
                    <a:pt x="36171" y="10978"/>
                  </a:cubicBezTo>
                  <a:cubicBezTo>
                    <a:pt x="36027" y="8767"/>
                    <a:pt x="35727" y="6599"/>
                    <a:pt x="34277" y="4793"/>
                  </a:cubicBezTo>
                  <a:cubicBezTo>
                    <a:pt x="34171" y="4660"/>
                    <a:pt x="34061" y="4533"/>
                    <a:pt x="33947" y="4409"/>
                  </a:cubicBezTo>
                  <a:cubicBezTo>
                    <a:pt x="33340" y="3766"/>
                    <a:pt x="33315" y="3336"/>
                    <a:pt x="33921" y="2637"/>
                  </a:cubicBezTo>
                  <a:cubicBezTo>
                    <a:pt x="35059" y="1322"/>
                    <a:pt x="36436" y="669"/>
                    <a:pt x="38025" y="669"/>
                  </a:cubicBezTo>
                  <a:close/>
                  <a:moveTo>
                    <a:pt x="11305" y="10131"/>
                  </a:moveTo>
                  <a:cubicBezTo>
                    <a:pt x="11961" y="12349"/>
                    <a:pt x="12054" y="14543"/>
                    <a:pt x="12652" y="16587"/>
                  </a:cubicBezTo>
                  <a:lnTo>
                    <a:pt x="12652" y="16587"/>
                  </a:lnTo>
                  <a:cubicBezTo>
                    <a:pt x="10885" y="17418"/>
                    <a:pt x="9221" y="18253"/>
                    <a:pt x="7511" y="18995"/>
                  </a:cubicBezTo>
                  <a:cubicBezTo>
                    <a:pt x="6003" y="19647"/>
                    <a:pt x="4418" y="20073"/>
                    <a:pt x="2774" y="20201"/>
                  </a:cubicBezTo>
                  <a:cubicBezTo>
                    <a:pt x="2181" y="18178"/>
                    <a:pt x="1592" y="16180"/>
                    <a:pt x="1007" y="14182"/>
                  </a:cubicBezTo>
                  <a:cubicBezTo>
                    <a:pt x="1859" y="14067"/>
                    <a:pt x="2698" y="13977"/>
                    <a:pt x="3524" y="13837"/>
                  </a:cubicBezTo>
                  <a:cubicBezTo>
                    <a:pt x="5630" y="13478"/>
                    <a:pt x="7550" y="12695"/>
                    <a:pt x="9262" y="11383"/>
                  </a:cubicBezTo>
                  <a:cubicBezTo>
                    <a:pt x="9855" y="10931"/>
                    <a:pt x="10537" y="10595"/>
                    <a:pt x="11305" y="10131"/>
                  </a:cubicBezTo>
                  <a:close/>
                  <a:moveTo>
                    <a:pt x="12801" y="17372"/>
                  </a:moveTo>
                  <a:cubicBezTo>
                    <a:pt x="13000" y="18215"/>
                    <a:pt x="13186" y="19003"/>
                    <a:pt x="13377" y="19808"/>
                  </a:cubicBezTo>
                  <a:lnTo>
                    <a:pt x="13378" y="19808"/>
                  </a:lnTo>
                  <a:cubicBezTo>
                    <a:pt x="12551" y="20139"/>
                    <a:pt x="11768" y="20451"/>
                    <a:pt x="10987" y="20767"/>
                  </a:cubicBezTo>
                  <a:cubicBezTo>
                    <a:pt x="9433" y="21393"/>
                    <a:pt x="7894" y="22066"/>
                    <a:pt x="6318" y="22632"/>
                  </a:cubicBezTo>
                  <a:cubicBezTo>
                    <a:pt x="5440" y="22952"/>
                    <a:pt x="4499" y="23096"/>
                    <a:pt x="3530" y="23335"/>
                  </a:cubicBezTo>
                  <a:cubicBezTo>
                    <a:pt x="3292" y="22437"/>
                    <a:pt x="3089" y="21653"/>
                    <a:pt x="2868" y="20814"/>
                  </a:cubicBezTo>
                  <a:cubicBezTo>
                    <a:pt x="3178" y="20783"/>
                    <a:pt x="3441" y="20753"/>
                    <a:pt x="3703" y="20728"/>
                  </a:cubicBezTo>
                  <a:cubicBezTo>
                    <a:pt x="5881" y="20511"/>
                    <a:pt x="7851" y="19676"/>
                    <a:pt x="9784" y="18693"/>
                  </a:cubicBezTo>
                  <a:cubicBezTo>
                    <a:pt x="10746" y="18202"/>
                    <a:pt x="11762" y="17824"/>
                    <a:pt x="12801" y="17372"/>
                  </a:cubicBezTo>
                  <a:close/>
                  <a:moveTo>
                    <a:pt x="13563" y="20554"/>
                  </a:moveTo>
                  <a:cubicBezTo>
                    <a:pt x="13791" y="21435"/>
                    <a:pt x="14008" y="22261"/>
                    <a:pt x="14224" y="23083"/>
                  </a:cubicBezTo>
                  <a:lnTo>
                    <a:pt x="14224" y="23083"/>
                  </a:lnTo>
                  <a:cubicBezTo>
                    <a:pt x="12195" y="23556"/>
                    <a:pt x="10386" y="24481"/>
                    <a:pt x="8563" y="25358"/>
                  </a:cubicBezTo>
                  <a:cubicBezTo>
                    <a:pt x="7279" y="25977"/>
                    <a:pt x="5944" y="26330"/>
                    <a:pt x="4495" y="26432"/>
                  </a:cubicBezTo>
                  <a:cubicBezTo>
                    <a:pt x="4228" y="25584"/>
                    <a:pt x="3970" y="24762"/>
                    <a:pt x="3690" y="23872"/>
                  </a:cubicBezTo>
                  <a:cubicBezTo>
                    <a:pt x="4106" y="23833"/>
                    <a:pt x="4483" y="23851"/>
                    <a:pt x="4825" y="23752"/>
                  </a:cubicBezTo>
                  <a:cubicBezTo>
                    <a:pt x="5877" y="23446"/>
                    <a:pt x="6928" y="23126"/>
                    <a:pt x="7956" y="22756"/>
                  </a:cubicBezTo>
                  <a:cubicBezTo>
                    <a:pt x="8881" y="22420"/>
                    <a:pt x="9762" y="21990"/>
                    <a:pt x="10678" y="21632"/>
                  </a:cubicBezTo>
                  <a:cubicBezTo>
                    <a:pt x="11601" y="21266"/>
                    <a:pt x="12542" y="20933"/>
                    <a:pt x="13563" y="20554"/>
                  </a:cubicBezTo>
                  <a:close/>
                  <a:moveTo>
                    <a:pt x="20462" y="7834"/>
                  </a:moveTo>
                  <a:cubicBezTo>
                    <a:pt x="20492" y="7915"/>
                    <a:pt x="20530" y="7992"/>
                    <a:pt x="20544" y="8073"/>
                  </a:cubicBezTo>
                  <a:cubicBezTo>
                    <a:pt x="20789" y="9534"/>
                    <a:pt x="21759" y="10279"/>
                    <a:pt x="23107" y="10556"/>
                  </a:cubicBezTo>
                  <a:cubicBezTo>
                    <a:pt x="23662" y="10670"/>
                    <a:pt x="24212" y="10729"/>
                    <a:pt x="24758" y="10729"/>
                  </a:cubicBezTo>
                  <a:cubicBezTo>
                    <a:pt x="25994" y="10729"/>
                    <a:pt x="27205" y="10425"/>
                    <a:pt x="28396" y="9763"/>
                  </a:cubicBezTo>
                  <a:cubicBezTo>
                    <a:pt x="28785" y="11655"/>
                    <a:pt x="28955" y="13614"/>
                    <a:pt x="30679" y="14957"/>
                  </a:cubicBezTo>
                  <a:cubicBezTo>
                    <a:pt x="30857" y="14794"/>
                    <a:pt x="31086" y="14577"/>
                    <a:pt x="31327" y="14381"/>
                  </a:cubicBezTo>
                  <a:cubicBezTo>
                    <a:pt x="31625" y="14133"/>
                    <a:pt x="31908" y="13852"/>
                    <a:pt x="32248" y="13682"/>
                  </a:cubicBezTo>
                  <a:cubicBezTo>
                    <a:pt x="32381" y="13614"/>
                    <a:pt x="32502" y="13581"/>
                    <a:pt x="32605" y="13581"/>
                  </a:cubicBezTo>
                  <a:cubicBezTo>
                    <a:pt x="32852" y="13581"/>
                    <a:pt x="33003" y="13769"/>
                    <a:pt x="33019" y="14121"/>
                  </a:cubicBezTo>
                  <a:cubicBezTo>
                    <a:pt x="33040" y="14589"/>
                    <a:pt x="33014" y="15087"/>
                    <a:pt x="32874" y="15526"/>
                  </a:cubicBezTo>
                  <a:lnTo>
                    <a:pt x="32875" y="15526"/>
                  </a:lnTo>
                  <a:cubicBezTo>
                    <a:pt x="32553" y="16514"/>
                    <a:pt x="32107" y="17439"/>
                    <a:pt x="31356" y="18211"/>
                  </a:cubicBezTo>
                  <a:cubicBezTo>
                    <a:pt x="30839" y="18749"/>
                    <a:pt x="30412" y="19378"/>
                    <a:pt x="29991" y="20000"/>
                  </a:cubicBezTo>
                  <a:cubicBezTo>
                    <a:pt x="29873" y="20175"/>
                    <a:pt x="29873" y="20486"/>
                    <a:pt x="29925" y="20707"/>
                  </a:cubicBezTo>
                  <a:cubicBezTo>
                    <a:pt x="30141" y="21636"/>
                    <a:pt x="30407" y="22552"/>
                    <a:pt x="30623" y="23480"/>
                  </a:cubicBezTo>
                  <a:cubicBezTo>
                    <a:pt x="30662" y="23638"/>
                    <a:pt x="30623" y="23916"/>
                    <a:pt x="30514" y="24000"/>
                  </a:cubicBezTo>
                  <a:cubicBezTo>
                    <a:pt x="29060" y="25159"/>
                    <a:pt x="27814" y="26594"/>
                    <a:pt x="26086" y="27391"/>
                  </a:cubicBezTo>
                  <a:cubicBezTo>
                    <a:pt x="25922" y="27466"/>
                    <a:pt x="25781" y="27505"/>
                    <a:pt x="25651" y="27505"/>
                  </a:cubicBezTo>
                  <a:cubicBezTo>
                    <a:pt x="25455" y="27505"/>
                    <a:pt x="25285" y="27416"/>
                    <a:pt x="25099" y="27229"/>
                  </a:cubicBezTo>
                  <a:cubicBezTo>
                    <a:pt x="24319" y="26442"/>
                    <a:pt x="23904" y="25461"/>
                    <a:pt x="23823" y="24400"/>
                  </a:cubicBezTo>
                  <a:cubicBezTo>
                    <a:pt x="23746" y="23442"/>
                    <a:pt x="23899" y="22474"/>
                    <a:pt x="23933" y="21508"/>
                  </a:cubicBezTo>
                  <a:cubicBezTo>
                    <a:pt x="23963" y="20554"/>
                    <a:pt x="23692" y="20082"/>
                    <a:pt x="23008" y="20082"/>
                  </a:cubicBezTo>
                  <a:cubicBezTo>
                    <a:pt x="22821" y="20082"/>
                    <a:pt x="22603" y="20117"/>
                    <a:pt x="22352" y="20188"/>
                  </a:cubicBezTo>
                  <a:cubicBezTo>
                    <a:pt x="21970" y="20296"/>
                    <a:pt x="21607" y="20346"/>
                    <a:pt x="21260" y="20346"/>
                  </a:cubicBezTo>
                  <a:cubicBezTo>
                    <a:pt x="20116" y="20346"/>
                    <a:pt x="19148" y="19801"/>
                    <a:pt x="18281" y="18991"/>
                  </a:cubicBezTo>
                  <a:cubicBezTo>
                    <a:pt x="17183" y="17964"/>
                    <a:pt x="16623" y="16609"/>
                    <a:pt x="16403" y="15114"/>
                  </a:cubicBezTo>
                  <a:cubicBezTo>
                    <a:pt x="16119" y="13146"/>
                    <a:pt x="16103" y="11183"/>
                    <a:pt x="16407" y="9214"/>
                  </a:cubicBezTo>
                  <a:cubicBezTo>
                    <a:pt x="16446" y="8951"/>
                    <a:pt x="16480" y="8746"/>
                    <a:pt x="16844" y="8725"/>
                  </a:cubicBezTo>
                  <a:cubicBezTo>
                    <a:pt x="17467" y="8691"/>
                    <a:pt x="18098" y="8644"/>
                    <a:pt x="18704" y="8494"/>
                  </a:cubicBezTo>
                  <a:cubicBezTo>
                    <a:pt x="19289" y="8350"/>
                    <a:pt x="19839" y="8073"/>
                    <a:pt x="20462" y="7834"/>
                  </a:cubicBezTo>
                  <a:close/>
                  <a:moveTo>
                    <a:pt x="20568" y="25005"/>
                  </a:moveTo>
                  <a:cubicBezTo>
                    <a:pt x="19853" y="29090"/>
                    <a:pt x="19144" y="33139"/>
                    <a:pt x="18441" y="37151"/>
                  </a:cubicBezTo>
                  <a:lnTo>
                    <a:pt x="18441" y="37151"/>
                  </a:lnTo>
                  <a:cubicBezTo>
                    <a:pt x="17555" y="33962"/>
                    <a:pt x="16255" y="30809"/>
                    <a:pt x="15881" y="27437"/>
                  </a:cubicBezTo>
                  <a:cubicBezTo>
                    <a:pt x="17386" y="26526"/>
                    <a:pt x="18669" y="25226"/>
                    <a:pt x="20568" y="25005"/>
                  </a:cubicBezTo>
                  <a:close/>
                  <a:moveTo>
                    <a:pt x="11601" y="24742"/>
                  </a:moveTo>
                  <a:cubicBezTo>
                    <a:pt x="11733" y="25192"/>
                    <a:pt x="11881" y="25572"/>
                    <a:pt x="11953" y="25968"/>
                  </a:cubicBezTo>
                  <a:cubicBezTo>
                    <a:pt x="12584" y="29287"/>
                    <a:pt x="13682" y="32476"/>
                    <a:pt x="14521" y="35739"/>
                  </a:cubicBezTo>
                  <a:cubicBezTo>
                    <a:pt x="15160" y="38219"/>
                    <a:pt x="15504" y="40779"/>
                    <a:pt x="15979" y="43301"/>
                  </a:cubicBezTo>
                  <a:cubicBezTo>
                    <a:pt x="16055" y="43718"/>
                    <a:pt x="16131" y="44135"/>
                    <a:pt x="16208" y="44545"/>
                  </a:cubicBezTo>
                  <a:cubicBezTo>
                    <a:pt x="15750" y="44545"/>
                    <a:pt x="15305" y="44548"/>
                    <a:pt x="14867" y="44548"/>
                  </a:cubicBezTo>
                  <a:cubicBezTo>
                    <a:pt x="14647" y="44548"/>
                    <a:pt x="14429" y="44547"/>
                    <a:pt x="14212" y="44545"/>
                  </a:cubicBezTo>
                  <a:lnTo>
                    <a:pt x="14213" y="44543"/>
                  </a:lnTo>
                  <a:cubicBezTo>
                    <a:pt x="13931" y="44536"/>
                    <a:pt x="13643" y="44479"/>
                    <a:pt x="13365" y="44479"/>
                  </a:cubicBezTo>
                  <a:cubicBezTo>
                    <a:pt x="13292" y="44479"/>
                    <a:pt x="13219" y="44483"/>
                    <a:pt x="13148" y="44493"/>
                  </a:cubicBezTo>
                  <a:cubicBezTo>
                    <a:pt x="13075" y="44503"/>
                    <a:pt x="13008" y="44508"/>
                    <a:pt x="12946" y="44508"/>
                  </a:cubicBezTo>
                  <a:cubicBezTo>
                    <a:pt x="12499" y="44508"/>
                    <a:pt x="12343" y="44238"/>
                    <a:pt x="12220" y="43752"/>
                  </a:cubicBezTo>
                  <a:cubicBezTo>
                    <a:pt x="11592" y="41298"/>
                    <a:pt x="10864" y="38866"/>
                    <a:pt x="10266" y="36400"/>
                  </a:cubicBezTo>
                  <a:cubicBezTo>
                    <a:pt x="9813" y="34517"/>
                    <a:pt x="9555" y="32588"/>
                    <a:pt x="9122" y="30696"/>
                  </a:cubicBezTo>
                  <a:cubicBezTo>
                    <a:pt x="8872" y="29588"/>
                    <a:pt x="8474" y="28516"/>
                    <a:pt x="8110" y="27437"/>
                  </a:cubicBezTo>
                  <a:cubicBezTo>
                    <a:pt x="8008" y="27130"/>
                    <a:pt x="7779" y="26863"/>
                    <a:pt x="7597" y="26560"/>
                  </a:cubicBezTo>
                  <a:cubicBezTo>
                    <a:pt x="8902" y="25968"/>
                    <a:pt x="10220" y="25368"/>
                    <a:pt x="11601" y="24742"/>
                  </a:cubicBezTo>
                  <a:close/>
                  <a:moveTo>
                    <a:pt x="14386" y="23681"/>
                  </a:moveTo>
                  <a:cubicBezTo>
                    <a:pt x="14632" y="25005"/>
                    <a:pt x="14891" y="26270"/>
                    <a:pt x="15107" y="27539"/>
                  </a:cubicBezTo>
                  <a:cubicBezTo>
                    <a:pt x="15530" y="30083"/>
                    <a:pt x="16246" y="32545"/>
                    <a:pt x="16988" y="35007"/>
                  </a:cubicBezTo>
                  <a:cubicBezTo>
                    <a:pt x="17819" y="37759"/>
                    <a:pt x="18488" y="40558"/>
                    <a:pt x="19234" y="43335"/>
                  </a:cubicBezTo>
                  <a:cubicBezTo>
                    <a:pt x="19306" y="43595"/>
                    <a:pt x="19268" y="43756"/>
                    <a:pt x="19005" y="43850"/>
                  </a:cubicBezTo>
                  <a:lnTo>
                    <a:pt x="17018" y="44575"/>
                  </a:lnTo>
                  <a:cubicBezTo>
                    <a:pt x="16904" y="44017"/>
                    <a:pt x="16807" y="43557"/>
                    <a:pt x="16722" y="43097"/>
                  </a:cubicBezTo>
                  <a:cubicBezTo>
                    <a:pt x="16234" y="40575"/>
                    <a:pt x="15832" y="38032"/>
                    <a:pt x="15247" y="35536"/>
                  </a:cubicBezTo>
                  <a:cubicBezTo>
                    <a:pt x="14810" y="33665"/>
                    <a:pt x="14137" y="31855"/>
                    <a:pt x="13598" y="30011"/>
                  </a:cubicBezTo>
                  <a:cubicBezTo>
                    <a:pt x="13348" y="29158"/>
                    <a:pt x="13187" y="28285"/>
                    <a:pt x="12959" y="27433"/>
                  </a:cubicBezTo>
                  <a:cubicBezTo>
                    <a:pt x="12708" y="26483"/>
                    <a:pt x="12428" y="25542"/>
                    <a:pt x="12136" y="24511"/>
                  </a:cubicBezTo>
                  <a:cubicBezTo>
                    <a:pt x="12801" y="24269"/>
                    <a:pt x="13543" y="23991"/>
                    <a:pt x="14386" y="23681"/>
                  </a:cubicBezTo>
                  <a:close/>
                  <a:moveTo>
                    <a:pt x="7450" y="39646"/>
                  </a:moveTo>
                  <a:cubicBezTo>
                    <a:pt x="7543" y="39646"/>
                    <a:pt x="7636" y="39653"/>
                    <a:pt x="7725" y="39661"/>
                  </a:cubicBezTo>
                  <a:cubicBezTo>
                    <a:pt x="8305" y="39713"/>
                    <a:pt x="8725" y="40003"/>
                    <a:pt x="8771" y="40454"/>
                  </a:cubicBezTo>
                  <a:cubicBezTo>
                    <a:pt x="8801" y="40761"/>
                    <a:pt x="8767" y="41106"/>
                    <a:pt x="8653" y="41391"/>
                  </a:cubicBezTo>
                  <a:cubicBezTo>
                    <a:pt x="8526" y="41719"/>
                    <a:pt x="8568" y="41954"/>
                    <a:pt x="8737" y="42243"/>
                  </a:cubicBezTo>
                  <a:cubicBezTo>
                    <a:pt x="9131" y="42933"/>
                    <a:pt x="9530" y="43628"/>
                    <a:pt x="9856" y="44351"/>
                  </a:cubicBezTo>
                  <a:cubicBezTo>
                    <a:pt x="10140" y="44995"/>
                    <a:pt x="9881" y="45570"/>
                    <a:pt x="9196" y="45958"/>
                  </a:cubicBezTo>
                  <a:cubicBezTo>
                    <a:pt x="9136" y="45800"/>
                    <a:pt x="9089" y="45676"/>
                    <a:pt x="9047" y="45557"/>
                  </a:cubicBezTo>
                  <a:cubicBezTo>
                    <a:pt x="9014" y="45551"/>
                    <a:pt x="8981" y="45536"/>
                    <a:pt x="8960" y="45536"/>
                  </a:cubicBezTo>
                  <a:cubicBezTo>
                    <a:pt x="8954" y="45536"/>
                    <a:pt x="8949" y="45538"/>
                    <a:pt x="8946" y="45540"/>
                  </a:cubicBezTo>
                  <a:cubicBezTo>
                    <a:pt x="8799" y="45655"/>
                    <a:pt x="8664" y="45704"/>
                    <a:pt x="8536" y="45704"/>
                  </a:cubicBezTo>
                  <a:cubicBezTo>
                    <a:pt x="8335" y="45704"/>
                    <a:pt x="8151" y="45582"/>
                    <a:pt x="7966" y="45400"/>
                  </a:cubicBezTo>
                  <a:cubicBezTo>
                    <a:pt x="7318" y="44761"/>
                    <a:pt x="6657" y="44053"/>
                    <a:pt x="6568" y="43150"/>
                  </a:cubicBezTo>
                  <a:cubicBezTo>
                    <a:pt x="6470" y="42145"/>
                    <a:pt x="6618" y="41102"/>
                    <a:pt x="6763" y="40093"/>
                  </a:cubicBezTo>
                  <a:cubicBezTo>
                    <a:pt x="6813" y="39727"/>
                    <a:pt x="7126" y="39646"/>
                    <a:pt x="7450" y="39646"/>
                  </a:cubicBezTo>
                  <a:close/>
                  <a:moveTo>
                    <a:pt x="7144" y="26727"/>
                  </a:moveTo>
                  <a:cubicBezTo>
                    <a:pt x="7808" y="28217"/>
                    <a:pt x="8224" y="29802"/>
                    <a:pt x="8554" y="31417"/>
                  </a:cubicBezTo>
                  <a:cubicBezTo>
                    <a:pt x="9025" y="33717"/>
                    <a:pt x="9461" y="36026"/>
                    <a:pt x="9995" y="38312"/>
                  </a:cubicBezTo>
                  <a:cubicBezTo>
                    <a:pt x="10457" y="40280"/>
                    <a:pt x="11046" y="42223"/>
                    <a:pt x="11563" y="44178"/>
                  </a:cubicBezTo>
                  <a:cubicBezTo>
                    <a:pt x="11652" y="44519"/>
                    <a:pt x="11606" y="44893"/>
                    <a:pt x="11703" y="45230"/>
                  </a:cubicBezTo>
                  <a:cubicBezTo>
                    <a:pt x="11835" y="45698"/>
                    <a:pt x="12042" y="46150"/>
                    <a:pt x="12237" y="46653"/>
                  </a:cubicBezTo>
                  <a:cubicBezTo>
                    <a:pt x="11318" y="46895"/>
                    <a:pt x="10238" y="47087"/>
                    <a:pt x="9618" y="48302"/>
                  </a:cubicBezTo>
                  <a:cubicBezTo>
                    <a:pt x="9495" y="47710"/>
                    <a:pt x="9394" y="47227"/>
                    <a:pt x="9292" y="46734"/>
                  </a:cubicBezTo>
                  <a:cubicBezTo>
                    <a:pt x="9517" y="46598"/>
                    <a:pt x="9750" y="46491"/>
                    <a:pt x="9941" y="46338"/>
                  </a:cubicBezTo>
                  <a:cubicBezTo>
                    <a:pt x="10611" y="45788"/>
                    <a:pt x="10873" y="44890"/>
                    <a:pt x="10543" y="44085"/>
                  </a:cubicBezTo>
                  <a:cubicBezTo>
                    <a:pt x="10267" y="43425"/>
                    <a:pt x="9924" y="42794"/>
                    <a:pt x="9576" y="42172"/>
                  </a:cubicBezTo>
                  <a:cubicBezTo>
                    <a:pt x="9428" y="41903"/>
                    <a:pt x="9377" y="41686"/>
                    <a:pt x="9470" y="41376"/>
                  </a:cubicBezTo>
                  <a:cubicBezTo>
                    <a:pt x="9830" y="40166"/>
                    <a:pt x="9207" y="39160"/>
                    <a:pt x="8004" y="38927"/>
                  </a:cubicBezTo>
                  <a:cubicBezTo>
                    <a:pt x="7800" y="38888"/>
                    <a:pt x="7499" y="38879"/>
                    <a:pt x="7419" y="38748"/>
                  </a:cubicBezTo>
                  <a:cubicBezTo>
                    <a:pt x="7258" y="38484"/>
                    <a:pt x="7207" y="38151"/>
                    <a:pt x="7139" y="37835"/>
                  </a:cubicBezTo>
                  <a:cubicBezTo>
                    <a:pt x="7097" y="37644"/>
                    <a:pt x="7131" y="37432"/>
                    <a:pt x="7088" y="37240"/>
                  </a:cubicBezTo>
                  <a:cubicBezTo>
                    <a:pt x="6305" y="33892"/>
                    <a:pt x="5520" y="30547"/>
                    <a:pt x="4736" y="27204"/>
                  </a:cubicBezTo>
                  <a:cubicBezTo>
                    <a:pt x="4724" y="27157"/>
                    <a:pt x="4736" y="27101"/>
                    <a:pt x="4736" y="27084"/>
                  </a:cubicBezTo>
                  <a:cubicBezTo>
                    <a:pt x="5529" y="26969"/>
                    <a:pt x="6312" y="26850"/>
                    <a:pt x="7144" y="26727"/>
                  </a:cubicBezTo>
                  <a:close/>
                  <a:moveTo>
                    <a:pt x="35642" y="40691"/>
                  </a:moveTo>
                  <a:cubicBezTo>
                    <a:pt x="35999" y="41743"/>
                    <a:pt x="36333" y="42740"/>
                    <a:pt x="36677" y="43759"/>
                  </a:cubicBezTo>
                  <a:lnTo>
                    <a:pt x="36675" y="43760"/>
                  </a:lnTo>
                  <a:cubicBezTo>
                    <a:pt x="34758" y="46094"/>
                    <a:pt x="28304" y="48724"/>
                    <a:pt x="24139" y="48724"/>
                  </a:cubicBezTo>
                  <a:cubicBezTo>
                    <a:pt x="23775" y="48724"/>
                    <a:pt x="23428" y="48704"/>
                    <a:pt x="23103" y="48662"/>
                  </a:cubicBezTo>
                  <a:cubicBezTo>
                    <a:pt x="28188" y="47448"/>
                    <a:pt x="32515" y="45019"/>
                    <a:pt x="35642" y="40691"/>
                  </a:cubicBezTo>
                  <a:close/>
                  <a:moveTo>
                    <a:pt x="23154" y="24317"/>
                  </a:moveTo>
                  <a:cubicBezTo>
                    <a:pt x="23243" y="24760"/>
                    <a:pt x="23315" y="25160"/>
                    <a:pt x="23404" y="25556"/>
                  </a:cubicBezTo>
                  <a:cubicBezTo>
                    <a:pt x="23624" y="26498"/>
                    <a:pt x="24137" y="27269"/>
                    <a:pt x="24819" y="27933"/>
                  </a:cubicBezTo>
                  <a:cubicBezTo>
                    <a:pt x="25077" y="28180"/>
                    <a:pt x="25362" y="28313"/>
                    <a:pt x="25658" y="28313"/>
                  </a:cubicBezTo>
                  <a:cubicBezTo>
                    <a:pt x="25857" y="28313"/>
                    <a:pt x="26061" y="28252"/>
                    <a:pt x="26264" y="28125"/>
                  </a:cubicBezTo>
                  <a:cubicBezTo>
                    <a:pt x="27154" y="27576"/>
                    <a:pt x="28036" y="27010"/>
                    <a:pt x="28879" y="26391"/>
                  </a:cubicBezTo>
                  <a:cubicBezTo>
                    <a:pt x="29592" y="25872"/>
                    <a:pt x="30235" y="25264"/>
                    <a:pt x="30922" y="24705"/>
                  </a:cubicBezTo>
                  <a:cubicBezTo>
                    <a:pt x="31015" y="24629"/>
                    <a:pt x="31180" y="24620"/>
                    <a:pt x="31315" y="24615"/>
                  </a:cubicBezTo>
                  <a:cubicBezTo>
                    <a:pt x="31409" y="24615"/>
                    <a:pt x="31506" y="24680"/>
                    <a:pt x="31608" y="24697"/>
                  </a:cubicBezTo>
                  <a:cubicBezTo>
                    <a:pt x="34753" y="25259"/>
                    <a:pt x="36316" y="27423"/>
                    <a:pt x="37155" y="30282"/>
                  </a:cubicBezTo>
                  <a:cubicBezTo>
                    <a:pt x="37923" y="32896"/>
                    <a:pt x="37579" y="35427"/>
                    <a:pt x="36465" y="37889"/>
                  </a:cubicBezTo>
                  <a:lnTo>
                    <a:pt x="36464" y="37890"/>
                  </a:lnTo>
                  <a:cubicBezTo>
                    <a:pt x="35447" y="40139"/>
                    <a:pt x="33901" y="41954"/>
                    <a:pt x="32061" y="43557"/>
                  </a:cubicBezTo>
                  <a:cubicBezTo>
                    <a:pt x="29269" y="45995"/>
                    <a:pt x="25939" y="47255"/>
                    <a:pt x="22404" y="48082"/>
                  </a:cubicBezTo>
                  <a:cubicBezTo>
                    <a:pt x="21403" y="48315"/>
                    <a:pt x="20409" y="48550"/>
                    <a:pt x="19374" y="48789"/>
                  </a:cubicBezTo>
                  <a:cubicBezTo>
                    <a:pt x="19230" y="47421"/>
                    <a:pt x="19099" y="46144"/>
                    <a:pt x="18967" y="44891"/>
                  </a:cubicBezTo>
                  <a:cubicBezTo>
                    <a:pt x="19582" y="44542"/>
                    <a:pt x="20261" y="44252"/>
                    <a:pt x="20832" y="43817"/>
                  </a:cubicBezTo>
                  <a:cubicBezTo>
                    <a:pt x="23722" y="41637"/>
                    <a:pt x="26159" y="39017"/>
                    <a:pt x="27981" y="35869"/>
                  </a:cubicBezTo>
                  <a:cubicBezTo>
                    <a:pt x="29032" y="34050"/>
                    <a:pt x="29460" y="32040"/>
                    <a:pt x="29366" y="29935"/>
                  </a:cubicBezTo>
                  <a:cubicBezTo>
                    <a:pt x="29359" y="29686"/>
                    <a:pt x="29116" y="29228"/>
                    <a:pt x="29005" y="29228"/>
                  </a:cubicBezTo>
                  <a:cubicBezTo>
                    <a:pt x="29004" y="29228"/>
                    <a:pt x="29003" y="29228"/>
                    <a:pt x="29002" y="29229"/>
                  </a:cubicBezTo>
                  <a:cubicBezTo>
                    <a:pt x="28574" y="29258"/>
                    <a:pt x="28688" y="29667"/>
                    <a:pt x="28693" y="29952"/>
                  </a:cubicBezTo>
                  <a:cubicBezTo>
                    <a:pt x="28739" y="32760"/>
                    <a:pt x="27811" y="35205"/>
                    <a:pt x="26128" y="37424"/>
                  </a:cubicBezTo>
                  <a:cubicBezTo>
                    <a:pt x="25048" y="38851"/>
                    <a:pt x="23861" y="40176"/>
                    <a:pt x="22629" y="41462"/>
                  </a:cubicBezTo>
                  <a:cubicBezTo>
                    <a:pt x="22501" y="41594"/>
                    <a:pt x="22365" y="41734"/>
                    <a:pt x="22213" y="41833"/>
                  </a:cubicBezTo>
                  <a:cubicBezTo>
                    <a:pt x="21502" y="42284"/>
                    <a:pt x="20782" y="42723"/>
                    <a:pt x="19980" y="43222"/>
                  </a:cubicBezTo>
                  <a:cubicBezTo>
                    <a:pt x="19684" y="41978"/>
                    <a:pt x="19277" y="40802"/>
                    <a:pt x="19154" y="39597"/>
                  </a:cubicBezTo>
                  <a:cubicBezTo>
                    <a:pt x="19052" y="38600"/>
                    <a:pt x="19238" y="37560"/>
                    <a:pt x="19391" y="36555"/>
                  </a:cubicBezTo>
                  <a:cubicBezTo>
                    <a:pt x="19845" y="33561"/>
                    <a:pt x="20348" y="30574"/>
                    <a:pt x="20814" y="27580"/>
                  </a:cubicBezTo>
                  <a:cubicBezTo>
                    <a:pt x="20955" y="26677"/>
                    <a:pt x="21044" y="25765"/>
                    <a:pt x="21162" y="24807"/>
                  </a:cubicBezTo>
                  <a:cubicBezTo>
                    <a:pt x="21794" y="24649"/>
                    <a:pt x="22463" y="24487"/>
                    <a:pt x="23154" y="24317"/>
                  </a:cubicBezTo>
                  <a:close/>
                  <a:moveTo>
                    <a:pt x="12830" y="45162"/>
                  </a:moveTo>
                  <a:cubicBezTo>
                    <a:pt x="12833" y="45162"/>
                    <a:pt x="12836" y="45162"/>
                    <a:pt x="12838" y="45162"/>
                  </a:cubicBezTo>
                  <a:cubicBezTo>
                    <a:pt x="13313" y="45226"/>
                    <a:pt x="13784" y="45341"/>
                    <a:pt x="14259" y="45391"/>
                  </a:cubicBezTo>
                  <a:cubicBezTo>
                    <a:pt x="14662" y="45431"/>
                    <a:pt x="15067" y="45458"/>
                    <a:pt x="15473" y="45458"/>
                  </a:cubicBezTo>
                  <a:cubicBezTo>
                    <a:pt x="15588" y="45458"/>
                    <a:pt x="15703" y="45456"/>
                    <a:pt x="15817" y="45452"/>
                  </a:cubicBezTo>
                  <a:cubicBezTo>
                    <a:pt x="16652" y="45413"/>
                    <a:pt x="17487" y="45319"/>
                    <a:pt x="18369" y="45246"/>
                  </a:cubicBezTo>
                  <a:cubicBezTo>
                    <a:pt x="18449" y="46499"/>
                    <a:pt x="18525" y="47666"/>
                    <a:pt x="18602" y="48846"/>
                  </a:cubicBezTo>
                  <a:cubicBezTo>
                    <a:pt x="18573" y="48864"/>
                    <a:pt x="18534" y="48902"/>
                    <a:pt x="18487" y="48915"/>
                  </a:cubicBezTo>
                  <a:lnTo>
                    <a:pt x="18488" y="48914"/>
                  </a:lnTo>
                  <a:lnTo>
                    <a:pt x="18488" y="48914"/>
                  </a:lnTo>
                  <a:cubicBezTo>
                    <a:pt x="17369" y="49315"/>
                    <a:pt x="16175" y="49485"/>
                    <a:pt x="15064" y="49834"/>
                  </a:cubicBezTo>
                  <a:cubicBezTo>
                    <a:pt x="14675" y="49955"/>
                    <a:pt x="14303" y="49999"/>
                    <a:pt x="13942" y="49999"/>
                  </a:cubicBezTo>
                  <a:cubicBezTo>
                    <a:pt x="13204" y="49999"/>
                    <a:pt x="12506" y="49817"/>
                    <a:pt x="11783" y="49737"/>
                  </a:cubicBezTo>
                  <a:cubicBezTo>
                    <a:pt x="11381" y="49694"/>
                    <a:pt x="10969" y="49421"/>
                    <a:pt x="10630" y="49162"/>
                  </a:cubicBezTo>
                  <a:cubicBezTo>
                    <a:pt x="10178" y="48808"/>
                    <a:pt x="10186" y="48306"/>
                    <a:pt x="10712" y="48050"/>
                  </a:cubicBezTo>
                  <a:cubicBezTo>
                    <a:pt x="11432" y="47700"/>
                    <a:pt x="12229" y="47521"/>
                    <a:pt x="12991" y="47261"/>
                  </a:cubicBezTo>
                  <a:cubicBezTo>
                    <a:pt x="13288" y="47164"/>
                    <a:pt x="13766" y="47100"/>
                    <a:pt x="13830" y="46908"/>
                  </a:cubicBezTo>
                  <a:cubicBezTo>
                    <a:pt x="13978" y="46449"/>
                    <a:pt x="13436" y="46427"/>
                    <a:pt x="13173" y="46227"/>
                  </a:cubicBezTo>
                  <a:cubicBezTo>
                    <a:pt x="12877" y="46005"/>
                    <a:pt x="12343" y="45929"/>
                    <a:pt x="12606" y="45350"/>
                  </a:cubicBezTo>
                  <a:cubicBezTo>
                    <a:pt x="12643" y="45267"/>
                    <a:pt x="12758" y="45162"/>
                    <a:pt x="12830" y="45162"/>
                  </a:cubicBezTo>
                  <a:close/>
                  <a:moveTo>
                    <a:pt x="21044" y="49115"/>
                  </a:moveTo>
                  <a:cubicBezTo>
                    <a:pt x="21645" y="51279"/>
                    <a:pt x="22234" y="53413"/>
                    <a:pt x="22827" y="55547"/>
                  </a:cubicBezTo>
                  <a:cubicBezTo>
                    <a:pt x="22215" y="54678"/>
                    <a:pt x="21576" y="53928"/>
                    <a:pt x="20544" y="53928"/>
                  </a:cubicBezTo>
                  <a:cubicBezTo>
                    <a:pt x="20290" y="53928"/>
                    <a:pt x="20012" y="53973"/>
                    <a:pt x="19704" y="54074"/>
                  </a:cubicBezTo>
                  <a:cubicBezTo>
                    <a:pt x="19636" y="53780"/>
                    <a:pt x="19573" y="53490"/>
                    <a:pt x="19502" y="53201"/>
                  </a:cubicBezTo>
                  <a:cubicBezTo>
                    <a:pt x="19272" y="52242"/>
                    <a:pt x="19035" y="51283"/>
                    <a:pt x="18802" y="50325"/>
                  </a:cubicBezTo>
                  <a:cubicBezTo>
                    <a:pt x="18695" y="49873"/>
                    <a:pt x="18861" y="49541"/>
                    <a:pt x="19293" y="49443"/>
                  </a:cubicBezTo>
                  <a:cubicBezTo>
                    <a:pt x="19853" y="49316"/>
                    <a:pt x="20416" y="49230"/>
                    <a:pt x="21044" y="49115"/>
                  </a:cubicBezTo>
                  <a:close/>
                  <a:moveTo>
                    <a:pt x="37053" y="44445"/>
                  </a:moveTo>
                  <a:cubicBezTo>
                    <a:pt x="37498" y="45535"/>
                    <a:pt x="37909" y="46532"/>
                    <a:pt x="38367" y="47653"/>
                  </a:cubicBezTo>
                  <a:cubicBezTo>
                    <a:pt x="37180" y="48112"/>
                    <a:pt x="36079" y="48641"/>
                    <a:pt x="34922" y="48969"/>
                  </a:cubicBezTo>
                  <a:cubicBezTo>
                    <a:pt x="31824" y="49838"/>
                    <a:pt x="28735" y="50732"/>
                    <a:pt x="25726" y="51882"/>
                  </a:cubicBezTo>
                  <a:cubicBezTo>
                    <a:pt x="25036" y="52147"/>
                    <a:pt x="24286" y="52249"/>
                    <a:pt x="23578" y="52479"/>
                  </a:cubicBezTo>
                  <a:cubicBezTo>
                    <a:pt x="23383" y="52538"/>
                    <a:pt x="23247" y="52782"/>
                    <a:pt x="23086" y="52938"/>
                  </a:cubicBezTo>
                  <a:cubicBezTo>
                    <a:pt x="23271" y="53047"/>
                    <a:pt x="23477" y="53273"/>
                    <a:pt x="23646" y="53273"/>
                  </a:cubicBezTo>
                  <a:cubicBezTo>
                    <a:pt x="23656" y="53273"/>
                    <a:pt x="23666" y="53272"/>
                    <a:pt x="23676" y="53271"/>
                  </a:cubicBezTo>
                  <a:cubicBezTo>
                    <a:pt x="24524" y="53117"/>
                    <a:pt x="25388" y="52977"/>
                    <a:pt x="26189" y="52679"/>
                  </a:cubicBezTo>
                  <a:cubicBezTo>
                    <a:pt x="29061" y="51606"/>
                    <a:pt x="31999" y="50749"/>
                    <a:pt x="34944" y="49906"/>
                  </a:cubicBezTo>
                  <a:cubicBezTo>
                    <a:pt x="36218" y="49544"/>
                    <a:pt x="37443" y="48986"/>
                    <a:pt x="38782" y="48483"/>
                  </a:cubicBezTo>
                  <a:cubicBezTo>
                    <a:pt x="39151" y="48999"/>
                    <a:pt x="39608" y="49637"/>
                    <a:pt x="40088" y="50310"/>
                  </a:cubicBezTo>
                  <a:lnTo>
                    <a:pt x="40087" y="50310"/>
                  </a:lnTo>
                  <a:cubicBezTo>
                    <a:pt x="38710" y="51338"/>
                    <a:pt x="37332" y="52194"/>
                    <a:pt x="35761" y="52666"/>
                  </a:cubicBezTo>
                  <a:cubicBezTo>
                    <a:pt x="34384" y="53076"/>
                    <a:pt x="32977" y="53399"/>
                    <a:pt x="31599" y="53808"/>
                  </a:cubicBezTo>
                  <a:cubicBezTo>
                    <a:pt x="30155" y="54238"/>
                    <a:pt x="28739" y="54757"/>
                    <a:pt x="27286" y="55163"/>
                  </a:cubicBezTo>
                  <a:cubicBezTo>
                    <a:pt x="26430" y="55396"/>
                    <a:pt x="25532" y="55482"/>
                    <a:pt x="24654" y="55643"/>
                  </a:cubicBezTo>
                  <a:cubicBezTo>
                    <a:pt x="24370" y="55695"/>
                    <a:pt x="24091" y="55763"/>
                    <a:pt x="23722" y="55844"/>
                  </a:cubicBezTo>
                  <a:cubicBezTo>
                    <a:pt x="23459" y="54903"/>
                    <a:pt x="23192" y="53944"/>
                    <a:pt x="22926" y="52986"/>
                  </a:cubicBezTo>
                  <a:cubicBezTo>
                    <a:pt x="22582" y="51751"/>
                    <a:pt x="22239" y="50511"/>
                    <a:pt x="21900" y="49293"/>
                  </a:cubicBezTo>
                  <a:lnTo>
                    <a:pt x="21900" y="49293"/>
                  </a:lnTo>
                  <a:cubicBezTo>
                    <a:pt x="22497" y="49320"/>
                    <a:pt x="23096" y="49404"/>
                    <a:pt x="23687" y="49404"/>
                  </a:cubicBezTo>
                  <a:cubicBezTo>
                    <a:pt x="23835" y="49404"/>
                    <a:pt x="23982" y="49399"/>
                    <a:pt x="24129" y="49386"/>
                  </a:cubicBezTo>
                  <a:cubicBezTo>
                    <a:pt x="25760" y="49241"/>
                    <a:pt x="27392" y="49049"/>
                    <a:pt x="29007" y="48777"/>
                  </a:cubicBezTo>
                  <a:cubicBezTo>
                    <a:pt x="29693" y="48662"/>
                    <a:pt x="30349" y="48325"/>
                    <a:pt x="30998" y="48044"/>
                  </a:cubicBezTo>
                  <a:cubicBezTo>
                    <a:pt x="31964" y="47622"/>
                    <a:pt x="32896" y="47142"/>
                    <a:pt x="33862" y="46724"/>
                  </a:cubicBezTo>
                  <a:cubicBezTo>
                    <a:pt x="35058" y="46213"/>
                    <a:pt x="36181" y="45612"/>
                    <a:pt x="37053" y="44445"/>
                  </a:cubicBezTo>
                  <a:close/>
                  <a:moveTo>
                    <a:pt x="17920" y="49992"/>
                  </a:moveTo>
                  <a:cubicBezTo>
                    <a:pt x="18368" y="51939"/>
                    <a:pt x="19114" y="53800"/>
                    <a:pt x="18992" y="55946"/>
                  </a:cubicBezTo>
                  <a:lnTo>
                    <a:pt x="18992" y="55946"/>
                  </a:lnTo>
                  <a:cubicBezTo>
                    <a:pt x="18300" y="55291"/>
                    <a:pt x="17698" y="55001"/>
                    <a:pt x="17195" y="55001"/>
                  </a:cubicBezTo>
                  <a:cubicBezTo>
                    <a:pt x="16622" y="55001"/>
                    <a:pt x="16179" y="55376"/>
                    <a:pt x="15881" y="56016"/>
                  </a:cubicBezTo>
                  <a:cubicBezTo>
                    <a:pt x="15237" y="54254"/>
                    <a:pt x="14598" y="52502"/>
                    <a:pt x="13962" y="50759"/>
                  </a:cubicBezTo>
                  <a:cubicBezTo>
                    <a:pt x="15280" y="50504"/>
                    <a:pt x="16568" y="50257"/>
                    <a:pt x="17920" y="49992"/>
                  </a:cubicBezTo>
                  <a:close/>
                  <a:moveTo>
                    <a:pt x="9966" y="49515"/>
                  </a:moveTo>
                  <a:cubicBezTo>
                    <a:pt x="10682" y="50418"/>
                    <a:pt x="11720" y="50474"/>
                    <a:pt x="12716" y="50644"/>
                  </a:cubicBezTo>
                  <a:cubicBezTo>
                    <a:pt x="12886" y="50675"/>
                    <a:pt x="13127" y="50789"/>
                    <a:pt x="13173" y="50921"/>
                  </a:cubicBezTo>
                  <a:cubicBezTo>
                    <a:pt x="13932" y="53085"/>
                    <a:pt x="14661" y="55257"/>
                    <a:pt x="15398" y="57426"/>
                  </a:cubicBezTo>
                  <a:cubicBezTo>
                    <a:pt x="15406" y="57455"/>
                    <a:pt x="15403" y="57489"/>
                    <a:pt x="15306" y="57625"/>
                  </a:cubicBezTo>
                  <a:lnTo>
                    <a:pt x="15306" y="57625"/>
                  </a:lnTo>
                  <a:cubicBezTo>
                    <a:pt x="15195" y="57476"/>
                    <a:pt x="15098" y="57310"/>
                    <a:pt x="14962" y="57188"/>
                  </a:cubicBezTo>
                  <a:cubicBezTo>
                    <a:pt x="14762" y="57000"/>
                    <a:pt x="14555" y="56821"/>
                    <a:pt x="14326" y="56680"/>
                  </a:cubicBezTo>
                  <a:cubicBezTo>
                    <a:pt x="13893" y="56416"/>
                    <a:pt x="13528" y="56282"/>
                    <a:pt x="13208" y="56282"/>
                  </a:cubicBezTo>
                  <a:cubicBezTo>
                    <a:pt x="12685" y="56282"/>
                    <a:pt x="12284" y="56642"/>
                    <a:pt x="11910" y="57387"/>
                  </a:cubicBezTo>
                  <a:cubicBezTo>
                    <a:pt x="11864" y="57473"/>
                    <a:pt x="11817" y="57562"/>
                    <a:pt x="11720" y="57741"/>
                  </a:cubicBezTo>
                  <a:cubicBezTo>
                    <a:pt x="11080" y="54963"/>
                    <a:pt x="10457" y="52276"/>
                    <a:pt x="9839" y="49592"/>
                  </a:cubicBezTo>
                  <a:lnTo>
                    <a:pt x="9966" y="49515"/>
                  </a:lnTo>
                  <a:close/>
                  <a:moveTo>
                    <a:pt x="40483" y="51146"/>
                  </a:moveTo>
                  <a:cubicBezTo>
                    <a:pt x="40922" y="51811"/>
                    <a:pt x="41359" y="52476"/>
                    <a:pt x="41757" y="53080"/>
                  </a:cubicBezTo>
                  <a:cubicBezTo>
                    <a:pt x="36464" y="56653"/>
                    <a:pt x="30481" y="57984"/>
                    <a:pt x="24133" y="58579"/>
                  </a:cubicBezTo>
                  <a:cubicBezTo>
                    <a:pt x="24302" y="58039"/>
                    <a:pt x="24518" y="57680"/>
                    <a:pt x="24498" y="57336"/>
                  </a:cubicBezTo>
                  <a:cubicBezTo>
                    <a:pt x="24477" y="57020"/>
                    <a:pt x="24201" y="56722"/>
                    <a:pt x="24015" y="56364"/>
                  </a:cubicBezTo>
                  <a:lnTo>
                    <a:pt x="24015" y="56364"/>
                  </a:lnTo>
                  <a:cubicBezTo>
                    <a:pt x="24362" y="56427"/>
                    <a:pt x="24701" y="56455"/>
                    <a:pt x="25035" y="56455"/>
                  </a:cubicBezTo>
                  <a:cubicBezTo>
                    <a:pt x="26280" y="56455"/>
                    <a:pt x="27445" y="56070"/>
                    <a:pt x="28622" y="55704"/>
                  </a:cubicBezTo>
                  <a:cubicBezTo>
                    <a:pt x="30528" y="55117"/>
                    <a:pt x="32452" y="54584"/>
                    <a:pt x="34375" y="54047"/>
                  </a:cubicBezTo>
                  <a:cubicBezTo>
                    <a:pt x="37193" y="53259"/>
                    <a:pt x="38105" y="52838"/>
                    <a:pt x="40483" y="51146"/>
                  </a:cubicBezTo>
                  <a:close/>
                  <a:moveTo>
                    <a:pt x="20436" y="54629"/>
                  </a:moveTo>
                  <a:cubicBezTo>
                    <a:pt x="20553" y="54629"/>
                    <a:pt x="20685" y="54657"/>
                    <a:pt x="20832" y="54716"/>
                  </a:cubicBezTo>
                  <a:cubicBezTo>
                    <a:pt x="21158" y="54848"/>
                    <a:pt x="21497" y="55096"/>
                    <a:pt x="21692" y="55381"/>
                  </a:cubicBezTo>
                  <a:cubicBezTo>
                    <a:pt x="22276" y="56232"/>
                    <a:pt x="22793" y="57132"/>
                    <a:pt x="23332" y="58018"/>
                  </a:cubicBezTo>
                  <a:cubicBezTo>
                    <a:pt x="23374" y="58090"/>
                    <a:pt x="23382" y="58217"/>
                    <a:pt x="23357" y="58299"/>
                  </a:cubicBezTo>
                  <a:cubicBezTo>
                    <a:pt x="23048" y="59231"/>
                    <a:pt x="22726" y="60160"/>
                    <a:pt x="22395" y="61136"/>
                  </a:cubicBezTo>
                  <a:cubicBezTo>
                    <a:pt x="21991" y="61032"/>
                    <a:pt x="21606" y="60984"/>
                    <a:pt x="21238" y="60984"/>
                  </a:cubicBezTo>
                  <a:cubicBezTo>
                    <a:pt x="19639" y="60984"/>
                    <a:pt x="18355" y="61889"/>
                    <a:pt x="17153" y="63036"/>
                  </a:cubicBezTo>
                  <a:cubicBezTo>
                    <a:pt x="16069" y="62333"/>
                    <a:pt x="15009" y="61630"/>
                    <a:pt x="13937" y="60949"/>
                  </a:cubicBezTo>
                  <a:cubicBezTo>
                    <a:pt x="13467" y="60650"/>
                    <a:pt x="12962" y="60399"/>
                    <a:pt x="12487" y="60109"/>
                  </a:cubicBezTo>
                  <a:cubicBezTo>
                    <a:pt x="12357" y="60028"/>
                    <a:pt x="12170" y="59896"/>
                    <a:pt x="12162" y="59777"/>
                  </a:cubicBezTo>
                  <a:cubicBezTo>
                    <a:pt x="12111" y="58920"/>
                    <a:pt x="12175" y="58080"/>
                    <a:pt x="12666" y="57322"/>
                  </a:cubicBezTo>
                  <a:cubicBezTo>
                    <a:pt x="12825" y="57077"/>
                    <a:pt x="13019" y="56936"/>
                    <a:pt x="13234" y="56936"/>
                  </a:cubicBezTo>
                  <a:cubicBezTo>
                    <a:pt x="13339" y="56936"/>
                    <a:pt x="13450" y="56970"/>
                    <a:pt x="13564" y="57042"/>
                  </a:cubicBezTo>
                  <a:cubicBezTo>
                    <a:pt x="14005" y="57310"/>
                    <a:pt x="14438" y="57625"/>
                    <a:pt x="14789" y="58000"/>
                  </a:cubicBezTo>
                  <a:cubicBezTo>
                    <a:pt x="15132" y="58367"/>
                    <a:pt x="15348" y="58848"/>
                    <a:pt x="15657" y="59252"/>
                  </a:cubicBezTo>
                  <a:cubicBezTo>
                    <a:pt x="15789" y="59427"/>
                    <a:pt x="16018" y="59529"/>
                    <a:pt x="16200" y="59665"/>
                  </a:cubicBezTo>
                  <a:cubicBezTo>
                    <a:pt x="16285" y="59432"/>
                    <a:pt x="16428" y="59206"/>
                    <a:pt x="16446" y="58967"/>
                  </a:cubicBezTo>
                  <a:cubicBezTo>
                    <a:pt x="16496" y="58175"/>
                    <a:pt x="16412" y="57361"/>
                    <a:pt x="16551" y="56590"/>
                  </a:cubicBezTo>
                  <a:cubicBezTo>
                    <a:pt x="16656" y="56002"/>
                    <a:pt x="16915" y="55704"/>
                    <a:pt x="17258" y="55704"/>
                  </a:cubicBezTo>
                  <a:cubicBezTo>
                    <a:pt x="17500" y="55704"/>
                    <a:pt x="17785" y="55853"/>
                    <a:pt x="18086" y="56155"/>
                  </a:cubicBezTo>
                  <a:cubicBezTo>
                    <a:pt x="18416" y="56488"/>
                    <a:pt x="18628" y="56931"/>
                    <a:pt x="18920" y="57302"/>
                  </a:cubicBezTo>
                  <a:cubicBezTo>
                    <a:pt x="19035" y="57446"/>
                    <a:pt x="19209" y="57596"/>
                    <a:pt x="19378" y="57621"/>
                  </a:cubicBezTo>
                  <a:cubicBezTo>
                    <a:pt x="19380" y="57621"/>
                    <a:pt x="19383" y="57622"/>
                    <a:pt x="19385" y="57622"/>
                  </a:cubicBezTo>
                  <a:cubicBezTo>
                    <a:pt x="19470" y="57622"/>
                    <a:pt x="19577" y="57358"/>
                    <a:pt x="19700" y="57254"/>
                  </a:cubicBezTo>
                  <a:cubicBezTo>
                    <a:pt x="20310" y="56735"/>
                    <a:pt x="19959" y="56113"/>
                    <a:pt x="19887" y="55525"/>
                  </a:cubicBezTo>
                  <a:cubicBezTo>
                    <a:pt x="19817" y="54969"/>
                    <a:pt x="20030" y="54629"/>
                    <a:pt x="20436" y="54629"/>
                  </a:cubicBezTo>
                  <a:close/>
                  <a:moveTo>
                    <a:pt x="19114" y="62358"/>
                  </a:moveTo>
                  <a:lnTo>
                    <a:pt x="19114" y="64614"/>
                  </a:lnTo>
                  <a:lnTo>
                    <a:pt x="19114" y="64614"/>
                  </a:lnTo>
                  <a:cubicBezTo>
                    <a:pt x="18598" y="64185"/>
                    <a:pt x="18178" y="63835"/>
                    <a:pt x="17670" y="63405"/>
                  </a:cubicBezTo>
                  <a:cubicBezTo>
                    <a:pt x="18174" y="63043"/>
                    <a:pt x="18614" y="62724"/>
                    <a:pt x="19114" y="62358"/>
                  </a:cubicBezTo>
                  <a:close/>
                  <a:moveTo>
                    <a:pt x="21713" y="61774"/>
                  </a:moveTo>
                  <a:cubicBezTo>
                    <a:pt x="21849" y="61801"/>
                    <a:pt x="22017" y="61835"/>
                    <a:pt x="22221" y="61877"/>
                  </a:cubicBezTo>
                  <a:lnTo>
                    <a:pt x="22221" y="61877"/>
                  </a:lnTo>
                  <a:cubicBezTo>
                    <a:pt x="22010" y="62823"/>
                    <a:pt x="21806" y="63720"/>
                    <a:pt x="21599" y="64616"/>
                  </a:cubicBezTo>
                  <a:cubicBezTo>
                    <a:pt x="21569" y="64612"/>
                    <a:pt x="21539" y="64603"/>
                    <a:pt x="21505" y="64594"/>
                  </a:cubicBezTo>
                  <a:cubicBezTo>
                    <a:pt x="21573" y="63674"/>
                    <a:pt x="21641" y="62751"/>
                    <a:pt x="21713" y="61774"/>
                  </a:cubicBezTo>
                  <a:close/>
                  <a:moveTo>
                    <a:pt x="21022" y="61686"/>
                  </a:moveTo>
                  <a:cubicBezTo>
                    <a:pt x="20908" y="63099"/>
                    <a:pt x="20802" y="64403"/>
                    <a:pt x="20696" y="65681"/>
                  </a:cubicBezTo>
                  <a:lnTo>
                    <a:pt x="20696" y="65680"/>
                  </a:lnTo>
                  <a:cubicBezTo>
                    <a:pt x="20132" y="65425"/>
                    <a:pt x="19645" y="65105"/>
                    <a:pt x="19793" y="64220"/>
                  </a:cubicBezTo>
                  <a:cubicBezTo>
                    <a:pt x="19907" y="63556"/>
                    <a:pt x="19768" y="62848"/>
                    <a:pt x="19738" y="62014"/>
                  </a:cubicBezTo>
                  <a:cubicBezTo>
                    <a:pt x="20052" y="61937"/>
                    <a:pt x="20480" y="61826"/>
                    <a:pt x="21022" y="61686"/>
                  </a:cubicBezTo>
                  <a:close/>
                  <a:moveTo>
                    <a:pt x="43578" y="56875"/>
                  </a:moveTo>
                  <a:cubicBezTo>
                    <a:pt x="44196" y="57293"/>
                    <a:pt x="44883" y="57634"/>
                    <a:pt x="45417" y="58136"/>
                  </a:cubicBezTo>
                  <a:cubicBezTo>
                    <a:pt x="47040" y="59656"/>
                    <a:pt x="48976" y="60662"/>
                    <a:pt x="50909" y="61689"/>
                  </a:cubicBezTo>
                  <a:cubicBezTo>
                    <a:pt x="51884" y="62209"/>
                    <a:pt x="52820" y="62788"/>
                    <a:pt x="53795" y="63308"/>
                  </a:cubicBezTo>
                  <a:cubicBezTo>
                    <a:pt x="55655" y="64296"/>
                    <a:pt x="57701" y="64726"/>
                    <a:pt x="59718" y="65237"/>
                  </a:cubicBezTo>
                  <a:cubicBezTo>
                    <a:pt x="60227" y="65365"/>
                    <a:pt x="60735" y="65488"/>
                    <a:pt x="61385" y="65646"/>
                  </a:cubicBezTo>
                  <a:cubicBezTo>
                    <a:pt x="61198" y="66933"/>
                    <a:pt x="61003" y="68253"/>
                    <a:pt x="60809" y="69586"/>
                  </a:cubicBezTo>
                  <a:cubicBezTo>
                    <a:pt x="59439" y="69635"/>
                    <a:pt x="58100" y="69786"/>
                    <a:pt x="56788" y="69786"/>
                  </a:cubicBezTo>
                  <a:cubicBezTo>
                    <a:pt x="56366" y="69786"/>
                    <a:pt x="55947" y="69770"/>
                    <a:pt x="55531" y="69731"/>
                  </a:cubicBezTo>
                  <a:cubicBezTo>
                    <a:pt x="52299" y="69433"/>
                    <a:pt x="49086" y="68914"/>
                    <a:pt x="45870" y="68462"/>
                  </a:cubicBezTo>
                  <a:cubicBezTo>
                    <a:pt x="43934" y="68189"/>
                    <a:pt x="42031" y="67754"/>
                    <a:pt x="40289" y="66831"/>
                  </a:cubicBezTo>
                  <a:cubicBezTo>
                    <a:pt x="39578" y="66451"/>
                    <a:pt x="38929" y="65949"/>
                    <a:pt x="38268" y="65479"/>
                  </a:cubicBezTo>
                  <a:cubicBezTo>
                    <a:pt x="37963" y="65267"/>
                    <a:pt x="37709" y="64981"/>
                    <a:pt x="37408" y="64764"/>
                  </a:cubicBezTo>
                  <a:cubicBezTo>
                    <a:pt x="36289" y="63964"/>
                    <a:pt x="35344" y="63009"/>
                    <a:pt x="34654" y="61808"/>
                  </a:cubicBezTo>
                  <a:cubicBezTo>
                    <a:pt x="34484" y="61519"/>
                    <a:pt x="34222" y="61289"/>
                    <a:pt x="34043" y="61080"/>
                  </a:cubicBezTo>
                  <a:cubicBezTo>
                    <a:pt x="36281" y="60274"/>
                    <a:pt x="38561" y="59507"/>
                    <a:pt x="40794" y="58625"/>
                  </a:cubicBezTo>
                  <a:cubicBezTo>
                    <a:pt x="41629" y="58293"/>
                    <a:pt x="42358" y="57696"/>
                    <a:pt x="43134" y="57216"/>
                  </a:cubicBezTo>
                  <a:cubicBezTo>
                    <a:pt x="43277" y="57126"/>
                    <a:pt x="43400" y="57011"/>
                    <a:pt x="43578" y="56875"/>
                  </a:cubicBezTo>
                  <a:close/>
                  <a:moveTo>
                    <a:pt x="62130" y="65587"/>
                  </a:moveTo>
                  <a:cubicBezTo>
                    <a:pt x="62194" y="65603"/>
                    <a:pt x="62274" y="65629"/>
                    <a:pt x="62355" y="65651"/>
                  </a:cubicBezTo>
                  <a:cubicBezTo>
                    <a:pt x="63749" y="66051"/>
                    <a:pt x="63754" y="66051"/>
                    <a:pt x="63575" y="67482"/>
                  </a:cubicBezTo>
                  <a:cubicBezTo>
                    <a:pt x="63535" y="67801"/>
                    <a:pt x="63476" y="68119"/>
                    <a:pt x="63397" y="68432"/>
                  </a:cubicBezTo>
                  <a:cubicBezTo>
                    <a:pt x="62941" y="70279"/>
                    <a:pt x="62482" y="72125"/>
                    <a:pt x="62021" y="73970"/>
                  </a:cubicBezTo>
                  <a:cubicBezTo>
                    <a:pt x="61999" y="74050"/>
                    <a:pt x="61961" y="74122"/>
                    <a:pt x="61902" y="74280"/>
                  </a:cubicBezTo>
                  <a:cubicBezTo>
                    <a:pt x="61343" y="71299"/>
                    <a:pt x="61846" y="68457"/>
                    <a:pt x="62130" y="65587"/>
                  </a:cubicBezTo>
                  <a:close/>
                  <a:moveTo>
                    <a:pt x="42312" y="53949"/>
                  </a:moveTo>
                  <a:cubicBezTo>
                    <a:pt x="42638" y="54588"/>
                    <a:pt x="42981" y="55226"/>
                    <a:pt x="43277" y="55882"/>
                  </a:cubicBezTo>
                  <a:cubicBezTo>
                    <a:pt x="43324" y="55985"/>
                    <a:pt x="43202" y="56228"/>
                    <a:pt x="43087" y="56321"/>
                  </a:cubicBezTo>
                  <a:cubicBezTo>
                    <a:pt x="42078" y="57135"/>
                    <a:pt x="41032" y="57872"/>
                    <a:pt x="39773" y="58263"/>
                  </a:cubicBezTo>
                  <a:cubicBezTo>
                    <a:pt x="37710" y="58911"/>
                    <a:pt x="35688" y="59758"/>
                    <a:pt x="33587" y="60236"/>
                  </a:cubicBezTo>
                  <a:cubicBezTo>
                    <a:pt x="30713" y="60893"/>
                    <a:pt x="27773" y="61194"/>
                    <a:pt x="24819" y="61262"/>
                  </a:cubicBezTo>
                  <a:cubicBezTo>
                    <a:pt x="24616" y="61271"/>
                    <a:pt x="24412" y="61283"/>
                    <a:pt x="24209" y="61292"/>
                  </a:cubicBezTo>
                  <a:cubicBezTo>
                    <a:pt x="23925" y="61309"/>
                    <a:pt x="23811" y="61454"/>
                    <a:pt x="23785" y="61650"/>
                  </a:cubicBezTo>
                  <a:cubicBezTo>
                    <a:pt x="23779" y="61692"/>
                    <a:pt x="23778" y="61735"/>
                    <a:pt x="23780" y="61778"/>
                  </a:cubicBezTo>
                  <a:cubicBezTo>
                    <a:pt x="24473" y="61892"/>
                    <a:pt x="25160" y="61938"/>
                    <a:pt x="25843" y="61938"/>
                  </a:cubicBezTo>
                  <a:cubicBezTo>
                    <a:pt x="28025" y="61938"/>
                    <a:pt x="30168" y="61471"/>
                    <a:pt x="32353" y="61292"/>
                  </a:cubicBezTo>
                  <a:lnTo>
                    <a:pt x="32353" y="61292"/>
                  </a:lnTo>
                  <a:cubicBezTo>
                    <a:pt x="32298" y="62114"/>
                    <a:pt x="32192" y="62924"/>
                    <a:pt x="32188" y="63732"/>
                  </a:cubicBezTo>
                  <a:cubicBezTo>
                    <a:pt x="32180" y="67102"/>
                    <a:pt x="32226" y="70475"/>
                    <a:pt x="32200" y="73845"/>
                  </a:cubicBezTo>
                  <a:cubicBezTo>
                    <a:pt x="32175" y="77402"/>
                    <a:pt x="32094" y="80959"/>
                    <a:pt x="32039" y="84520"/>
                  </a:cubicBezTo>
                  <a:cubicBezTo>
                    <a:pt x="32035" y="84928"/>
                    <a:pt x="32027" y="85342"/>
                    <a:pt x="32061" y="85751"/>
                  </a:cubicBezTo>
                  <a:lnTo>
                    <a:pt x="32180" y="85751"/>
                  </a:lnTo>
                  <a:cubicBezTo>
                    <a:pt x="32336" y="85751"/>
                    <a:pt x="32493" y="85888"/>
                    <a:pt x="32650" y="85964"/>
                  </a:cubicBezTo>
                  <a:cubicBezTo>
                    <a:pt x="32599" y="86040"/>
                    <a:pt x="32548" y="86126"/>
                    <a:pt x="32502" y="86210"/>
                  </a:cubicBezTo>
                  <a:cubicBezTo>
                    <a:pt x="32534" y="86203"/>
                    <a:pt x="32564" y="86199"/>
                    <a:pt x="32591" y="86199"/>
                  </a:cubicBezTo>
                  <a:cubicBezTo>
                    <a:pt x="32821" y="86199"/>
                    <a:pt x="32935" y="86443"/>
                    <a:pt x="33087" y="86599"/>
                  </a:cubicBezTo>
                  <a:cubicBezTo>
                    <a:pt x="33251" y="86760"/>
                    <a:pt x="33396" y="86943"/>
                    <a:pt x="33590" y="87165"/>
                  </a:cubicBezTo>
                  <a:cubicBezTo>
                    <a:pt x="32160" y="87589"/>
                    <a:pt x="30733" y="87693"/>
                    <a:pt x="29310" y="87693"/>
                  </a:cubicBezTo>
                  <a:cubicBezTo>
                    <a:pt x="27963" y="87693"/>
                    <a:pt x="26620" y="87600"/>
                    <a:pt x="25283" y="87600"/>
                  </a:cubicBezTo>
                  <a:cubicBezTo>
                    <a:pt x="24860" y="87600"/>
                    <a:pt x="24436" y="87610"/>
                    <a:pt x="24014" y="87634"/>
                  </a:cubicBezTo>
                  <a:cubicBezTo>
                    <a:pt x="23996" y="87548"/>
                    <a:pt x="23980" y="87467"/>
                    <a:pt x="23967" y="87382"/>
                  </a:cubicBezTo>
                  <a:cubicBezTo>
                    <a:pt x="24789" y="87131"/>
                    <a:pt x="25608" y="86871"/>
                    <a:pt x="26438" y="86633"/>
                  </a:cubicBezTo>
                  <a:cubicBezTo>
                    <a:pt x="26601" y="86587"/>
                    <a:pt x="26770" y="86539"/>
                    <a:pt x="26935" y="86539"/>
                  </a:cubicBezTo>
                  <a:cubicBezTo>
                    <a:pt x="27108" y="86539"/>
                    <a:pt x="27276" y="86591"/>
                    <a:pt x="27429" y="86752"/>
                  </a:cubicBezTo>
                  <a:cubicBezTo>
                    <a:pt x="27468" y="86795"/>
                    <a:pt x="27557" y="86811"/>
                    <a:pt x="27620" y="86811"/>
                  </a:cubicBezTo>
                  <a:cubicBezTo>
                    <a:pt x="28785" y="86791"/>
                    <a:pt x="30786" y="86594"/>
                    <a:pt x="31950" y="86560"/>
                  </a:cubicBezTo>
                  <a:cubicBezTo>
                    <a:pt x="32078" y="86556"/>
                    <a:pt x="32239" y="86522"/>
                    <a:pt x="32328" y="86436"/>
                  </a:cubicBezTo>
                  <a:cubicBezTo>
                    <a:pt x="32396" y="86373"/>
                    <a:pt x="32451" y="86292"/>
                    <a:pt x="32502" y="86211"/>
                  </a:cubicBezTo>
                  <a:lnTo>
                    <a:pt x="32502" y="86211"/>
                  </a:lnTo>
                  <a:cubicBezTo>
                    <a:pt x="32452" y="86224"/>
                    <a:pt x="32403" y="86241"/>
                    <a:pt x="32357" y="86266"/>
                  </a:cubicBezTo>
                  <a:cubicBezTo>
                    <a:pt x="32357" y="86267"/>
                    <a:pt x="32356" y="86267"/>
                    <a:pt x="32355" y="86267"/>
                  </a:cubicBezTo>
                  <a:cubicBezTo>
                    <a:pt x="32315" y="86267"/>
                    <a:pt x="32082" y="86028"/>
                    <a:pt x="32070" y="85896"/>
                  </a:cubicBezTo>
                  <a:cubicBezTo>
                    <a:pt x="32066" y="85848"/>
                    <a:pt x="32061" y="85798"/>
                    <a:pt x="32061" y="85751"/>
                  </a:cubicBezTo>
                  <a:cubicBezTo>
                    <a:pt x="31044" y="85755"/>
                    <a:pt x="29310" y="85925"/>
                    <a:pt x="28353" y="85955"/>
                  </a:cubicBezTo>
                  <a:cubicBezTo>
                    <a:pt x="28343" y="85955"/>
                    <a:pt x="28333" y="85955"/>
                    <a:pt x="28324" y="85955"/>
                  </a:cubicBezTo>
                  <a:cubicBezTo>
                    <a:pt x="28003" y="85955"/>
                    <a:pt x="27898" y="85810"/>
                    <a:pt x="27836" y="85500"/>
                  </a:cubicBezTo>
                  <a:cubicBezTo>
                    <a:pt x="27286" y="82782"/>
                    <a:pt x="26751" y="80065"/>
                    <a:pt x="26154" y="77356"/>
                  </a:cubicBezTo>
                  <a:cubicBezTo>
                    <a:pt x="25769" y="75596"/>
                    <a:pt x="25230" y="73871"/>
                    <a:pt x="24857" y="72108"/>
                  </a:cubicBezTo>
                  <a:cubicBezTo>
                    <a:pt x="24480" y="70310"/>
                    <a:pt x="24230" y="68490"/>
                    <a:pt x="23921" y="66680"/>
                  </a:cubicBezTo>
                  <a:cubicBezTo>
                    <a:pt x="23662" y="65190"/>
                    <a:pt x="23395" y="63704"/>
                    <a:pt x="23141" y="62216"/>
                  </a:cubicBezTo>
                  <a:cubicBezTo>
                    <a:pt x="23124" y="62119"/>
                    <a:pt x="23163" y="62012"/>
                    <a:pt x="23192" y="61914"/>
                  </a:cubicBezTo>
                  <a:cubicBezTo>
                    <a:pt x="23213" y="61829"/>
                    <a:pt x="23306" y="61736"/>
                    <a:pt x="23306" y="61667"/>
                  </a:cubicBezTo>
                  <a:cubicBezTo>
                    <a:pt x="23306" y="61659"/>
                    <a:pt x="23302" y="61655"/>
                    <a:pt x="23302" y="61646"/>
                  </a:cubicBezTo>
                  <a:cubicBezTo>
                    <a:pt x="23056" y="60721"/>
                    <a:pt x="23734" y="60015"/>
                    <a:pt x="23807" y="59154"/>
                  </a:cubicBezTo>
                  <a:cubicBezTo>
                    <a:pt x="24323" y="59280"/>
                    <a:pt x="24828" y="59329"/>
                    <a:pt x="25324" y="59329"/>
                  </a:cubicBezTo>
                  <a:cubicBezTo>
                    <a:pt x="26175" y="59329"/>
                    <a:pt x="27004" y="59184"/>
                    <a:pt x="27836" y="59031"/>
                  </a:cubicBezTo>
                  <a:cubicBezTo>
                    <a:pt x="30565" y="58519"/>
                    <a:pt x="33324" y="58093"/>
                    <a:pt x="35921" y="57076"/>
                  </a:cubicBezTo>
                  <a:cubicBezTo>
                    <a:pt x="37349" y="56517"/>
                    <a:pt x="38697" y="55755"/>
                    <a:pt x="40082" y="55077"/>
                  </a:cubicBezTo>
                  <a:cubicBezTo>
                    <a:pt x="40812" y="54720"/>
                    <a:pt x="41532" y="54341"/>
                    <a:pt x="42312" y="53949"/>
                  </a:cubicBezTo>
                  <a:close/>
                  <a:moveTo>
                    <a:pt x="38365" y="0"/>
                  </a:moveTo>
                  <a:cubicBezTo>
                    <a:pt x="37841" y="0"/>
                    <a:pt x="37309" y="70"/>
                    <a:pt x="36777" y="209"/>
                  </a:cubicBezTo>
                  <a:cubicBezTo>
                    <a:pt x="35048" y="665"/>
                    <a:pt x="33578" y="1500"/>
                    <a:pt x="32878" y="3332"/>
                  </a:cubicBezTo>
                  <a:cubicBezTo>
                    <a:pt x="32717" y="3212"/>
                    <a:pt x="32590" y="3110"/>
                    <a:pt x="32455" y="3016"/>
                  </a:cubicBezTo>
                  <a:cubicBezTo>
                    <a:pt x="32302" y="2905"/>
                    <a:pt x="32146" y="2807"/>
                    <a:pt x="31993" y="2697"/>
                  </a:cubicBezTo>
                  <a:cubicBezTo>
                    <a:pt x="29777" y="1116"/>
                    <a:pt x="27230" y="725"/>
                    <a:pt x="24607" y="686"/>
                  </a:cubicBezTo>
                  <a:cubicBezTo>
                    <a:pt x="24320" y="683"/>
                    <a:pt x="24033" y="678"/>
                    <a:pt x="23747" y="678"/>
                  </a:cubicBezTo>
                  <a:cubicBezTo>
                    <a:pt x="22820" y="678"/>
                    <a:pt x="21898" y="732"/>
                    <a:pt x="20976" y="1086"/>
                  </a:cubicBezTo>
                  <a:cubicBezTo>
                    <a:pt x="20608" y="1227"/>
                    <a:pt x="20198" y="1258"/>
                    <a:pt x="19776" y="1258"/>
                  </a:cubicBezTo>
                  <a:cubicBezTo>
                    <a:pt x="19447" y="1258"/>
                    <a:pt x="19110" y="1239"/>
                    <a:pt x="18781" y="1239"/>
                  </a:cubicBezTo>
                  <a:cubicBezTo>
                    <a:pt x="18690" y="1239"/>
                    <a:pt x="18599" y="1241"/>
                    <a:pt x="18509" y="1244"/>
                  </a:cubicBezTo>
                  <a:cubicBezTo>
                    <a:pt x="17497" y="1283"/>
                    <a:pt x="16475" y="1249"/>
                    <a:pt x="15475" y="1380"/>
                  </a:cubicBezTo>
                  <a:cubicBezTo>
                    <a:pt x="14436" y="1516"/>
                    <a:pt x="13386" y="1772"/>
                    <a:pt x="12665" y="2649"/>
                  </a:cubicBezTo>
                  <a:cubicBezTo>
                    <a:pt x="11225" y="4388"/>
                    <a:pt x="11869" y="7152"/>
                    <a:pt x="13975" y="8192"/>
                  </a:cubicBezTo>
                  <a:cubicBezTo>
                    <a:pt x="14543" y="8474"/>
                    <a:pt x="15178" y="8610"/>
                    <a:pt x="15805" y="8822"/>
                  </a:cubicBezTo>
                  <a:cubicBezTo>
                    <a:pt x="15798" y="8883"/>
                    <a:pt x="15789" y="8985"/>
                    <a:pt x="15768" y="9083"/>
                  </a:cubicBezTo>
                  <a:cubicBezTo>
                    <a:pt x="15209" y="11447"/>
                    <a:pt x="15216" y="13837"/>
                    <a:pt x="15810" y="16167"/>
                  </a:cubicBezTo>
                  <a:cubicBezTo>
                    <a:pt x="16475" y="18765"/>
                    <a:pt x="17997" y="20651"/>
                    <a:pt x="20810" y="21117"/>
                  </a:cubicBezTo>
                  <a:cubicBezTo>
                    <a:pt x="21585" y="21248"/>
                    <a:pt x="22378" y="21291"/>
                    <a:pt x="23191" y="21381"/>
                  </a:cubicBezTo>
                  <a:cubicBezTo>
                    <a:pt x="23191" y="22044"/>
                    <a:pt x="23209" y="22722"/>
                    <a:pt x="23179" y="23399"/>
                  </a:cubicBezTo>
                  <a:cubicBezTo>
                    <a:pt x="23175" y="23523"/>
                    <a:pt x="22993" y="23706"/>
                    <a:pt x="22865" y="23740"/>
                  </a:cubicBezTo>
                  <a:cubicBezTo>
                    <a:pt x="22340" y="23872"/>
                    <a:pt x="21806" y="23966"/>
                    <a:pt x="21272" y="24059"/>
                  </a:cubicBezTo>
                  <a:cubicBezTo>
                    <a:pt x="19492" y="24383"/>
                    <a:pt x="17840" y="24984"/>
                    <a:pt x="16441" y="26185"/>
                  </a:cubicBezTo>
                  <a:cubicBezTo>
                    <a:pt x="16233" y="26368"/>
                    <a:pt x="15984" y="26504"/>
                    <a:pt x="15750" y="26666"/>
                  </a:cubicBezTo>
                  <a:cubicBezTo>
                    <a:pt x="15395" y="25099"/>
                    <a:pt x="15055" y="23591"/>
                    <a:pt x="14713" y="22083"/>
                  </a:cubicBezTo>
                  <a:cubicBezTo>
                    <a:pt x="14000" y="18960"/>
                    <a:pt x="12928" y="15923"/>
                    <a:pt x="12635" y="12703"/>
                  </a:cubicBezTo>
                  <a:cubicBezTo>
                    <a:pt x="12572" y="12004"/>
                    <a:pt x="12263" y="11327"/>
                    <a:pt x="12026" y="10654"/>
                  </a:cubicBezTo>
                  <a:cubicBezTo>
                    <a:pt x="11953" y="10441"/>
                    <a:pt x="11796" y="10181"/>
                    <a:pt x="11610" y="10104"/>
                  </a:cubicBezTo>
                  <a:cubicBezTo>
                    <a:pt x="11055" y="9874"/>
                    <a:pt x="10466" y="9713"/>
                    <a:pt x="9886" y="9542"/>
                  </a:cubicBezTo>
                  <a:cubicBezTo>
                    <a:pt x="9049" y="9295"/>
                    <a:pt x="8225" y="9176"/>
                    <a:pt x="7415" y="9176"/>
                  </a:cubicBezTo>
                  <a:cubicBezTo>
                    <a:pt x="5947" y="9176"/>
                    <a:pt x="4522" y="9566"/>
                    <a:pt x="3144" y="10296"/>
                  </a:cubicBezTo>
                  <a:cubicBezTo>
                    <a:pt x="2643" y="10561"/>
                    <a:pt x="2190" y="10939"/>
                    <a:pt x="1770" y="11323"/>
                  </a:cubicBezTo>
                  <a:cubicBezTo>
                    <a:pt x="1334" y="11723"/>
                    <a:pt x="1038" y="12324"/>
                    <a:pt x="546" y="12601"/>
                  </a:cubicBezTo>
                  <a:cubicBezTo>
                    <a:pt x="63" y="12877"/>
                    <a:pt x="119" y="13261"/>
                    <a:pt x="30" y="13632"/>
                  </a:cubicBezTo>
                  <a:cubicBezTo>
                    <a:pt x="0" y="13747"/>
                    <a:pt x="89" y="13905"/>
                    <a:pt x="153" y="14028"/>
                  </a:cubicBezTo>
                  <a:cubicBezTo>
                    <a:pt x="241" y="14193"/>
                    <a:pt x="398" y="14335"/>
                    <a:pt x="445" y="14509"/>
                  </a:cubicBezTo>
                  <a:cubicBezTo>
                    <a:pt x="1208" y="17304"/>
                    <a:pt x="1856" y="20128"/>
                    <a:pt x="2725" y="22883"/>
                  </a:cubicBezTo>
                  <a:cubicBezTo>
                    <a:pt x="4386" y="28166"/>
                    <a:pt x="5636" y="33550"/>
                    <a:pt x="6713" y="38947"/>
                  </a:cubicBezTo>
                  <a:cubicBezTo>
                    <a:pt x="6501" y="39228"/>
                    <a:pt x="6145" y="39505"/>
                    <a:pt x="6064" y="39846"/>
                  </a:cubicBezTo>
                  <a:cubicBezTo>
                    <a:pt x="5869" y="40648"/>
                    <a:pt x="5658" y="41495"/>
                    <a:pt x="5721" y="42300"/>
                  </a:cubicBezTo>
                  <a:cubicBezTo>
                    <a:pt x="5869" y="44076"/>
                    <a:pt x="6755" y="45474"/>
                    <a:pt x="8264" y="46457"/>
                  </a:cubicBezTo>
                  <a:cubicBezTo>
                    <a:pt x="8426" y="46559"/>
                    <a:pt x="8578" y="46768"/>
                    <a:pt x="8620" y="46951"/>
                  </a:cubicBezTo>
                  <a:cubicBezTo>
                    <a:pt x="9120" y="49247"/>
                    <a:pt x="9586" y="51548"/>
                    <a:pt x="10095" y="53843"/>
                  </a:cubicBezTo>
                  <a:cubicBezTo>
                    <a:pt x="10561" y="55951"/>
                    <a:pt x="11062" y="58052"/>
                    <a:pt x="11557" y="60152"/>
                  </a:cubicBezTo>
                  <a:cubicBezTo>
                    <a:pt x="11595" y="60313"/>
                    <a:pt x="11710" y="60510"/>
                    <a:pt x="11849" y="60587"/>
                  </a:cubicBezTo>
                  <a:cubicBezTo>
                    <a:pt x="14002" y="61779"/>
                    <a:pt x="16032" y="63155"/>
                    <a:pt x="17968" y="64675"/>
                  </a:cubicBezTo>
                  <a:cubicBezTo>
                    <a:pt x="18900" y="65408"/>
                    <a:pt x="19880" y="66089"/>
                    <a:pt x="20858" y="66758"/>
                  </a:cubicBezTo>
                  <a:cubicBezTo>
                    <a:pt x="21003" y="66860"/>
                    <a:pt x="21214" y="66881"/>
                    <a:pt x="21413" y="66881"/>
                  </a:cubicBezTo>
                  <a:cubicBezTo>
                    <a:pt x="21465" y="66881"/>
                    <a:pt x="21517" y="66880"/>
                    <a:pt x="21566" y="66878"/>
                  </a:cubicBezTo>
                  <a:cubicBezTo>
                    <a:pt x="21609" y="66878"/>
                    <a:pt x="21638" y="66541"/>
                    <a:pt x="21672" y="66358"/>
                  </a:cubicBezTo>
                  <a:cubicBezTo>
                    <a:pt x="21685" y="66309"/>
                    <a:pt x="21701" y="66260"/>
                    <a:pt x="21718" y="66213"/>
                  </a:cubicBezTo>
                  <a:cubicBezTo>
                    <a:pt x="22048" y="65306"/>
                    <a:pt x="22380" y="64395"/>
                    <a:pt x="22705" y="63491"/>
                  </a:cubicBezTo>
                  <a:cubicBezTo>
                    <a:pt x="22735" y="63636"/>
                    <a:pt x="22782" y="63816"/>
                    <a:pt x="22807" y="63994"/>
                  </a:cubicBezTo>
                  <a:cubicBezTo>
                    <a:pt x="23133" y="66405"/>
                    <a:pt x="23341" y="68837"/>
                    <a:pt x="23812" y="71218"/>
                  </a:cubicBezTo>
                  <a:cubicBezTo>
                    <a:pt x="24629" y="75376"/>
                    <a:pt x="25609" y="79499"/>
                    <a:pt x="26519" y="83631"/>
                  </a:cubicBezTo>
                  <a:cubicBezTo>
                    <a:pt x="26676" y="84338"/>
                    <a:pt x="26833" y="85046"/>
                    <a:pt x="26994" y="85774"/>
                  </a:cubicBezTo>
                  <a:cubicBezTo>
                    <a:pt x="26782" y="85821"/>
                    <a:pt x="26639" y="85863"/>
                    <a:pt x="26489" y="85885"/>
                  </a:cubicBezTo>
                  <a:cubicBezTo>
                    <a:pt x="25070" y="86072"/>
                    <a:pt x="23799" y="86690"/>
                    <a:pt x="22523" y="87278"/>
                  </a:cubicBezTo>
                  <a:cubicBezTo>
                    <a:pt x="22366" y="87350"/>
                    <a:pt x="22210" y="87606"/>
                    <a:pt x="22210" y="87780"/>
                  </a:cubicBezTo>
                  <a:cubicBezTo>
                    <a:pt x="22210" y="87904"/>
                    <a:pt x="22442" y="88074"/>
                    <a:pt x="22608" y="88151"/>
                  </a:cubicBezTo>
                  <a:cubicBezTo>
                    <a:pt x="22785" y="88231"/>
                    <a:pt x="23006" y="88248"/>
                    <a:pt x="23205" y="88257"/>
                  </a:cubicBezTo>
                  <a:cubicBezTo>
                    <a:pt x="24777" y="88303"/>
                    <a:pt x="26358" y="88295"/>
                    <a:pt x="27925" y="88402"/>
                  </a:cubicBezTo>
                  <a:cubicBezTo>
                    <a:pt x="28421" y="88436"/>
                    <a:pt x="28916" y="88454"/>
                    <a:pt x="29408" y="88454"/>
                  </a:cubicBezTo>
                  <a:cubicBezTo>
                    <a:pt x="30862" y="88454"/>
                    <a:pt x="32299" y="88299"/>
                    <a:pt x="33727" y="87959"/>
                  </a:cubicBezTo>
                  <a:cubicBezTo>
                    <a:pt x="34409" y="87796"/>
                    <a:pt x="34655" y="87349"/>
                    <a:pt x="34239" y="86774"/>
                  </a:cubicBezTo>
                  <a:cubicBezTo>
                    <a:pt x="33950" y="86378"/>
                    <a:pt x="33596" y="86033"/>
                    <a:pt x="33193" y="85752"/>
                  </a:cubicBezTo>
                  <a:cubicBezTo>
                    <a:pt x="32866" y="85526"/>
                    <a:pt x="32773" y="85305"/>
                    <a:pt x="32803" y="84922"/>
                  </a:cubicBezTo>
                  <a:cubicBezTo>
                    <a:pt x="32900" y="83477"/>
                    <a:pt x="32993" y="82033"/>
                    <a:pt x="33027" y="80589"/>
                  </a:cubicBezTo>
                  <a:cubicBezTo>
                    <a:pt x="33082" y="78323"/>
                    <a:pt x="33103" y="76057"/>
                    <a:pt x="33103" y="73790"/>
                  </a:cubicBezTo>
                  <a:cubicBezTo>
                    <a:pt x="33103" y="71341"/>
                    <a:pt x="33048" y="68887"/>
                    <a:pt x="33053" y="66438"/>
                  </a:cubicBezTo>
                  <a:cubicBezTo>
                    <a:pt x="33057" y="64756"/>
                    <a:pt x="33124" y="63077"/>
                    <a:pt x="33162" y="61399"/>
                  </a:cubicBezTo>
                  <a:cubicBezTo>
                    <a:pt x="33210" y="61377"/>
                    <a:pt x="33260" y="61357"/>
                    <a:pt x="33307" y="61336"/>
                  </a:cubicBezTo>
                  <a:cubicBezTo>
                    <a:pt x="33553" y="61625"/>
                    <a:pt x="33840" y="61885"/>
                    <a:pt x="34027" y="62209"/>
                  </a:cubicBezTo>
                  <a:cubicBezTo>
                    <a:pt x="34713" y="63405"/>
                    <a:pt x="35573" y="64441"/>
                    <a:pt x="36709" y="65233"/>
                  </a:cubicBezTo>
                  <a:cubicBezTo>
                    <a:pt x="36933" y="65387"/>
                    <a:pt x="37142" y="65563"/>
                    <a:pt x="37332" y="65757"/>
                  </a:cubicBezTo>
                  <a:cubicBezTo>
                    <a:pt x="38913" y="67333"/>
                    <a:pt x="40866" y="68219"/>
                    <a:pt x="42981" y="68730"/>
                  </a:cubicBezTo>
                  <a:cubicBezTo>
                    <a:pt x="46523" y="69590"/>
                    <a:pt x="50130" y="70097"/>
                    <a:pt x="53749" y="70497"/>
                  </a:cubicBezTo>
                  <a:cubicBezTo>
                    <a:pt x="54632" y="70595"/>
                    <a:pt x="55510" y="70643"/>
                    <a:pt x="56386" y="70643"/>
                  </a:cubicBezTo>
                  <a:cubicBezTo>
                    <a:pt x="57891" y="70643"/>
                    <a:pt x="59388" y="70499"/>
                    <a:pt x="60893" y="70208"/>
                  </a:cubicBezTo>
                  <a:lnTo>
                    <a:pt x="60893" y="70208"/>
                  </a:lnTo>
                  <a:cubicBezTo>
                    <a:pt x="60893" y="70345"/>
                    <a:pt x="60884" y="70477"/>
                    <a:pt x="60893" y="70608"/>
                  </a:cubicBezTo>
                  <a:cubicBezTo>
                    <a:pt x="60995" y="72189"/>
                    <a:pt x="61084" y="73765"/>
                    <a:pt x="61219" y="75337"/>
                  </a:cubicBezTo>
                  <a:cubicBezTo>
                    <a:pt x="61240" y="75554"/>
                    <a:pt x="61491" y="75904"/>
                    <a:pt x="61651" y="75912"/>
                  </a:cubicBezTo>
                  <a:cubicBezTo>
                    <a:pt x="61657" y="75913"/>
                    <a:pt x="61664" y="75913"/>
                    <a:pt x="61670" y="75913"/>
                  </a:cubicBezTo>
                  <a:cubicBezTo>
                    <a:pt x="61892" y="75913"/>
                    <a:pt x="62169" y="75715"/>
                    <a:pt x="62330" y="75524"/>
                  </a:cubicBezTo>
                  <a:cubicBezTo>
                    <a:pt x="62499" y="75328"/>
                    <a:pt x="62580" y="75044"/>
                    <a:pt x="62647" y="74783"/>
                  </a:cubicBezTo>
                  <a:cubicBezTo>
                    <a:pt x="62893" y="73864"/>
                    <a:pt x="63131" y="72939"/>
                    <a:pt x="63347" y="72010"/>
                  </a:cubicBezTo>
                  <a:cubicBezTo>
                    <a:pt x="63736" y="70357"/>
                    <a:pt x="64147" y="68704"/>
                    <a:pt x="64474" y="67039"/>
                  </a:cubicBezTo>
                  <a:cubicBezTo>
                    <a:pt x="64736" y="65693"/>
                    <a:pt x="64580" y="65289"/>
                    <a:pt x="62860" y="64961"/>
                  </a:cubicBezTo>
                  <a:cubicBezTo>
                    <a:pt x="62783" y="64947"/>
                    <a:pt x="62704" y="64942"/>
                    <a:pt x="62624" y="64942"/>
                  </a:cubicBezTo>
                  <a:cubicBezTo>
                    <a:pt x="62483" y="64942"/>
                    <a:pt x="62339" y="64956"/>
                    <a:pt x="62197" y="64956"/>
                  </a:cubicBezTo>
                  <a:cubicBezTo>
                    <a:pt x="62138" y="64956"/>
                    <a:pt x="62075" y="64961"/>
                    <a:pt x="62013" y="64961"/>
                  </a:cubicBezTo>
                  <a:cubicBezTo>
                    <a:pt x="61961" y="64961"/>
                    <a:pt x="61909" y="64958"/>
                    <a:pt x="61858" y="64944"/>
                  </a:cubicBezTo>
                  <a:cubicBezTo>
                    <a:pt x="61126" y="64748"/>
                    <a:pt x="60396" y="64518"/>
                    <a:pt x="59659" y="64339"/>
                  </a:cubicBezTo>
                  <a:cubicBezTo>
                    <a:pt x="57363" y="63794"/>
                    <a:pt x="55109" y="63167"/>
                    <a:pt x="53053" y="61928"/>
                  </a:cubicBezTo>
                  <a:cubicBezTo>
                    <a:pt x="51239" y="60838"/>
                    <a:pt x="49333" y="59896"/>
                    <a:pt x="47532" y="58784"/>
                  </a:cubicBezTo>
                  <a:cubicBezTo>
                    <a:pt x="46357" y="58061"/>
                    <a:pt x="45299" y="57148"/>
                    <a:pt x="44150" y="56293"/>
                  </a:cubicBezTo>
                  <a:cubicBezTo>
                    <a:pt x="44091" y="56109"/>
                    <a:pt x="44053" y="55802"/>
                    <a:pt x="43908" y="55551"/>
                  </a:cubicBezTo>
                  <a:cubicBezTo>
                    <a:pt x="42959" y="53923"/>
                    <a:pt x="41972" y="52318"/>
                    <a:pt x="41027" y="50687"/>
                  </a:cubicBezTo>
                  <a:cubicBezTo>
                    <a:pt x="40747" y="50196"/>
                    <a:pt x="40603" y="49629"/>
                    <a:pt x="40323" y="49136"/>
                  </a:cubicBezTo>
                  <a:cubicBezTo>
                    <a:pt x="39853" y="48288"/>
                    <a:pt x="39294" y="47492"/>
                    <a:pt x="38832" y="46644"/>
                  </a:cubicBezTo>
                  <a:cubicBezTo>
                    <a:pt x="38336" y="45728"/>
                    <a:pt x="37802" y="44821"/>
                    <a:pt x="37726" y="43739"/>
                  </a:cubicBezTo>
                  <a:cubicBezTo>
                    <a:pt x="37722" y="43670"/>
                    <a:pt x="37633" y="43607"/>
                    <a:pt x="37581" y="43543"/>
                  </a:cubicBezTo>
                  <a:cubicBezTo>
                    <a:pt x="37454" y="43373"/>
                    <a:pt x="37281" y="43224"/>
                    <a:pt x="37209" y="43032"/>
                  </a:cubicBezTo>
                  <a:cubicBezTo>
                    <a:pt x="36887" y="42209"/>
                    <a:pt x="36603" y="41371"/>
                    <a:pt x="36285" y="40549"/>
                  </a:cubicBezTo>
                  <a:cubicBezTo>
                    <a:pt x="36146" y="40187"/>
                    <a:pt x="36179" y="39893"/>
                    <a:pt x="36387" y="39556"/>
                  </a:cubicBezTo>
                  <a:cubicBezTo>
                    <a:pt x="36662" y="39109"/>
                    <a:pt x="36883" y="38627"/>
                    <a:pt x="37099" y="38146"/>
                  </a:cubicBezTo>
                  <a:cubicBezTo>
                    <a:pt x="38709" y="34521"/>
                    <a:pt x="38722" y="30934"/>
                    <a:pt x="36671" y="27476"/>
                  </a:cubicBezTo>
                  <a:cubicBezTo>
                    <a:pt x="35557" y="25597"/>
                    <a:pt x="33972" y="24290"/>
                    <a:pt x="31671" y="24149"/>
                  </a:cubicBezTo>
                  <a:cubicBezTo>
                    <a:pt x="31336" y="24127"/>
                    <a:pt x="31305" y="23919"/>
                    <a:pt x="31264" y="23675"/>
                  </a:cubicBezTo>
                  <a:cubicBezTo>
                    <a:pt x="31128" y="22892"/>
                    <a:pt x="31001" y="22108"/>
                    <a:pt x="30839" y="21333"/>
                  </a:cubicBezTo>
                  <a:cubicBezTo>
                    <a:pt x="30755" y="20920"/>
                    <a:pt x="30607" y="20520"/>
                    <a:pt x="30509" y="20188"/>
                  </a:cubicBezTo>
                  <a:cubicBezTo>
                    <a:pt x="31157" y="19310"/>
                    <a:pt x="32078" y="18841"/>
                    <a:pt x="32874" y="18215"/>
                  </a:cubicBezTo>
                  <a:cubicBezTo>
                    <a:pt x="34425" y="16997"/>
                    <a:pt x="35607" y="15471"/>
                    <a:pt x="35887" y="13410"/>
                  </a:cubicBezTo>
                  <a:cubicBezTo>
                    <a:pt x="35930" y="13099"/>
                    <a:pt x="36005" y="12793"/>
                    <a:pt x="36069" y="12490"/>
                  </a:cubicBezTo>
                  <a:cubicBezTo>
                    <a:pt x="36119" y="12494"/>
                    <a:pt x="36146" y="12490"/>
                    <a:pt x="36149" y="12499"/>
                  </a:cubicBezTo>
                  <a:cubicBezTo>
                    <a:pt x="36319" y="12997"/>
                    <a:pt x="36514" y="13486"/>
                    <a:pt x="36645" y="13994"/>
                  </a:cubicBezTo>
                  <a:cubicBezTo>
                    <a:pt x="37358" y="16699"/>
                    <a:pt x="39205" y="18385"/>
                    <a:pt x="41603" y="19536"/>
                  </a:cubicBezTo>
                  <a:cubicBezTo>
                    <a:pt x="42174" y="19808"/>
                    <a:pt x="42816" y="19952"/>
                    <a:pt x="43460" y="19952"/>
                  </a:cubicBezTo>
                  <a:cubicBezTo>
                    <a:pt x="45233" y="19952"/>
                    <a:pt x="47016" y="18866"/>
                    <a:pt x="47324" y="16400"/>
                  </a:cubicBezTo>
                  <a:cubicBezTo>
                    <a:pt x="47383" y="15910"/>
                    <a:pt x="47447" y="15412"/>
                    <a:pt x="47421" y="14922"/>
                  </a:cubicBezTo>
                  <a:cubicBezTo>
                    <a:pt x="47337" y="13422"/>
                    <a:pt x="47845" y="12133"/>
                    <a:pt x="48621" y="10889"/>
                  </a:cubicBezTo>
                  <a:cubicBezTo>
                    <a:pt x="49210" y="9939"/>
                    <a:pt x="49740" y="8942"/>
                    <a:pt x="50176" y="7911"/>
                  </a:cubicBezTo>
                  <a:cubicBezTo>
                    <a:pt x="50790" y="6459"/>
                    <a:pt x="50676" y="5082"/>
                    <a:pt x="49422" y="3954"/>
                  </a:cubicBezTo>
                  <a:cubicBezTo>
                    <a:pt x="48867" y="3456"/>
                    <a:pt x="48218" y="3165"/>
                    <a:pt x="47498" y="3106"/>
                  </a:cubicBezTo>
                  <a:cubicBezTo>
                    <a:pt x="45333" y="2931"/>
                    <a:pt x="43370" y="2330"/>
                    <a:pt x="41553" y="1014"/>
                  </a:cubicBezTo>
                  <a:cubicBezTo>
                    <a:pt x="40613" y="336"/>
                    <a:pt x="39511" y="0"/>
                    <a:pt x="383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737;p28">
              <a:extLst>
                <a:ext uri="{FF2B5EF4-FFF2-40B4-BE49-F238E27FC236}">
                  <a16:creationId xmlns:a16="http://schemas.microsoft.com/office/drawing/2014/main" id="{68D6EB66-72BB-BC5E-BE06-BEBDADD872EA}"/>
                </a:ext>
              </a:extLst>
            </p:cNvPr>
            <p:cNvSpPr/>
            <p:nvPr/>
          </p:nvSpPr>
          <p:spPr>
            <a:xfrm>
              <a:off x="2520876" y="3767284"/>
              <a:ext cx="67805" cy="244329"/>
            </a:xfrm>
            <a:custGeom>
              <a:avLst/>
              <a:gdLst/>
              <a:ahLst/>
              <a:cxnLst/>
              <a:rect l="l" t="t" r="r" b="b"/>
              <a:pathLst>
                <a:path w="2413" h="8695" extrusionOk="0">
                  <a:moveTo>
                    <a:pt x="789" y="1"/>
                  </a:moveTo>
                  <a:cubicBezTo>
                    <a:pt x="505" y="2871"/>
                    <a:pt x="1" y="5713"/>
                    <a:pt x="560" y="8694"/>
                  </a:cubicBezTo>
                  <a:cubicBezTo>
                    <a:pt x="619" y="8536"/>
                    <a:pt x="658" y="8464"/>
                    <a:pt x="679" y="8384"/>
                  </a:cubicBezTo>
                  <a:cubicBezTo>
                    <a:pt x="1144" y="6540"/>
                    <a:pt x="1602" y="4694"/>
                    <a:pt x="2056" y="2846"/>
                  </a:cubicBezTo>
                  <a:cubicBezTo>
                    <a:pt x="2134" y="2533"/>
                    <a:pt x="2194" y="2215"/>
                    <a:pt x="2234" y="1896"/>
                  </a:cubicBezTo>
                  <a:cubicBezTo>
                    <a:pt x="2413" y="465"/>
                    <a:pt x="2408" y="465"/>
                    <a:pt x="1014" y="65"/>
                  </a:cubicBezTo>
                  <a:cubicBezTo>
                    <a:pt x="933" y="43"/>
                    <a:pt x="853" y="17"/>
                    <a:pt x="789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738;p28">
              <a:extLst>
                <a:ext uri="{FF2B5EF4-FFF2-40B4-BE49-F238E27FC236}">
                  <a16:creationId xmlns:a16="http://schemas.microsoft.com/office/drawing/2014/main" id="{CF534CEB-2791-6564-B5BB-4CD2C697799B}"/>
                </a:ext>
              </a:extLst>
            </p:cNvPr>
            <p:cNvSpPr/>
            <p:nvPr/>
          </p:nvSpPr>
          <p:spPr>
            <a:xfrm>
              <a:off x="1733313" y="1943049"/>
              <a:ext cx="475396" cy="522042"/>
            </a:xfrm>
            <a:custGeom>
              <a:avLst/>
              <a:gdLst/>
              <a:ahLst/>
              <a:cxnLst/>
              <a:rect l="l" t="t" r="r" b="b"/>
              <a:pathLst>
                <a:path w="16918" h="18578" extrusionOk="0">
                  <a:moveTo>
                    <a:pt x="4710" y="0"/>
                  </a:moveTo>
                  <a:cubicBezTo>
                    <a:pt x="3121" y="0"/>
                    <a:pt x="1744" y="653"/>
                    <a:pt x="606" y="1967"/>
                  </a:cubicBezTo>
                  <a:cubicBezTo>
                    <a:pt x="1" y="2666"/>
                    <a:pt x="26" y="3097"/>
                    <a:pt x="632" y="3740"/>
                  </a:cubicBezTo>
                  <a:cubicBezTo>
                    <a:pt x="746" y="3864"/>
                    <a:pt x="856" y="3992"/>
                    <a:pt x="963" y="4124"/>
                  </a:cubicBezTo>
                  <a:cubicBezTo>
                    <a:pt x="2412" y="5930"/>
                    <a:pt x="2712" y="8098"/>
                    <a:pt x="2857" y="10309"/>
                  </a:cubicBezTo>
                  <a:cubicBezTo>
                    <a:pt x="2895" y="10624"/>
                    <a:pt x="2857" y="10969"/>
                    <a:pt x="2980" y="11246"/>
                  </a:cubicBezTo>
                  <a:cubicBezTo>
                    <a:pt x="3374" y="12128"/>
                    <a:pt x="3903" y="12954"/>
                    <a:pt x="4242" y="13857"/>
                  </a:cubicBezTo>
                  <a:cubicBezTo>
                    <a:pt x="5047" y="16012"/>
                    <a:pt x="6709" y="17287"/>
                    <a:pt x="8649" y="18219"/>
                  </a:cubicBezTo>
                  <a:cubicBezTo>
                    <a:pt x="9158" y="18464"/>
                    <a:pt x="9671" y="18578"/>
                    <a:pt x="10160" y="18578"/>
                  </a:cubicBezTo>
                  <a:cubicBezTo>
                    <a:pt x="11706" y="18578"/>
                    <a:pt x="13024" y="17440"/>
                    <a:pt x="13281" y="15681"/>
                  </a:cubicBezTo>
                  <a:cubicBezTo>
                    <a:pt x="13354" y="15195"/>
                    <a:pt x="13404" y="14696"/>
                    <a:pt x="13388" y="14207"/>
                  </a:cubicBezTo>
                  <a:cubicBezTo>
                    <a:pt x="13328" y="12595"/>
                    <a:pt x="13815" y="11165"/>
                    <a:pt x="14700" y="9840"/>
                  </a:cubicBezTo>
                  <a:cubicBezTo>
                    <a:pt x="15405" y="8793"/>
                    <a:pt x="15985" y="7694"/>
                    <a:pt x="16371" y="6471"/>
                  </a:cubicBezTo>
                  <a:cubicBezTo>
                    <a:pt x="16917" y="4758"/>
                    <a:pt x="15616" y="3356"/>
                    <a:pt x="14324" y="3139"/>
                  </a:cubicBezTo>
                  <a:cubicBezTo>
                    <a:pt x="13925" y="3075"/>
                    <a:pt x="13522" y="2991"/>
                    <a:pt x="13120" y="2960"/>
                  </a:cubicBezTo>
                  <a:cubicBezTo>
                    <a:pt x="11412" y="2819"/>
                    <a:pt x="9832" y="2364"/>
                    <a:pt x="8488" y="1223"/>
                  </a:cubicBezTo>
                  <a:cubicBezTo>
                    <a:pt x="7763" y="605"/>
                    <a:pt x="6869" y="302"/>
                    <a:pt x="5946" y="124"/>
                  </a:cubicBezTo>
                  <a:cubicBezTo>
                    <a:pt x="5521" y="41"/>
                    <a:pt x="5108" y="0"/>
                    <a:pt x="471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739;p28">
              <a:extLst>
                <a:ext uri="{FF2B5EF4-FFF2-40B4-BE49-F238E27FC236}">
                  <a16:creationId xmlns:a16="http://schemas.microsoft.com/office/drawing/2014/main" id="{68862D2A-C528-4C98-166E-D41121342C58}"/>
                </a:ext>
              </a:extLst>
            </p:cNvPr>
            <p:cNvSpPr/>
            <p:nvPr/>
          </p:nvSpPr>
          <p:spPr>
            <a:xfrm>
              <a:off x="1471917" y="3361505"/>
              <a:ext cx="498578" cy="208895"/>
            </a:xfrm>
            <a:custGeom>
              <a:avLst/>
              <a:gdLst/>
              <a:ahLst/>
              <a:cxnLst/>
              <a:rect l="l" t="t" r="r" b="b"/>
              <a:pathLst>
                <a:path w="17743" h="7434" extrusionOk="0">
                  <a:moveTo>
                    <a:pt x="16468" y="0"/>
                  </a:moveTo>
                  <a:cubicBezTo>
                    <a:pt x="14091" y="1692"/>
                    <a:pt x="13179" y="2113"/>
                    <a:pt x="10361" y="2901"/>
                  </a:cubicBezTo>
                  <a:cubicBezTo>
                    <a:pt x="8438" y="3438"/>
                    <a:pt x="6514" y="3970"/>
                    <a:pt x="4607" y="4558"/>
                  </a:cubicBezTo>
                  <a:cubicBezTo>
                    <a:pt x="3430" y="4924"/>
                    <a:pt x="2265" y="5309"/>
                    <a:pt x="1021" y="5309"/>
                  </a:cubicBezTo>
                  <a:cubicBezTo>
                    <a:pt x="687" y="5309"/>
                    <a:pt x="348" y="5281"/>
                    <a:pt x="1" y="5218"/>
                  </a:cubicBezTo>
                  <a:lnTo>
                    <a:pt x="1" y="5218"/>
                  </a:lnTo>
                  <a:cubicBezTo>
                    <a:pt x="187" y="5576"/>
                    <a:pt x="463" y="5874"/>
                    <a:pt x="483" y="6190"/>
                  </a:cubicBezTo>
                  <a:cubicBezTo>
                    <a:pt x="504" y="6534"/>
                    <a:pt x="288" y="6893"/>
                    <a:pt x="119" y="7433"/>
                  </a:cubicBezTo>
                  <a:cubicBezTo>
                    <a:pt x="6467" y="6837"/>
                    <a:pt x="12451" y="5507"/>
                    <a:pt x="17743" y="1934"/>
                  </a:cubicBezTo>
                  <a:cubicBezTo>
                    <a:pt x="17346" y="1330"/>
                    <a:pt x="16908" y="665"/>
                    <a:pt x="1646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740;p28">
              <a:extLst>
                <a:ext uri="{FF2B5EF4-FFF2-40B4-BE49-F238E27FC236}">
                  <a16:creationId xmlns:a16="http://schemas.microsoft.com/office/drawing/2014/main" id="{7B69F256-9BA1-EFFC-ADAD-6CBE805EB67E}"/>
                </a:ext>
              </a:extLst>
            </p:cNvPr>
            <p:cNvSpPr/>
            <p:nvPr/>
          </p:nvSpPr>
          <p:spPr>
            <a:xfrm>
              <a:off x="1330118" y="2607639"/>
              <a:ext cx="532636" cy="687691"/>
            </a:xfrm>
            <a:custGeom>
              <a:avLst/>
              <a:gdLst/>
              <a:ahLst/>
              <a:cxnLst/>
              <a:rect l="l" t="t" r="r" b="b"/>
              <a:pathLst>
                <a:path w="18955" h="24473" extrusionOk="0">
                  <a:moveTo>
                    <a:pt x="4187" y="0"/>
                  </a:moveTo>
                  <a:cubicBezTo>
                    <a:pt x="3496" y="170"/>
                    <a:pt x="2826" y="333"/>
                    <a:pt x="2195" y="491"/>
                  </a:cubicBezTo>
                  <a:cubicBezTo>
                    <a:pt x="2077" y="1448"/>
                    <a:pt x="1988" y="2361"/>
                    <a:pt x="1847" y="3263"/>
                  </a:cubicBezTo>
                  <a:cubicBezTo>
                    <a:pt x="1381" y="6258"/>
                    <a:pt x="877" y="9244"/>
                    <a:pt x="424" y="12239"/>
                  </a:cubicBezTo>
                  <a:cubicBezTo>
                    <a:pt x="271" y="13243"/>
                    <a:pt x="85" y="14283"/>
                    <a:pt x="187" y="15280"/>
                  </a:cubicBezTo>
                  <a:cubicBezTo>
                    <a:pt x="310" y="16485"/>
                    <a:pt x="716" y="17661"/>
                    <a:pt x="1013" y="18905"/>
                  </a:cubicBezTo>
                  <a:cubicBezTo>
                    <a:pt x="1813" y="18406"/>
                    <a:pt x="2534" y="17967"/>
                    <a:pt x="3246" y="17516"/>
                  </a:cubicBezTo>
                  <a:cubicBezTo>
                    <a:pt x="3398" y="17419"/>
                    <a:pt x="3534" y="17278"/>
                    <a:pt x="3662" y="17146"/>
                  </a:cubicBezTo>
                  <a:cubicBezTo>
                    <a:pt x="4894" y="15859"/>
                    <a:pt x="6081" y="14534"/>
                    <a:pt x="7161" y="13107"/>
                  </a:cubicBezTo>
                  <a:cubicBezTo>
                    <a:pt x="8844" y="10887"/>
                    <a:pt x="9772" y="8442"/>
                    <a:pt x="9725" y="5636"/>
                  </a:cubicBezTo>
                  <a:cubicBezTo>
                    <a:pt x="9720" y="5350"/>
                    <a:pt x="9606" y="4941"/>
                    <a:pt x="10034" y="4912"/>
                  </a:cubicBezTo>
                  <a:cubicBezTo>
                    <a:pt x="10035" y="4912"/>
                    <a:pt x="10036" y="4912"/>
                    <a:pt x="10037" y="4912"/>
                  </a:cubicBezTo>
                  <a:cubicBezTo>
                    <a:pt x="10149" y="4912"/>
                    <a:pt x="10391" y="5369"/>
                    <a:pt x="10399" y="5618"/>
                  </a:cubicBezTo>
                  <a:cubicBezTo>
                    <a:pt x="10493" y="7723"/>
                    <a:pt x="10064" y="9733"/>
                    <a:pt x="9013" y="11552"/>
                  </a:cubicBezTo>
                  <a:cubicBezTo>
                    <a:pt x="7191" y="14700"/>
                    <a:pt x="4755" y="17320"/>
                    <a:pt x="1865" y="19501"/>
                  </a:cubicBezTo>
                  <a:cubicBezTo>
                    <a:pt x="1292" y="19935"/>
                    <a:pt x="615" y="20226"/>
                    <a:pt x="0" y="20574"/>
                  </a:cubicBezTo>
                  <a:cubicBezTo>
                    <a:pt x="131" y="21827"/>
                    <a:pt x="263" y="23105"/>
                    <a:pt x="406" y="24472"/>
                  </a:cubicBezTo>
                  <a:cubicBezTo>
                    <a:pt x="1441" y="24233"/>
                    <a:pt x="2436" y="24000"/>
                    <a:pt x="3437" y="23765"/>
                  </a:cubicBezTo>
                  <a:cubicBezTo>
                    <a:pt x="6971" y="22938"/>
                    <a:pt x="10302" y="21677"/>
                    <a:pt x="13094" y="19241"/>
                  </a:cubicBezTo>
                  <a:cubicBezTo>
                    <a:pt x="14932" y="17635"/>
                    <a:pt x="16480" y="15820"/>
                    <a:pt x="17497" y="13571"/>
                  </a:cubicBezTo>
                  <a:cubicBezTo>
                    <a:pt x="18611" y="11109"/>
                    <a:pt x="18954" y="8578"/>
                    <a:pt x="18188" y="5964"/>
                  </a:cubicBezTo>
                  <a:cubicBezTo>
                    <a:pt x="17349" y="3104"/>
                    <a:pt x="15785" y="941"/>
                    <a:pt x="12641" y="380"/>
                  </a:cubicBezTo>
                  <a:cubicBezTo>
                    <a:pt x="12539" y="363"/>
                    <a:pt x="12442" y="299"/>
                    <a:pt x="12348" y="299"/>
                  </a:cubicBezTo>
                  <a:cubicBezTo>
                    <a:pt x="12212" y="303"/>
                    <a:pt x="12048" y="312"/>
                    <a:pt x="11955" y="389"/>
                  </a:cubicBezTo>
                  <a:cubicBezTo>
                    <a:pt x="11268" y="946"/>
                    <a:pt x="10623" y="1556"/>
                    <a:pt x="9911" y="2074"/>
                  </a:cubicBezTo>
                  <a:cubicBezTo>
                    <a:pt x="9068" y="2693"/>
                    <a:pt x="8187" y="3259"/>
                    <a:pt x="7296" y="3808"/>
                  </a:cubicBezTo>
                  <a:cubicBezTo>
                    <a:pt x="7093" y="3936"/>
                    <a:pt x="6890" y="3996"/>
                    <a:pt x="6690" y="3996"/>
                  </a:cubicBezTo>
                  <a:cubicBezTo>
                    <a:pt x="6395" y="3996"/>
                    <a:pt x="6110" y="3863"/>
                    <a:pt x="5852" y="3616"/>
                  </a:cubicBezTo>
                  <a:cubicBezTo>
                    <a:pt x="5170" y="2952"/>
                    <a:pt x="4657" y="2181"/>
                    <a:pt x="4437" y="1240"/>
                  </a:cubicBezTo>
                  <a:cubicBezTo>
                    <a:pt x="4347" y="844"/>
                    <a:pt x="4276" y="443"/>
                    <a:pt x="4187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741;p28">
              <a:extLst>
                <a:ext uri="{FF2B5EF4-FFF2-40B4-BE49-F238E27FC236}">
                  <a16:creationId xmlns:a16="http://schemas.microsoft.com/office/drawing/2014/main" id="{8DA73AB8-866F-D06A-B085-56077A20277B}"/>
                </a:ext>
              </a:extLst>
            </p:cNvPr>
            <p:cNvSpPr/>
            <p:nvPr/>
          </p:nvSpPr>
          <p:spPr>
            <a:xfrm>
              <a:off x="1412511" y="3173200"/>
              <a:ext cx="462751" cy="240030"/>
            </a:xfrm>
            <a:custGeom>
              <a:avLst/>
              <a:gdLst/>
              <a:ahLst/>
              <a:cxnLst/>
              <a:rect l="l" t="t" r="r" b="b"/>
              <a:pathLst>
                <a:path w="16468" h="8542" extrusionOk="0">
                  <a:moveTo>
                    <a:pt x="15154" y="1"/>
                  </a:moveTo>
                  <a:cubicBezTo>
                    <a:pt x="14281" y="1168"/>
                    <a:pt x="13158" y="1769"/>
                    <a:pt x="11963" y="2280"/>
                  </a:cubicBezTo>
                  <a:cubicBezTo>
                    <a:pt x="10997" y="2697"/>
                    <a:pt x="10065" y="3178"/>
                    <a:pt x="9098" y="3601"/>
                  </a:cubicBezTo>
                  <a:cubicBezTo>
                    <a:pt x="8450" y="3881"/>
                    <a:pt x="7793" y="4218"/>
                    <a:pt x="7106" y="4333"/>
                  </a:cubicBezTo>
                  <a:cubicBezTo>
                    <a:pt x="5492" y="4605"/>
                    <a:pt x="3861" y="4797"/>
                    <a:pt x="2229" y="4942"/>
                  </a:cubicBezTo>
                  <a:cubicBezTo>
                    <a:pt x="2083" y="4955"/>
                    <a:pt x="1937" y="4960"/>
                    <a:pt x="1790" y="4960"/>
                  </a:cubicBezTo>
                  <a:cubicBezTo>
                    <a:pt x="1198" y="4960"/>
                    <a:pt x="598" y="4875"/>
                    <a:pt x="0" y="4848"/>
                  </a:cubicBezTo>
                  <a:lnTo>
                    <a:pt x="0" y="4848"/>
                  </a:lnTo>
                  <a:cubicBezTo>
                    <a:pt x="339" y="6066"/>
                    <a:pt x="683" y="7306"/>
                    <a:pt x="1026" y="8542"/>
                  </a:cubicBezTo>
                  <a:lnTo>
                    <a:pt x="1187" y="8495"/>
                  </a:lnTo>
                  <a:cubicBezTo>
                    <a:pt x="1348" y="8337"/>
                    <a:pt x="1483" y="8094"/>
                    <a:pt x="1678" y="8034"/>
                  </a:cubicBezTo>
                  <a:cubicBezTo>
                    <a:pt x="2386" y="7805"/>
                    <a:pt x="3136" y="7702"/>
                    <a:pt x="3827" y="7438"/>
                  </a:cubicBezTo>
                  <a:cubicBezTo>
                    <a:pt x="6836" y="6288"/>
                    <a:pt x="9924" y="5394"/>
                    <a:pt x="13023" y="4524"/>
                  </a:cubicBezTo>
                  <a:cubicBezTo>
                    <a:pt x="14179" y="4196"/>
                    <a:pt x="15281" y="3669"/>
                    <a:pt x="16468" y="3208"/>
                  </a:cubicBezTo>
                  <a:cubicBezTo>
                    <a:pt x="16009" y="2088"/>
                    <a:pt x="15599" y="1091"/>
                    <a:pt x="15154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742;p28">
              <a:extLst>
                <a:ext uri="{FF2B5EF4-FFF2-40B4-BE49-F238E27FC236}">
                  <a16:creationId xmlns:a16="http://schemas.microsoft.com/office/drawing/2014/main" id="{E8B2E7E2-70EE-566E-0712-14727B202A08}"/>
                </a:ext>
              </a:extLst>
            </p:cNvPr>
            <p:cNvSpPr/>
            <p:nvPr/>
          </p:nvSpPr>
          <p:spPr>
            <a:xfrm>
              <a:off x="1149849" y="1960500"/>
              <a:ext cx="648576" cy="445076"/>
            </a:xfrm>
            <a:custGeom>
              <a:avLst/>
              <a:gdLst/>
              <a:ahLst/>
              <a:cxnLst/>
              <a:rect l="l" t="t" r="r" b="b"/>
              <a:pathLst>
                <a:path w="23081" h="15839" extrusionOk="0">
                  <a:moveTo>
                    <a:pt x="11758" y="0"/>
                  </a:moveTo>
                  <a:cubicBezTo>
                    <a:pt x="10752" y="0"/>
                    <a:pt x="9743" y="140"/>
                    <a:pt x="8734" y="534"/>
                  </a:cubicBezTo>
                  <a:cubicBezTo>
                    <a:pt x="8158" y="759"/>
                    <a:pt x="7491" y="789"/>
                    <a:pt x="6831" y="789"/>
                  </a:cubicBezTo>
                  <a:cubicBezTo>
                    <a:pt x="6594" y="789"/>
                    <a:pt x="6358" y="785"/>
                    <a:pt x="6128" y="785"/>
                  </a:cubicBezTo>
                  <a:cubicBezTo>
                    <a:pt x="5935" y="784"/>
                    <a:pt x="5742" y="783"/>
                    <a:pt x="5550" y="783"/>
                  </a:cubicBezTo>
                  <a:cubicBezTo>
                    <a:pt x="4250" y="783"/>
                    <a:pt x="2960" y="825"/>
                    <a:pt x="1712" y="1296"/>
                  </a:cubicBezTo>
                  <a:cubicBezTo>
                    <a:pt x="831" y="1628"/>
                    <a:pt x="345" y="2259"/>
                    <a:pt x="217" y="3183"/>
                  </a:cubicBezTo>
                  <a:cubicBezTo>
                    <a:pt x="0" y="4742"/>
                    <a:pt x="1068" y="6194"/>
                    <a:pt x="2713" y="6501"/>
                  </a:cubicBezTo>
                  <a:cubicBezTo>
                    <a:pt x="3204" y="6592"/>
                    <a:pt x="3690" y="6640"/>
                    <a:pt x="4169" y="6640"/>
                  </a:cubicBezTo>
                  <a:cubicBezTo>
                    <a:pt x="5329" y="6640"/>
                    <a:pt x="6450" y="6360"/>
                    <a:pt x="7518" y="5730"/>
                  </a:cubicBezTo>
                  <a:cubicBezTo>
                    <a:pt x="7803" y="5563"/>
                    <a:pt x="8024" y="5476"/>
                    <a:pt x="8196" y="5476"/>
                  </a:cubicBezTo>
                  <a:cubicBezTo>
                    <a:pt x="8501" y="5476"/>
                    <a:pt x="8653" y="5748"/>
                    <a:pt x="8742" y="6323"/>
                  </a:cubicBezTo>
                  <a:cubicBezTo>
                    <a:pt x="8937" y="7600"/>
                    <a:pt x="9492" y="8234"/>
                    <a:pt x="10771" y="8465"/>
                  </a:cubicBezTo>
                  <a:cubicBezTo>
                    <a:pt x="11258" y="8554"/>
                    <a:pt x="11741" y="8602"/>
                    <a:pt x="12217" y="8602"/>
                  </a:cubicBezTo>
                  <a:cubicBezTo>
                    <a:pt x="13331" y="8602"/>
                    <a:pt x="14411" y="8341"/>
                    <a:pt x="15441" y="7745"/>
                  </a:cubicBezTo>
                  <a:cubicBezTo>
                    <a:pt x="15733" y="7577"/>
                    <a:pt x="15954" y="7489"/>
                    <a:pt x="16125" y="7489"/>
                  </a:cubicBezTo>
                  <a:cubicBezTo>
                    <a:pt x="16425" y="7489"/>
                    <a:pt x="16570" y="7760"/>
                    <a:pt x="16670" y="8333"/>
                  </a:cubicBezTo>
                  <a:cubicBezTo>
                    <a:pt x="16818" y="9189"/>
                    <a:pt x="16942" y="10054"/>
                    <a:pt x="17191" y="10880"/>
                  </a:cubicBezTo>
                  <a:cubicBezTo>
                    <a:pt x="17381" y="11524"/>
                    <a:pt x="17750" y="12115"/>
                    <a:pt x="18030" y="12698"/>
                  </a:cubicBezTo>
                  <a:cubicBezTo>
                    <a:pt x="18542" y="12324"/>
                    <a:pt x="18920" y="11966"/>
                    <a:pt x="19364" y="11744"/>
                  </a:cubicBezTo>
                  <a:cubicBezTo>
                    <a:pt x="19623" y="11616"/>
                    <a:pt x="19866" y="11554"/>
                    <a:pt x="20087" y="11554"/>
                  </a:cubicBezTo>
                  <a:cubicBezTo>
                    <a:pt x="20658" y="11554"/>
                    <a:pt x="21075" y="11965"/>
                    <a:pt x="21192" y="12698"/>
                  </a:cubicBezTo>
                  <a:cubicBezTo>
                    <a:pt x="21247" y="13044"/>
                    <a:pt x="21247" y="13423"/>
                    <a:pt x="21165" y="13759"/>
                  </a:cubicBezTo>
                  <a:cubicBezTo>
                    <a:pt x="21005" y="14432"/>
                    <a:pt x="20772" y="15084"/>
                    <a:pt x="20539" y="15839"/>
                  </a:cubicBezTo>
                  <a:cubicBezTo>
                    <a:pt x="21327" y="15029"/>
                    <a:pt x="22052" y="14245"/>
                    <a:pt x="22365" y="13214"/>
                  </a:cubicBezTo>
                  <a:cubicBezTo>
                    <a:pt x="22941" y="11319"/>
                    <a:pt x="23080" y="9419"/>
                    <a:pt x="22738" y="7422"/>
                  </a:cubicBezTo>
                  <a:cubicBezTo>
                    <a:pt x="22064" y="3472"/>
                    <a:pt x="18488" y="959"/>
                    <a:pt x="15485" y="432"/>
                  </a:cubicBezTo>
                  <a:cubicBezTo>
                    <a:pt x="14252" y="216"/>
                    <a:pt x="13007" y="0"/>
                    <a:pt x="1175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743;p28">
              <a:extLst>
                <a:ext uri="{FF2B5EF4-FFF2-40B4-BE49-F238E27FC236}">
                  <a16:creationId xmlns:a16="http://schemas.microsoft.com/office/drawing/2014/main" id="{538B15A8-A4DF-1661-27F6-908E7A51A014}"/>
                </a:ext>
              </a:extLst>
            </p:cNvPr>
            <p:cNvSpPr/>
            <p:nvPr/>
          </p:nvSpPr>
          <p:spPr>
            <a:xfrm>
              <a:off x="1532756" y="2328680"/>
              <a:ext cx="94585" cy="96664"/>
            </a:xfrm>
            <a:custGeom>
              <a:avLst/>
              <a:gdLst/>
              <a:ahLst/>
              <a:cxnLst/>
              <a:rect l="l" t="t" r="r" b="b"/>
              <a:pathLst>
                <a:path w="3366" h="3440" extrusionOk="0">
                  <a:moveTo>
                    <a:pt x="1382" y="0"/>
                  </a:moveTo>
                  <a:cubicBezTo>
                    <a:pt x="604" y="0"/>
                    <a:pt x="18" y="730"/>
                    <a:pt x="10" y="1719"/>
                  </a:cubicBezTo>
                  <a:cubicBezTo>
                    <a:pt x="1" y="2750"/>
                    <a:pt x="628" y="3422"/>
                    <a:pt x="1608" y="3440"/>
                  </a:cubicBezTo>
                  <a:cubicBezTo>
                    <a:pt x="1616" y="3440"/>
                    <a:pt x="1624" y="3440"/>
                    <a:pt x="1632" y="3440"/>
                  </a:cubicBezTo>
                  <a:cubicBezTo>
                    <a:pt x="2578" y="3440"/>
                    <a:pt x="3337" y="2673"/>
                    <a:pt x="3353" y="1701"/>
                  </a:cubicBezTo>
                  <a:cubicBezTo>
                    <a:pt x="3366" y="683"/>
                    <a:pt x="2629" y="35"/>
                    <a:pt x="1421" y="1"/>
                  </a:cubicBezTo>
                  <a:cubicBezTo>
                    <a:pt x="1408" y="1"/>
                    <a:pt x="1395" y="0"/>
                    <a:pt x="1382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744;p28">
              <a:extLst>
                <a:ext uri="{FF2B5EF4-FFF2-40B4-BE49-F238E27FC236}">
                  <a16:creationId xmlns:a16="http://schemas.microsoft.com/office/drawing/2014/main" id="{18ED4E73-90BF-2C4E-5B1D-EDE8E6EBF08B}"/>
                </a:ext>
              </a:extLst>
            </p:cNvPr>
            <p:cNvSpPr/>
            <p:nvPr/>
          </p:nvSpPr>
          <p:spPr>
            <a:xfrm>
              <a:off x="1455505" y="2245163"/>
              <a:ext cx="56565" cy="73060"/>
            </a:xfrm>
            <a:custGeom>
              <a:avLst/>
              <a:gdLst/>
              <a:ahLst/>
              <a:cxnLst/>
              <a:rect l="l" t="t" r="r" b="b"/>
              <a:pathLst>
                <a:path w="2013" h="2600" extrusionOk="0">
                  <a:moveTo>
                    <a:pt x="992" y="1"/>
                  </a:moveTo>
                  <a:cubicBezTo>
                    <a:pt x="386" y="1"/>
                    <a:pt x="25" y="481"/>
                    <a:pt x="12" y="1299"/>
                  </a:cubicBezTo>
                  <a:cubicBezTo>
                    <a:pt x="0" y="2057"/>
                    <a:pt x="412" y="2590"/>
                    <a:pt x="1008" y="2599"/>
                  </a:cubicBezTo>
                  <a:cubicBezTo>
                    <a:pt x="1010" y="2599"/>
                    <a:pt x="1012" y="2599"/>
                    <a:pt x="1013" y="2599"/>
                  </a:cubicBezTo>
                  <a:cubicBezTo>
                    <a:pt x="1588" y="2599"/>
                    <a:pt x="1992" y="2043"/>
                    <a:pt x="2004" y="1231"/>
                  </a:cubicBezTo>
                  <a:cubicBezTo>
                    <a:pt x="2013" y="528"/>
                    <a:pt x="1576" y="1"/>
                    <a:pt x="9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745;p28">
              <a:extLst>
                <a:ext uri="{FF2B5EF4-FFF2-40B4-BE49-F238E27FC236}">
                  <a16:creationId xmlns:a16="http://schemas.microsoft.com/office/drawing/2014/main" id="{E39FDA04-5F06-BE57-CBB5-B3DA108B186F}"/>
                </a:ext>
              </a:extLst>
            </p:cNvPr>
            <p:cNvSpPr/>
            <p:nvPr/>
          </p:nvSpPr>
          <p:spPr>
            <a:xfrm>
              <a:off x="1335345" y="2401490"/>
              <a:ext cx="127911" cy="76572"/>
            </a:xfrm>
            <a:custGeom>
              <a:avLst/>
              <a:gdLst/>
              <a:ahLst/>
              <a:cxnLst/>
              <a:rect l="l" t="t" r="r" b="b"/>
              <a:pathLst>
                <a:path w="4552" h="2725" extrusionOk="0">
                  <a:moveTo>
                    <a:pt x="911" y="831"/>
                  </a:moveTo>
                  <a:lnTo>
                    <a:pt x="911" y="831"/>
                  </a:lnTo>
                  <a:cubicBezTo>
                    <a:pt x="1352" y="856"/>
                    <a:pt x="1780" y="890"/>
                    <a:pt x="2204" y="903"/>
                  </a:cubicBezTo>
                  <a:cubicBezTo>
                    <a:pt x="2350" y="906"/>
                    <a:pt x="2496" y="907"/>
                    <a:pt x="2644" y="907"/>
                  </a:cubicBezTo>
                  <a:cubicBezTo>
                    <a:pt x="2939" y="907"/>
                    <a:pt x="3243" y="903"/>
                    <a:pt x="3569" y="903"/>
                  </a:cubicBezTo>
                  <a:cubicBezTo>
                    <a:pt x="3412" y="1678"/>
                    <a:pt x="3141" y="1898"/>
                    <a:pt x="2370" y="1898"/>
                  </a:cubicBezTo>
                  <a:cubicBezTo>
                    <a:pt x="2326" y="1898"/>
                    <a:pt x="2281" y="1897"/>
                    <a:pt x="2234" y="1896"/>
                  </a:cubicBezTo>
                  <a:cubicBezTo>
                    <a:pt x="1475" y="1871"/>
                    <a:pt x="1030" y="1538"/>
                    <a:pt x="911" y="831"/>
                  </a:cubicBezTo>
                  <a:close/>
                  <a:moveTo>
                    <a:pt x="1293" y="1"/>
                  </a:moveTo>
                  <a:cubicBezTo>
                    <a:pt x="941" y="141"/>
                    <a:pt x="420" y="183"/>
                    <a:pt x="276" y="443"/>
                  </a:cubicBezTo>
                  <a:cubicBezTo>
                    <a:pt x="1" y="929"/>
                    <a:pt x="179" y="1496"/>
                    <a:pt x="543" y="1951"/>
                  </a:cubicBezTo>
                  <a:cubicBezTo>
                    <a:pt x="593" y="2020"/>
                    <a:pt x="658" y="2075"/>
                    <a:pt x="717" y="2134"/>
                  </a:cubicBezTo>
                  <a:cubicBezTo>
                    <a:pt x="1148" y="2519"/>
                    <a:pt x="1811" y="2724"/>
                    <a:pt x="2454" y="2724"/>
                  </a:cubicBezTo>
                  <a:cubicBezTo>
                    <a:pt x="2879" y="2724"/>
                    <a:pt x="3295" y="2634"/>
                    <a:pt x="3628" y="2446"/>
                  </a:cubicBezTo>
                  <a:cubicBezTo>
                    <a:pt x="4099" y="2186"/>
                    <a:pt x="4552" y="1398"/>
                    <a:pt x="4327" y="993"/>
                  </a:cubicBezTo>
                  <a:cubicBezTo>
                    <a:pt x="4137" y="661"/>
                    <a:pt x="3721" y="316"/>
                    <a:pt x="3357" y="252"/>
                  </a:cubicBezTo>
                  <a:cubicBezTo>
                    <a:pt x="3089" y="203"/>
                    <a:pt x="2814" y="188"/>
                    <a:pt x="2536" y="188"/>
                  </a:cubicBezTo>
                  <a:cubicBezTo>
                    <a:pt x="2139" y="188"/>
                    <a:pt x="1736" y="218"/>
                    <a:pt x="1340" y="218"/>
                  </a:cubicBezTo>
                  <a:cubicBezTo>
                    <a:pt x="1323" y="146"/>
                    <a:pt x="1306" y="73"/>
                    <a:pt x="12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746;p28">
              <a:extLst>
                <a:ext uri="{FF2B5EF4-FFF2-40B4-BE49-F238E27FC236}">
                  <a16:creationId xmlns:a16="http://schemas.microsoft.com/office/drawing/2014/main" id="{D5B01C73-E30A-A7EC-8873-AFAF197C3FE6}"/>
                </a:ext>
              </a:extLst>
            </p:cNvPr>
            <p:cNvSpPr/>
            <p:nvPr/>
          </p:nvSpPr>
          <p:spPr>
            <a:xfrm>
              <a:off x="1401439" y="3660163"/>
              <a:ext cx="20148" cy="79860"/>
            </a:xfrm>
            <a:custGeom>
              <a:avLst/>
              <a:gdLst/>
              <a:ahLst/>
              <a:cxnLst/>
              <a:rect l="l" t="t" r="r" b="b"/>
              <a:pathLst>
                <a:path w="717" h="2842" extrusionOk="0">
                  <a:moveTo>
                    <a:pt x="208" y="0"/>
                  </a:moveTo>
                  <a:cubicBezTo>
                    <a:pt x="136" y="975"/>
                    <a:pt x="68" y="1900"/>
                    <a:pt x="0" y="2820"/>
                  </a:cubicBezTo>
                  <a:cubicBezTo>
                    <a:pt x="34" y="2828"/>
                    <a:pt x="64" y="2837"/>
                    <a:pt x="94" y="2841"/>
                  </a:cubicBezTo>
                  <a:cubicBezTo>
                    <a:pt x="301" y="1946"/>
                    <a:pt x="505" y="1048"/>
                    <a:pt x="717" y="102"/>
                  </a:cubicBezTo>
                  <a:cubicBezTo>
                    <a:pt x="513" y="60"/>
                    <a:pt x="344" y="26"/>
                    <a:pt x="20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747;p28">
              <a:extLst>
                <a:ext uri="{FF2B5EF4-FFF2-40B4-BE49-F238E27FC236}">
                  <a16:creationId xmlns:a16="http://schemas.microsoft.com/office/drawing/2014/main" id="{4F9A0F00-E4DE-EF36-90F4-BAF57EF3DE9F}"/>
                </a:ext>
              </a:extLst>
            </p:cNvPr>
            <p:cNvSpPr/>
            <p:nvPr/>
          </p:nvSpPr>
          <p:spPr>
            <a:xfrm>
              <a:off x="1349171" y="3657662"/>
              <a:ext cx="38694" cy="112288"/>
            </a:xfrm>
            <a:custGeom>
              <a:avLst/>
              <a:gdLst/>
              <a:ahLst/>
              <a:cxnLst/>
              <a:rect l="l" t="t" r="r" b="b"/>
              <a:pathLst>
                <a:path w="1377" h="3996" extrusionOk="0">
                  <a:moveTo>
                    <a:pt x="1377" y="1"/>
                  </a:moveTo>
                  <a:lnTo>
                    <a:pt x="1377" y="1"/>
                  </a:lnTo>
                  <a:cubicBezTo>
                    <a:pt x="835" y="140"/>
                    <a:pt x="407" y="251"/>
                    <a:pt x="93" y="329"/>
                  </a:cubicBezTo>
                  <a:cubicBezTo>
                    <a:pt x="123" y="1163"/>
                    <a:pt x="262" y="1871"/>
                    <a:pt x="148" y="2534"/>
                  </a:cubicBezTo>
                  <a:cubicBezTo>
                    <a:pt x="0" y="3420"/>
                    <a:pt x="487" y="3740"/>
                    <a:pt x="1051" y="3995"/>
                  </a:cubicBezTo>
                  <a:cubicBezTo>
                    <a:pt x="1157" y="2717"/>
                    <a:pt x="1263" y="1414"/>
                    <a:pt x="1377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748;p28">
              <a:extLst>
                <a:ext uri="{FF2B5EF4-FFF2-40B4-BE49-F238E27FC236}">
                  <a16:creationId xmlns:a16="http://schemas.microsoft.com/office/drawing/2014/main" id="{B27B2A61-57D0-4D05-E7D8-456CFF61084E}"/>
                </a:ext>
              </a:extLst>
            </p:cNvPr>
            <p:cNvSpPr/>
            <p:nvPr/>
          </p:nvSpPr>
          <p:spPr>
            <a:xfrm>
              <a:off x="1329387" y="2316512"/>
              <a:ext cx="53980" cy="67918"/>
            </a:xfrm>
            <a:custGeom>
              <a:avLst/>
              <a:gdLst/>
              <a:ahLst/>
              <a:cxnLst/>
              <a:rect l="l" t="t" r="r" b="b"/>
              <a:pathLst>
                <a:path w="1921" h="2417" extrusionOk="0">
                  <a:moveTo>
                    <a:pt x="1530" y="1"/>
                  </a:moveTo>
                  <a:cubicBezTo>
                    <a:pt x="1378" y="30"/>
                    <a:pt x="1182" y="13"/>
                    <a:pt x="1082" y="103"/>
                  </a:cubicBezTo>
                  <a:cubicBezTo>
                    <a:pt x="805" y="352"/>
                    <a:pt x="551" y="622"/>
                    <a:pt x="318" y="911"/>
                  </a:cubicBezTo>
                  <a:cubicBezTo>
                    <a:pt x="68" y="1218"/>
                    <a:pt x="0" y="1605"/>
                    <a:pt x="327" y="1865"/>
                  </a:cubicBezTo>
                  <a:cubicBezTo>
                    <a:pt x="645" y="2117"/>
                    <a:pt x="1048" y="2279"/>
                    <a:pt x="1433" y="2411"/>
                  </a:cubicBezTo>
                  <a:cubicBezTo>
                    <a:pt x="1445" y="2415"/>
                    <a:pt x="1457" y="2417"/>
                    <a:pt x="1471" y="2417"/>
                  </a:cubicBezTo>
                  <a:cubicBezTo>
                    <a:pt x="1594" y="2417"/>
                    <a:pt x="1771" y="2253"/>
                    <a:pt x="1921" y="2177"/>
                  </a:cubicBezTo>
                  <a:cubicBezTo>
                    <a:pt x="1810" y="2023"/>
                    <a:pt x="1734" y="1831"/>
                    <a:pt x="1589" y="1729"/>
                  </a:cubicBezTo>
                  <a:cubicBezTo>
                    <a:pt x="1407" y="1598"/>
                    <a:pt x="1175" y="1537"/>
                    <a:pt x="925" y="1432"/>
                  </a:cubicBezTo>
                  <a:cubicBezTo>
                    <a:pt x="1187" y="1073"/>
                    <a:pt x="1425" y="801"/>
                    <a:pt x="1589" y="494"/>
                  </a:cubicBezTo>
                  <a:cubicBezTo>
                    <a:pt x="1654" y="375"/>
                    <a:pt x="1555" y="166"/>
                    <a:pt x="1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749;p28">
              <a:extLst>
                <a:ext uri="{FF2B5EF4-FFF2-40B4-BE49-F238E27FC236}">
                  <a16:creationId xmlns:a16="http://schemas.microsoft.com/office/drawing/2014/main" id="{68435613-BC4B-0808-8777-A61AC1253752}"/>
                </a:ext>
              </a:extLst>
            </p:cNvPr>
            <p:cNvSpPr/>
            <p:nvPr/>
          </p:nvSpPr>
          <p:spPr>
            <a:xfrm>
              <a:off x="1285325" y="2237436"/>
              <a:ext cx="55301" cy="68789"/>
            </a:xfrm>
            <a:custGeom>
              <a:avLst/>
              <a:gdLst/>
              <a:ahLst/>
              <a:cxnLst/>
              <a:rect l="l" t="t" r="r" b="b"/>
              <a:pathLst>
                <a:path w="1968" h="2448" extrusionOk="0">
                  <a:moveTo>
                    <a:pt x="755" y="0"/>
                  </a:moveTo>
                  <a:cubicBezTo>
                    <a:pt x="709" y="0"/>
                    <a:pt x="665" y="5"/>
                    <a:pt x="624" y="15"/>
                  </a:cubicBezTo>
                  <a:cubicBezTo>
                    <a:pt x="399" y="71"/>
                    <a:pt x="196" y="441"/>
                    <a:pt x="90" y="713"/>
                  </a:cubicBezTo>
                  <a:cubicBezTo>
                    <a:pt x="1" y="952"/>
                    <a:pt x="30" y="1251"/>
                    <a:pt x="60" y="1518"/>
                  </a:cubicBezTo>
                  <a:cubicBezTo>
                    <a:pt x="103" y="1936"/>
                    <a:pt x="217" y="2354"/>
                    <a:pt x="713" y="2434"/>
                  </a:cubicBezTo>
                  <a:cubicBezTo>
                    <a:pt x="768" y="2443"/>
                    <a:pt x="821" y="2448"/>
                    <a:pt x="873" y="2448"/>
                  </a:cubicBezTo>
                  <a:cubicBezTo>
                    <a:pt x="1271" y="2448"/>
                    <a:pt x="1537" y="2180"/>
                    <a:pt x="1722" y="1821"/>
                  </a:cubicBezTo>
                  <a:cubicBezTo>
                    <a:pt x="1823" y="1613"/>
                    <a:pt x="1865" y="1375"/>
                    <a:pt x="1967" y="1059"/>
                  </a:cubicBezTo>
                  <a:cubicBezTo>
                    <a:pt x="1836" y="821"/>
                    <a:pt x="1742" y="475"/>
                    <a:pt x="1518" y="295"/>
                  </a:cubicBezTo>
                  <a:cubicBezTo>
                    <a:pt x="1317" y="137"/>
                    <a:pt x="1007" y="0"/>
                    <a:pt x="7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750;p28">
              <a:extLst>
                <a:ext uri="{FF2B5EF4-FFF2-40B4-BE49-F238E27FC236}">
                  <a16:creationId xmlns:a16="http://schemas.microsoft.com/office/drawing/2014/main" id="{B4981A31-F92C-31F4-A1F8-B87EF8A222BE}"/>
                </a:ext>
              </a:extLst>
            </p:cNvPr>
            <p:cNvSpPr/>
            <p:nvPr/>
          </p:nvSpPr>
          <p:spPr>
            <a:xfrm>
              <a:off x="1293643" y="3676546"/>
              <a:ext cx="40661" cy="63478"/>
            </a:xfrm>
            <a:custGeom>
              <a:avLst/>
              <a:gdLst/>
              <a:ahLst/>
              <a:cxnLst/>
              <a:rect l="l" t="t" r="r" b="b"/>
              <a:pathLst>
                <a:path w="1447" h="2259" extrusionOk="0">
                  <a:moveTo>
                    <a:pt x="1446" y="1"/>
                  </a:moveTo>
                  <a:cubicBezTo>
                    <a:pt x="946" y="367"/>
                    <a:pt x="505" y="686"/>
                    <a:pt x="1" y="1048"/>
                  </a:cubicBezTo>
                  <a:cubicBezTo>
                    <a:pt x="510" y="1478"/>
                    <a:pt x="930" y="1828"/>
                    <a:pt x="1446" y="2258"/>
                  </a:cubicBezTo>
                  <a:lnTo>
                    <a:pt x="1446" y="1"/>
                  </a:ln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751;p28">
              <a:extLst>
                <a:ext uri="{FF2B5EF4-FFF2-40B4-BE49-F238E27FC236}">
                  <a16:creationId xmlns:a16="http://schemas.microsoft.com/office/drawing/2014/main" id="{F8F2915C-2F8D-A06C-66CB-01BAECEB17CF}"/>
                </a:ext>
              </a:extLst>
            </p:cNvPr>
            <p:cNvSpPr/>
            <p:nvPr/>
          </p:nvSpPr>
          <p:spPr>
            <a:xfrm>
              <a:off x="1243426" y="2626888"/>
              <a:ext cx="131705" cy="341415"/>
            </a:xfrm>
            <a:custGeom>
              <a:avLst/>
              <a:gdLst/>
              <a:ahLst/>
              <a:cxnLst/>
              <a:rect l="l" t="t" r="r" b="b"/>
              <a:pathLst>
                <a:path w="4687" h="12150" extrusionOk="0">
                  <a:moveTo>
                    <a:pt x="4687" y="1"/>
                  </a:moveTo>
                  <a:cubicBezTo>
                    <a:pt x="2788" y="222"/>
                    <a:pt x="1505" y="1521"/>
                    <a:pt x="0" y="2432"/>
                  </a:cubicBezTo>
                  <a:cubicBezTo>
                    <a:pt x="373" y="5806"/>
                    <a:pt x="1674" y="8958"/>
                    <a:pt x="2560" y="12149"/>
                  </a:cubicBezTo>
                  <a:cubicBezTo>
                    <a:pt x="3262" y="8130"/>
                    <a:pt x="3971" y="4081"/>
                    <a:pt x="4687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889882" y="1032852"/>
            <a:ext cx="2080419" cy="682403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ea typeface="Adobe Gothic Std B" panose="020B0800000000000000" pitchFamily="34" charset="-128"/>
              </a:rPr>
              <a:t>WARM-UP</a:t>
            </a:r>
            <a:endParaRPr lang="en-GB" sz="2000" b="1" dirty="0">
              <a:solidFill>
                <a:schemeClr val="bg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04664" y="2082997"/>
            <a:ext cx="2235355" cy="688424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PRONUNCIATION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89882" y="3418553"/>
            <a:ext cx="2080419" cy="670411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VOCABULARY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682131" y="4687257"/>
            <a:ext cx="2080419" cy="670411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GRAMMAR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100150"/>
            <a:ext cx="5378611" cy="618004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1"/>
                </a:solidFill>
              </a:rPr>
              <a:t>Memory game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80310" y="3113740"/>
            <a:ext cx="5392020" cy="1064466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Task 2: Write the opposites.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Task 3: Choose the correct word/ phrase.</a:t>
            </a:r>
            <a:endParaRPr lang="en-US" sz="2000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970301" y="1374054"/>
            <a:ext cx="752041" cy="708943"/>
          </a:xfrm>
          <a:prstGeom prst="curvedConnector2">
            <a:avLst/>
          </a:prstGeom>
          <a:ln w="57150">
            <a:solidFill>
              <a:srgbClr val="F1664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930092" y="2427209"/>
            <a:ext cx="674572" cy="991344"/>
          </a:xfrm>
          <a:prstGeom prst="curvedConnector2">
            <a:avLst/>
          </a:prstGeom>
          <a:ln w="57150">
            <a:solidFill>
              <a:srgbClr val="F1664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970301" y="3753759"/>
            <a:ext cx="752040" cy="933498"/>
          </a:xfrm>
          <a:prstGeom prst="curvedConnector2">
            <a:avLst/>
          </a:prstGeom>
          <a:ln w="57150">
            <a:solidFill>
              <a:srgbClr val="F1664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89882" y="5857030"/>
            <a:ext cx="2080419" cy="673428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CONSOLIDATION</a:t>
            </a:r>
            <a:endParaRPr lang="en-GB" sz="2000" b="1" dirty="0">
              <a:solidFill>
                <a:schemeClr val="bg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930093" y="5022462"/>
            <a:ext cx="752039" cy="834567"/>
          </a:xfrm>
          <a:prstGeom prst="curvedConnector2">
            <a:avLst/>
          </a:prstGeom>
          <a:ln w="57150">
            <a:solidFill>
              <a:srgbClr val="F1664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845496"/>
            <a:ext cx="5378611" cy="684962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Homework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564976" y="251696"/>
            <a:ext cx="5893861" cy="625641"/>
          </a:xfrm>
          <a:prstGeom prst="roundRect">
            <a:avLst>
              <a:gd name="adj" fmla="val 42661"/>
            </a:avLst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151494" y="296030"/>
            <a:ext cx="5395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LESSON 1: LANGUAGE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937828" y="97859"/>
            <a:ext cx="994505" cy="941618"/>
            <a:chOff x="2066408" y="3458139"/>
            <a:chExt cx="994505" cy="941618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0018" y="3458139"/>
              <a:ext cx="990895" cy="94161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6408" y="3554648"/>
              <a:ext cx="990895" cy="80114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44129BC-5FB7-4009-8AB7-624661282EE5}"/>
              </a:ext>
            </a:extLst>
          </p:cNvPr>
          <p:cNvSpPr/>
          <p:nvPr/>
        </p:nvSpPr>
        <p:spPr>
          <a:xfrm>
            <a:off x="5580311" y="2082996"/>
            <a:ext cx="5395266" cy="635893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Task 1: Listen and circle.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7D163C-1F19-E0C4-3453-2881411350A7}"/>
              </a:ext>
            </a:extLst>
          </p:cNvPr>
          <p:cNvSpPr/>
          <p:nvPr/>
        </p:nvSpPr>
        <p:spPr>
          <a:xfrm>
            <a:off x="5575430" y="4457796"/>
            <a:ext cx="5392020" cy="1055495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Task 4: Complete the sentences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Task 5: Complete the sentences</a:t>
            </a: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1454;p36">
            <a:extLst>
              <a:ext uri="{FF2B5EF4-FFF2-40B4-BE49-F238E27FC236}">
                <a16:creationId xmlns:a16="http://schemas.microsoft.com/office/drawing/2014/main" id="{C6F84E85-7CD3-CFD3-466B-93DB40EAE2E8}"/>
              </a:ext>
            </a:extLst>
          </p:cNvPr>
          <p:cNvGrpSpPr/>
          <p:nvPr/>
        </p:nvGrpSpPr>
        <p:grpSpPr>
          <a:xfrm>
            <a:off x="294496" y="1866656"/>
            <a:ext cx="4697410" cy="3863924"/>
            <a:chOff x="1088586" y="697207"/>
            <a:chExt cx="2218936" cy="1949405"/>
          </a:xfrm>
        </p:grpSpPr>
        <p:sp>
          <p:nvSpPr>
            <p:cNvPr id="64" name="Google Shape;1455;p36">
              <a:extLst>
                <a:ext uri="{FF2B5EF4-FFF2-40B4-BE49-F238E27FC236}">
                  <a16:creationId xmlns:a16="http://schemas.microsoft.com/office/drawing/2014/main" id="{00BDBA65-213C-B3C7-C057-A37F4D2A3310}"/>
                </a:ext>
              </a:extLst>
            </p:cNvPr>
            <p:cNvSpPr/>
            <p:nvPr/>
          </p:nvSpPr>
          <p:spPr>
            <a:xfrm>
              <a:off x="1264897" y="697207"/>
              <a:ext cx="2042625" cy="1426025"/>
            </a:xfrm>
            <a:custGeom>
              <a:avLst/>
              <a:gdLst/>
              <a:ahLst/>
              <a:cxnLst/>
              <a:rect l="l" t="t" r="r" b="b"/>
              <a:pathLst>
                <a:path w="81705" h="57041" extrusionOk="0">
                  <a:moveTo>
                    <a:pt x="42072" y="0"/>
                  </a:moveTo>
                  <a:cubicBezTo>
                    <a:pt x="34852" y="0"/>
                    <a:pt x="27813" y="3071"/>
                    <a:pt x="23732" y="10913"/>
                  </a:cubicBezTo>
                  <a:cubicBezTo>
                    <a:pt x="16780" y="24269"/>
                    <a:pt x="6214" y="16639"/>
                    <a:pt x="3295" y="31528"/>
                  </a:cubicBezTo>
                  <a:cubicBezTo>
                    <a:pt x="0" y="48386"/>
                    <a:pt x="21443" y="57041"/>
                    <a:pt x="34183" y="57041"/>
                  </a:cubicBezTo>
                  <a:cubicBezTo>
                    <a:pt x="35791" y="57041"/>
                    <a:pt x="37260" y="56903"/>
                    <a:pt x="38523" y="56626"/>
                  </a:cubicBezTo>
                  <a:lnTo>
                    <a:pt x="61945" y="53884"/>
                  </a:lnTo>
                  <a:cubicBezTo>
                    <a:pt x="81704" y="49190"/>
                    <a:pt x="77801" y="32447"/>
                    <a:pt x="70897" y="27382"/>
                  </a:cubicBezTo>
                  <a:cubicBezTo>
                    <a:pt x="63993" y="22333"/>
                    <a:pt x="71058" y="17397"/>
                    <a:pt x="62429" y="8429"/>
                  </a:cubicBezTo>
                  <a:cubicBezTo>
                    <a:pt x="57690" y="3499"/>
                    <a:pt x="49779" y="0"/>
                    <a:pt x="42072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1456;p36">
              <a:extLst>
                <a:ext uri="{FF2B5EF4-FFF2-40B4-BE49-F238E27FC236}">
                  <a16:creationId xmlns:a16="http://schemas.microsoft.com/office/drawing/2014/main" id="{F390C27C-9B80-CF18-0FF4-FDA32AE05F37}"/>
                </a:ext>
              </a:extLst>
            </p:cNvPr>
            <p:cNvSpPr/>
            <p:nvPr/>
          </p:nvSpPr>
          <p:spPr>
            <a:xfrm>
              <a:off x="1620300" y="1850025"/>
              <a:ext cx="1027350" cy="581300"/>
            </a:xfrm>
            <a:custGeom>
              <a:avLst/>
              <a:gdLst/>
              <a:ahLst/>
              <a:cxnLst/>
              <a:rect l="l" t="t" r="r" b="b"/>
              <a:pathLst>
                <a:path w="41094" h="23252" extrusionOk="0">
                  <a:moveTo>
                    <a:pt x="15866" y="1"/>
                  </a:moveTo>
                  <a:cubicBezTo>
                    <a:pt x="10931" y="1"/>
                    <a:pt x="6673" y="621"/>
                    <a:pt x="5001" y="2481"/>
                  </a:cubicBezTo>
                  <a:cubicBezTo>
                    <a:pt x="0" y="8079"/>
                    <a:pt x="3952" y="22080"/>
                    <a:pt x="19179" y="23193"/>
                  </a:cubicBezTo>
                  <a:cubicBezTo>
                    <a:pt x="19723" y="23232"/>
                    <a:pt x="20257" y="23252"/>
                    <a:pt x="20779" y="23252"/>
                  </a:cubicBezTo>
                  <a:cubicBezTo>
                    <a:pt x="34879" y="23252"/>
                    <a:pt x="41094" y="9170"/>
                    <a:pt x="38310" y="2481"/>
                  </a:cubicBezTo>
                  <a:cubicBezTo>
                    <a:pt x="38310" y="2481"/>
                    <a:pt x="25735" y="1"/>
                    <a:pt x="158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1457;p36">
              <a:extLst>
                <a:ext uri="{FF2B5EF4-FFF2-40B4-BE49-F238E27FC236}">
                  <a16:creationId xmlns:a16="http://schemas.microsoft.com/office/drawing/2014/main" id="{9957F0F1-59CD-2162-E3E1-DE291DB15F16}"/>
                </a:ext>
              </a:extLst>
            </p:cNvPr>
            <p:cNvSpPr/>
            <p:nvPr/>
          </p:nvSpPr>
          <p:spPr>
            <a:xfrm>
              <a:off x="1991128" y="2191596"/>
              <a:ext cx="818175" cy="410725"/>
            </a:xfrm>
            <a:custGeom>
              <a:avLst/>
              <a:gdLst/>
              <a:ahLst/>
              <a:cxnLst/>
              <a:rect l="l" t="t" r="r" b="b"/>
              <a:pathLst>
                <a:path w="32727" h="16429" extrusionOk="0">
                  <a:moveTo>
                    <a:pt x="12634" y="0"/>
                  </a:moveTo>
                  <a:cubicBezTo>
                    <a:pt x="8708" y="0"/>
                    <a:pt x="5319" y="439"/>
                    <a:pt x="3985" y="1757"/>
                  </a:cubicBezTo>
                  <a:cubicBezTo>
                    <a:pt x="1" y="5709"/>
                    <a:pt x="3146" y="15596"/>
                    <a:pt x="15276" y="16387"/>
                  </a:cubicBezTo>
                  <a:cubicBezTo>
                    <a:pt x="15711" y="16415"/>
                    <a:pt x="16137" y="16429"/>
                    <a:pt x="16554" y="16429"/>
                  </a:cubicBezTo>
                  <a:cubicBezTo>
                    <a:pt x="27769" y="16429"/>
                    <a:pt x="32727" y="6469"/>
                    <a:pt x="30487" y="1757"/>
                  </a:cubicBezTo>
                  <a:cubicBezTo>
                    <a:pt x="30487" y="1757"/>
                    <a:pt x="20486" y="0"/>
                    <a:pt x="12634" y="0"/>
                  </a:cubicBezTo>
                  <a:close/>
                </a:path>
              </a:pathLst>
            </a:custGeom>
            <a:solidFill>
              <a:srgbClr val="F8B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1458;p36">
              <a:extLst>
                <a:ext uri="{FF2B5EF4-FFF2-40B4-BE49-F238E27FC236}">
                  <a16:creationId xmlns:a16="http://schemas.microsoft.com/office/drawing/2014/main" id="{EF7D888C-5A9F-3544-EED0-2FAFC464A5CA}"/>
                </a:ext>
              </a:extLst>
            </p:cNvPr>
            <p:cNvSpPr/>
            <p:nvPr/>
          </p:nvSpPr>
          <p:spPr>
            <a:xfrm>
              <a:off x="1446900" y="1217625"/>
              <a:ext cx="717825" cy="468975"/>
            </a:xfrm>
            <a:custGeom>
              <a:avLst/>
              <a:gdLst/>
              <a:ahLst/>
              <a:cxnLst/>
              <a:rect l="l" t="t" r="r" b="b"/>
              <a:pathLst>
                <a:path w="28713" h="18759" extrusionOk="0">
                  <a:moveTo>
                    <a:pt x="2678" y="1"/>
                  </a:moveTo>
                  <a:lnTo>
                    <a:pt x="452" y="65"/>
                  </a:lnTo>
                  <a:cubicBezTo>
                    <a:pt x="452" y="65"/>
                    <a:pt x="0" y="5001"/>
                    <a:pt x="2436" y="6921"/>
                  </a:cubicBezTo>
                  <a:cubicBezTo>
                    <a:pt x="3793" y="7993"/>
                    <a:pt x="5588" y="8260"/>
                    <a:pt x="7036" y="8260"/>
                  </a:cubicBezTo>
                  <a:cubicBezTo>
                    <a:pt x="8461" y="8260"/>
                    <a:pt x="9549" y="8001"/>
                    <a:pt x="9549" y="8001"/>
                  </a:cubicBezTo>
                  <a:cubicBezTo>
                    <a:pt x="10098" y="8195"/>
                    <a:pt x="11114" y="14131"/>
                    <a:pt x="11162" y="18002"/>
                  </a:cubicBezTo>
                  <a:cubicBezTo>
                    <a:pt x="11169" y="18496"/>
                    <a:pt x="12641" y="18758"/>
                    <a:pt x="14562" y="18758"/>
                  </a:cubicBezTo>
                  <a:cubicBezTo>
                    <a:pt x="17471" y="18758"/>
                    <a:pt x="21410" y="18159"/>
                    <a:pt x="22857" y="16857"/>
                  </a:cubicBezTo>
                  <a:cubicBezTo>
                    <a:pt x="23647" y="15405"/>
                    <a:pt x="22341" y="7905"/>
                    <a:pt x="22341" y="7905"/>
                  </a:cubicBezTo>
                  <a:cubicBezTo>
                    <a:pt x="22354" y="7866"/>
                    <a:pt x="22379" y="7846"/>
                    <a:pt x="22414" y="7846"/>
                  </a:cubicBezTo>
                  <a:cubicBezTo>
                    <a:pt x="22907" y="7846"/>
                    <a:pt x="25387" y="11751"/>
                    <a:pt x="26051" y="17389"/>
                  </a:cubicBezTo>
                  <a:lnTo>
                    <a:pt x="28712" y="17147"/>
                  </a:lnTo>
                  <a:cubicBezTo>
                    <a:pt x="28712" y="17147"/>
                    <a:pt x="28615" y="12018"/>
                    <a:pt x="27276" y="8534"/>
                  </a:cubicBezTo>
                  <a:cubicBezTo>
                    <a:pt x="26212" y="5679"/>
                    <a:pt x="24438" y="3437"/>
                    <a:pt x="21776" y="2565"/>
                  </a:cubicBezTo>
                  <a:cubicBezTo>
                    <a:pt x="21324" y="2413"/>
                    <a:pt x="20525" y="2341"/>
                    <a:pt x="19510" y="2341"/>
                  </a:cubicBezTo>
                  <a:cubicBezTo>
                    <a:pt x="17084" y="2341"/>
                    <a:pt x="13419" y="2753"/>
                    <a:pt x="10259" y="3469"/>
                  </a:cubicBezTo>
                  <a:cubicBezTo>
                    <a:pt x="8728" y="3811"/>
                    <a:pt x="7359" y="4384"/>
                    <a:pt x="6172" y="4384"/>
                  </a:cubicBezTo>
                  <a:cubicBezTo>
                    <a:pt x="5958" y="4384"/>
                    <a:pt x="5751" y="4365"/>
                    <a:pt x="5549" y="4324"/>
                  </a:cubicBezTo>
                  <a:cubicBezTo>
                    <a:pt x="3984" y="4001"/>
                    <a:pt x="2791" y="2904"/>
                    <a:pt x="2678" y="1"/>
                  </a:cubicBezTo>
                  <a:close/>
                </a:path>
              </a:pathLst>
            </a:custGeom>
            <a:solidFill>
              <a:srgbClr val="FF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1459;p36">
              <a:extLst>
                <a:ext uri="{FF2B5EF4-FFF2-40B4-BE49-F238E27FC236}">
                  <a16:creationId xmlns:a16="http://schemas.microsoft.com/office/drawing/2014/main" id="{6328B17C-6E92-CACB-F32F-A3995EEDB737}"/>
                </a:ext>
              </a:extLst>
            </p:cNvPr>
            <p:cNvSpPr/>
            <p:nvPr/>
          </p:nvSpPr>
          <p:spPr>
            <a:xfrm>
              <a:off x="1430750" y="1124475"/>
              <a:ext cx="113750" cy="101200"/>
            </a:xfrm>
            <a:custGeom>
              <a:avLst/>
              <a:gdLst/>
              <a:ahLst/>
              <a:cxnLst/>
              <a:rect l="l" t="t" r="r" b="b"/>
              <a:pathLst>
                <a:path w="4550" h="4048" extrusionOk="0">
                  <a:moveTo>
                    <a:pt x="2340" y="1"/>
                  </a:moveTo>
                  <a:cubicBezTo>
                    <a:pt x="1791" y="1"/>
                    <a:pt x="2049" y="2243"/>
                    <a:pt x="2049" y="2243"/>
                  </a:cubicBezTo>
                  <a:cubicBezTo>
                    <a:pt x="2049" y="2243"/>
                    <a:pt x="1726" y="272"/>
                    <a:pt x="1275" y="272"/>
                  </a:cubicBezTo>
                  <a:cubicBezTo>
                    <a:pt x="1264" y="272"/>
                    <a:pt x="1254" y="273"/>
                    <a:pt x="1243" y="275"/>
                  </a:cubicBezTo>
                  <a:cubicBezTo>
                    <a:pt x="775" y="372"/>
                    <a:pt x="1291" y="2452"/>
                    <a:pt x="1243" y="2452"/>
                  </a:cubicBezTo>
                  <a:cubicBezTo>
                    <a:pt x="1214" y="2452"/>
                    <a:pt x="787" y="1617"/>
                    <a:pt x="443" y="1617"/>
                  </a:cubicBezTo>
                  <a:cubicBezTo>
                    <a:pt x="407" y="1617"/>
                    <a:pt x="373" y="1626"/>
                    <a:pt x="340" y="1646"/>
                  </a:cubicBezTo>
                  <a:cubicBezTo>
                    <a:pt x="1" y="1872"/>
                    <a:pt x="1098" y="3791"/>
                    <a:pt x="1098" y="3791"/>
                  </a:cubicBezTo>
                  <a:cubicBezTo>
                    <a:pt x="1309" y="3980"/>
                    <a:pt x="1592" y="4047"/>
                    <a:pt x="1889" y="4047"/>
                  </a:cubicBezTo>
                  <a:cubicBezTo>
                    <a:pt x="2429" y="4047"/>
                    <a:pt x="3016" y="3825"/>
                    <a:pt x="3308" y="3711"/>
                  </a:cubicBezTo>
                  <a:cubicBezTo>
                    <a:pt x="3888" y="3501"/>
                    <a:pt x="4550" y="3098"/>
                    <a:pt x="4517" y="2759"/>
                  </a:cubicBezTo>
                  <a:cubicBezTo>
                    <a:pt x="4505" y="2601"/>
                    <a:pt x="4360" y="2555"/>
                    <a:pt x="4181" y="2555"/>
                  </a:cubicBezTo>
                  <a:cubicBezTo>
                    <a:pt x="3933" y="2555"/>
                    <a:pt x="3621" y="2642"/>
                    <a:pt x="3500" y="2642"/>
                  </a:cubicBezTo>
                  <a:cubicBezTo>
                    <a:pt x="3476" y="2642"/>
                    <a:pt x="3459" y="2638"/>
                    <a:pt x="3453" y="2630"/>
                  </a:cubicBezTo>
                  <a:cubicBezTo>
                    <a:pt x="3372" y="2533"/>
                    <a:pt x="3888" y="726"/>
                    <a:pt x="3501" y="565"/>
                  </a:cubicBezTo>
                  <a:cubicBezTo>
                    <a:pt x="3484" y="558"/>
                    <a:pt x="3467" y="555"/>
                    <a:pt x="3450" y="555"/>
                  </a:cubicBezTo>
                  <a:cubicBezTo>
                    <a:pt x="3084" y="555"/>
                    <a:pt x="2759" y="2162"/>
                    <a:pt x="2759" y="2162"/>
                  </a:cubicBezTo>
                  <a:cubicBezTo>
                    <a:pt x="2759" y="2162"/>
                    <a:pt x="2791" y="1"/>
                    <a:pt x="2340" y="1"/>
                  </a:cubicBezTo>
                  <a:close/>
                </a:path>
              </a:pathLst>
            </a:custGeom>
            <a:solidFill>
              <a:srgbClr val="FF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1460;p36">
              <a:extLst>
                <a:ext uri="{FF2B5EF4-FFF2-40B4-BE49-F238E27FC236}">
                  <a16:creationId xmlns:a16="http://schemas.microsoft.com/office/drawing/2014/main" id="{ABD535A8-3A71-2A12-3780-8566D8D450AA}"/>
                </a:ext>
              </a:extLst>
            </p:cNvPr>
            <p:cNvSpPr/>
            <p:nvPr/>
          </p:nvSpPr>
          <p:spPr>
            <a:xfrm>
              <a:off x="1609000" y="1276125"/>
              <a:ext cx="486350" cy="410475"/>
            </a:xfrm>
            <a:custGeom>
              <a:avLst/>
              <a:gdLst/>
              <a:ahLst/>
              <a:cxnLst/>
              <a:rect l="l" t="t" r="r" b="b"/>
              <a:pathLst>
                <a:path w="19454" h="16419" extrusionOk="0">
                  <a:moveTo>
                    <a:pt x="13026" y="1"/>
                  </a:moveTo>
                  <a:cubicBezTo>
                    <a:pt x="10600" y="1"/>
                    <a:pt x="6935" y="413"/>
                    <a:pt x="3775" y="1129"/>
                  </a:cubicBezTo>
                  <a:cubicBezTo>
                    <a:pt x="2372" y="1435"/>
                    <a:pt x="1113" y="1951"/>
                    <a:pt x="0" y="2032"/>
                  </a:cubicBezTo>
                  <a:cubicBezTo>
                    <a:pt x="178" y="3823"/>
                    <a:pt x="388" y="5161"/>
                    <a:pt x="533" y="5920"/>
                  </a:cubicBezTo>
                  <a:cubicBezTo>
                    <a:pt x="1388" y="5920"/>
                    <a:pt x="2226" y="5839"/>
                    <a:pt x="3065" y="5661"/>
                  </a:cubicBezTo>
                  <a:cubicBezTo>
                    <a:pt x="3614" y="5855"/>
                    <a:pt x="4630" y="11791"/>
                    <a:pt x="4678" y="15662"/>
                  </a:cubicBezTo>
                  <a:cubicBezTo>
                    <a:pt x="4685" y="16156"/>
                    <a:pt x="6157" y="16418"/>
                    <a:pt x="8078" y="16418"/>
                  </a:cubicBezTo>
                  <a:cubicBezTo>
                    <a:pt x="10987" y="16418"/>
                    <a:pt x="14926" y="15819"/>
                    <a:pt x="16373" y="14517"/>
                  </a:cubicBezTo>
                  <a:cubicBezTo>
                    <a:pt x="17163" y="13065"/>
                    <a:pt x="15857" y="5565"/>
                    <a:pt x="15857" y="5565"/>
                  </a:cubicBezTo>
                  <a:cubicBezTo>
                    <a:pt x="15871" y="5525"/>
                    <a:pt x="15897" y="5505"/>
                    <a:pt x="15931" y="5505"/>
                  </a:cubicBezTo>
                  <a:cubicBezTo>
                    <a:pt x="16050" y="5505"/>
                    <a:pt x="16279" y="5733"/>
                    <a:pt x="16566" y="6145"/>
                  </a:cubicBezTo>
                  <a:cubicBezTo>
                    <a:pt x="17147" y="5678"/>
                    <a:pt x="18454" y="4565"/>
                    <a:pt x="19454" y="3548"/>
                  </a:cubicBezTo>
                  <a:cubicBezTo>
                    <a:pt x="18421" y="1984"/>
                    <a:pt x="17050" y="806"/>
                    <a:pt x="15292" y="225"/>
                  </a:cubicBezTo>
                  <a:cubicBezTo>
                    <a:pt x="14840" y="73"/>
                    <a:pt x="14041" y="1"/>
                    <a:pt x="13026" y="1"/>
                  </a:cubicBezTo>
                  <a:close/>
                </a:path>
              </a:pathLst>
            </a:custGeom>
            <a:solidFill>
              <a:srgbClr val="F8B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1461;p36">
              <a:extLst>
                <a:ext uri="{FF2B5EF4-FFF2-40B4-BE49-F238E27FC236}">
                  <a16:creationId xmlns:a16="http://schemas.microsoft.com/office/drawing/2014/main" id="{282E10FF-4D68-2ACC-9B7F-E8320F0DD573}"/>
                </a:ext>
              </a:extLst>
            </p:cNvPr>
            <p:cNvSpPr/>
            <p:nvPr/>
          </p:nvSpPr>
          <p:spPr>
            <a:xfrm>
              <a:off x="1780375" y="1210775"/>
              <a:ext cx="105275" cy="127700"/>
            </a:xfrm>
            <a:custGeom>
              <a:avLst/>
              <a:gdLst/>
              <a:ahLst/>
              <a:cxnLst/>
              <a:rect l="l" t="t" r="r" b="b"/>
              <a:pathLst>
                <a:path w="4211" h="5108" extrusionOk="0">
                  <a:moveTo>
                    <a:pt x="3759" y="1"/>
                  </a:moveTo>
                  <a:lnTo>
                    <a:pt x="1" y="404"/>
                  </a:lnTo>
                  <a:lnTo>
                    <a:pt x="356" y="3711"/>
                  </a:lnTo>
                  <a:cubicBezTo>
                    <a:pt x="431" y="4507"/>
                    <a:pt x="1108" y="5108"/>
                    <a:pt x="1892" y="5108"/>
                  </a:cubicBezTo>
                  <a:cubicBezTo>
                    <a:pt x="1949" y="5108"/>
                    <a:pt x="2007" y="5104"/>
                    <a:pt x="2066" y="5098"/>
                  </a:cubicBezTo>
                  <a:lnTo>
                    <a:pt x="2743" y="5017"/>
                  </a:lnTo>
                  <a:cubicBezTo>
                    <a:pt x="3582" y="4936"/>
                    <a:pt x="4211" y="4162"/>
                    <a:pt x="4114" y="3323"/>
                  </a:cubicBezTo>
                  <a:lnTo>
                    <a:pt x="3759" y="1"/>
                  </a:lnTo>
                  <a:close/>
                </a:path>
              </a:pathLst>
            </a:custGeom>
            <a:solidFill>
              <a:srgbClr val="FF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1462;p36">
              <a:extLst>
                <a:ext uri="{FF2B5EF4-FFF2-40B4-BE49-F238E27FC236}">
                  <a16:creationId xmlns:a16="http://schemas.microsoft.com/office/drawing/2014/main" id="{D91BE5F9-A4DE-5F60-BE72-0156E6C65048}"/>
                </a:ext>
              </a:extLst>
            </p:cNvPr>
            <p:cNvSpPr/>
            <p:nvPr/>
          </p:nvSpPr>
          <p:spPr>
            <a:xfrm>
              <a:off x="1779975" y="1211175"/>
              <a:ext cx="99225" cy="64850"/>
            </a:xfrm>
            <a:custGeom>
              <a:avLst/>
              <a:gdLst/>
              <a:ahLst/>
              <a:cxnLst/>
              <a:rect l="l" t="t" r="r" b="b"/>
              <a:pathLst>
                <a:path w="3969" h="2594" extrusionOk="0">
                  <a:moveTo>
                    <a:pt x="3775" y="1"/>
                  </a:moveTo>
                  <a:lnTo>
                    <a:pt x="1" y="404"/>
                  </a:lnTo>
                  <a:lnTo>
                    <a:pt x="227" y="2533"/>
                  </a:lnTo>
                  <a:cubicBezTo>
                    <a:pt x="504" y="2576"/>
                    <a:pt x="776" y="2594"/>
                    <a:pt x="1040" y="2594"/>
                  </a:cubicBezTo>
                  <a:cubicBezTo>
                    <a:pt x="2676" y="2594"/>
                    <a:pt x="3969" y="1888"/>
                    <a:pt x="3969" y="1888"/>
                  </a:cubicBezTo>
                  <a:lnTo>
                    <a:pt x="3775" y="1"/>
                  </a:lnTo>
                  <a:close/>
                </a:path>
              </a:pathLst>
            </a:custGeom>
            <a:solidFill>
              <a:srgbClr val="FF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1463;p36">
              <a:extLst>
                <a:ext uri="{FF2B5EF4-FFF2-40B4-BE49-F238E27FC236}">
                  <a16:creationId xmlns:a16="http://schemas.microsoft.com/office/drawing/2014/main" id="{AD4F8ECB-124B-4BD0-8E41-11B35FC6C08E}"/>
                </a:ext>
              </a:extLst>
            </p:cNvPr>
            <p:cNvSpPr/>
            <p:nvPr/>
          </p:nvSpPr>
          <p:spPr>
            <a:xfrm>
              <a:off x="1545675" y="733650"/>
              <a:ext cx="477500" cy="424725"/>
            </a:xfrm>
            <a:custGeom>
              <a:avLst/>
              <a:gdLst/>
              <a:ahLst/>
              <a:cxnLst/>
              <a:rect l="l" t="t" r="r" b="b"/>
              <a:pathLst>
                <a:path w="19100" h="16989" extrusionOk="0">
                  <a:moveTo>
                    <a:pt x="7986" y="0"/>
                  </a:moveTo>
                  <a:cubicBezTo>
                    <a:pt x="6753" y="0"/>
                    <a:pt x="5788" y="284"/>
                    <a:pt x="5421" y="810"/>
                  </a:cubicBezTo>
                  <a:cubicBezTo>
                    <a:pt x="4324" y="2354"/>
                    <a:pt x="5963" y="3189"/>
                    <a:pt x="7223" y="3455"/>
                  </a:cubicBezTo>
                  <a:lnTo>
                    <a:pt x="7223" y="3455"/>
                  </a:lnTo>
                  <a:cubicBezTo>
                    <a:pt x="6970" y="3410"/>
                    <a:pt x="6459" y="3332"/>
                    <a:pt x="5921" y="3332"/>
                  </a:cubicBezTo>
                  <a:cubicBezTo>
                    <a:pt x="5133" y="3332"/>
                    <a:pt x="4287" y="3499"/>
                    <a:pt x="4114" y="4181"/>
                  </a:cubicBezTo>
                  <a:cubicBezTo>
                    <a:pt x="3759" y="5520"/>
                    <a:pt x="6195" y="5955"/>
                    <a:pt x="6195" y="5955"/>
                  </a:cubicBezTo>
                  <a:cubicBezTo>
                    <a:pt x="4356" y="6068"/>
                    <a:pt x="2679" y="7004"/>
                    <a:pt x="1614" y="8488"/>
                  </a:cubicBezTo>
                  <a:cubicBezTo>
                    <a:pt x="1" y="10794"/>
                    <a:pt x="840" y="16021"/>
                    <a:pt x="3630" y="16989"/>
                  </a:cubicBezTo>
                  <a:lnTo>
                    <a:pt x="3694" y="15040"/>
                  </a:lnTo>
                  <a:lnTo>
                    <a:pt x="3694" y="15040"/>
                  </a:lnTo>
                  <a:cubicBezTo>
                    <a:pt x="3691" y="15180"/>
                    <a:pt x="3690" y="16035"/>
                    <a:pt x="4179" y="16198"/>
                  </a:cubicBezTo>
                  <a:cubicBezTo>
                    <a:pt x="5074" y="16510"/>
                    <a:pt x="5981" y="16643"/>
                    <a:pt x="6877" y="16643"/>
                  </a:cubicBezTo>
                  <a:cubicBezTo>
                    <a:pt x="12294" y="16643"/>
                    <a:pt x="17341" y="11762"/>
                    <a:pt x="17341" y="11762"/>
                  </a:cubicBezTo>
                  <a:cubicBezTo>
                    <a:pt x="17341" y="11762"/>
                    <a:pt x="19099" y="8359"/>
                    <a:pt x="16164" y="4036"/>
                  </a:cubicBezTo>
                  <a:cubicBezTo>
                    <a:pt x="14238" y="1219"/>
                    <a:pt x="10538" y="0"/>
                    <a:pt x="7986" y="0"/>
                  </a:cubicBezTo>
                  <a:close/>
                </a:path>
              </a:pathLst>
            </a:custGeom>
            <a:solidFill>
              <a:srgbClr val="5ABA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1464;p36">
              <a:extLst>
                <a:ext uri="{FF2B5EF4-FFF2-40B4-BE49-F238E27FC236}">
                  <a16:creationId xmlns:a16="http://schemas.microsoft.com/office/drawing/2014/main" id="{532B8E47-3A96-54B0-C1AE-9DEE34BD07E1}"/>
                </a:ext>
              </a:extLst>
            </p:cNvPr>
            <p:cNvSpPr/>
            <p:nvPr/>
          </p:nvSpPr>
          <p:spPr>
            <a:xfrm>
              <a:off x="1630775" y="989375"/>
              <a:ext cx="377875" cy="264250"/>
            </a:xfrm>
            <a:custGeom>
              <a:avLst/>
              <a:gdLst/>
              <a:ahLst/>
              <a:cxnLst/>
              <a:rect l="l" t="t" r="r" b="b"/>
              <a:pathLst>
                <a:path w="15115" h="10570" extrusionOk="0">
                  <a:moveTo>
                    <a:pt x="13518" y="1"/>
                  </a:moveTo>
                  <a:cubicBezTo>
                    <a:pt x="13518" y="1"/>
                    <a:pt x="11760" y="2195"/>
                    <a:pt x="6130" y="2195"/>
                  </a:cubicBezTo>
                  <a:cubicBezTo>
                    <a:pt x="6117" y="2195"/>
                    <a:pt x="6104" y="2195"/>
                    <a:pt x="6090" y="2195"/>
                  </a:cubicBezTo>
                  <a:cubicBezTo>
                    <a:pt x="1306" y="2195"/>
                    <a:pt x="1097" y="5099"/>
                    <a:pt x="791" y="5501"/>
                  </a:cubicBezTo>
                  <a:cubicBezTo>
                    <a:pt x="731" y="5576"/>
                    <a:pt x="670" y="5607"/>
                    <a:pt x="611" y="5607"/>
                  </a:cubicBezTo>
                  <a:cubicBezTo>
                    <a:pt x="349" y="5607"/>
                    <a:pt x="113" y="5018"/>
                    <a:pt x="113" y="5017"/>
                  </a:cubicBezTo>
                  <a:lnTo>
                    <a:pt x="113" y="5017"/>
                  </a:lnTo>
                  <a:cubicBezTo>
                    <a:pt x="0" y="7195"/>
                    <a:pt x="1291" y="9486"/>
                    <a:pt x="3291" y="10131"/>
                  </a:cubicBezTo>
                  <a:cubicBezTo>
                    <a:pt x="4159" y="10415"/>
                    <a:pt x="5221" y="10570"/>
                    <a:pt x="6344" y="10570"/>
                  </a:cubicBezTo>
                  <a:cubicBezTo>
                    <a:pt x="9812" y="10570"/>
                    <a:pt x="13863" y="9093"/>
                    <a:pt x="14582" y="5388"/>
                  </a:cubicBezTo>
                  <a:cubicBezTo>
                    <a:pt x="15115" y="2614"/>
                    <a:pt x="13518" y="1"/>
                    <a:pt x="13518" y="1"/>
                  </a:cubicBezTo>
                  <a:close/>
                </a:path>
              </a:pathLst>
            </a:custGeom>
            <a:solidFill>
              <a:srgbClr val="FF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1465;p36">
              <a:extLst>
                <a:ext uri="{FF2B5EF4-FFF2-40B4-BE49-F238E27FC236}">
                  <a16:creationId xmlns:a16="http://schemas.microsoft.com/office/drawing/2014/main" id="{1F3CEDE0-F9EE-21C5-95A4-7FCA1AF706BB}"/>
                </a:ext>
              </a:extLst>
            </p:cNvPr>
            <p:cNvSpPr/>
            <p:nvPr/>
          </p:nvSpPr>
          <p:spPr>
            <a:xfrm>
              <a:off x="1586025" y="1103200"/>
              <a:ext cx="87125" cy="72325"/>
            </a:xfrm>
            <a:custGeom>
              <a:avLst/>
              <a:gdLst/>
              <a:ahLst/>
              <a:cxnLst/>
              <a:rect l="l" t="t" r="r" b="b"/>
              <a:pathLst>
                <a:path w="3485" h="2893" extrusionOk="0">
                  <a:moveTo>
                    <a:pt x="1225" y="0"/>
                  </a:moveTo>
                  <a:cubicBezTo>
                    <a:pt x="1077" y="0"/>
                    <a:pt x="924" y="76"/>
                    <a:pt x="774" y="271"/>
                  </a:cubicBezTo>
                  <a:cubicBezTo>
                    <a:pt x="1" y="1278"/>
                    <a:pt x="1313" y="2892"/>
                    <a:pt x="2263" y="2892"/>
                  </a:cubicBezTo>
                  <a:cubicBezTo>
                    <a:pt x="2363" y="2892"/>
                    <a:pt x="2459" y="2874"/>
                    <a:pt x="2549" y="2836"/>
                  </a:cubicBezTo>
                  <a:cubicBezTo>
                    <a:pt x="3484" y="2449"/>
                    <a:pt x="2242" y="1013"/>
                    <a:pt x="2242" y="1013"/>
                  </a:cubicBezTo>
                  <a:cubicBezTo>
                    <a:pt x="2242" y="1013"/>
                    <a:pt x="1765" y="0"/>
                    <a:pt x="1225" y="0"/>
                  </a:cubicBezTo>
                  <a:close/>
                </a:path>
              </a:pathLst>
            </a:custGeom>
            <a:solidFill>
              <a:srgbClr val="FF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1466;p36">
              <a:extLst>
                <a:ext uri="{FF2B5EF4-FFF2-40B4-BE49-F238E27FC236}">
                  <a16:creationId xmlns:a16="http://schemas.microsoft.com/office/drawing/2014/main" id="{B3036000-C190-9E09-48EF-375E52E7DFD6}"/>
                </a:ext>
              </a:extLst>
            </p:cNvPr>
            <p:cNvSpPr/>
            <p:nvPr/>
          </p:nvSpPr>
          <p:spPr>
            <a:xfrm>
              <a:off x="1825225" y="1089250"/>
              <a:ext cx="57500" cy="48075"/>
            </a:xfrm>
            <a:custGeom>
              <a:avLst/>
              <a:gdLst/>
              <a:ahLst/>
              <a:cxnLst/>
              <a:rect l="l" t="t" r="r" b="b"/>
              <a:pathLst>
                <a:path w="2300" h="1923" extrusionOk="0">
                  <a:moveTo>
                    <a:pt x="603" y="0"/>
                  </a:moveTo>
                  <a:cubicBezTo>
                    <a:pt x="0" y="0"/>
                    <a:pt x="259" y="1390"/>
                    <a:pt x="788" y="1732"/>
                  </a:cubicBezTo>
                  <a:cubicBezTo>
                    <a:pt x="996" y="1867"/>
                    <a:pt x="1196" y="1922"/>
                    <a:pt x="1370" y="1922"/>
                  </a:cubicBezTo>
                  <a:cubicBezTo>
                    <a:pt x="2006" y="1922"/>
                    <a:pt x="2300" y="1193"/>
                    <a:pt x="1401" y="990"/>
                  </a:cubicBezTo>
                  <a:cubicBezTo>
                    <a:pt x="852" y="877"/>
                    <a:pt x="1014" y="71"/>
                    <a:pt x="675" y="6"/>
                  </a:cubicBezTo>
                  <a:cubicBezTo>
                    <a:pt x="649" y="2"/>
                    <a:pt x="625" y="0"/>
                    <a:pt x="603" y="0"/>
                  </a:cubicBezTo>
                  <a:close/>
                </a:path>
              </a:pathLst>
            </a:custGeom>
            <a:solidFill>
              <a:srgbClr val="FFB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1467;p36">
              <a:extLst>
                <a:ext uri="{FF2B5EF4-FFF2-40B4-BE49-F238E27FC236}">
                  <a16:creationId xmlns:a16="http://schemas.microsoft.com/office/drawing/2014/main" id="{F8039875-B299-72C6-3736-2AED7568ECBB}"/>
                </a:ext>
              </a:extLst>
            </p:cNvPr>
            <p:cNvSpPr/>
            <p:nvPr/>
          </p:nvSpPr>
          <p:spPr>
            <a:xfrm>
              <a:off x="1722725" y="1116200"/>
              <a:ext cx="29850" cy="41175"/>
            </a:xfrm>
            <a:custGeom>
              <a:avLst/>
              <a:gdLst/>
              <a:ahLst/>
              <a:cxnLst/>
              <a:rect l="l" t="t" r="r" b="b"/>
              <a:pathLst>
                <a:path w="1194" h="1647" extrusionOk="0">
                  <a:moveTo>
                    <a:pt x="494" y="1"/>
                  </a:moveTo>
                  <a:cubicBezTo>
                    <a:pt x="469" y="1"/>
                    <a:pt x="445" y="3"/>
                    <a:pt x="420" y="9"/>
                  </a:cubicBezTo>
                  <a:cubicBezTo>
                    <a:pt x="145" y="74"/>
                    <a:pt x="0" y="477"/>
                    <a:pt x="97" y="928"/>
                  </a:cubicBezTo>
                  <a:cubicBezTo>
                    <a:pt x="171" y="1341"/>
                    <a:pt x="433" y="1646"/>
                    <a:pt x="687" y="1646"/>
                  </a:cubicBezTo>
                  <a:cubicBezTo>
                    <a:pt x="711" y="1646"/>
                    <a:pt x="735" y="1644"/>
                    <a:pt x="758" y="1638"/>
                  </a:cubicBezTo>
                  <a:cubicBezTo>
                    <a:pt x="1049" y="1590"/>
                    <a:pt x="1194" y="1170"/>
                    <a:pt x="1097" y="719"/>
                  </a:cubicBezTo>
                  <a:cubicBezTo>
                    <a:pt x="1009" y="306"/>
                    <a:pt x="758" y="1"/>
                    <a:pt x="494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1468;p36">
              <a:extLst>
                <a:ext uri="{FF2B5EF4-FFF2-40B4-BE49-F238E27FC236}">
                  <a16:creationId xmlns:a16="http://schemas.microsoft.com/office/drawing/2014/main" id="{FA881A18-4886-415B-4087-CF9F36C3CFE9}"/>
                </a:ext>
              </a:extLst>
            </p:cNvPr>
            <p:cNvSpPr/>
            <p:nvPr/>
          </p:nvSpPr>
          <p:spPr>
            <a:xfrm>
              <a:off x="1703875" y="1086525"/>
              <a:ext cx="54750" cy="27425"/>
            </a:xfrm>
            <a:custGeom>
              <a:avLst/>
              <a:gdLst/>
              <a:ahLst/>
              <a:cxnLst/>
              <a:rect l="l" t="t" r="r" b="b"/>
              <a:pathLst>
                <a:path w="2190" h="1097" extrusionOk="0">
                  <a:moveTo>
                    <a:pt x="1424" y="0"/>
                  </a:moveTo>
                  <a:cubicBezTo>
                    <a:pt x="605" y="0"/>
                    <a:pt x="1" y="784"/>
                    <a:pt x="157" y="1035"/>
                  </a:cubicBezTo>
                  <a:cubicBezTo>
                    <a:pt x="185" y="1078"/>
                    <a:pt x="218" y="1097"/>
                    <a:pt x="260" y="1097"/>
                  </a:cubicBezTo>
                  <a:cubicBezTo>
                    <a:pt x="465" y="1097"/>
                    <a:pt x="861" y="653"/>
                    <a:pt x="1625" y="599"/>
                  </a:cubicBezTo>
                  <a:cubicBezTo>
                    <a:pt x="2061" y="567"/>
                    <a:pt x="2190" y="51"/>
                    <a:pt x="1496" y="2"/>
                  </a:cubicBezTo>
                  <a:cubicBezTo>
                    <a:pt x="1472" y="1"/>
                    <a:pt x="1448" y="0"/>
                    <a:pt x="1424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1469;p36">
              <a:extLst>
                <a:ext uri="{FF2B5EF4-FFF2-40B4-BE49-F238E27FC236}">
                  <a16:creationId xmlns:a16="http://schemas.microsoft.com/office/drawing/2014/main" id="{7438F6E0-51B0-0A62-B998-48FE132807FA}"/>
                </a:ext>
              </a:extLst>
            </p:cNvPr>
            <p:cNvSpPr/>
            <p:nvPr/>
          </p:nvSpPr>
          <p:spPr>
            <a:xfrm>
              <a:off x="1930000" y="1073050"/>
              <a:ext cx="29850" cy="41175"/>
            </a:xfrm>
            <a:custGeom>
              <a:avLst/>
              <a:gdLst/>
              <a:ahLst/>
              <a:cxnLst/>
              <a:rect l="l" t="t" r="r" b="b"/>
              <a:pathLst>
                <a:path w="1194" h="1647" extrusionOk="0">
                  <a:moveTo>
                    <a:pt x="491" y="1"/>
                  </a:moveTo>
                  <a:cubicBezTo>
                    <a:pt x="467" y="1"/>
                    <a:pt x="443" y="4"/>
                    <a:pt x="420" y="9"/>
                  </a:cubicBezTo>
                  <a:cubicBezTo>
                    <a:pt x="162" y="74"/>
                    <a:pt x="0" y="477"/>
                    <a:pt x="97" y="928"/>
                  </a:cubicBezTo>
                  <a:cubicBezTo>
                    <a:pt x="171" y="1341"/>
                    <a:pt x="447" y="1646"/>
                    <a:pt x="691" y="1646"/>
                  </a:cubicBezTo>
                  <a:cubicBezTo>
                    <a:pt x="714" y="1646"/>
                    <a:pt x="736" y="1644"/>
                    <a:pt x="758" y="1638"/>
                  </a:cubicBezTo>
                  <a:cubicBezTo>
                    <a:pt x="1033" y="1590"/>
                    <a:pt x="1194" y="1170"/>
                    <a:pt x="1097" y="719"/>
                  </a:cubicBezTo>
                  <a:cubicBezTo>
                    <a:pt x="1009" y="306"/>
                    <a:pt x="745" y="1"/>
                    <a:pt x="491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1470;p36">
              <a:extLst>
                <a:ext uri="{FF2B5EF4-FFF2-40B4-BE49-F238E27FC236}">
                  <a16:creationId xmlns:a16="http://schemas.microsoft.com/office/drawing/2014/main" id="{A14F46D2-971C-D9F3-2EE8-8D13C3BE81B5}"/>
                </a:ext>
              </a:extLst>
            </p:cNvPr>
            <p:cNvSpPr/>
            <p:nvPr/>
          </p:nvSpPr>
          <p:spPr>
            <a:xfrm>
              <a:off x="1907950" y="1045550"/>
              <a:ext cx="55225" cy="19200"/>
            </a:xfrm>
            <a:custGeom>
              <a:avLst/>
              <a:gdLst/>
              <a:ahLst/>
              <a:cxnLst/>
              <a:rect l="l" t="t" r="r" b="b"/>
              <a:pathLst>
                <a:path w="2209" h="768" extrusionOk="0">
                  <a:moveTo>
                    <a:pt x="1139" y="0"/>
                  </a:moveTo>
                  <a:cubicBezTo>
                    <a:pt x="938" y="0"/>
                    <a:pt x="728" y="41"/>
                    <a:pt x="527" y="141"/>
                  </a:cubicBezTo>
                  <a:cubicBezTo>
                    <a:pt x="0" y="419"/>
                    <a:pt x="177" y="768"/>
                    <a:pt x="493" y="768"/>
                  </a:cubicBezTo>
                  <a:cubicBezTo>
                    <a:pt x="545" y="768"/>
                    <a:pt x="600" y="758"/>
                    <a:pt x="656" y="738"/>
                  </a:cubicBezTo>
                  <a:cubicBezTo>
                    <a:pt x="910" y="649"/>
                    <a:pt x="1141" y="622"/>
                    <a:pt x="1341" y="622"/>
                  </a:cubicBezTo>
                  <a:cubicBezTo>
                    <a:pt x="1628" y="622"/>
                    <a:pt x="1854" y="676"/>
                    <a:pt x="1997" y="676"/>
                  </a:cubicBezTo>
                  <a:cubicBezTo>
                    <a:pt x="2098" y="676"/>
                    <a:pt x="2159" y="650"/>
                    <a:pt x="2173" y="561"/>
                  </a:cubicBezTo>
                  <a:cubicBezTo>
                    <a:pt x="2209" y="334"/>
                    <a:pt x="1713" y="0"/>
                    <a:pt x="1139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1471;p36">
              <a:extLst>
                <a:ext uri="{FF2B5EF4-FFF2-40B4-BE49-F238E27FC236}">
                  <a16:creationId xmlns:a16="http://schemas.microsoft.com/office/drawing/2014/main" id="{AADD1FA2-7F36-093F-6C16-C1ED066BEBBD}"/>
                </a:ext>
              </a:extLst>
            </p:cNvPr>
            <p:cNvSpPr/>
            <p:nvPr/>
          </p:nvSpPr>
          <p:spPr>
            <a:xfrm>
              <a:off x="1784075" y="1149975"/>
              <a:ext cx="103600" cy="45100"/>
            </a:xfrm>
            <a:custGeom>
              <a:avLst/>
              <a:gdLst/>
              <a:ahLst/>
              <a:cxnLst/>
              <a:rect l="l" t="t" r="r" b="b"/>
              <a:pathLst>
                <a:path w="4144" h="1804" extrusionOk="0">
                  <a:moveTo>
                    <a:pt x="738" y="0"/>
                  </a:moveTo>
                  <a:cubicBezTo>
                    <a:pt x="638" y="0"/>
                    <a:pt x="554" y="17"/>
                    <a:pt x="482" y="61"/>
                  </a:cubicBezTo>
                  <a:cubicBezTo>
                    <a:pt x="1" y="382"/>
                    <a:pt x="524" y="1804"/>
                    <a:pt x="2116" y="1804"/>
                  </a:cubicBezTo>
                  <a:cubicBezTo>
                    <a:pt x="2125" y="1804"/>
                    <a:pt x="2134" y="1804"/>
                    <a:pt x="2143" y="1803"/>
                  </a:cubicBezTo>
                  <a:cubicBezTo>
                    <a:pt x="3756" y="1787"/>
                    <a:pt x="4144" y="465"/>
                    <a:pt x="3773" y="174"/>
                  </a:cubicBezTo>
                  <a:cubicBezTo>
                    <a:pt x="3712" y="130"/>
                    <a:pt x="3640" y="114"/>
                    <a:pt x="3553" y="114"/>
                  </a:cubicBezTo>
                  <a:cubicBezTo>
                    <a:pt x="3333" y="114"/>
                    <a:pt x="3012" y="217"/>
                    <a:pt x="2502" y="217"/>
                  </a:cubicBezTo>
                  <a:cubicBezTo>
                    <a:pt x="2415" y="217"/>
                    <a:pt x="2323" y="214"/>
                    <a:pt x="2224" y="207"/>
                  </a:cubicBezTo>
                  <a:cubicBezTo>
                    <a:pt x="1496" y="158"/>
                    <a:pt x="1042" y="0"/>
                    <a:pt x="738" y="0"/>
                  </a:cubicBezTo>
                  <a:close/>
                </a:path>
              </a:pathLst>
            </a:custGeom>
            <a:solidFill>
              <a:srgbClr val="770E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1472;p36">
              <a:extLst>
                <a:ext uri="{FF2B5EF4-FFF2-40B4-BE49-F238E27FC236}">
                  <a16:creationId xmlns:a16="http://schemas.microsoft.com/office/drawing/2014/main" id="{8ED1777D-B28A-D57C-E7BD-A95A61CF4FB6}"/>
                </a:ext>
              </a:extLst>
            </p:cNvPr>
            <p:cNvSpPr/>
            <p:nvPr/>
          </p:nvSpPr>
          <p:spPr>
            <a:xfrm>
              <a:off x="1800950" y="1174000"/>
              <a:ext cx="49225" cy="21150"/>
            </a:xfrm>
            <a:custGeom>
              <a:avLst/>
              <a:gdLst/>
              <a:ahLst/>
              <a:cxnLst/>
              <a:rect l="l" t="t" r="r" b="b"/>
              <a:pathLst>
                <a:path w="1969" h="846" extrusionOk="0">
                  <a:moveTo>
                    <a:pt x="818" y="1"/>
                  </a:moveTo>
                  <a:cubicBezTo>
                    <a:pt x="497" y="1"/>
                    <a:pt x="201" y="148"/>
                    <a:pt x="1" y="278"/>
                  </a:cubicBezTo>
                  <a:cubicBezTo>
                    <a:pt x="362" y="639"/>
                    <a:pt x="849" y="846"/>
                    <a:pt x="1358" y="846"/>
                  </a:cubicBezTo>
                  <a:cubicBezTo>
                    <a:pt x="1395" y="846"/>
                    <a:pt x="1431" y="845"/>
                    <a:pt x="1468" y="842"/>
                  </a:cubicBezTo>
                  <a:cubicBezTo>
                    <a:pt x="1630" y="842"/>
                    <a:pt x="1791" y="826"/>
                    <a:pt x="1968" y="794"/>
                  </a:cubicBezTo>
                  <a:cubicBezTo>
                    <a:pt x="1807" y="455"/>
                    <a:pt x="1533" y="197"/>
                    <a:pt x="1178" y="68"/>
                  </a:cubicBezTo>
                  <a:cubicBezTo>
                    <a:pt x="1057" y="21"/>
                    <a:pt x="936" y="1"/>
                    <a:pt x="818" y="1"/>
                  </a:cubicBezTo>
                  <a:close/>
                </a:path>
              </a:pathLst>
            </a:custGeom>
            <a:solidFill>
              <a:srgbClr val="FF2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1473;p36">
              <a:extLst>
                <a:ext uri="{FF2B5EF4-FFF2-40B4-BE49-F238E27FC236}">
                  <a16:creationId xmlns:a16="http://schemas.microsoft.com/office/drawing/2014/main" id="{585D8D11-355B-9AC3-DABF-EF530BA5F118}"/>
                </a:ext>
              </a:extLst>
            </p:cNvPr>
            <p:cNvSpPr/>
            <p:nvPr/>
          </p:nvSpPr>
          <p:spPr>
            <a:xfrm>
              <a:off x="2054200" y="982000"/>
              <a:ext cx="107300" cy="98100"/>
            </a:xfrm>
            <a:custGeom>
              <a:avLst/>
              <a:gdLst/>
              <a:ahLst/>
              <a:cxnLst/>
              <a:rect l="l" t="t" r="r" b="b"/>
              <a:pathLst>
                <a:path w="4292" h="3924" extrusionOk="0">
                  <a:moveTo>
                    <a:pt x="2634" y="0"/>
                  </a:moveTo>
                  <a:cubicBezTo>
                    <a:pt x="2133" y="0"/>
                    <a:pt x="1920" y="2135"/>
                    <a:pt x="1920" y="2135"/>
                  </a:cubicBezTo>
                  <a:cubicBezTo>
                    <a:pt x="1920" y="2135"/>
                    <a:pt x="2017" y="54"/>
                    <a:pt x="1549" y="38"/>
                  </a:cubicBezTo>
                  <a:cubicBezTo>
                    <a:pt x="1547" y="38"/>
                    <a:pt x="1545" y="38"/>
                    <a:pt x="1544" y="38"/>
                  </a:cubicBezTo>
                  <a:cubicBezTo>
                    <a:pt x="1083" y="38"/>
                    <a:pt x="1129" y="2183"/>
                    <a:pt x="1098" y="2183"/>
                  </a:cubicBezTo>
                  <a:cubicBezTo>
                    <a:pt x="1097" y="2183"/>
                    <a:pt x="1097" y="2183"/>
                    <a:pt x="1097" y="2183"/>
                  </a:cubicBezTo>
                  <a:cubicBezTo>
                    <a:pt x="1067" y="2153"/>
                    <a:pt x="810" y="1186"/>
                    <a:pt x="458" y="1186"/>
                  </a:cubicBezTo>
                  <a:cubicBezTo>
                    <a:pt x="435" y="1186"/>
                    <a:pt x="412" y="1190"/>
                    <a:pt x="388" y="1199"/>
                  </a:cubicBezTo>
                  <a:cubicBezTo>
                    <a:pt x="0" y="1328"/>
                    <a:pt x="678" y="3441"/>
                    <a:pt x="678" y="3441"/>
                  </a:cubicBezTo>
                  <a:cubicBezTo>
                    <a:pt x="956" y="3825"/>
                    <a:pt x="1501" y="3923"/>
                    <a:pt x="2000" y="3923"/>
                  </a:cubicBezTo>
                  <a:cubicBezTo>
                    <a:pt x="2340" y="3923"/>
                    <a:pt x="2659" y="3877"/>
                    <a:pt x="2855" y="3845"/>
                  </a:cubicBezTo>
                  <a:cubicBezTo>
                    <a:pt x="3452" y="3748"/>
                    <a:pt x="4194" y="3490"/>
                    <a:pt x="4227" y="3167"/>
                  </a:cubicBezTo>
                  <a:cubicBezTo>
                    <a:pt x="4291" y="2748"/>
                    <a:pt x="3275" y="2909"/>
                    <a:pt x="3226" y="2796"/>
                  </a:cubicBezTo>
                  <a:cubicBezTo>
                    <a:pt x="3162" y="2683"/>
                    <a:pt x="4049" y="1038"/>
                    <a:pt x="3710" y="796"/>
                  </a:cubicBezTo>
                  <a:cubicBezTo>
                    <a:pt x="3686" y="779"/>
                    <a:pt x="3660" y="772"/>
                    <a:pt x="3633" y="772"/>
                  </a:cubicBezTo>
                  <a:cubicBezTo>
                    <a:pt x="3262" y="772"/>
                    <a:pt x="2646" y="2199"/>
                    <a:pt x="2646" y="2199"/>
                  </a:cubicBezTo>
                  <a:cubicBezTo>
                    <a:pt x="2646" y="2199"/>
                    <a:pt x="3130" y="102"/>
                    <a:pt x="2678" y="6"/>
                  </a:cubicBezTo>
                  <a:cubicBezTo>
                    <a:pt x="2663" y="2"/>
                    <a:pt x="2649" y="0"/>
                    <a:pt x="2634" y="0"/>
                  </a:cubicBezTo>
                  <a:close/>
                </a:path>
              </a:pathLst>
            </a:custGeom>
            <a:solidFill>
              <a:srgbClr val="C77D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474;p36">
              <a:extLst>
                <a:ext uri="{FF2B5EF4-FFF2-40B4-BE49-F238E27FC236}">
                  <a16:creationId xmlns:a16="http://schemas.microsoft.com/office/drawing/2014/main" id="{189FFC20-1230-E7DC-36B1-7B8C0D5E36E4}"/>
                </a:ext>
              </a:extLst>
            </p:cNvPr>
            <p:cNvSpPr/>
            <p:nvPr/>
          </p:nvSpPr>
          <p:spPr>
            <a:xfrm>
              <a:off x="2747000" y="1156325"/>
              <a:ext cx="114950" cy="100200"/>
            </a:xfrm>
            <a:custGeom>
              <a:avLst/>
              <a:gdLst/>
              <a:ahLst/>
              <a:cxnLst/>
              <a:rect l="l" t="t" r="r" b="b"/>
              <a:pathLst>
                <a:path w="4598" h="4008" extrusionOk="0">
                  <a:moveTo>
                    <a:pt x="2086" y="0"/>
                  </a:moveTo>
                  <a:cubicBezTo>
                    <a:pt x="1671" y="0"/>
                    <a:pt x="1290" y="1792"/>
                    <a:pt x="1178" y="1840"/>
                  </a:cubicBezTo>
                  <a:cubicBezTo>
                    <a:pt x="1175" y="1841"/>
                    <a:pt x="1171" y="1842"/>
                    <a:pt x="1167" y="1842"/>
                  </a:cubicBezTo>
                  <a:cubicBezTo>
                    <a:pt x="1065" y="1842"/>
                    <a:pt x="626" y="1375"/>
                    <a:pt x="346" y="1375"/>
                  </a:cubicBezTo>
                  <a:cubicBezTo>
                    <a:pt x="278" y="1375"/>
                    <a:pt x="220" y="1402"/>
                    <a:pt x="178" y="1469"/>
                  </a:cubicBezTo>
                  <a:cubicBezTo>
                    <a:pt x="0" y="1743"/>
                    <a:pt x="387" y="2404"/>
                    <a:pt x="791" y="2872"/>
                  </a:cubicBezTo>
                  <a:cubicBezTo>
                    <a:pt x="1085" y="3211"/>
                    <a:pt x="1811" y="4008"/>
                    <a:pt x="2512" y="4008"/>
                  </a:cubicBezTo>
                  <a:cubicBezTo>
                    <a:pt x="2579" y="4008"/>
                    <a:pt x="2645" y="4000"/>
                    <a:pt x="2710" y="3985"/>
                  </a:cubicBezTo>
                  <a:cubicBezTo>
                    <a:pt x="2710" y="3985"/>
                    <a:pt x="4581" y="2791"/>
                    <a:pt x="4388" y="2437"/>
                  </a:cubicBezTo>
                  <a:cubicBezTo>
                    <a:pt x="4343" y="2361"/>
                    <a:pt x="4266" y="2332"/>
                    <a:pt x="4172" y="2332"/>
                  </a:cubicBezTo>
                  <a:cubicBezTo>
                    <a:pt x="3827" y="2332"/>
                    <a:pt x="3254" y="2727"/>
                    <a:pt x="3212" y="2727"/>
                  </a:cubicBezTo>
                  <a:cubicBezTo>
                    <a:pt x="3211" y="2727"/>
                    <a:pt x="3211" y="2727"/>
                    <a:pt x="3210" y="2727"/>
                  </a:cubicBezTo>
                  <a:cubicBezTo>
                    <a:pt x="3162" y="2727"/>
                    <a:pt x="4598" y="1098"/>
                    <a:pt x="4243" y="807"/>
                  </a:cubicBezTo>
                  <a:cubicBezTo>
                    <a:pt x="4213" y="784"/>
                    <a:pt x="4177" y="773"/>
                    <a:pt x="4137" y="773"/>
                  </a:cubicBezTo>
                  <a:cubicBezTo>
                    <a:pt x="3678" y="773"/>
                    <a:pt x="2613" y="2179"/>
                    <a:pt x="2613" y="2179"/>
                  </a:cubicBezTo>
                  <a:cubicBezTo>
                    <a:pt x="2613" y="2179"/>
                    <a:pt x="3888" y="291"/>
                    <a:pt x="3404" y="49"/>
                  </a:cubicBezTo>
                  <a:cubicBezTo>
                    <a:pt x="3384" y="40"/>
                    <a:pt x="3363" y="35"/>
                    <a:pt x="3341" y="35"/>
                  </a:cubicBezTo>
                  <a:cubicBezTo>
                    <a:pt x="2906" y="35"/>
                    <a:pt x="2001" y="1759"/>
                    <a:pt x="2001" y="1759"/>
                  </a:cubicBezTo>
                  <a:cubicBezTo>
                    <a:pt x="2001" y="1759"/>
                    <a:pt x="2517" y="49"/>
                    <a:pt x="2097" y="1"/>
                  </a:cubicBezTo>
                  <a:cubicBezTo>
                    <a:pt x="2094" y="1"/>
                    <a:pt x="2090" y="0"/>
                    <a:pt x="2086" y="0"/>
                  </a:cubicBezTo>
                  <a:close/>
                </a:path>
              </a:pathLst>
            </a:custGeom>
            <a:solidFill>
              <a:srgbClr val="C77D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475;p36">
              <a:extLst>
                <a:ext uri="{FF2B5EF4-FFF2-40B4-BE49-F238E27FC236}">
                  <a16:creationId xmlns:a16="http://schemas.microsoft.com/office/drawing/2014/main" id="{5B04BB85-FB3B-3077-1B5C-16BE15FF9319}"/>
                </a:ext>
              </a:extLst>
            </p:cNvPr>
            <p:cNvSpPr/>
            <p:nvPr/>
          </p:nvSpPr>
          <p:spPr>
            <a:xfrm>
              <a:off x="2039275" y="1068425"/>
              <a:ext cx="775500" cy="632350"/>
            </a:xfrm>
            <a:custGeom>
              <a:avLst/>
              <a:gdLst/>
              <a:ahLst/>
              <a:cxnLst/>
              <a:rect l="l" t="t" r="r" b="b"/>
              <a:pathLst>
                <a:path w="31020" h="25294" extrusionOk="0">
                  <a:moveTo>
                    <a:pt x="1291" y="0"/>
                  </a:moveTo>
                  <a:cubicBezTo>
                    <a:pt x="1291" y="1"/>
                    <a:pt x="1" y="5162"/>
                    <a:pt x="1339" y="7566"/>
                  </a:cubicBezTo>
                  <a:cubicBezTo>
                    <a:pt x="2727" y="10017"/>
                    <a:pt x="4920" y="11453"/>
                    <a:pt x="8066" y="12163"/>
                  </a:cubicBezTo>
                  <a:cubicBezTo>
                    <a:pt x="8066" y="12163"/>
                    <a:pt x="6082" y="22260"/>
                    <a:pt x="6904" y="23696"/>
                  </a:cubicBezTo>
                  <a:cubicBezTo>
                    <a:pt x="8232" y="24824"/>
                    <a:pt x="11777" y="25294"/>
                    <a:pt x="14767" y="25294"/>
                  </a:cubicBezTo>
                  <a:cubicBezTo>
                    <a:pt x="17335" y="25294"/>
                    <a:pt x="19493" y="24947"/>
                    <a:pt x="19486" y="24374"/>
                  </a:cubicBezTo>
                  <a:cubicBezTo>
                    <a:pt x="19438" y="19325"/>
                    <a:pt x="19970" y="14066"/>
                    <a:pt x="20325" y="13679"/>
                  </a:cubicBezTo>
                  <a:cubicBezTo>
                    <a:pt x="20325" y="13679"/>
                    <a:pt x="20966" y="13773"/>
                    <a:pt x="21908" y="13773"/>
                  </a:cubicBezTo>
                  <a:cubicBezTo>
                    <a:pt x="23470" y="13773"/>
                    <a:pt x="25859" y="13515"/>
                    <a:pt x="27519" y="12147"/>
                  </a:cubicBezTo>
                  <a:cubicBezTo>
                    <a:pt x="29003" y="10872"/>
                    <a:pt x="30213" y="9292"/>
                    <a:pt x="31019" y="7501"/>
                  </a:cubicBezTo>
                  <a:lnTo>
                    <a:pt x="29100" y="6404"/>
                  </a:lnTo>
                  <a:cubicBezTo>
                    <a:pt x="29100" y="6404"/>
                    <a:pt x="28487" y="8259"/>
                    <a:pt x="25970" y="9179"/>
                  </a:cubicBezTo>
                  <a:cubicBezTo>
                    <a:pt x="25449" y="9371"/>
                    <a:pt x="24774" y="9445"/>
                    <a:pt x="24040" y="9445"/>
                  </a:cubicBezTo>
                  <a:cubicBezTo>
                    <a:pt x="22615" y="9445"/>
                    <a:pt x="20963" y="9165"/>
                    <a:pt x="19760" y="8921"/>
                  </a:cubicBezTo>
                  <a:cubicBezTo>
                    <a:pt x="15260" y="8017"/>
                    <a:pt x="10308" y="7711"/>
                    <a:pt x="8517" y="7550"/>
                  </a:cubicBezTo>
                  <a:cubicBezTo>
                    <a:pt x="6711" y="7404"/>
                    <a:pt x="4824" y="7001"/>
                    <a:pt x="4082" y="5388"/>
                  </a:cubicBezTo>
                  <a:cubicBezTo>
                    <a:pt x="3340" y="3775"/>
                    <a:pt x="3469" y="388"/>
                    <a:pt x="3469" y="388"/>
                  </a:cubicBezTo>
                  <a:lnTo>
                    <a:pt x="1291" y="0"/>
                  </a:lnTo>
                  <a:close/>
                </a:path>
              </a:pathLst>
            </a:custGeom>
            <a:solidFill>
              <a:srgbClr val="D55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476;p36">
              <a:extLst>
                <a:ext uri="{FF2B5EF4-FFF2-40B4-BE49-F238E27FC236}">
                  <a16:creationId xmlns:a16="http://schemas.microsoft.com/office/drawing/2014/main" id="{4BA0EA67-A9E7-7B11-4177-E8C34F376782}"/>
                </a:ext>
              </a:extLst>
            </p:cNvPr>
            <p:cNvSpPr/>
            <p:nvPr/>
          </p:nvSpPr>
          <p:spPr>
            <a:xfrm>
              <a:off x="2346150" y="1201900"/>
              <a:ext cx="103275" cy="125950"/>
            </a:xfrm>
            <a:custGeom>
              <a:avLst/>
              <a:gdLst/>
              <a:ahLst/>
              <a:cxnLst/>
              <a:rect l="l" t="t" r="r" b="b"/>
              <a:pathLst>
                <a:path w="4131" h="5038" extrusionOk="0">
                  <a:moveTo>
                    <a:pt x="356" y="1"/>
                  </a:moveTo>
                  <a:lnTo>
                    <a:pt x="65" y="3291"/>
                  </a:lnTo>
                  <a:cubicBezTo>
                    <a:pt x="1" y="4146"/>
                    <a:pt x="630" y="4904"/>
                    <a:pt x="1485" y="4969"/>
                  </a:cubicBezTo>
                  <a:lnTo>
                    <a:pt x="2162" y="5033"/>
                  </a:lnTo>
                  <a:cubicBezTo>
                    <a:pt x="2203" y="5036"/>
                    <a:pt x="2243" y="5038"/>
                    <a:pt x="2283" y="5038"/>
                  </a:cubicBezTo>
                  <a:cubicBezTo>
                    <a:pt x="3087" y="5038"/>
                    <a:pt x="3778" y="4429"/>
                    <a:pt x="3840" y="3630"/>
                  </a:cubicBezTo>
                  <a:lnTo>
                    <a:pt x="4130" y="307"/>
                  </a:lnTo>
                  <a:lnTo>
                    <a:pt x="356" y="1"/>
                  </a:lnTo>
                  <a:close/>
                </a:path>
              </a:pathLst>
            </a:custGeom>
            <a:solidFill>
              <a:srgbClr val="C77D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477;p36">
              <a:extLst>
                <a:ext uri="{FF2B5EF4-FFF2-40B4-BE49-F238E27FC236}">
                  <a16:creationId xmlns:a16="http://schemas.microsoft.com/office/drawing/2014/main" id="{09FFC96B-28BC-A279-BFEA-DCD60B3831D4}"/>
                </a:ext>
              </a:extLst>
            </p:cNvPr>
            <p:cNvSpPr/>
            <p:nvPr/>
          </p:nvSpPr>
          <p:spPr>
            <a:xfrm>
              <a:off x="2351000" y="1201500"/>
              <a:ext cx="98425" cy="65200"/>
            </a:xfrm>
            <a:custGeom>
              <a:avLst/>
              <a:gdLst/>
              <a:ahLst/>
              <a:cxnLst/>
              <a:rect l="l" t="t" r="r" b="b"/>
              <a:pathLst>
                <a:path w="3937" h="2608" extrusionOk="0">
                  <a:moveTo>
                    <a:pt x="162" y="1"/>
                  </a:moveTo>
                  <a:lnTo>
                    <a:pt x="0" y="2001"/>
                  </a:lnTo>
                  <a:cubicBezTo>
                    <a:pt x="1051" y="2489"/>
                    <a:pt x="2009" y="2608"/>
                    <a:pt x="2692" y="2608"/>
                  </a:cubicBezTo>
                  <a:cubicBezTo>
                    <a:pt x="3341" y="2608"/>
                    <a:pt x="3743" y="2501"/>
                    <a:pt x="3743" y="2501"/>
                  </a:cubicBezTo>
                  <a:lnTo>
                    <a:pt x="3936" y="323"/>
                  </a:lnTo>
                  <a:lnTo>
                    <a:pt x="162" y="1"/>
                  </a:lnTo>
                  <a:close/>
                </a:path>
              </a:pathLst>
            </a:custGeom>
            <a:solidFill>
              <a:srgbClr val="C77D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478;p36">
              <a:extLst>
                <a:ext uri="{FF2B5EF4-FFF2-40B4-BE49-F238E27FC236}">
                  <a16:creationId xmlns:a16="http://schemas.microsoft.com/office/drawing/2014/main" id="{E954B264-DD77-7E30-5DBA-2359BB6B6394}"/>
                </a:ext>
              </a:extLst>
            </p:cNvPr>
            <p:cNvSpPr/>
            <p:nvPr/>
          </p:nvSpPr>
          <p:spPr>
            <a:xfrm>
              <a:off x="2616350" y="901500"/>
              <a:ext cx="188500" cy="218100"/>
            </a:xfrm>
            <a:custGeom>
              <a:avLst/>
              <a:gdLst/>
              <a:ahLst/>
              <a:cxnLst/>
              <a:rect l="l" t="t" r="r" b="b"/>
              <a:pathLst>
                <a:path w="7540" h="8724" extrusionOk="0">
                  <a:moveTo>
                    <a:pt x="3006" y="1"/>
                  </a:moveTo>
                  <a:cubicBezTo>
                    <a:pt x="1585" y="1"/>
                    <a:pt x="887" y="1500"/>
                    <a:pt x="887" y="1500"/>
                  </a:cubicBezTo>
                  <a:lnTo>
                    <a:pt x="1210" y="1984"/>
                  </a:lnTo>
                  <a:cubicBezTo>
                    <a:pt x="1210" y="1984"/>
                    <a:pt x="1588" y="1838"/>
                    <a:pt x="2018" y="1838"/>
                  </a:cubicBezTo>
                  <a:cubicBezTo>
                    <a:pt x="2547" y="1838"/>
                    <a:pt x="3155" y="2059"/>
                    <a:pt x="3226" y="3048"/>
                  </a:cubicBezTo>
                  <a:cubicBezTo>
                    <a:pt x="3323" y="4451"/>
                    <a:pt x="0" y="7048"/>
                    <a:pt x="2968" y="8532"/>
                  </a:cubicBezTo>
                  <a:cubicBezTo>
                    <a:pt x="3231" y="8663"/>
                    <a:pt x="3485" y="8723"/>
                    <a:pt x="3727" y="8723"/>
                  </a:cubicBezTo>
                  <a:cubicBezTo>
                    <a:pt x="6269" y="8723"/>
                    <a:pt x="7540" y="2091"/>
                    <a:pt x="4226" y="338"/>
                  </a:cubicBezTo>
                  <a:cubicBezTo>
                    <a:pt x="3773" y="97"/>
                    <a:pt x="3366" y="1"/>
                    <a:pt x="3006" y="1"/>
                  </a:cubicBezTo>
                  <a:close/>
                </a:path>
              </a:pathLst>
            </a:custGeom>
            <a:solidFill>
              <a:srgbClr val="0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479;p36">
              <a:extLst>
                <a:ext uri="{FF2B5EF4-FFF2-40B4-BE49-F238E27FC236}">
                  <a16:creationId xmlns:a16="http://schemas.microsoft.com/office/drawing/2014/main" id="{C8CDF4AC-0C45-CBD3-97DA-2737B9FF0D39}"/>
                </a:ext>
              </a:extLst>
            </p:cNvPr>
            <p:cNvSpPr/>
            <p:nvPr/>
          </p:nvSpPr>
          <p:spPr>
            <a:xfrm>
              <a:off x="2601025" y="920725"/>
              <a:ext cx="65750" cy="61025"/>
            </a:xfrm>
            <a:custGeom>
              <a:avLst/>
              <a:gdLst/>
              <a:ahLst/>
              <a:cxnLst/>
              <a:rect l="l" t="t" r="r" b="b"/>
              <a:pathLst>
                <a:path w="2630" h="2441" extrusionOk="0">
                  <a:moveTo>
                    <a:pt x="887" y="0"/>
                  </a:moveTo>
                  <a:cubicBezTo>
                    <a:pt x="392" y="0"/>
                    <a:pt x="0" y="424"/>
                    <a:pt x="0" y="424"/>
                  </a:cubicBezTo>
                  <a:lnTo>
                    <a:pt x="1242" y="2440"/>
                  </a:lnTo>
                  <a:cubicBezTo>
                    <a:pt x="1242" y="2440"/>
                    <a:pt x="2629" y="1924"/>
                    <a:pt x="1823" y="634"/>
                  </a:cubicBezTo>
                  <a:cubicBezTo>
                    <a:pt x="1515" y="151"/>
                    <a:pt x="1183" y="0"/>
                    <a:pt x="887" y="0"/>
                  </a:cubicBezTo>
                  <a:close/>
                </a:path>
              </a:pathLst>
            </a:custGeom>
            <a:solidFill>
              <a:srgbClr val="D55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1480;p36">
              <a:extLst>
                <a:ext uri="{FF2B5EF4-FFF2-40B4-BE49-F238E27FC236}">
                  <a16:creationId xmlns:a16="http://schemas.microsoft.com/office/drawing/2014/main" id="{2FD0E46D-12DC-22A6-4099-88DEC11C9511}"/>
                </a:ext>
              </a:extLst>
            </p:cNvPr>
            <p:cNvSpPr/>
            <p:nvPr/>
          </p:nvSpPr>
          <p:spPr>
            <a:xfrm>
              <a:off x="2119700" y="776000"/>
              <a:ext cx="244625" cy="177050"/>
            </a:xfrm>
            <a:custGeom>
              <a:avLst/>
              <a:gdLst/>
              <a:ahLst/>
              <a:cxnLst/>
              <a:rect l="l" t="t" r="r" b="b"/>
              <a:pathLst>
                <a:path w="9785" h="7082" extrusionOk="0">
                  <a:moveTo>
                    <a:pt x="6581" y="0"/>
                  </a:moveTo>
                  <a:cubicBezTo>
                    <a:pt x="2894" y="0"/>
                    <a:pt x="1" y="6184"/>
                    <a:pt x="3058" y="6971"/>
                  </a:cubicBezTo>
                  <a:cubicBezTo>
                    <a:pt x="3353" y="7047"/>
                    <a:pt x="3613" y="7082"/>
                    <a:pt x="3842" y="7082"/>
                  </a:cubicBezTo>
                  <a:cubicBezTo>
                    <a:pt x="6107" y="7082"/>
                    <a:pt x="5391" y="3687"/>
                    <a:pt x="6284" y="2794"/>
                  </a:cubicBezTo>
                  <a:cubicBezTo>
                    <a:pt x="6615" y="2459"/>
                    <a:pt x="6924" y="2336"/>
                    <a:pt x="7200" y="2336"/>
                  </a:cubicBezTo>
                  <a:cubicBezTo>
                    <a:pt x="7977" y="2336"/>
                    <a:pt x="8494" y="3310"/>
                    <a:pt x="8494" y="3310"/>
                  </a:cubicBezTo>
                  <a:lnTo>
                    <a:pt x="9075" y="3165"/>
                  </a:lnTo>
                  <a:cubicBezTo>
                    <a:pt x="9075" y="3165"/>
                    <a:pt x="9785" y="664"/>
                    <a:pt x="7317" y="84"/>
                  </a:cubicBezTo>
                  <a:cubicBezTo>
                    <a:pt x="7069" y="27"/>
                    <a:pt x="6823" y="0"/>
                    <a:pt x="6581" y="0"/>
                  </a:cubicBezTo>
                  <a:close/>
                </a:path>
              </a:pathLst>
            </a:custGeom>
            <a:solidFill>
              <a:srgbClr val="0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481;p36">
              <a:extLst>
                <a:ext uri="{FF2B5EF4-FFF2-40B4-BE49-F238E27FC236}">
                  <a16:creationId xmlns:a16="http://schemas.microsoft.com/office/drawing/2014/main" id="{26A1C2EF-83BB-E3FA-372E-8D3F901E4B88}"/>
                </a:ext>
              </a:extLst>
            </p:cNvPr>
            <p:cNvSpPr/>
            <p:nvPr/>
          </p:nvSpPr>
          <p:spPr>
            <a:xfrm>
              <a:off x="2305825" y="845825"/>
              <a:ext cx="74225" cy="45600"/>
            </a:xfrm>
            <a:custGeom>
              <a:avLst/>
              <a:gdLst/>
              <a:ahLst/>
              <a:cxnLst/>
              <a:rect l="l" t="t" r="r" b="b"/>
              <a:pathLst>
                <a:path w="2969" h="1824" extrusionOk="0">
                  <a:moveTo>
                    <a:pt x="1953" y="0"/>
                  </a:moveTo>
                  <a:cubicBezTo>
                    <a:pt x="1808" y="0"/>
                    <a:pt x="1642" y="25"/>
                    <a:pt x="1452" y="81"/>
                  </a:cubicBezTo>
                  <a:cubicBezTo>
                    <a:pt x="1" y="517"/>
                    <a:pt x="710" y="1823"/>
                    <a:pt x="710" y="1823"/>
                  </a:cubicBezTo>
                  <a:lnTo>
                    <a:pt x="2969" y="1114"/>
                  </a:lnTo>
                  <a:cubicBezTo>
                    <a:pt x="2969" y="1114"/>
                    <a:pt x="2932" y="0"/>
                    <a:pt x="1953" y="0"/>
                  </a:cubicBezTo>
                  <a:close/>
                </a:path>
              </a:pathLst>
            </a:custGeom>
            <a:solidFill>
              <a:srgbClr val="D55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482;p36">
              <a:extLst>
                <a:ext uri="{FF2B5EF4-FFF2-40B4-BE49-F238E27FC236}">
                  <a16:creationId xmlns:a16="http://schemas.microsoft.com/office/drawing/2014/main" id="{D22AAF2E-EBC1-55A2-33F9-4651E6779137}"/>
                </a:ext>
              </a:extLst>
            </p:cNvPr>
            <p:cNvSpPr/>
            <p:nvPr/>
          </p:nvSpPr>
          <p:spPr>
            <a:xfrm>
              <a:off x="2222750" y="852500"/>
              <a:ext cx="448950" cy="343925"/>
            </a:xfrm>
            <a:custGeom>
              <a:avLst/>
              <a:gdLst/>
              <a:ahLst/>
              <a:cxnLst/>
              <a:rect l="l" t="t" r="r" b="b"/>
              <a:pathLst>
                <a:path w="17958" h="13757" extrusionOk="0">
                  <a:moveTo>
                    <a:pt x="8689" y="0"/>
                  </a:moveTo>
                  <a:cubicBezTo>
                    <a:pt x="6711" y="0"/>
                    <a:pt x="4820" y="664"/>
                    <a:pt x="3533" y="1847"/>
                  </a:cubicBezTo>
                  <a:cubicBezTo>
                    <a:pt x="1" y="5073"/>
                    <a:pt x="1211" y="8444"/>
                    <a:pt x="1211" y="8444"/>
                  </a:cubicBezTo>
                  <a:cubicBezTo>
                    <a:pt x="1211" y="8444"/>
                    <a:pt x="7711" y="13025"/>
                    <a:pt x="12099" y="13702"/>
                  </a:cubicBezTo>
                  <a:cubicBezTo>
                    <a:pt x="12343" y="13739"/>
                    <a:pt x="12578" y="13756"/>
                    <a:pt x="12804" y="13756"/>
                  </a:cubicBezTo>
                  <a:cubicBezTo>
                    <a:pt x="17172" y="13756"/>
                    <a:pt x="17958" y="7177"/>
                    <a:pt x="15841" y="3879"/>
                  </a:cubicBezTo>
                  <a:cubicBezTo>
                    <a:pt x="14118" y="1179"/>
                    <a:pt x="11326" y="0"/>
                    <a:pt x="8689" y="0"/>
                  </a:cubicBezTo>
                  <a:close/>
                </a:path>
              </a:pathLst>
            </a:custGeom>
            <a:solidFill>
              <a:srgbClr val="0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1483;p36">
              <a:extLst>
                <a:ext uri="{FF2B5EF4-FFF2-40B4-BE49-F238E27FC236}">
                  <a16:creationId xmlns:a16="http://schemas.microsoft.com/office/drawing/2014/main" id="{1455EB84-C45A-A2A3-CD54-FCA593BC35A3}"/>
                </a:ext>
              </a:extLst>
            </p:cNvPr>
            <p:cNvSpPr/>
            <p:nvPr/>
          </p:nvSpPr>
          <p:spPr>
            <a:xfrm>
              <a:off x="2240500" y="1011975"/>
              <a:ext cx="335950" cy="235525"/>
            </a:xfrm>
            <a:custGeom>
              <a:avLst/>
              <a:gdLst/>
              <a:ahLst/>
              <a:cxnLst/>
              <a:rect l="l" t="t" r="r" b="b"/>
              <a:pathLst>
                <a:path w="13438" h="9421" extrusionOk="0">
                  <a:moveTo>
                    <a:pt x="6227" y="0"/>
                  </a:moveTo>
                  <a:lnTo>
                    <a:pt x="6227" y="0"/>
                  </a:lnTo>
                  <a:cubicBezTo>
                    <a:pt x="6227" y="0"/>
                    <a:pt x="6227" y="0"/>
                    <a:pt x="6227" y="0"/>
                  </a:cubicBezTo>
                  <a:lnTo>
                    <a:pt x="6227" y="0"/>
                  </a:lnTo>
                  <a:cubicBezTo>
                    <a:pt x="6227" y="0"/>
                    <a:pt x="6227" y="0"/>
                    <a:pt x="6227" y="0"/>
                  </a:cubicBezTo>
                  <a:close/>
                  <a:moveTo>
                    <a:pt x="6227" y="0"/>
                  </a:moveTo>
                  <a:cubicBezTo>
                    <a:pt x="6221" y="10"/>
                    <a:pt x="4368" y="962"/>
                    <a:pt x="2252" y="962"/>
                  </a:cubicBezTo>
                  <a:cubicBezTo>
                    <a:pt x="1709" y="962"/>
                    <a:pt x="1149" y="900"/>
                    <a:pt x="597" y="742"/>
                  </a:cubicBezTo>
                  <a:cubicBezTo>
                    <a:pt x="49" y="2194"/>
                    <a:pt x="1" y="3791"/>
                    <a:pt x="468" y="5275"/>
                  </a:cubicBezTo>
                  <a:cubicBezTo>
                    <a:pt x="1396" y="8150"/>
                    <a:pt x="4560" y="9420"/>
                    <a:pt x="7440" y="9420"/>
                  </a:cubicBezTo>
                  <a:cubicBezTo>
                    <a:pt x="8518" y="9420"/>
                    <a:pt x="9555" y="9243"/>
                    <a:pt x="10421" y="8904"/>
                  </a:cubicBezTo>
                  <a:cubicBezTo>
                    <a:pt x="12292" y="8146"/>
                    <a:pt x="13437" y="6243"/>
                    <a:pt x="13276" y="4243"/>
                  </a:cubicBezTo>
                  <a:cubicBezTo>
                    <a:pt x="13276" y="4243"/>
                    <a:pt x="8405" y="3420"/>
                    <a:pt x="6227" y="0"/>
                  </a:cubicBezTo>
                  <a:close/>
                </a:path>
              </a:pathLst>
            </a:custGeom>
            <a:solidFill>
              <a:srgbClr val="C77D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1484;p36">
              <a:extLst>
                <a:ext uri="{FF2B5EF4-FFF2-40B4-BE49-F238E27FC236}">
                  <a16:creationId xmlns:a16="http://schemas.microsoft.com/office/drawing/2014/main" id="{1FDE048E-C8F5-8F2E-B83C-F3B78C82DEE8}"/>
                </a:ext>
              </a:extLst>
            </p:cNvPr>
            <p:cNvSpPr/>
            <p:nvPr/>
          </p:nvSpPr>
          <p:spPr>
            <a:xfrm>
              <a:off x="2538500" y="1106350"/>
              <a:ext cx="78175" cy="67500"/>
            </a:xfrm>
            <a:custGeom>
              <a:avLst/>
              <a:gdLst/>
              <a:ahLst/>
              <a:cxnLst/>
              <a:rect l="l" t="t" r="r" b="b"/>
              <a:pathLst>
                <a:path w="3127" h="2700" extrusionOk="0">
                  <a:moveTo>
                    <a:pt x="1949" y="1"/>
                  </a:moveTo>
                  <a:cubicBezTo>
                    <a:pt x="1444" y="1"/>
                    <a:pt x="1066" y="984"/>
                    <a:pt x="1066" y="984"/>
                  </a:cubicBezTo>
                  <a:cubicBezTo>
                    <a:pt x="1066" y="984"/>
                    <a:pt x="1" y="2355"/>
                    <a:pt x="872" y="2661"/>
                  </a:cubicBezTo>
                  <a:cubicBezTo>
                    <a:pt x="942" y="2687"/>
                    <a:pt x="1017" y="2700"/>
                    <a:pt x="1093" y="2700"/>
                  </a:cubicBezTo>
                  <a:cubicBezTo>
                    <a:pt x="1963" y="2700"/>
                    <a:pt x="3127" y="1115"/>
                    <a:pt x="2356" y="226"/>
                  </a:cubicBezTo>
                  <a:cubicBezTo>
                    <a:pt x="2215" y="65"/>
                    <a:pt x="2078" y="1"/>
                    <a:pt x="1949" y="1"/>
                  </a:cubicBezTo>
                  <a:close/>
                </a:path>
              </a:pathLst>
            </a:custGeom>
            <a:solidFill>
              <a:srgbClr val="C77D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485;p36">
              <a:extLst>
                <a:ext uri="{FF2B5EF4-FFF2-40B4-BE49-F238E27FC236}">
                  <a16:creationId xmlns:a16="http://schemas.microsoft.com/office/drawing/2014/main" id="{B4753BEF-14A8-66B8-A728-88DB196BF051}"/>
                </a:ext>
              </a:extLst>
            </p:cNvPr>
            <p:cNvSpPr/>
            <p:nvPr/>
          </p:nvSpPr>
          <p:spPr>
            <a:xfrm>
              <a:off x="2362750" y="1097050"/>
              <a:ext cx="42300" cy="36975"/>
            </a:xfrm>
            <a:custGeom>
              <a:avLst/>
              <a:gdLst/>
              <a:ahLst/>
              <a:cxnLst/>
              <a:rect l="l" t="t" r="r" b="b"/>
              <a:pathLst>
                <a:path w="1692" h="1479" extrusionOk="0">
                  <a:moveTo>
                    <a:pt x="1321" y="1"/>
                  </a:moveTo>
                  <a:cubicBezTo>
                    <a:pt x="1164" y="1"/>
                    <a:pt x="1053" y="825"/>
                    <a:pt x="705" y="825"/>
                  </a:cubicBezTo>
                  <a:cubicBezTo>
                    <a:pt x="695" y="825"/>
                    <a:pt x="686" y="825"/>
                    <a:pt x="676" y="823"/>
                  </a:cubicBezTo>
                  <a:cubicBezTo>
                    <a:pt x="655" y="822"/>
                    <a:pt x="634" y="821"/>
                    <a:pt x="614" y="821"/>
                  </a:cubicBezTo>
                  <a:cubicBezTo>
                    <a:pt x="257" y="821"/>
                    <a:pt x="0" y="1081"/>
                    <a:pt x="321" y="1356"/>
                  </a:cubicBezTo>
                  <a:cubicBezTo>
                    <a:pt x="445" y="1438"/>
                    <a:pt x="590" y="1479"/>
                    <a:pt x="733" y="1479"/>
                  </a:cubicBezTo>
                  <a:cubicBezTo>
                    <a:pt x="868" y="1479"/>
                    <a:pt x="1001" y="1443"/>
                    <a:pt x="1111" y="1372"/>
                  </a:cubicBezTo>
                  <a:cubicBezTo>
                    <a:pt x="1643" y="1017"/>
                    <a:pt x="1692" y="1"/>
                    <a:pt x="1321" y="1"/>
                  </a:cubicBezTo>
                  <a:close/>
                </a:path>
              </a:pathLst>
            </a:custGeom>
            <a:solidFill>
              <a:srgbClr val="BF60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1486;p36">
              <a:extLst>
                <a:ext uri="{FF2B5EF4-FFF2-40B4-BE49-F238E27FC236}">
                  <a16:creationId xmlns:a16="http://schemas.microsoft.com/office/drawing/2014/main" id="{7D52FD97-1D08-6DD1-FB4E-CA37491C4BE0}"/>
                </a:ext>
              </a:extLst>
            </p:cNvPr>
            <p:cNvSpPr/>
            <p:nvPr/>
          </p:nvSpPr>
          <p:spPr>
            <a:xfrm>
              <a:off x="2471175" y="1113450"/>
              <a:ext cx="27450" cy="37800"/>
            </a:xfrm>
            <a:custGeom>
              <a:avLst/>
              <a:gdLst/>
              <a:ahLst/>
              <a:cxnLst/>
              <a:rect l="l" t="t" r="r" b="b"/>
              <a:pathLst>
                <a:path w="1098" h="1512" extrusionOk="0">
                  <a:moveTo>
                    <a:pt x="653" y="1"/>
                  </a:moveTo>
                  <a:cubicBezTo>
                    <a:pt x="413" y="1"/>
                    <a:pt x="171" y="279"/>
                    <a:pt x="81" y="667"/>
                  </a:cubicBezTo>
                  <a:cubicBezTo>
                    <a:pt x="0" y="1071"/>
                    <a:pt x="129" y="1458"/>
                    <a:pt x="387" y="1506"/>
                  </a:cubicBezTo>
                  <a:cubicBezTo>
                    <a:pt x="406" y="1510"/>
                    <a:pt x="425" y="1511"/>
                    <a:pt x="444" y="1511"/>
                  </a:cubicBezTo>
                  <a:cubicBezTo>
                    <a:pt x="685" y="1511"/>
                    <a:pt x="926" y="1235"/>
                    <a:pt x="1000" y="861"/>
                  </a:cubicBezTo>
                  <a:cubicBezTo>
                    <a:pt x="1097" y="442"/>
                    <a:pt x="952" y="71"/>
                    <a:pt x="710" y="6"/>
                  </a:cubicBezTo>
                  <a:cubicBezTo>
                    <a:pt x="691" y="3"/>
                    <a:pt x="672" y="1"/>
                    <a:pt x="653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487;p36">
              <a:extLst>
                <a:ext uri="{FF2B5EF4-FFF2-40B4-BE49-F238E27FC236}">
                  <a16:creationId xmlns:a16="http://schemas.microsoft.com/office/drawing/2014/main" id="{56BC92DD-91AF-971F-827C-F62ABECE9ED8}"/>
                </a:ext>
              </a:extLst>
            </p:cNvPr>
            <p:cNvSpPr/>
            <p:nvPr/>
          </p:nvSpPr>
          <p:spPr>
            <a:xfrm>
              <a:off x="2465525" y="1086525"/>
              <a:ext cx="50300" cy="25150"/>
            </a:xfrm>
            <a:custGeom>
              <a:avLst/>
              <a:gdLst/>
              <a:ahLst/>
              <a:cxnLst/>
              <a:rect l="l" t="t" r="r" b="b"/>
              <a:pathLst>
                <a:path w="2012" h="1006" extrusionOk="0">
                  <a:moveTo>
                    <a:pt x="703" y="0"/>
                  </a:moveTo>
                  <a:cubicBezTo>
                    <a:pt x="679" y="0"/>
                    <a:pt x="654" y="1"/>
                    <a:pt x="629" y="2"/>
                  </a:cubicBezTo>
                  <a:cubicBezTo>
                    <a:pt x="0" y="35"/>
                    <a:pt x="129" y="519"/>
                    <a:pt x="533" y="551"/>
                  </a:cubicBezTo>
                  <a:cubicBezTo>
                    <a:pt x="1222" y="591"/>
                    <a:pt x="1583" y="1006"/>
                    <a:pt x="1767" y="1006"/>
                  </a:cubicBezTo>
                  <a:cubicBezTo>
                    <a:pt x="1803" y="1006"/>
                    <a:pt x="1832" y="991"/>
                    <a:pt x="1855" y="954"/>
                  </a:cubicBezTo>
                  <a:cubicBezTo>
                    <a:pt x="2012" y="720"/>
                    <a:pt x="1471" y="0"/>
                    <a:pt x="703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1488;p36">
              <a:extLst>
                <a:ext uri="{FF2B5EF4-FFF2-40B4-BE49-F238E27FC236}">
                  <a16:creationId xmlns:a16="http://schemas.microsoft.com/office/drawing/2014/main" id="{5A9B7D3D-855B-DBA3-C2E7-985A8AD9562D}"/>
                </a:ext>
              </a:extLst>
            </p:cNvPr>
            <p:cNvSpPr/>
            <p:nvPr/>
          </p:nvSpPr>
          <p:spPr>
            <a:xfrm>
              <a:off x="2281625" y="1073850"/>
              <a:ext cx="27450" cy="37550"/>
            </a:xfrm>
            <a:custGeom>
              <a:avLst/>
              <a:gdLst/>
              <a:ahLst/>
              <a:cxnLst/>
              <a:rect l="l" t="t" r="r" b="b"/>
              <a:pathLst>
                <a:path w="1098" h="1502" extrusionOk="0">
                  <a:moveTo>
                    <a:pt x="638" y="0"/>
                  </a:moveTo>
                  <a:cubicBezTo>
                    <a:pt x="403" y="0"/>
                    <a:pt x="171" y="274"/>
                    <a:pt x="98" y="655"/>
                  </a:cubicBezTo>
                  <a:cubicBezTo>
                    <a:pt x="1" y="1074"/>
                    <a:pt x="146" y="1445"/>
                    <a:pt x="388" y="1493"/>
                  </a:cubicBezTo>
                  <a:cubicBezTo>
                    <a:pt x="411" y="1499"/>
                    <a:pt x="435" y="1502"/>
                    <a:pt x="458" y="1502"/>
                  </a:cubicBezTo>
                  <a:cubicBezTo>
                    <a:pt x="694" y="1502"/>
                    <a:pt x="929" y="1215"/>
                    <a:pt x="1017" y="848"/>
                  </a:cubicBezTo>
                  <a:cubicBezTo>
                    <a:pt x="1098" y="445"/>
                    <a:pt x="969" y="58"/>
                    <a:pt x="711" y="9"/>
                  </a:cubicBezTo>
                  <a:cubicBezTo>
                    <a:pt x="686" y="3"/>
                    <a:pt x="662" y="0"/>
                    <a:pt x="638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1489;p36">
              <a:extLst>
                <a:ext uri="{FF2B5EF4-FFF2-40B4-BE49-F238E27FC236}">
                  <a16:creationId xmlns:a16="http://schemas.microsoft.com/office/drawing/2014/main" id="{21D3D543-9AC1-5585-5C38-00666F876957}"/>
                </a:ext>
              </a:extLst>
            </p:cNvPr>
            <p:cNvSpPr/>
            <p:nvPr/>
          </p:nvSpPr>
          <p:spPr>
            <a:xfrm>
              <a:off x="2278625" y="1048700"/>
              <a:ext cx="50600" cy="17700"/>
            </a:xfrm>
            <a:custGeom>
              <a:avLst/>
              <a:gdLst/>
              <a:ahLst/>
              <a:cxnLst/>
              <a:rect l="l" t="t" r="r" b="b"/>
              <a:pathLst>
                <a:path w="2024" h="708" extrusionOk="0">
                  <a:moveTo>
                    <a:pt x="986" y="0"/>
                  </a:moveTo>
                  <a:cubicBezTo>
                    <a:pt x="458" y="0"/>
                    <a:pt x="0" y="311"/>
                    <a:pt x="24" y="515"/>
                  </a:cubicBezTo>
                  <a:cubicBezTo>
                    <a:pt x="38" y="596"/>
                    <a:pt x="97" y="619"/>
                    <a:pt x="192" y="619"/>
                  </a:cubicBezTo>
                  <a:cubicBezTo>
                    <a:pt x="327" y="619"/>
                    <a:pt x="534" y="573"/>
                    <a:pt x="792" y="573"/>
                  </a:cubicBezTo>
                  <a:cubicBezTo>
                    <a:pt x="975" y="573"/>
                    <a:pt x="1184" y="596"/>
                    <a:pt x="1411" y="677"/>
                  </a:cubicBezTo>
                  <a:cubicBezTo>
                    <a:pt x="1467" y="698"/>
                    <a:pt x="1522" y="707"/>
                    <a:pt x="1572" y="707"/>
                  </a:cubicBezTo>
                  <a:cubicBezTo>
                    <a:pt x="1869" y="707"/>
                    <a:pt x="2023" y="376"/>
                    <a:pt x="1540" y="128"/>
                  </a:cubicBezTo>
                  <a:cubicBezTo>
                    <a:pt x="1359" y="37"/>
                    <a:pt x="1168" y="0"/>
                    <a:pt x="986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490;p36">
              <a:extLst>
                <a:ext uri="{FF2B5EF4-FFF2-40B4-BE49-F238E27FC236}">
                  <a16:creationId xmlns:a16="http://schemas.microsoft.com/office/drawing/2014/main" id="{C43367D1-6E98-8377-2559-C3B4C4514608}"/>
                </a:ext>
              </a:extLst>
            </p:cNvPr>
            <p:cNvSpPr/>
            <p:nvPr/>
          </p:nvSpPr>
          <p:spPr>
            <a:xfrm>
              <a:off x="2355425" y="1138400"/>
              <a:ext cx="65525" cy="31475"/>
            </a:xfrm>
            <a:custGeom>
              <a:avLst/>
              <a:gdLst/>
              <a:ahLst/>
              <a:cxnLst/>
              <a:rect l="l" t="t" r="r" b="b"/>
              <a:pathLst>
                <a:path w="2621" h="1259" extrusionOk="0">
                  <a:moveTo>
                    <a:pt x="370" y="0"/>
                  </a:moveTo>
                  <a:cubicBezTo>
                    <a:pt x="336" y="0"/>
                    <a:pt x="306" y="8"/>
                    <a:pt x="275" y="24"/>
                  </a:cubicBezTo>
                  <a:cubicBezTo>
                    <a:pt x="1" y="169"/>
                    <a:pt x="114" y="1057"/>
                    <a:pt x="1130" y="1234"/>
                  </a:cubicBezTo>
                  <a:cubicBezTo>
                    <a:pt x="1226" y="1251"/>
                    <a:pt x="1317" y="1258"/>
                    <a:pt x="1403" y="1258"/>
                  </a:cubicBezTo>
                  <a:cubicBezTo>
                    <a:pt x="2245" y="1258"/>
                    <a:pt x="2621" y="533"/>
                    <a:pt x="2372" y="299"/>
                  </a:cubicBezTo>
                  <a:cubicBezTo>
                    <a:pt x="2298" y="232"/>
                    <a:pt x="2186" y="220"/>
                    <a:pt x="2028" y="220"/>
                  </a:cubicBezTo>
                  <a:cubicBezTo>
                    <a:pt x="1936" y="220"/>
                    <a:pt x="1828" y="224"/>
                    <a:pt x="1703" y="224"/>
                  </a:cubicBezTo>
                  <a:cubicBezTo>
                    <a:pt x="1574" y="224"/>
                    <a:pt x="1427" y="219"/>
                    <a:pt x="1259" y="202"/>
                  </a:cubicBezTo>
                  <a:cubicBezTo>
                    <a:pt x="739" y="162"/>
                    <a:pt x="527" y="0"/>
                    <a:pt x="370" y="0"/>
                  </a:cubicBezTo>
                  <a:close/>
                </a:path>
              </a:pathLst>
            </a:custGeom>
            <a:solidFill>
              <a:srgbClr val="770E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491;p36">
              <a:extLst>
                <a:ext uri="{FF2B5EF4-FFF2-40B4-BE49-F238E27FC236}">
                  <a16:creationId xmlns:a16="http://schemas.microsoft.com/office/drawing/2014/main" id="{1B1853FE-7C3C-EDD8-C900-7BD8CCC95D5A}"/>
                </a:ext>
              </a:extLst>
            </p:cNvPr>
            <p:cNvSpPr/>
            <p:nvPr/>
          </p:nvSpPr>
          <p:spPr>
            <a:xfrm>
              <a:off x="2376000" y="1157400"/>
              <a:ext cx="32675" cy="12625"/>
            </a:xfrm>
            <a:custGeom>
              <a:avLst/>
              <a:gdLst/>
              <a:ahLst/>
              <a:cxnLst/>
              <a:rect l="l" t="t" r="r" b="b"/>
              <a:pathLst>
                <a:path w="1307" h="505" extrusionOk="0">
                  <a:moveTo>
                    <a:pt x="680" y="0"/>
                  </a:moveTo>
                  <a:cubicBezTo>
                    <a:pt x="647" y="0"/>
                    <a:pt x="614" y="2"/>
                    <a:pt x="581" y="6"/>
                  </a:cubicBezTo>
                  <a:cubicBezTo>
                    <a:pt x="339" y="55"/>
                    <a:pt x="129" y="200"/>
                    <a:pt x="0" y="393"/>
                  </a:cubicBezTo>
                  <a:cubicBezTo>
                    <a:pt x="97" y="426"/>
                    <a:pt x="210" y="458"/>
                    <a:pt x="307" y="474"/>
                  </a:cubicBezTo>
                  <a:cubicBezTo>
                    <a:pt x="398" y="495"/>
                    <a:pt x="489" y="505"/>
                    <a:pt x="579" y="505"/>
                  </a:cubicBezTo>
                  <a:cubicBezTo>
                    <a:pt x="840" y="505"/>
                    <a:pt x="1091" y="420"/>
                    <a:pt x="1307" y="264"/>
                  </a:cubicBezTo>
                  <a:cubicBezTo>
                    <a:pt x="1138" y="95"/>
                    <a:pt x="908" y="0"/>
                    <a:pt x="680" y="0"/>
                  </a:cubicBezTo>
                  <a:close/>
                </a:path>
              </a:pathLst>
            </a:custGeom>
            <a:solidFill>
              <a:srgbClr val="FF23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492;p36">
              <a:extLst>
                <a:ext uri="{FF2B5EF4-FFF2-40B4-BE49-F238E27FC236}">
                  <a16:creationId xmlns:a16="http://schemas.microsoft.com/office/drawing/2014/main" id="{617B1050-766F-6FD3-F7EA-CC78D43D583A}"/>
                </a:ext>
              </a:extLst>
            </p:cNvPr>
            <p:cNvSpPr/>
            <p:nvPr/>
          </p:nvSpPr>
          <p:spPr>
            <a:xfrm>
              <a:off x="1192288" y="1579802"/>
              <a:ext cx="1918819" cy="1066810"/>
            </a:xfrm>
            <a:custGeom>
              <a:avLst/>
              <a:gdLst/>
              <a:ahLst/>
              <a:cxnLst/>
              <a:rect l="l" t="t" r="r" b="b"/>
              <a:pathLst>
                <a:path w="66332" h="26434" extrusionOk="0">
                  <a:moveTo>
                    <a:pt x="31202" y="0"/>
                  </a:moveTo>
                  <a:cubicBezTo>
                    <a:pt x="18165" y="0"/>
                    <a:pt x="1939" y="3774"/>
                    <a:pt x="761" y="14938"/>
                  </a:cubicBezTo>
                  <a:cubicBezTo>
                    <a:pt x="0" y="22171"/>
                    <a:pt x="6720" y="26434"/>
                    <a:pt x="14370" y="26434"/>
                  </a:cubicBezTo>
                  <a:cubicBezTo>
                    <a:pt x="15472" y="26434"/>
                    <a:pt x="16593" y="26345"/>
                    <a:pt x="17714" y="26165"/>
                  </a:cubicBezTo>
                  <a:cubicBezTo>
                    <a:pt x="25885" y="24833"/>
                    <a:pt x="29627" y="20771"/>
                    <a:pt x="37043" y="20771"/>
                  </a:cubicBezTo>
                  <a:cubicBezTo>
                    <a:pt x="37709" y="20771"/>
                    <a:pt x="38404" y="20804"/>
                    <a:pt x="39136" y="20874"/>
                  </a:cubicBezTo>
                  <a:cubicBezTo>
                    <a:pt x="43775" y="21313"/>
                    <a:pt x="49323" y="22660"/>
                    <a:pt x="53948" y="22660"/>
                  </a:cubicBezTo>
                  <a:cubicBezTo>
                    <a:pt x="58168" y="22660"/>
                    <a:pt x="61619" y="21539"/>
                    <a:pt x="62912" y="17583"/>
                  </a:cubicBezTo>
                  <a:cubicBezTo>
                    <a:pt x="66331" y="7099"/>
                    <a:pt x="51491" y="1534"/>
                    <a:pt x="36797" y="243"/>
                  </a:cubicBezTo>
                  <a:cubicBezTo>
                    <a:pt x="35045" y="85"/>
                    <a:pt x="33159" y="0"/>
                    <a:pt x="31202" y="0"/>
                  </a:cubicBezTo>
                  <a:close/>
                </a:path>
              </a:pathLst>
            </a:custGeom>
            <a:solidFill>
              <a:srgbClr val="009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493;p36">
              <a:extLst>
                <a:ext uri="{FF2B5EF4-FFF2-40B4-BE49-F238E27FC236}">
                  <a16:creationId xmlns:a16="http://schemas.microsoft.com/office/drawing/2014/main" id="{9EE5DAF5-095B-E7D8-B5BD-E914310325A3}"/>
                </a:ext>
              </a:extLst>
            </p:cNvPr>
            <p:cNvSpPr/>
            <p:nvPr/>
          </p:nvSpPr>
          <p:spPr>
            <a:xfrm rot="6777741">
              <a:off x="1450421" y="820669"/>
              <a:ext cx="159664" cy="106293"/>
            </a:xfrm>
            <a:custGeom>
              <a:avLst/>
              <a:gdLst/>
              <a:ahLst/>
              <a:cxnLst/>
              <a:rect l="l" t="t" r="r" b="b"/>
              <a:pathLst>
                <a:path w="6387" h="4252" extrusionOk="0">
                  <a:moveTo>
                    <a:pt x="3438" y="0"/>
                  </a:moveTo>
                  <a:cubicBezTo>
                    <a:pt x="2777" y="0"/>
                    <a:pt x="2075" y="219"/>
                    <a:pt x="1450" y="750"/>
                  </a:cubicBezTo>
                  <a:cubicBezTo>
                    <a:pt x="1" y="1989"/>
                    <a:pt x="1866" y="4251"/>
                    <a:pt x="3702" y="4251"/>
                  </a:cubicBezTo>
                  <a:cubicBezTo>
                    <a:pt x="4543" y="4251"/>
                    <a:pt x="5378" y="3776"/>
                    <a:pt x="5885" y="2508"/>
                  </a:cubicBezTo>
                  <a:cubicBezTo>
                    <a:pt x="6387" y="1266"/>
                    <a:pt x="5029" y="0"/>
                    <a:pt x="3438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494;p36">
              <a:extLst>
                <a:ext uri="{FF2B5EF4-FFF2-40B4-BE49-F238E27FC236}">
                  <a16:creationId xmlns:a16="http://schemas.microsoft.com/office/drawing/2014/main" id="{0AB56CA9-1CE0-8682-B94E-80449FDDAB53}"/>
                </a:ext>
              </a:extLst>
            </p:cNvPr>
            <p:cNvSpPr/>
            <p:nvPr/>
          </p:nvSpPr>
          <p:spPr>
            <a:xfrm>
              <a:off x="1203674" y="1796500"/>
              <a:ext cx="93025" cy="72900"/>
            </a:xfrm>
            <a:custGeom>
              <a:avLst/>
              <a:gdLst/>
              <a:ahLst/>
              <a:cxnLst/>
              <a:rect l="l" t="t" r="r" b="b"/>
              <a:pathLst>
                <a:path w="3721" h="2916" extrusionOk="0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rgbClr val="009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495;p36">
              <a:extLst>
                <a:ext uri="{FF2B5EF4-FFF2-40B4-BE49-F238E27FC236}">
                  <a16:creationId xmlns:a16="http://schemas.microsoft.com/office/drawing/2014/main" id="{EE9C2FA8-F6E8-0487-3295-51E9342B2598}"/>
                </a:ext>
              </a:extLst>
            </p:cNvPr>
            <p:cNvSpPr/>
            <p:nvPr/>
          </p:nvSpPr>
          <p:spPr>
            <a:xfrm>
              <a:off x="2608675" y="1545625"/>
              <a:ext cx="123550" cy="82100"/>
            </a:xfrm>
            <a:custGeom>
              <a:avLst/>
              <a:gdLst/>
              <a:ahLst/>
              <a:cxnLst/>
              <a:rect l="l" t="t" r="r" b="b"/>
              <a:pathLst>
                <a:path w="4942" h="3284" extrusionOk="0">
                  <a:moveTo>
                    <a:pt x="2663" y="0"/>
                  </a:moveTo>
                  <a:cubicBezTo>
                    <a:pt x="2153" y="0"/>
                    <a:pt x="1612" y="169"/>
                    <a:pt x="1130" y="575"/>
                  </a:cubicBezTo>
                  <a:cubicBezTo>
                    <a:pt x="1" y="1538"/>
                    <a:pt x="1446" y="3284"/>
                    <a:pt x="2871" y="3284"/>
                  </a:cubicBezTo>
                  <a:cubicBezTo>
                    <a:pt x="3523" y="3284"/>
                    <a:pt x="4171" y="2918"/>
                    <a:pt x="4566" y="1947"/>
                  </a:cubicBezTo>
                  <a:cubicBezTo>
                    <a:pt x="4942" y="978"/>
                    <a:pt x="3892" y="0"/>
                    <a:pt x="2663" y="0"/>
                  </a:cubicBezTo>
                  <a:close/>
                </a:path>
              </a:pathLst>
            </a:custGeom>
            <a:solidFill>
              <a:srgbClr val="009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496;p36">
              <a:extLst>
                <a:ext uri="{FF2B5EF4-FFF2-40B4-BE49-F238E27FC236}">
                  <a16:creationId xmlns:a16="http://schemas.microsoft.com/office/drawing/2014/main" id="{8CC113CA-39EB-A591-DE02-EAB4651D5E72}"/>
                </a:ext>
              </a:extLst>
            </p:cNvPr>
            <p:cNvSpPr/>
            <p:nvPr/>
          </p:nvSpPr>
          <p:spPr>
            <a:xfrm rot="7425409">
              <a:off x="1071081" y="1158642"/>
              <a:ext cx="401525" cy="172479"/>
            </a:xfrm>
            <a:custGeom>
              <a:avLst/>
              <a:gdLst/>
              <a:ahLst/>
              <a:cxnLst/>
              <a:rect l="l" t="t" r="r" b="b"/>
              <a:pathLst>
                <a:path w="16063" h="6900" extrusionOk="0">
                  <a:moveTo>
                    <a:pt x="12488" y="1"/>
                  </a:moveTo>
                  <a:cubicBezTo>
                    <a:pt x="10423" y="1"/>
                    <a:pt x="8132" y="1710"/>
                    <a:pt x="5729" y="1710"/>
                  </a:cubicBezTo>
                  <a:cubicBezTo>
                    <a:pt x="5711" y="1710"/>
                    <a:pt x="5693" y="1709"/>
                    <a:pt x="5676" y="1709"/>
                  </a:cubicBezTo>
                  <a:cubicBezTo>
                    <a:pt x="5643" y="1709"/>
                    <a:pt x="5610" y="1709"/>
                    <a:pt x="5578" y="1709"/>
                  </a:cubicBezTo>
                  <a:cubicBezTo>
                    <a:pt x="1205" y="1709"/>
                    <a:pt x="0" y="4929"/>
                    <a:pt x="2530" y="6258"/>
                  </a:cubicBezTo>
                  <a:cubicBezTo>
                    <a:pt x="3396" y="6707"/>
                    <a:pt x="4338" y="6900"/>
                    <a:pt x="5302" y="6900"/>
                  </a:cubicBezTo>
                  <a:cubicBezTo>
                    <a:pt x="10391" y="6900"/>
                    <a:pt x="16063" y="1539"/>
                    <a:pt x="14015" y="387"/>
                  </a:cubicBezTo>
                  <a:cubicBezTo>
                    <a:pt x="13522" y="111"/>
                    <a:pt x="13012" y="1"/>
                    <a:pt x="12488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497;p36">
              <a:extLst>
                <a:ext uri="{FF2B5EF4-FFF2-40B4-BE49-F238E27FC236}">
                  <a16:creationId xmlns:a16="http://schemas.microsoft.com/office/drawing/2014/main" id="{DBB13212-3E00-6646-B0FD-23AC11F861BC}"/>
                </a:ext>
              </a:extLst>
            </p:cNvPr>
            <p:cNvSpPr/>
            <p:nvPr/>
          </p:nvSpPr>
          <p:spPr>
            <a:xfrm>
              <a:off x="1256749" y="1579800"/>
              <a:ext cx="251650" cy="187425"/>
            </a:xfrm>
            <a:custGeom>
              <a:avLst/>
              <a:gdLst/>
              <a:ahLst/>
              <a:cxnLst/>
              <a:rect l="l" t="t" r="r" b="b"/>
              <a:pathLst>
                <a:path w="10066" h="7497" extrusionOk="0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rgbClr val="009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498;p36">
              <a:extLst>
                <a:ext uri="{FF2B5EF4-FFF2-40B4-BE49-F238E27FC236}">
                  <a16:creationId xmlns:a16="http://schemas.microsoft.com/office/drawing/2014/main" id="{0EAAE201-9F1E-0F4F-5679-661CB81F1071}"/>
                </a:ext>
              </a:extLst>
            </p:cNvPr>
            <p:cNvSpPr/>
            <p:nvPr/>
          </p:nvSpPr>
          <p:spPr>
            <a:xfrm>
              <a:off x="2742150" y="1616700"/>
              <a:ext cx="245625" cy="189125"/>
            </a:xfrm>
            <a:custGeom>
              <a:avLst/>
              <a:gdLst/>
              <a:ahLst/>
              <a:cxnLst/>
              <a:rect l="l" t="t" r="r" b="b"/>
              <a:pathLst>
                <a:path w="9825" h="7565" extrusionOk="0">
                  <a:moveTo>
                    <a:pt x="3080" y="0"/>
                  </a:moveTo>
                  <a:cubicBezTo>
                    <a:pt x="2592" y="0"/>
                    <a:pt x="2164" y="98"/>
                    <a:pt x="1840" y="297"/>
                  </a:cubicBezTo>
                  <a:cubicBezTo>
                    <a:pt x="1" y="1410"/>
                    <a:pt x="2469" y="3362"/>
                    <a:pt x="3533" y="4120"/>
                  </a:cubicBezTo>
                  <a:cubicBezTo>
                    <a:pt x="6146" y="5960"/>
                    <a:pt x="6869" y="7565"/>
                    <a:pt x="7923" y="7565"/>
                  </a:cubicBezTo>
                  <a:cubicBezTo>
                    <a:pt x="8190" y="7565"/>
                    <a:pt x="8478" y="7462"/>
                    <a:pt x="8824" y="7233"/>
                  </a:cubicBezTo>
                  <a:cubicBezTo>
                    <a:pt x="9824" y="6556"/>
                    <a:pt x="8743" y="3314"/>
                    <a:pt x="7324" y="1926"/>
                  </a:cubicBezTo>
                  <a:cubicBezTo>
                    <a:pt x="6061" y="675"/>
                    <a:pt x="4366" y="0"/>
                    <a:pt x="3080" y="0"/>
                  </a:cubicBezTo>
                  <a:close/>
                </a:path>
              </a:pathLst>
            </a:custGeom>
            <a:solidFill>
              <a:srgbClr val="009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82B3A6-EACF-42EF-B0CF-D6FC910459A8}"/>
              </a:ext>
            </a:extLst>
          </p:cNvPr>
          <p:cNvSpPr txBox="1"/>
          <p:nvPr/>
        </p:nvSpPr>
        <p:spPr>
          <a:xfrm>
            <a:off x="5031811" y="1504582"/>
            <a:ext cx="6836986" cy="4369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dirty="0"/>
              <a:t>- Students work in groups </a:t>
            </a:r>
          </a:p>
          <a:p>
            <a:pPr>
              <a:lnSpc>
                <a:spcPct val="200000"/>
              </a:lnSpc>
            </a:pPr>
            <a:r>
              <a:rPr lang="en-US" sz="3600" dirty="0"/>
              <a:t>- Each group completes the chart</a:t>
            </a:r>
          </a:p>
          <a:p>
            <a:pPr lvl="0" fontAlgn="base">
              <a:lnSpc>
                <a:spcPct val="200000"/>
              </a:lnSpc>
            </a:pPr>
            <a:r>
              <a:rPr lang="en-US" sz="3600" dirty="0"/>
              <a:t>- 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group which finishes correctly and more quickly is the winner.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522578" y="4244356"/>
            <a:ext cx="39699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MEMORY GAME</a:t>
            </a: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1221;p40">
            <a:extLst>
              <a:ext uri="{FF2B5EF4-FFF2-40B4-BE49-F238E27FC236}">
                <a16:creationId xmlns:a16="http://schemas.microsoft.com/office/drawing/2014/main" id="{E80D73D9-9030-C6AC-4EA5-638C98BC961E}"/>
              </a:ext>
            </a:extLst>
          </p:cNvPr>
          <p:cNvSpPr/>
          <p:nvPr/>
        </p:nvSpPr>
        <p:spPr>
          <a:xfrm>
            <a:off x="1884266" y="3904748"/>
            <a:ext cx="81018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roup 18"/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grpSp>
        <p:nvGrpSpPr>
          <p:cNvPr id="10" name="Google Shape;1326;p42">
            <a:extLst>
              <a:ext uri="{FF2B5EF4-FFF2-40B4-BE49-F238E27FC236}">
                <a16:creationId xmlns:a16="http://schemas.microsoft.com/office/drawing/2014/main" id="{510EC867-B2AC-2E7F-C2A7-6DD9C83E7FFC}"/>
              </a:ext>
            </a:extLst>
          </p:cNvPr>
          <p:cNvGrpSpPr/>
          <p:nvPr/>
        </p:nvGrpSpPr>
        <p:grpSpPr>
          <a:xfrm>
            <a:off x="255692" y="3555517"/>
            <a:ext cx="1765436" cy="698463"/>
            <a:chOff x="1690075" y="1628700"/>
            <a:chExt cx="1309500" cy="457075"/>
          </a:xfrm>
        </p:grpSpPr>
        <p:sp>
          <p:nvSpPr>
            <p:cNvPr id="11" name="Google Shape;1327;p42">
              <a:extLst>
                <a:ext uri="{FF2B5EF4-FFF2-40B4-BE49-F238E27FC236}">
                  <a16:creationId xmlns:a16="http://schemas.microsoft.com/office/drawing/2014/main" id="{A8E329DF-21FB-BE0B-A678-FFBF49D728C8}"/>
                </a:ext>
              </a:extLst>
            </p:cNvPr>
            <p:cNvSpPr/>
            <p:nvPr/>
          </p:nvSpPr>
          <p:spPr>
            <a:xfrm>
              <a:off x="1690075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3000" b="1" kern="0" dirty="0">
                  <a:solidFill>
                    <a:srgbClr val="000000"/>
                  </a:solidFill>
                  <a:cs typeface="Arial"/>
                  <a:sym typeface="Arial"/>
                </a:rPr>
                <a:t>Unit 4-5-6</a:t>
              </a:r>
              <a:endParaRPr sz="3000" b="1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328;p42">
              <a:extLst>
                <a:ext uri="{FF2B5EF4-FFF2-40B4-BE49-F238E27FC236}">
                  <a16:creationId xmlns:a16="http://schemas.microsoft.com/office/drawing/2014/main" id="{BC5F0A07-395D-AF7C-A83B-77B534AFD076}"/>
                </a:ext>
              </a:extLst>
            </p:cNvPr>
            <p:cNvSpPr/>
            <p:nvPr/>
          </p:nvSpPr>
          <p:spPr>
            <a:xfrm>
              <a:off x="1690075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1789" y="1291"/>
                  </a:moveTo>
                  <a:cubicBezTo>
                    <a:pt x="31974" y="1291"/>
                    <a:pt x="32159" y="1291"/>
                    <a:pt x="32343" y="1293"/>
                  </a:cubicBezTo>
                  <a:cubicBezTo>
                    <a:pt x="33959" y="1309"/>
                    <a:pt x="35586" y="1386"/>
                    <a:pt x="37170" y="1726"/>
                  </a:cubicBezTo>
                  <a:cubicBezTo>
                    <a:pt x="37989" y="1901"/>
                    <a:pt x="38650" y="2440"/>
                    <a:pt x="39116" y="3162"/>
                  </a:cubicBezTo>
                  <a:cubicBezTo>
                    <a:pt x="40148" y="4757"/>
                    <a:pt x="40208" y="6161"/>
                    <a:pt x="40214" y="7773"/>
                  </a:cubicBezTo>
                  <a:cubicBezTo>
                    <a:pt x="40214" y="8849"/>
                    <a:pt x="40393" y="9964"/>
                    <a:pt x="40164" y="10987"/>
                  </a:cubicBezTo>
                  <a:cubicBezTo>
                    <a:pt x="39940" y="11993"/>
                    <a:pt x="40151" y="13111"/>
                    <a:pt x="39513" y="14010"/>
                  </a:cubicBezTo>
                  <a:cubicBezTo>
                    <a:pt x="38667" y="15207"/>
                    <a:pt x="37409" y="15600"/>
                    <a:pt x="36022" y="15741"/>
                  </a:cubicBezTo>
                  <a:cubicBezTo>
                    <a:pt x="34725" y="15871"/>
                    <a:pt x="33416" y="15788"/>
                    <a:pt x="32122" y="16087"/>
                  </a:cubicBezTo>
                  <a:cubicBezTo>
                    <a:pt x="31980" y="16120"/>
                    <a:pt x="31827" y="16129"/>
                    <a:pt x="31668" y="16129"/>
                  </a:cubicBezTo>
                  <a:cubicBezTo>
                    <a:pt x="31493" y="16129"/>
                    <a:pt x="31310" y="16118"/>
                    <a:pt x="31129" y="16118"/>
                  </a:cubicBezTo>
                  <a:cubicBezTo>
                    <a:pt x="30994" y="16118"/>
                    <a:pt x="30860" y="16124"/>
                    <a:pt x="30729" y="16144"/>
                  </a:cubicBezTo>
                  <a:cubicBezTo>
                    <a:pt x="30311" y="16207"/>
                    <a:pt x="29948" y="16542"/>
                    <a:pt x="29523" y="16542"/>
                  </a:cubicBezTo>
                  <a:cubicBezTo>
                    <a:pt x="29426" y="16542"/>
                    <a:pt x="29326" y="16524"/>
                    <a:pt x="29221" y="16482"/>
                  </a:cubicBezTo>
                  <a:cubicBezTo>
                    <a:pt x="28967" y="16379"/>
                    <a:pt x="28715" y="16344"/>
                    <a:pt x="28465" y="16344"/>
                  </a:cubicBezTo>
                  <a:cubicBezTo>
                    <a:pt x="28082" y="16344"/>
                    <a:pt x="27700" y="16427"/>
                    <a:pt x="27312" y="16479"/>
                  </a:cubicBezTo>
                  <a:cubicBezTo>
                    <a:pt x="26701" y="16562"/>
                    <a:pt x="26078" y="16669"/>
                    <a:pt x="25466" y="16669"/>
                  </a:cubicBezTo>
                  <a:cubicBezTo>
                    <a:pt x="25330" y="16669"/>
                    <a:pt x="25194" y="16664"/>
                    <a:pt x="25059" y="16652"/>
                  </a:cubicBezTo>
                  <a:cubicBezTo>
                    <a:pt x="24942" y="16641"/>
                    <a:pt x="24826" y="16637"/>
                    <a:pt x="24710" y="16637"/>
                  </a:cubicBezTo>
                  <a:cubicBezTo>
                    <a:pt x="24140" y="16637"/>
                    <a:pt x="23584" y="16742"/>
                    <a:pt x="23016" y="16742"/>
                  </a:cubicBezTo>
                  <a:cubicBezTo>
                    <a:pt x="22981" y="16742"/>
                    <a:pt x="22947" y="16742"/>
                    <a:pt x="22912" y="16741"/>
                  </a:cubicBezTo>
                  <a:cubicBezTo>
                    <a:pt x="22534" y="16732"/>
                    <a:pt x="22150" y="16709"/>
                    <a:pt x="21768" y="16709"/>
                  </a:cubicBezTo>
                  <a:cubicBezTo>
                    <a:pt x="21114" y="16709"/>
                    <a:pt x="20463" y="16775"/>
                    <a:pt x="19847" y="17083"/>
                  </a:cubicBezTo>
                  <a:cubicBezTo>
                    <a:pt x="19808" y="17102"/>
                    <a:pt x="19773" y="17110"/>
                    <a:pt x="19741" y="17110"/>
                  </a:cubicBezTo>
                  <a:cubicBezTo>
                    <a:pt x="19686" y="17110"/>
                    <a:pt x="19643" y="17084"/>
                    <a:pt x="19618" y="17040"/>
                  </a:cubicBezTo>
                  <a:cubicBezTo>
                    <a:pt x="19526" y="16877"/>
                    <a:pt x="19419" y="16829"/>
                    <a:pt x="19309" y="16829"/>
                  </a:cubicBezTo>
                  <a:cubicBezTo>
                    <a:pt x="19150" y="16829"/>
                    <a:pt x="18983" y="16929"/>
                    <a:pt x="18840" y="16929"/>
                  </a:cubicBezTo>
                  <a:cubicBezTo>
                    <a:pt x="18818" y="16929"/>
                    <a:pt x="18797" y="16927"/>
                    <a:pt x="18777" y="16921"/>
                  </a:cubicBezTo>
                  <a:cubicBezTo>
                    <a:pt x="18579" y="16871"/>
                    <a:pt x="18381" y="16855"/>
                    <a:pt x="18181" y="16855"/>
                  </a:cubicBezTo>
                  <a:cubicBezTo>
                    <a:pt x="17779" y="16855"/>
                    <a:pt x="17374" y="16923"/>
                    <a:pt x="16974" y="16923"/>
                  </a:cubicBezTo>
                  <a:cubicBezTo>
                    <a:pt x="16675" y="16923"/>
                    <a:pt x="16379" y="16885"/>
                    <a:pt x="16090" y="16751"/>
                  </a:cubicBezTo>
                  <a:cubicBezTo>
                    <a:pt x="15987" y="16702"/>
                    <a:pt x="15883" y="16685"/>
                    <a:pt x="15780" y="16685"/>
                  </a:cubicBezTo>
                  <a:cubicBezTo>
                    <a:pt x="15539" y="16685"/>
                    <a:pt x="15297" y="16777"/>
                    <a:pt x="15051" y="16777"/>
                  </a:cubicBezTo>
                  <a:cubicBezTo>
                    <a:pt x="15036" y="16777"/>
                    <a:pt x="15021" y="16777"/>
                    <a:pt x="15007" y="16776"/>
                  </a:cubicBezTo>
                  <a:cubicBezTo>
                    <a:pt x="13871" y="16721"/>
                    <a:pt x="12734" y="16616"/>
                    <a:pt x="11596" y="16599"/>
                  </a:cubicBezTo>
                  <a:cubicBezTo>
                    <a:pt x="11446" y="16597"/>
                    <a:pt x="11273" y="16587"/>
                    <a:pt x="11107" y="16587"/>
                  </a:cubicBezTo>
                  <a:cubicBezTo>
                    <a:pt x="10878" y="16587"/>
                    <a:pt x="10659" y="16606"/>
                    <a:pt x="10524" y="16693"/>
                  </a:cubicBezTo>
                  <a:cubicBezTo>
                    <a:pt x="10408" y="16767"/>
                    <a:pt x="10300" y="16795"/>
                    <a:pt x="10197" y="16795"/>
                  </a:cubicBezTo>
                  <a:cubicBezTo>
                    <a:pt x="9896" y="16795"/>
                    <a:pt x="9641" y="16556"/>
                    <a:pt x="9366" y="16556"/>
                  </a:cubicBezTo>
                  <a:cubicBezTo>
                    <a:pt x="9302" y="16556"/>
                    <a:pt x="9237" y="16569"/>
                    <a:pt x="9169" y="16602"/>
                  </a:cubicBezTo>
                  <a:cubicBezTo>
                    <a:pt x="9140" y="16450"/>
                    <a:pt x="9085" y="16409"/>
                    <a:pt x="9017" y="16409"/>
                  </a:cubicBezTo>
                  <a:cubicBezTo>
                    <a:pt x="8938" y="16409"/>
                    <a:pt x="8841" y="16464"/>
                    <a:pt x="8747" y="16464"/>
                  </a:cubicBezTo>
                  <a:cubicBezTo>
                    <a:pt x="8743" y="16464"/>
                    <a:pt x="8738" y="16464"/>
                    <a:pt x="8733" y="16464"/>
                  </a:cubicBezTo>
                  <a:cubicBezTo>
                    <a:pt x="8714" y="16462"/>
                    <a:pt x="8695" y="16462"/>
                    <a:pt x="8676" y="16462"/>
                  </a:cubicBezTo>
                  <a:cubicBezTo>
                    <a:pt x="8438" y="16462"/>
                    <a:pt x="8183" y="16543"/>
                    <a:pt x="7941" y="16543"/>
                  </a:cubicBezTo>
                  <a:cubicBezTo>
                    <a:pt x="7720" y="16543"/>
                    <a:pt x="7511" y="16475"/>
                    <a:pt x="7337" y="16218"/>
                  </a:cubicBezTo>
                  <a:cubicBezTo>
                    <a:pt x="7322" y="16195"/>
                    <a:pt x="7270" y="16183"/>
                    <a:pt x="7221" y="16183"/>
                  </a:cubicBezTo>
                  <a:cubicBezTo>
                    <a:pt x="7194" y="16183"/>
                    <a:pt x="7168" y="16186"/>
                    <a:pt x="7149" y="16194"/>
                  </a:cubicBezTo>
                  <a:cubicBezTo>
                    <a:pt x="6932" y="16278"/>
                    <a:pt x="6721" y="16312"/>
                    <a:pt x="6514" y="16312"/>
                  </a:cubicBezTo>
                  <a:cubicBezTo>
                    <a:pt x="6050" y="16312"/>
                    <a:pt x="5608" y="16138"/>
                    <a:pt x="5162" y="15959"/>
                  </a:cubicBezTo>
                  <a:cubicBezTo>
                    <a:pt x="5025" y="15904"/>
                    <a:pt x="4862" y="15862"/>
                    <a:pt x="4711" y="15862"/>
                  </a:cubicBezTo>
                  <a:cubicBezTo>
                    <a:pt x="4664" y="15862"/>
                    <a:pt x="4618" y="15866"/>
                    <a:pt x="4575" y="15875"/>
                  </a:cubicBezTo>
                  <a:cubicBezTo>
                    <a:pt x="4445" y="15902"/>
                    <a:pt x="4324" y="15915"/>
                    <a:pt x="4211" y="15915"/>
                  </a:cubicBezTo>
                  <a:cubicBezTo>
                    <a:pt x="3396" y="15915"/>
                    <a:pt x="3006" y="15252"/>
                    <a:pt x="2470" y="14678"/>
                  </a:cubicBezTo>
                  <a:cubicBezTo>
                    <a:pt x="1414" y="13545"/>
                    <a:pt x="1477" y="12151"/>
                    <a:pt x="1224" y="10801"/>
                  </a:cubicBezTo>
                  <a:cubicBezTo>
                    <a:pt x="1009" y="9647"/>
                    <a:pt x="1240" y="8565"/>
                    <a:pt x="1383" y="7443"/>
                  </a:cubicBezTo>
                  <a:cubicBezTo>
                    <a:pt x="1468" y="6768"/>
                    <a:pt x="1515" y="6107"/>
                    <a:pt x="1720" y="5447"/>
                  </a:cubicBezTo>
                  <a:cubicBezTo>
                    <a:pt x="2026" y="4460"/>
                    <a:pt x="2603" y="3787"/>
                    <a:pt x="3489" y="3230"/>
                  </a:cubicBezTo>
                  <a:cubicBezTo>
                    <a:pt x="4713" y="2462"/>
                    <a:pt x="6001" y="2368"/>
                    <a:pt x="7377" y="2307"/>
                  </a:cubicBezTo>
                  <a:cubicBezTo>
                    <a:pt x="7843" y="2286"/>
                    <a:pt x="8402" y="2179"/>
                    <a:pt x="8910" y="2065"/>
                  </a:cubicBezTo>
                  <a:cubicBezTo>
                    <a:pt x="9991" y="1823"/>
                    <a:pt x="11114" y="1755"/>
                    <a:pt x="12224" y="1658"/>
                  </a:cubicBezTo>
                  <a:cubicBezTo>
                    <a:pt x="13237" y="1571"/>
                    <a:pt x="14284" y="1673"/>
                    <a:pt x="15269" y="1546"/>
                  </a:cubicBezTo>
                  <a:cubicBezTo>
                    <a:pt x="16647" y="1368"/>
                    <a:pt x="18024" y="1558"/>
                    <a:pt x="19406" y="1337"/>
                  </a:cubicBezTo>
                  <a:cubicBezTo>
                    <a:pt x="19586" y="1308"/>
                    <a:pt x="19778" y="1298"/>
                    <a:pt x="19978" y="1298"/>
                  </a:cubicBezTo>
                  <a:cubicBezTo>
                    <a:pt x="20455" y="1298"/>
                    <a:pt x="20972" y="1359"/>
                    <a:pt x="21455" y="1382"/>
                  </a:cubicBezTo>
                  <a:cubicBezTo>
                    <a:pt x="22531" y="1436"/>
                    <a:pt x="23610" y="1468"/>
                    <a:pt x="24688" y="1468"/>
                  </a:cubicBezTo>
                  <a:cubicBezTo>
                    <a:pt x="25296" y="1468"/>
                    <a:pt x="25903" y="1458"/>
                    <a:pt x="26510" y="1435"/>
                  </a:cubicBezTo>
                  <a:cubicBezTo>
                    <a:pt x="28269" y="1370"/>
                    <a:pt x="30029" y="1291"/>
                    <a:pt x="31789" y="1291"/>
                  </a:cubicBezTo>
                  <a:close/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1331;p42">
            <a:extLst>
              <a:ext uri="{FF2B5EF4-FFF2-40B4-BE49-F238E27FC236}">
                <a16:creationId xmlns:a16="http://schemas.microsoft.com/office/drawing/2014/main" id="{33470B56-1B06-3187-1C9E-8B44958B5CA2}"/>
              </a:ext>
            </a:extLst>
          </p:cNvPr>
          <p:cNvGrpSpPr/>
          <p:nvPr/>
        </p:nvGrpSpPr>
        <p:grpSpPr>
          <a:xfrm>
            <a:off x="2694461" y="1471754"/>
            <a:ext cx="2122088" cy="761083"/>
            <a:chOff x="3917262" y="1628700"/>
            <a:chExt cx="1309501" cy="457075"/>
          </a:xfrm>
        </p:grpSpPr>
        <p:sp>
          <p:nvSpPr>
            <p:cNvPr id="18" name="Google Shape;1332;p42">
              <a:extLst>
                <a:ext uri="{FF2B5EF4-FFF2-40B4-BE49-F238E27FC236}">
                  <a16:creationId xmlns:a16="http://schemas.microsoft.com/office/drawing/2014/main" id="{6D26DC8E-DE7A-F333-46B1-FA1E5F20D3C9}"/>
                </a:ext>
              </a:extLst>
            </p:cNvPr>
            <p:cNvSpPr/>
            <p:nvPr/>
          </p:nvSpPr>
          <p:spPr>
            <a:xfrm>
              <a:off x="3917262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500" b="1" kern="0" dirty="0">
                  <a:solidFill>
                    <a:srgbClr val="000000"/>
                  </a:solidFill>
                  <a:cs typeface="Arial"/>
                  <a:sym typeface="Arial"/>
                </a:rPr>
                <a:t>Pronunciation</a:t>
              </a:r>
              <a:endParaRPr sz="2500" b="1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1333;p42">
              <a:extLst>
                <a:ext uri="{FF2B5EF4-FFF2-40B4-BE49-F238E27FC236}">
                  <a16:creationId xmlns:a16="http://schemas.microsoft.com/office/drawing/2014/main" id="{8A94BAD1-D4E2-0E64-C858-2F85D5B5E2AF}"/>
                </a:ext>
              </a:extLst>
            </p:cNvPr>
            <p:cNvSpPr/>
            <p:nvPr/>
          </p:nvSpPr>
          <p:spPr>
            <a:xfrm>
              <a:off x="3917263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1789" y="1291"/>
                  </a:moveTo>
                  <a:cubicBezTo>
                    <a:pt x="31974" y="1291"/>
                    <a:pt x="32159" y="1291"/>
                    <a:pt x="32343" y="1293"/>
                  </a:cubicBezTo>
                  <a:cubicBezTo>
                    <a:pt x="33959" y="1309"/>
                    <a:pt x="35586" y="1386"/>
                    <a:pt x="37170" y="1726"/>
                  </a:cubicBezTo>
                  <a:cubicBezTo>
                    <a:pt x="37989" y="1901"/>
                    <a:pt x="38650" y="2440"/>
                    <a:pt x="39116" y="3162"/>
                  </a:cubicBezTo>
                  <a:cubicBezTo>
                    <a:pt x="40148" y="4757"/>
                    <a:pt x="40208" y="6161"/>
                    <a:pt x="40214" y="7773"/>
                  </a:cubicBezTo>
                  <a:cubicBezTo>
                    <a:pt x="40214" y="8849"/>
                    <a:pt x="40393" y="9964"/>
                    <a:pt x="40164" y="10987"/>
                  </a:cubicBezTo>
                  <a:cubicBezTo>
                    <a:pt x="39940" y="11993"/>
                    <a:pt x="40151" y="13111"/>
                    <a:pt x="39513" y="14010"/>
                  </a:cubicBezTo>
                  <a:cubicBezTo>
                    <a:pt x="38667" y="15207"/>
                    <a:pt x="37409" y="15600"/>
                    <a:pt x="36022" y="15741"/>
                  </a:cubicBezTo>
                  <a:cubicBezTo>
                    <a:pt x="34725" y="15871"/>
                    <a:pt x="33416" y="15788"/>
                    <a:pt x="32122" y="16087"/>
                  </a:cubicBezTo>
                  <a:cubicBezTo>
                    <a:pt x="31980" y="16120"/>
                    <a:pt x="31827" y="16129"/>
                    <a:pt x="31668" y="16129"/>
                  </a:cubicBezTo>
                  <a:cubicBezTo>
                    <a:pt x="31493" y="16129"/>
                    <a:pt x="31310" y="16118"/>
                    <a:pt x="31129" y="16118"/>
                  </a:cubicBezTo>
                  <a:cubicBezTo>
                    <a:pt x="30994" y="16118"/>
                    <a:pt x="30860" y="16124"/>
                    <a:pt x="30729" y="16144"/>
                  </a:cubicBezTo>
                  <a:cubicBezTo>
                    <a:pt x="30311" y="16207"/>
                    <a:pt x="29948" y="16542"/>
                    <a:pt x="29523" y="16542"/>
                  </a:cubicBezTo>
                  <a:cubicBezTo>
                    <a:pt x="29426" y="16542"/>
                    <a:pt x="29326" y="16524"/>
                    <a:pt x="29221" y="16482"/>
                  </a:cubicBezTo>
                  <a:cubicBezTo>
                    <a:pt x="28967" y="16379"/>
                    <a:pt x="28715" y="16344"/>
                    <a:pt x="28465" y="16344"/>
                  </a:cubicBezTo>
                  <a:cubicBezTo>
                    <a:pt x="28082" y="16344"/>
                    <a:pt x="27700" y="16427"/>
                    <a:pt x="27312" y="16479"/>
                  </a:cubicBezTo>
                  <a:cubicBezTo>
                    <a:pt x="26701" y="16562"/>
                    <a:pt x="26078" y="16669"/>
                    <a:pt x="25466" y="16669"/>
                  </a:cubicBezTo>
                  <a:cubicBezTo>
                    <a:pt x="25330" y="16669"/>
                    <a:pt x="25194" y="16664"/>
                    <a:pt x="25059" y="16652"/>
                  </a:cubicBezTo>
                  <a:cubicBezTo>
                    <a:pt x="24942" y="16641"/>
                    <a:pt x="24826" y="16637"/>
                    <a:pt x="24710" y="16637"/>
                  </a:cubicBezTo>
                  <a:cubicBezTo>
                    <a:pt x="24140" y="16637"/>
                    <a:pt x="23584" y="16742"/>
                    <a:pt x="23016" y="16742"/>
                  </a:cubicBezTo>
                  <a:cubicBezTo>
                    <a:pt x="22981" y="16742"/>
                    <a:pt x="22947" y="16742"/>
                    <a:pt x="22912" y="16741"/>
                  </a:cubicBezTo>
                  <a:cubicBezTo>
                    <a:pt x="22534" y="16732"/>
                    <a:pt x="22150" y="16709"/>
                    <a:pt x="21768" y="16709"/>
                  </a:cubicBezTo>
                  <a:cubicBezTo>
                    <a:pt x="21114" y="16709"/>
                    <a:pt x="20463" y="16775"/>
                    <a:pt x="19847" y="17083"/>
                  </a:cubicBezTo>
                  <a:cubicBezTo>
                    <a:pt x="19808" y="17102"/>
                    <a:pt x="19773" y="17110"/>
                    <a:pt x="19741" y="17110"/>
                  </a:cubicBezTo>
                  <a:cubicBezTo>
                    <a:pt x="19686" y="17110"/>
                    <a:pt x="19643" y="17084"/>
                    <a:pt x="19618" y="17040"/>
                  </a:cubicBezTo>
                  <a:cubicBezTo>
                    <a:pt x="19526" y="16877"/>
                    <a:pt x="19419" y="16829"/>
                    <a:pt x="19309" y="16829"/>
                  </a:cubicBezTo>
                  <a:cubicBezTo>
                    <a:pt x="19150" y="16829"/>
                    <a:pt x="18983" y="16929"/>
                    <a:pt x="18840" y="16929"/>
                  </a:cubicBezTo>
                  <a:cubicBezTo>
                    <a:pt x="18818" y="16929"/>
                    <a:pt x="18797" y="16927"/>
                    <a:pt x="18777" y="16921"/>
                  </a:cubicBezTo>
                  <a:cubicBezTo>
                    <a:pt x="18579" y="16871"/>
                    <a:pt x="18381" y="16855"/>
                    <a:pt x="18181" y="16855"/>
                  </a:cubicBezTo>
                  <a:cubicBezTo>
                    <a:pt x="17779" y="16855"/>
                    <a:pt x="17374" y="16923"/>
                    <a:pt x="16974" y="16923"/>
                  </a:cubicBezTo>
                  <a:cubicBezTo>
                    <a:pt x="16675" y="16923"/>
                    <a:pt x="16379" y="16885"/>
                    <a:pt x="16090" y="16751"/>
                  </a:cubicBezTo>
                  <a:cubicBezTo>
                    <a:pt x="15987" y="16702"/>
                    <a:pt x="15883" y="16685"/>
                    <a:pt x="15780" y="16685"/>
                  </a:cubicBezTo>
                  <a:cubicBezTo>
                    <a:pt x="15539" y="16685"/>
                    <a:pt x="15297" y="16777"/>
                    <a:pt x="15051" y="16777"/>
                  </a:cubicBezTo>
                  <a:cubicBezTo>
                    <a:pt x="15036" y="16777"/>
                    <a:pt x="15021" y="16777"/>
                    <a:pt x="15007" y="16776"/>
                  </a:cubicBezTo>
                  <a:cubicBezTo>
                    <a:pt x="13871" y="16721"/>
                    <a:pt x="12734" y="16616"/>
                    <a:pt x="11596" y="16599"/>
                  </a:cubicBezTo>
                  <a:cubicBezTo>
                    <a:pt x="11446" y="16597"/>
                    <a:pt x="11273" y="16587"/>
                    <a:pt x="11107" y="16587"/>
                  </a:cubicBezTo>
                  <a:cubicBezTo>
                    <a:pt x="10878" y="16587"/>
                    <a:pt x="10659" y="16606"/>
                    <a:pt x="10524" y="16693"/>
                  </a:cubicBezTo>
                  <a:cubicBezTo>
                    <a:pt x="10408" y="16767"/>
                    <a:pt x="10300" y="16795"/>
                    <a:pt x="10197" y="16795"/>
                  </a:cubicBezTo>
                  <a:cubicBezTo>
                    <a:pt x="9896" y="16795"/>
                    <a:pt x="9641" y="16556"/>
                    <a:pt x="9366" y="16556"/>
                  </a:cubicBezTo>
                  <a:cubicBezTo>
                    <a:pt x="9302" y="16556"/>
                    <a:pt x="9237" y="16569"/>
                    <a:pt x="9169" y="16602"/>
                  </a:cubicBezTo>
                  <a:cubicBezTo>
                    <a:pt x="9140" y="16450"/>
                    <a:pt x="9085" y="16409"/>
                    <a:pt x="9017" y="16409"/>
                  </a:cubicBezTo>
                  <a:cubicBezTo>
                    <a:pt x="8938" y="16409"/>
                    <a:pt x="8841" y="16464"/>
                    <a:pt x="8747" y="16464"/>
                  </a:cubicBezTo>
                  <a:cubicBezTo>
                    <a:pt x="8743" y="16464"/>
                    <a:pt x="8738" y="16464"/>
                    <a:pt x="8733" y="16464"/>
                  </a:cubicBezTo>
                  <a:cubicBezTo>
                    <a:pt x="8714" y="16462"/>
                    <a:pt x="8695" y="16462"/>
                    <a:pt x="8676" y="16462"/>
                  </a:cubicBezTo>
                  <a:cubicBezTo>
                    <a:pt x="8438" y="16462"/>
                    <a:pt x="8183" y="16543"/>
                    <a:pt x="7941" y="16543"/>
                  </a:cubicBezTo>
                  <a:cubicBezTo>
                    <a:pt x="7720" y="16543"/>
                    <a:pt x="7511" y="16475"/>
                    <a:pt x="7337" y="16218"/>
                  </a:cubicBezTo>
                  <a:cubicBezTo>
                    <a:pt x="7322" y="16195"/>
                    <a:pt x="7270" y="16183"/>
                    <a:pt x="7221" y="16183"/>
                  </a:cubicBezTo>
                  <a:cubicBezTo>
                    <a:pt x="7194" y="16183"/>
                    <a:pt x="7168" y="16186"/>
                    <a:pt x="7149" y="16194"/>
                  </a:cubicBezTo>
                  <a:cubicBezTo>
                    <a:pt x="6932" y="16278"/>
                    <a:pt x="6721" y="16312"/>
                    <a:pt x="6514" y="16312"/>
                  </a:cubicBezTo>
                  <a:cubicBezTo>
                    <a:pt x="6050" y="16312"/>
                    <a:pt x="5608" y="16138"/>
                    <a:pt x="5162" y="15959"/>
                  </a:cubicBezTo>
                  <a:cubicBezTo>
                    <a:pt x="5025" y="15904"/>
                    <a:pt x="4862" y="15862"/>
                    <a:pt x="4711" y="15862"/>
                  </a:cubicBezTo>
                  <a:cubicBezTo>
                    <a:pt x="4664" y="15862"/>
                    <a:pt x="4618" y="15866"/>
                    <a:pt x="4575" y="15875"/>
                  </a:cubicBezTo>
                  <a:cubicBezTo>
                    <a:pt x="4445" y="15902"/>
                    <a:pt x="4324" y="15915"/>
                    <a:pt x="4211" y="15915"/>
                  </a:cubicBezTo>
                  <a:cubicBezTo>
                    <a:pt x="3396" y="15915"/>
                    <a:pt x="3006" y="15252"/>
                    <a:pt x="2470" y="14678"/>
                  </a:cubicBezTo>
                  <a:cubicBezTo>
                    <a:pt x="1414" y="13545"/>
                    <a:pt x="1477" y="12151"/>
                    <a:pt x="1224" y="10801"/>
                  </a:cubicBezTo>
                  <a:cubicBezTo>
                    <a:pt x="1009" y="9647"/>
                    <a:pt x="1240" y="8565"/>
                    <a:pt x="1383" y="7443"/>
                  </a:cubicBezTo>
                  <a:cubicBezTo>
                    <a:pt x="1468" y="6768"/>
                    <a:pt x="1515" y="6107"/>
                    <a:pt x="1720" y="5447"/>
                  </a:cubicBezTo>
                  <a:cubicBezTo>
                    <a:pt x="2026" y="4460"/>
                    <a:pt x="2603" y="3787"/>
                    <a:pt x="3489" y="3230"/>
                  </a:cubicBezTo>
                  <a:cubicBezTo>
                    <a:pt x="4713" y="2462"/>
                    <a:pt x="6001" y="2368"/>
                    <a:pt x="7377" y="2307"/>
                  </a:cubicBezTo>
                  <a:cubicBezTo>
                    <a:pt x="7843" y="2286"/>
                    <a:pt x="8402" y="2179"/>
                    <a:pt x="8910" y="2065"/>
                  </a:cubicBezTo>
                  <a:cubicBezTo>
                    <a:pt x="9991" y="1823"/>
                    <a:pt x="11114" y="1755"/>
                    <a:pt x="12224" y="1658"/>
                  </a:cubicBezTo>
                  <a:cubicBezTo>
                    <a:pt x="13237" y="1571"/>
                    <a:pt x="14284" y="1673"/>
                    <a:pt x="15269" y="1546"/>
                  </a:cubicBezTo>
                  <a:cubicBezTo>
                    <a:pt x="16647" y="1368"/>
                    <a:pt x="18024" y="1558"/>
                    <a:pt x="19406" y="1337"/>
                  </a:cubicBezTo>
                  <a:cubicBezTo>
                    <a:pt x="19586" y="1308"/>
                    <a:pt x="19778" y="1298"/>
                    <a:pt x="19978" y="1298"/>
                  </a:cubicBezTo>
                  <a:cubicBezTo>
                    <a:pt x="20455" y="1298"/>
                    <a:pt x="20972" y="1359"/>
                    <a:pt x="21455" y="1382"/>
                  </a:cubicBezTo>
                  <a:cubicBezTo>
                    <a:pt x="22531" y="1436"/>
                    <a:pt x="23610" y="1468"/>
                    <a:pt x="24688" y="1468"/>
                  </a:cubicBezTo>
                  <a:cubicBezTo>
                    <a:pt x="25296" y="1468"/>
                    <a:pt x="25903" y="1458"/>
                    <a:pt x="26510" y="1435"/>
                  </a:cubicBezTo>
                  <a:cubicBezTo>
                    <a:pt x="28269" y="1370"/>
                    <a:pt x="30029" y="1291"/>
                    <a:pt x="31789" y="1291"/>
                  </a:cubicBezTo>
                  <a:close/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" name="Google Shape;1331;p42">
            <a:extLst>
              <a:ext uri="{FF2B5EF4-FFF2-40B4-BE49-F238E27FC236}">
                <a16:creationId xmlns:a16="http://schemas.microsoft.com/office/drawing/2014/main" id="{660458E0-E831-12E5-20F2-DADE513672D3}"/>
              </a:ext>
            </a:extLst>
          </p:cNvPr>
          <p:cNvGrpSpPr/>
          <p:nvPr/>
        </p:nvGrpSpPr>
        <p:grpSpPr>
          <a:xfrm>
            <a:off x="2694455" y="3532891"/>
            <a:ext cx="2122088" cy="761083"/>
            <a:chOff x="3917262" y="1628700"/>
            <a:chExt cx="1309501" cy="457075"/>
          </a:xfrm>
        </p:grpSpPr>
        <p:sp>
          <p:nvSpPr>
            <p:cNvPr id="23" name="Google Shape;1332;p42">
              <a:extLst>
                <a:ext uri="{FF2B5EF4-FFF2-40B4-BE49-F238E27FC236}">
                  <a16:creationId xmlns:a16="http://schemas.microsoft.com/office/drawing/2014/main" id="{190DE36C-FB8C-315D-08C5-5C2C0A54E9DC}"/>
                </a:ext>
              </a:extLst>
            </p:cNvPr>
            <p:cNvSpPr/>
            <p:nvPr/>
          </p:nvSpPr>
          <p:spPr>
            <a:xfrm>
              <a:off x="3917262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500" b="1" kern="0" dirty="0">
                  <a:solidFill>
                    <a:srgbClr val="000000"/>
                  </a:solidFill>
                  <a:cs typeface="Arial"/>
                  <a:sym typeface="Arial"/>
                </a:rPr>
                <a:t>Vocabulary</a:t>
              </a:r>
              <a:endParaRPr sz="2500" b="1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1333;p42">
              <a:extLst>
                <a:ext uri="{FF2B5EF4-FFF2-40B4-BE49-F238E27FC236}">
                  <a16:creationId xmlns:a16="http://schemas.microsoft.com/office/drawing/2014/main" id="{1D436B95-D8A3-440B-8A60-0D8B913A68EE}"/>
                </a:ext>
              </a:extLst>
            </p:cNvPr>
            <p:cNvSpPr/>
            <p:nvPr/>
          </p:nvSpPr>
          <p:spPr>
            <a:xfrm>
              <a:off x="3917263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1789" y="1291"/>
                  </a:moveTo>
                  <a:cubicBezTo>
                    <a:pt x="31974" y="1291"/>
                    <a:pt x="32159" y="1291"/>
                    <a:pt x="32343" y="1293"/>
                  </a:cubicBezTo>
                  <a:cubicBezTo>
                    <a:pt x="33959" y="1309"/>
                    <a:pt x="35586" y="1386"/>
                    <a:pt x="37170" y="1726"/>
                  </a:cubicBezTo>
                  <a:cubicBezTo>
                    <a:pt x="37989" y="1901"/>
                    <a:pt x="38650" y="2440"/>
                    <a:pt x="39116" y="3162"/>
                  </a:cubicBezTo>
                  <a:cubicBezTo>
                    <a:pt x="40148" y="4757"/>
                    <a:pt x="40208" y="6161"/>
                    <a:pt x="40214" y="7773"/>
                  </a:cubicBezTo>
                  <a:cubicBezTo>
                    <a:pt x="40214" y="8849"/>
                    <a:pt x="40393" y="9964"/>
                    <a:pt x="40164" y="10987"/>
                  </a:cubicBezTo>
                  <a:cubicBezTo>
                    <a:pt x="39940" y="11993"/>
                    <a:pt x="40151" y="13111"/>
                    <a:pt x="39513" y="14010"/>
                  </a:cubicBezTo>
                  <a:cubicBezTo>
                    <a:pt x="38667" y="15207"/>
                    <a:pt x="37409" y="15600"/>
                    <a:pt x="36022" y="15741"/>
                  </a:cubicBezTo>
                  <a:cubicBezTo>
                    <a:pt x="34725" y="15871"/>
                    <a:pt x="33416" y="15788"/>
                    <a:pt x="32122" y="16087"/>
                  </a:cubicBezTo>
                  <a:cubicBezTo>
                    <a:pt x="31980" y="16120"/>
                    <a:pt x="31827" y="16129"/>
                    <a:pt x="31668" y="16129"/>
                  </a:cubicBezTo>
                  <a:cubicBezTo>
                    <a:pt x="31493" y="16129"/>
                    <a:pt x="31310" y="16118"/>
                    <a:pt x="31129" y="16118"/>
                  </a:cubicBezTo>
                  <a:cubicBezTo>
                    <a:pt x="30994" y="16118"/>
                    <a:pt x="30860" y="16124"/>
                    <a:pt x="30729" y="16144"/>
                  </a:cubicBezTo>
                  <a:cubicBezTo>
                    <a:pt x="30311" y="16207"/>
                    <a:pt x="29948" y="16542"/>
                    <a:pt x="29523" y="16542"/>
                  </a:cubicBezTo>
                  <a:cubicBezTo>
                    <a:pt x="29426" y="16542"/>
                    <a:pt x="29326" y="16524"/>
                    <a:pt x="29221" y="16482"/>
                  </a:cubicBezTo>
                  <a:cubicBezTo>
                    <a:pt x="28967" y="16379"/>
                    <a:pt x="28715" y="16344"/>
                    <a:pt x="28465" y="16344"/>
                  </a:cubicBezTo>
                  <a:cubicBezTo>
                    <a:pt x="28082" y="16344"/>
                    <a:pt x="27700" y="16427"/>
                    <a:pt x="27312" y="16479"/>
                  </a:cubicBezTo>
                  <a:cubicBezTo>
                    <a:pt x="26701" y="16562"/>
                    <a:pt x="26078" y="16669"/>
                    <a:pt x="25466" y="16669"/>
                  </a:cubicBezTo>
                  <a:cubicBezTo>
                    <a:pt x="25330" y="16669"/>
                    <a:pt x="25194" y="16664"/>
                    <a:pt x="25059" y="16652"/>
                  </a:cubicBezTo>
                  <a:cubicBezTo>
                    <a:pt x="24942" y="16641"/>
                    <a:pt x="24826" y="16637"/>
                    <a:pt x="24710" y="16637"/>
                  </a:cubicBezTo>
                  <a:cubicBezTo>
                    <a:pt x="24140" y="16637"/>
                    <a:pt x="23584" y="16742"/>
                    <a:pt x="23016" y="16742"/>
                  </a:cubicBezTo>
                  <a:cubicBezTo>
                    <a:pt x="22981" y="16742"/>
                    <a:pt x="22947" y="16742"/>
                    <a:pt x="22912" y="16741"/>
                  </a:cubicBezTo>
                  <a:cubicBezTo>
                    <a:pt x="22534" y="16732"/>
                    <a:pt x="22150" y="16709"/>
                    <a:pt x="21768" y="16709"/>
                  </a:cubicBezTo>
                  <a:cubicBezTo>
                    <a:pt x="21114" y="16709"/>
                    <a:pt x="20463" y="16775"/>
                    <a:pt x="19847" y="17083"/>
                  </a:cubicBezTo>
                  <a:cubicBezTo>
                    <a:pt x="19808" y="17102"/>
                    <a:pt x="19773" y="17110"/>
                    <a:pt x="19741" y="17110"/>
                  </a:cubicBezTo>
                  <a:cubicBezTo>
                    <a:pt x="19686" y="17110"/>
                    <a:pt x="19643" y="17084"/>
                    <a:pt x="19618" y="17040"/>
                  </a:cubicBezTo>
                  <a:cubicBezTo>
                    <a:pt x="19526" y="16877"/>
                    <a:pt x="19419" y="16829"/>
                    <a:pt x="19309" y="16829"/>
                  </a:cubicBezTo>
                  <a:cubicBezTo>
                    <a:pt x="19150" y="16829"/>
                    <a:pt x="18983" y="16929"/>
                    <a:pt x="18840" y="16929"/>
                  </a:cubicBezTo>
                  <a:cubicBezTo>
                    <a:pt x="18818" y="16929"/>
                    <a:pt x="18797" y="16927"/>
                    <a:pt x="18777" y="16921"/>
                  </a:cubicBezTo>
                  <a:cubicBezTo>
                    <a:pt x="18579" y="16871"/>
                    <a:pt x="18381" y="16855"/>
                    <a:pt x="18181" y="16855"/>
                  </a:cubicBezTo>
                  <a:cubicBezTo>
                    <a:pt x="17779" y="16855"/>
                    <a:pt x="17374" y="16923"/>
                    <a:pt x="16974" y="16923"/>
                  </a:cubicBezTo>
                  <a:cubicBezTo>
                    <a:pt x="16675" y="16923"/>
                    <a:pt x="16379" y="16885"/>
                    <a:pt x="16090" y="16751"/>
                  </a:cubicBezTo>
                  <a:cubicBezTo>
                    <a:pt x="15987" y="16702"/>
                    <a:pt x="15883" y="16685"/>
                    <a:pt x="15780" y="16685"/>
                  </a:cubicBezTo>
                  <a:cubicBezTo>
                    <a:pt x="15539" y="16685"/>
                    <a:pt x="15297" y="16777"/>
                    <a:pt x="15051" y="16777"/>
                  </a:cubicBezTo>
                  <a:cubicBezTo>
                    <a:pt x="15036" y="16777"/>
                    <a:pt x="15021" y="16777"/>
                    <a:pt x="15007" y="16776"/>
                  </a:cubicBezTo>
                  <a:cubicBezTo>
                    <a:pt x="13871" y="16721"/>
                    <a:pt x="12734" y="16616"/>
                    <a:pt x="11596" y="16599"/>
                  </a:cubicBezTo>
                  <a:cubicBezTo>
                    <a:pt x="11446" y="16597"/>
                    <a:pt x="11273" y="16587"/>
                    <a:pt x="11107" y="16587"/>
                  </a:cubicBezTo>
                  <a:cubicBezTo>
                    <a:pt x="10878" y="16587"/>
                    <a:pt x="10659" y="16606"/>
                    <a:pt x="10524" y="16693"/>
                  </a:cubicBezTo>
                  <a:cubicBezTo>
                    <a:pt x="10408" y="16767"/>
                    <a:pt x="10300" y="16795"/>
                    <a:pt x="10197" y="16795"/>
                  </a:cubicBezTo>
                  <a:cubicBezTo>
                    <a:pt x="9896" y="16795"/>
                    <a:pt x="9641" y="16556"/>
                    <a:pt x="9366" y="16556"/>
                  </a:cubicBezTo>
                  <a:cubicBezTo>
                    <a:pt x="9302" y="16556"/>
                    <a:pt x="9237" y="16569"/>
                    <a:pt x="9169" y="16602"/>
                  </a:cubicBezTo>
                  <a:cubicBezTo>
                    <a:pt x="9140" y="16450"/>
                    <a:pt x="9085" y="16409"/>
                    <a:pt x="9017" y="16409"/>
                  </a:cubicBezTo>
                  <a:cubicBezTo>
                    <a:pt x="8938" y="16409"/>
                    <a:pt x="8841" y="16464"/>
                    <a:pt x="8747" y="16464"/>
                  </a:cubicBezTo>
                  <a:cubicBezTo>
                    <a:pt x="8743" y="16464"/>
                    <a:pt x="8738" y="16464"/>
                    <a:pt x="8733" y="16464"/>
                  </a:cubicBezTo>
                  <a:cubicBezTo>
                    <a:pt x="8714" y="16462"/>
                    <a:pt x="8695" y="16462"/>
                    <a:pt x="8676" y="16462"/>
                  </a:cubicBezTo>
                  <a:cubicBezTo>
                    <a:pt x="8438" y="16462"/>
                    <a:pt x="8183" y="16543"/>
                    <a:pt x="7941" y="16543"/>
                  </a:cubicBezTo>
                  <a:cubicBezTo>
                    <a:pt x="7720" y="16543"/>
                    <a:pt x="7511" y="16475"/>
                    <a:pt x="7337" y="16218"/>
                  </a:cubicBezTo>
                  <a:cubicBezTo>
                    <a:pt x="7322" y="16195"/>
                    <a:pt x="7270" y="16183"/>
                    <a:pt x="7221" y="16183"/>
                  </a:cubicBezTo>
                  <a:cubicBezTo>
                    <a:pt x="7194" y="16183"/>
                    <a:pt x="7168" y="16186"/>
                    <a:pt x="7149" y="16194"/>
                  </a:cubicBezTo>
                  <a:cubicBezTo>
                    <a:pt x="6932" y="16278"/>
                    <a:pt x="6721" y="16312"/>
                    <a:pt x="6514" y="16312"/>
                  </a:cubicBezTo>
                  <a:cubicBezTo>
                    <a:pt x="6050" y="16312"/>
                    <a:pt x="5608" y="16138"/>
                    <a:pt x="5162" y="15959"/>
                  </a:cubicBezTo>
                  <a:cubicBezTo>
                    <a:pt x="5025" y="15904"/>
                    <a:pt x="4862" y="15862"/>
                    <a:pt x="4711" y="15862"/>
                  </a:cubicBezTo>
                  <a:cubicBezTo>
                    <a:pt x="4664" y="15862"/>
                    <a:pt x="4618" y="15866"/>
                    <a:pt x="4575" y="15875"/>
                  </a:cubicBezTo>
                  <a:cubicBezTo>
                    <a:pt x="4445" y="15902"/>
                    <a:pt x="4324" y="15915"/>
                    <a:pt x="4211" y="15915"/>
                  </a:cubicBezTo>
                  <a:cubicBezTo>
                    <a:pt x="3396" y="15915"/>
                    <a:pt x="3006" y="15252"/>
                    <a:pt x="2470" y="14678"/>
                  </a:cubicBezTo>
                  <a:cubicBezTo>
                    <a:pt x="1414" y="13545"/>
                    <a:pt x="1477" y="12151"/>
                    <a:pt x="1224" y="10801"/>
                  </a:cubicBezTo>
                  <a:cubicBezTo>
                    <a:pt x="1009" y="9647"/>
                    <a:pt x="1240" y="8565"/>
                    <a:pt x="1383" y="7443"/>
                  </a:cubicBezTo>
                  <a:cubicBezTo>
                    <a:pt x="1468" y="6768"/>
                    <a:pt x="1515" y="6107"/>
                    <a:pt x="1720" y="5447"/>
                  </a:cubicBezTo>
                  <a:cubicBezTo>
                    <a:pt x="2026" y="4460"/>
                    <a:pt x="2603" y="3787"/>
                    <a:pt x="3489" y="3230"/>
                  </a:cubicBezTo>
                  <a:cubicBezTo>
                    <a:pt x="4713" y="2462"/>
                    <a:pt x="6001" y="2368"/>
                    <a:pt x="7377" y="2307"/>
                  </a:cubicBezTo>
                  <a:cubicBezTo>
                    <a:pt x="7843" y="2286"/>
                    <a:pt x="8402" y="2179"/>
                    <a:pt x="8910" y="2065"/>
                  </a:cubicBezTo>
                  <a:cubicBezTo>
                    <a:pt x="9991" y="1823"/>
                    <a:pt x="11114" y="1755"/>
                    <a:pt x="12224" y="1658"/>
                  </a:cubicBezTo>
                  <a:cubicBezTo>
                    <a:pt x="13237" y="1571"/>
                    <a:pt x="14284" y="1673"/>
                    <a:pt x="15269" y="1546"/>
                  </a:cubicBezTo>
                  <a:cubicBezTo>
                    <a:pt x="16647" y="1368"/>
                    <a:pt x="18024" y="1558"/>
                    <a:pt x="19406" y="1337"/>
                  </a:cubicBezTo>
                  <a:cubicBezTo>
                    <a:pt x="19586" y="1308"/>
                    <a:pt x="19778" y="1298"/>
                    <a:pt x="19978" y="1298"/>
                  </a:cubicBezTo>
                  <a:cubicBezTo>
                    <a:pt x="20455" y="1298"/>
                    <a:pt x="20972" y="1359"/>
                    <a:pt x="21455" y="1382"/>
                  </a:cubicBezTo>
                  <a:cubicBezTo>
                    <a:pt x="22531" y="1436"/>
                    <a:pt x="23610" y="1468"/>
                    <a:pt x="24688" y="1468"/>
                  </a:cubicBezTo>
                  <a:cubicBezTo>
                    <a:pt x="25296" y="1468"/>
                    <a:pt x="25903" y="1458"/>
                    <a:pt x="26510" y="1435"/>
                  </a:cubicBezTo>
                  <a:cubicBezTo>
                    <a:pt x="28269" y="1370"/>
                    <a:pt x="30029" y="1291"/>
                    <a:pt x="31789" y="1291"/>
                  </a:cubicBezTo>
                  <a:close/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" name="Google Shape;1331;p42">
            <a:extLst>
              <a:ext uri="{FF2B5EF4-FFF2-40B4-BE49-F238E27FC236}">
                <a16:creationId xmlns:a16="http://schemas.microsoft.com/office/drawing/2014/main" id="{1E3220C9-1878-E183-9041-4BA5EC2DEC97}"/>
              </a:ext>
            </a:extLst>
          </p:cNvPr>
          <p:cNvGrpSpPr/>
          <p:nvPr/>
        </p:nvGrpSpPr>
        <p:grpSpPr>
          <a:xfrm>
            <a:off x="2694455" y="5442953"/>
            <a:ext cx="2122088" cy="761083"/>
            <a:chOff x="3917262" y="1628700"/>
            <a:chExt cx="1309501" cy="457075"/>
          </a:xfrm>
        </p:grpSpPr>
        <p:sp>
          <p:nvSpPr>
            <p:cNvPr id="26" name="Google Shape;1332;p42">
              <a:extLst>
                <a:ext uri="{FF2B5EF4-FFF2-40B4-BE49-F238E27FC236}">
                  <a16:creationId xmlns:a16="http://schemas.microsoft.com/office/drawing/2014/main" id="{90283462-07C8-56AF-096A-DB56E5436D0A}"/>
                </a:ext>
              </a:extLst>
            </p:cNvPr>
            <p:cNvSpPr/>
            <p:nvPr/>
          </p:nvSpPr>
          <p:spPr>
            <a:xfrm>
              <a:off x="3917262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500" b="1" kern="0" dirty="0">
                  <a:solidFill>
                    <a:srgbClr val="000000"/>
                  </a:solidFill>
                  <a:cs typeface="Arial"/>
                  <a:sym typeface="Arial"/>
                </a:rPr>
                <a:t>Grammar</a:t>
              </a:r>
              <a:endParaRPr sz="2500" b="1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1333;p42">
              <a:extLst>
                <a:ext uri="{FF2B5EF4-FFF2-40B4-BE49-F238E27FC236}">
                  <a16:creationId xmlns:a16="http://schemas.microsoft.com/office/drawing/2014/main" id="{C7F78455-C37B-4AFC-B733-30C9F8772459}"/>
                </a:ext>
              </a:extLst>
            </p:cNvPr>
            <p:cNvSpPr/>
            <p:nvPr/>
          </p:nvSpPr>
          <p:spPr>
            <a:xfrm>
              <a:off x="3917263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1789" y="1291"/>
                  </a:moveTo>
                  <a:cubicBezTo>
                    <a:pt x="31974" y="1291"/>
                    <a:pt x="32159" y="1291"/>
                    <a:pt x="32343" y="1293"/>
                  </a:cubicBezTo>
                  <a:cubicBezTo>
                    <a:pt x="33959" y="1309"/>
                    <a:pt x="35586" y="1386"/>
                    <a:pt x="37170" y="1726"/>
                  </a:cubicBezTo>
                  <a:cubicBezTo>
                    <a:pt x="37989" y="1901"/>
                    <a:pt x="38650" y="2440"/>
                    <a:pt x="39116" y="3162"/>
                  </a:cubicBezTo>
                  <a:cubicBezTo>
                    <a:pt x="40148" y="4757"/>
                    <a:pt x="40208" y="6161"/>
                    <a:pt x="40214" y="7773"/>
                  </a:cubicBezTo>
                  <a:cubicBezTo>
                    <a:pt x="40214" y="8849"/>
                    <a:pt x="40393" y="9964"/>
                    <a:pt x="40164" y="10987"/>
                  </a:cubicBezTo>
                  <a:cubicBezTo>
                    <a:pt x="39940" y="11993"/>
                    <a:pt x="40151" y="13111"/>
                    <a:pt x="39513" y="14010"/>
                  </a:cubicBezTo>
                  <a:cubicBezTo>
                    <a:pt x="38667" y="15207"/>
                    <a:pt x="37409" y="15600"/>
                    <a:pt x="36022" y="15741"/>
                  </a:cubicBezTo>
                  <a:cubicBezTo>
                    <a:pt x="34725" y="15871"/>
                    <a:pt x="33416" y="15788"/>
                    <a:pt x="32122" y="16087"/>
                  </a:cubicBezTo>
                  <a:cubicBezTo>
                    <a:pt x="31980" y="16120"/>
                    <a:pt x="31827" y="16129"/>
                    <a:pt x="31668" y="16129"/>
                  </a:cubicBezTo>
                  <a:cubicBezTo>
                    <a:pt x="31493" y="16129"/>
                    <a:pt x="31310" y="16118"/>
                    <a:pt x="31129" y="16118"/>
                  </a:cubicBezTo>
                  <a:cubicBezTo>
                    <a:pt x="30994" y="16118"/>
                    <a:pt x="30860" y="16124"/>
                    <a:pt x="30729" y="16144"/>
                  </a:cubicBezTo>
                  <a:cubicBezTo>
                    <a:pt x="30311" y="16207"/>
                    <a:pt x="29948" y="16542"/>
                    <a:pt x="29523" y="16542"/>
                  </a:cubicBezTo>
                  <a:cubicBezTo>
                    <a:pt x="29426" y="16542"/>
                    <a:pt x="29326" y="16524"/>
                    <a:pt x="29221" y="16482"/>
                  </a:cubicBezTo>
                  <a:cubicBezTo>
                    <a:pt x="28967" y="16379"/>
                    <a:pt x="28715" y="16344"/>
                    <a:pt x="28465" y="16344"/>
                  </a:cubicBezTo>
                  <a:cubicBezTo>
                    <a:pt x="28082" y="16344"/>
                    <a:pt x="27700" y="16427"/>
                    <a:pt x="27312" y="16479"/>
                  </a:cubicBezTo>
                  <a:cubicBezTo>
                    <a:pt x="26701" y="16562"/>
                    <a:pt x="26078" y="16669"/>
                    <a:pt x="25466" y="16669"/>
                  </a:cubicBezTo>
                  <a:cubicBezTo>
                    <a:pt x="25330" y="16669"/>
                    <a:pt x="25194" y="16664"/>
                    <a:pt x="25059" y="16652"/>
                  </a:cubicBezTo>
                  <a:cubicBezTo>
                    <a:pt x="24942" y="16641"/>
                    <a:pt x="24826" y="16637"/>
                    <a:pt x="24710" y="16637"/>
                  </a:cubicBezTo>
                  <a:cubicBezTo>
                    <a:pt x="24140" y="16637"/>
                    <a:pt x="23584" y="16742"/>
                    <a:pt x="23016" y="16742"/>
                  </a:cubicBezTo>
                  <a:cubicBezTo>
                    <a:pt x="22981" y="16742"/>
                    <a:pt x="22947" y="16742"/>
                    <a:pt x="22912" y="16741"/>
                  </a:cubicBezTo>
                  <a:cubicBezTo>
                    <a:pt x="22534" y="16732"/>
                    <a:pt x="22150" y="16709"/>
                    <a:pt x="21768" y="16709"/>
                  </a:cubicBezTo>
                  <a:cubicBezTo>
                    <a:pt x="21114" y="16709"/>
                    <a:pt x="20463" y="16775"/>
                    <a:pt x="19847" y="17083"/>
                  </a:cubicBezTo>
                  <a:cubicBezTo>
                    <a:pt x="19808" y="17102"/>
                    <a:pt x="19773" y="17110"/>
                    <a:pt x="19741" y="17110"/>
                  </a:cubicBezTo>
                  <a:cubicBezTo>
                    <a:pt x="19686" y="17110"/>
                    <a:pt x="19643" y="17084"/>
                    <a:pt x="19618" y="17040"/>
                  </a:cubicBezTo>
                  <a:cubicBezTo>
                    <a:pt x="19526" y="16877"/>
                    <a:pt x="19419" y="16829"/>
                    <a:pt x="19309" y="16829"/>
                  </a:cubicBezTo>
                  <a:cubicBezTo>
                    <a:pt x="19150" y="16829"/>
                    <a:pt x="18983" y="16929"/>
                    <a:pt x="18840" y="16929"/>
                  </a:cubicBezTo>
                  <a:cubicBezTo>
                    <a:pt x="18818" y="16929"/>
                    <a:pt x="18797" y="16927"/>
                    <a:pt x="18777" y="16921"/>
                  </a:cubicBezTo>
                  <a:cubicBezTo>
                    <a:pt x="18579" y="16871"/>
                    <a:pt x="18381" y="16855"/>
                    <a:pt x="18181" y="16855"/>
                  </a:cubicBezTo>
                  <a:cubicBezTo>
                    <a:pt x="17779" y="16855"/>
                    <a:pt x="17374" y="16923"/>
                    <a:pt x="16974" y="16923"/>
                  </a:cubicBezTo>
                  <a:cubicBezTo>
                    <a:pt x="16675" y="16923"/>
                    <a:pt x="16379" y="16885"/>
                    <a:pt x="16090" y="16751"/>
                  </a:cubicBezTo>
                  <a:cubicBezTo>
                    <a:pt x="15987" y="16702"/>
                    <a:pt x="15883" y="16685"/>
                    <a:pt x="15780" y="16685"/>
                  </a:cubicBezTo>
                  <a:cubicBezTo>
                    <a:pt x="15539" y="16685"/>
                    <a:pt x="15297" y="16777"/>
                    <a:pt x="15051" y="16777"/>
                  </a:cubicBezTo>
                  <a:cubicBezTo>
                    <a:pt x="15036" y="16777"/>
                    <a:pt x="15021" y="16777"/>
                    <a:pt x="15007" y="16776"/>
                  </a:cubicBezTo>
                  <a:cubicBezTo>
                    <a:pt x="13871" y="16721"/>
                    <a:pt x="12734" y="16616"/>
                    <a:pt x="11596" y="16599"/>
                  </a:cubicBezTo>
                  <a:cubicBezTo>
                    <a:pt x="11446" y="16597"/>
                    <a:pt x="11273" y="16587"/>
                    <a:pt x="11107" y="16587"/>
                  </a:cubicBezTo>
                  <a:cubicBezTo>
                    <a:pt x="10878" y="16587"/>
                    <a:pt x="10659" y="16606"/>
                    <a:pt x="10524" y="16693"/>
                  </a:cubicBezTo>
                  <a:cubicBezTo>
                    <a:pt x="10408" y="16767"/>
                    <a:pt x="10300" y="16795"/>
                    <a:pt x="10197" y="16795"/>
                  </a:cubicBezTo>
                  <a:cubicBezTo>
                    <a:pt x="9896" y="16795"/>
                    <a:pt x="9641" y="16556"/>
                    <a:pt x="9366" y="16556"/>
                  </a:cubicBezTo>
                  <a:cubicBezTo>
                    <a:pt x="9302" y="16556"/>
                    <a:pt x="9237" y="16569"/>
                    <a:pt x="9169" y="16602"/>
                  </a:cubicBezTo>
                  <a:cubicBezTo>
                    <a:pt x="9140" y="16450"/>
                    <a:pt x="9085" y="16409"/>
                    <a:pt x="9017" y="16409"/>
                  </a:cubicBezTo>
                  <a:cubicBezTo>
                    <a:pt x="8938" y="16409"/>
                    <a:pt x="8841" y="16464"/>
                    <a:pt x="8747" y="16464"/>
                  </a:cubicBezTo>
                  <a:cubicBezTo>
                    <a:pt x="8743" y="16464"/>
                    <a:pt x="8738" y="16464"/>
                    <a:pt x="8733" y="16464"/>
                  </a:cubicBezTo>
                  <a:cubicBezTo>
                    <a:pt x="8714" y="16462"/>
                    <a:pt x="8695" y="16462"/>
                    <a:pt x="8676" y="16462"/>
                  </a:cubicBezTo>
                  <a:cubicBezTo>
                    <a:pt x="8438" y="16462"/>
                    <a:pt x="8183" y="16543"/>
                    <a:pt x="7941" y="16543"/>
                  </a:cubicBezTo>
                  <a:cubicBezTo>
                    <a:pt x="7720" y="16543"/>
                    <a:pt x="7511" y="16475"/>
                    <a:pt x="7337" y="16218"/>
                  </a:cubicBezTo>
                  <a:cubicBezTo>
                    <a:pt x="7322" y="16195"/>
                    <a:pt x="7270" y="16183"/>
                    <a:pt x="7221" y="16183"/>
                  </a:cubicBezTo>
                  <a:cubicBezTo>
                    <a:pt x="7194" y="16183"/>
                    <a:pt x="7168" y="16186"/>
                    <a:pt x="7149" y="16194"/>
                  </a:cubicBezTo>
                  <a:cubicBezTo>
                    <a:pt x="6932" y="16278"/>
                    <a:pt x="6721" y="16312"/>
                    <a:pt x="6514" y="16312"/>
                  </a:cubicBezTo>
                  <a:cubicBezTo>
                    <a:pt x="6050" y="16312"/>
                    <a:pt x="5608" y="16138"/>
                    <a:pt x="5162" y="15959"/>
                  </a:cubicBezTo>
                  <a:cubicBezTo>
                    <a:pt x="5025" y="15904"/>
                    <a:pt x="4862" y="15862"/>
                    <a:pt x="4711" y="15862"/>
                  </a:cubicBezTo>
                  <a:cubicBezTo>
                    <a:pt x="4664" y="15862"/>
                    <a:pt x="4618" y="15866"/>
                    <a:pt x="4575" y="15875"/>
                  </a:cubicBezTo>
                  <a:cubicBezTo>
                    <a:pt x="4445" y="15902"/>
                    <a:pt x="4324" y="15915"/>
                    <a:pt x="4211" y="15915"/>
                  </a:cubicBezTo>
                  <a:cubicBezTo>
                    <a:pt x="3396" y="15915"/>
                    <a:pt x="3006" y="15252"/>
                    <a:pt x="2470" y="14678"/>
                  </a:cubicBezTo>
                  <a:cubicBezTo>
                    <a:pt x="1414" y="13545"/>
                    <a:pt x="1477" y="12151"/>
                    <a:pt x="1224" y="10801"/>
                  </a:cubicBezTo>
                  <a:cubicBezTo>
                    <a:pt x="1009" y="9647"/>
                    <a:pt x="1240" y="8565"/>
                    <a:pt x="1383" y="7443"/>
                  </a:cubicBezTo>
                  <a:cubicBezTo>
                    <a:pt x="1468" y="6768"/>
                    <a:pt x="1515" y="6107"/>
                    <a:pt x="1720" y="5447"/>
                  </a:cubicBezTo>
                  <a:cubicBezTo>
                    <a:pt x="2026" y="4460"/>
                    <a:pt x="2603" y="3787"/>
                    <a:pt x="3489" y="3230"/>
                  </a:cubicBezTo>
                  <a:cubicBezTo>
                    <a:pt x="4713" y="2462"/>
                    <a:pt x="6001" y="2368"/>
                    <a:pt x="7377" y="2307"/>
                  </a:cubicBezTo>
                  <a:cubicBezTo>
                    <a:pt x="7843" y="2286"/>
                    <a:pt x="8402" y="2179"/>
                    <a:pt x="8910" y="2065"/>
                  </a:cubicBezTo>
                  <a:cubicBezTo>
                    <a:pt x="9991" y="1823"/>
                    <a:pt x="11114" y="1755"/>
                    <a:pt x="12224" y="1658"/>
                  </a:cubicBezTo>
                  <a:cubicBezTo>
                    <a:pt x="13237" y="1571"/>
                    <a:pt x="14284" y="1673"/>
                    <a:pt x="15269" y="1546"/>
                  </a:cubicBezTo>
                  <a:cubicBezTo>
                    <a:pt x="16647" y="1368"/>
                    <a:pt x="18024" y="1558"/>
                    <a:pt x="19406" y="1337"/>
                  </a:cubicBezTo>
                  <a:cubicBezTo>
                    <a:pt x="19586" y="1308"/>
                    <a:pt x="19778" y="1298"/>
                    <a:pt x="19978" y="1298"/>
                  </a:cubicBezTo>
                  <a:cubicBezTo>
                    <a:pt x="20455" y="1298"/>
                    <a:pt x="20972" y="1359"/>
                    <a:pt x="21455" y="1382"/>
                  </a:cubicBezTo>
                  <a:cubicBezTo>
                    <a:pt x="22531" y="1436"/>
                    <a:pt x="23610" y="1468"/>
                    <a:pt x="24688" y="1468"/>
                  </a:cubicBezTo>
                  <a:cubicBezTo>
                    <a:pt x="25296" y="1468"/>
                    <a:pt x="25903" y="1458"/>
                    <a:pt x="26510" y="1435"/>
                  </a:cubicBezTo>
                  <a:cubicBezTo>
                    <a:pt x="28269" y="1370"/>
                    <a:pt x="30029" y="1291"/>
                    <a:pt x="31789" y="1291"/>
                  </a:cubicBezTo>
                  <a:close/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" name="Google Shape;1324;p42">
            <a:extLst>
              <a:ext uri="{FF2B5EF4-FFF2-40B4-BE49-F238E27FC236}">
                <a16:creationId xmlns:a16="http://schemas.microsoft.com/office/drawing/2014/main" id="{A2F5D1CB-4287-4976-6DFB-82D1E747E19F}"/>
              </a:ext>
            </a:extLst>
          </p:cNvPr>
          <p:cNvSpPr/>
          <p:nvPr/>
        </p:nvSpPr>
        <p:spPr>
          <a:xfrm>
            <a:off x="5735431" y="986934"/>
            <a:ext cx="2122086" cy="761083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200" kern="0" dirty="0">
                <a:solidFill>
                  <a:srgbClr val="000000"/>
                </a:solidFill>
                <a:cs typeface="Arial"/>
                <a:sym typeface="Arial"/>
              </a:rPr>
              <a:t>Sounds:</a:t>
            </a:r>
          </a:p>
          <a:p>
            <a:pPr algn="ctr"/>
            <a:r>
              <a:rPr lang="en-US" sz="2400" i="0" dirty="0">
                <a:solidFill>
                  <a:srgbClr val="0F0F0F"/>
                </a:solidFill>
                <a:effectLst/>
              </a:rPr>
              <a:t>/ɪ/ </a:t>
            </a:r>
            <a:r>
              <a:rPr lang="en-US" sz="2200" kern="0" dirty="0">
                <a:solidFill>
                  <a:srgbClr val="000000"/>
                </a:solidFill>
                <a:cs typeface="Arial"/>
                <a:sym typeface="Arial"/>
              </a:rPr>
              <a:t>and …..</a:t>
            </a:r>
          </a:p>
        </p:txBody>
      </p:sp>
      <p:sp>
        <p:nvSpPr>
          <p:cNvPr id="38" name="Google Shape;1324;p42">
            <a:extLst>
              <a:ext uri="{FF2B5EF4-FFF2-40B4-BE49-F238E27FC236}">
                <a16:creationId xmlns:a16="http://schemas.microsoft.com/office/drawing/2014/main" id="{A074F3BA-6FBE-6F35-4A6E-368526B2C9F1}"/>
              </a:ext>
            </a:extLst>
          </p:cNvPr>
          <p:cNvSpPr/>
          <p:nvPr/>
        </p:nvSpPr>
        <p:spPr>
          <a:xfrm>
            <a:off x="5735431" y="1765694"/>
            <a:ext cx="2122086" cy="761083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200" kern="0" dirty="0">
                <a:solidFill>
                  <a:srgbClr val="000000"/>
                </a:solidFill>
                <a:cs typeface="Arial"/>
                <a:sym typeface="Arial"/>
              </a:rPr>
              <a:t>Sounds:</a:t>
            </a:r>
          </a:p>
          <a:p>
            <a:pPr algn="ctr"/>
            <a:r>
              <a:rPr lang="en-US" sz="2400" i="0" dirty="0">
                <a:solidFill>
                  <a:srgbClr val="0F0F0F"/>
                </a:solidFill>
                <a:effectLst/>
              </a:rPr>
              <a:t>….. </a:t>
            </a:r>
            <a:r>
              <a:rPr lang="en-US" sz="2200" kern="0" dirty="0">
                <a:solidFill>
                  <a:srgbClr val="000000"/>
                </a:solidFill>
                <a:cs typeface="Arial"/>
                <a:sym typeface="Arial"/>
              </a:rPr>
              <a:t>and /d/</a:t>
            </a:r>
          </a:p>
        </p:txBody>
      </p:sp>
      <p:sp>
        <p:nvSpPr>
          <p:cNvPr id="41" name="Google Shape;1324;p42">
            <a:extLst>
              <a:ext uri="{FF2B5EF4-FFF2-40B4-BE49-F238E27FC236}">
                <a16:creationId xmlns:a16="http://schemas.microsoft.com/office/drawing/2014/main" id="{4A8F17BA-60B7-6C99-B4CF-238E16C019A5}"/>
              </a:ext>
            </a:extLst>
          </p:cNvPr>
          <p:cNvSpPr/>
          <p:nvPr/>
        </p:nvSpPr>
        <p:spPr>
          <a:xfrm>
            <a:off x="5735431" y="2515760"/>
            <a:ext cx="2122086" cy="761083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200" kern="0" dirty="0">
                <a:solidFill>
                  <a:srgbClr val="000000"/>
                </a:solidFill>
                <a:cs typeface="Arial"/>
                <a:sym typeface="Arial"/>
              </a:rPr>
              <a:t>Sounds:</a:t>
            </a:r>
          </a:p>
          <a:p>
            <a:pPr algn="ctr"/>
            <a:r>
              <a:rPr lang="en-US" sz="2400" i="0" dirty="0">
                <a:solidFill>
                  <a:srgbClr val="0F0F0F"/>
                </a:solidFill>
                <a:effectLst/>
              </a:rPr>
              <a:t>/s/ </a:t>
            </a:r>
            <a:r>
              <a:rPr lang="en-US" sz="2200" kern="0" dirty="0">
                <a:solidFill>
                  <a:srgbClr val="000000"/>
                </a:solidFill>
                <a:cs typeface="Arial"/>
                <a:sym typeface="Arial"/>
              </a:rPr>
              <a:t>and …..</a:t>
            </a:r>
          </a:p>
        </p:txBody>
      </p:sp>
      <p:sp>
        <p:nvSpPr>
          <p:cNvPr id="47" name="Google Shape;1324;p42">
            <a:extLst>
              <a:ext uri="{FF2B5EF4-FFF2-40B4-BE49-F238E27FC236}">
                <a16:creationId xmlns:a16="http://schemas.microsoft.com/office/drawing/2014/main" id="{C999124C-B913-304A-F28C-9AB5D3D31ED2}"/>
              </a:ext>
            </a:extLst>
          </p:cNvPr>
          <p:cNvSpPr/>
          <p:nvPr/>
        </p:nvSpPr>
        <p:spPr>
          <a:xfrm>
            <a:off x="5731214" y="3369181"/>
            <a:ext cx="4989337" cy="390483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kern="0" dirty="0">
                <a:solidFill>
                  <a:srgbClr val="000000"/>
                </a:solidFill>
                <a:cs typeface="Arial"/>
                <a:sym typeface="Arial"/>
              </a:rPr>
              <a:t>Places in a …………</a:t>
            </a:r>
            <a:endParaRPr sz="25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1324;p42">
            <a:extLst>
              <a:ext uri="{FF2B5EF4-FFF2-40B4-BE49-F238E27FC236}">
                <a16:creationId xmlns:a16="http://schemas.microsoft.com/office/drawing/2014/main" id="{B83C1985-A2E3-6D19-4B1F-AD421B88B538}"/>
              </a:ext>
            </a:extLst>
          </p:cNvPr>
          <p:cNvSpPr/>
          <p:nvPr/>
        </p:nvSpPr>
        <p:spPr>
          <a:xfrm>
            <a:off x="5731214" y="3804131"/>
            <a:ext cx="5896589" cy="397690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kern="0" dirty="0">
                <a:solidFill>
                  <a:srgbClr val="000000"/>
                </a:solidFill>
                <a:cs typeface="Arial"/>
                <a:sym typeface="Arial"/>
              </a:rPr>
              <a:t>Things in ….………. and ..…….…. items</a:t>
            </a:r>
            <a:endParaRPr sz="25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" name="Google Shape;1324;p42">
            <a:extLst>
              <a:ext uri="{FF2B5EF4-FFF2-40B4-BE49-F238E27FC236}">
                <a16:creationId xmlns:a16="http://schemas.microsoft.com/office/drawing/2014/main" id="{6B898064-BDC1-3B2D-2323-3FA8D6CEF3D6}"/>
              </a:ext>
            </a:extLst>
          </p:cNvPr>
          <p:cNvSpPr/>
          <p:nvPr/>
        </p:nvSpPr>
        <p:spPr>
          <a:xfrm>
            <a:off x="5731211" y="4201821"/>
            <a:ext cx="5194839" cy="483177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kern="0" dirty="0">
                <a:solidFill>
                  <a:srgbClr val="000000"/>
                </a:solidFill>
                <a:cs typeface="Arial"/>
                <a:sym typeface="Arial"/>
              </a:rPr>
              <a:t>Things and ..……..….…. at Tet</a:t>
            </a:r>
            <a:endParaRPr sz="25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" name="Google Shape;1324;p42">
            <a:extLst>
              <a:ext uri="{FF2B5EF4-FFF2-40B4-BE49-F238E27FC236}">
                <a16:creationId xmlns:a16="http://schemas.microsoft.com/office/drawing/2014/main" id="{CD57788C-3FF3-1A25-619F-168CB3BFDAD4}"/>
              </a:ext>
            </a:extLst>
          </p:cNvPr>
          <p:cNvSpPr/>
          <p:nvPr/>
        </p:nvSpPr>
        <p:spPr>
          <a:xfrm>
            <a:off x="5731214" y="4806678"/>
            <a:ext cx="4567518" cy="370717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kern="0" dirty="0">
                <a:solidFill>
                  <a:srgbClr val="000000"/>
                </a:solidFill>
                <a:cs typeface="Arial"/>
                <a:sym typeface="Arial"/>
              </a:rPr>
              <a:t>……………………….. adjectives</a:t>
            </a:r>
            <a:endParaRPr sz="25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" name="Google Shape;1324;p42">
            <a:extLst>
              <a:ext uri="{FF2B5EF4-FFF2-40B4-BE49-F238E27FC236}">
                <a16:creationId xmlns:a16="http://schemas.microsoft.com/office/drawing/2014/main" id="{A7FB570D-F1B3-D6E6-DE3C-A512ED3396EA}"/>
              </a:ext>
            </a:extLst>
          </p:cNvPr>
          <p:cNvSpPr/>
          <p:nvPr/>
        </p:nvSpPr>
        <p:spPr>
          <a:xfrm>
            <a:off x="5731214" y="5216089"/>
            <a:ext cx="6290606" cy="367915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kern="0" dirty="0">
                <a:solidFill>
                  <a:srgbClr val="000000"/>
                </a:solidFill>
                <a:cs typeface="Arial"/>
                <a:sym typeface="Arial"/>
              </a:rPr>
              <a:t>Countable and …………..…………... nouns</a:t>
            </a:r>
            <a:endParaRPr sz="25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1324;p42">
            <a:extLst>
              <a:ext uri="{FF2B5EF4-FFF2-40B4-BE49-F238E27FC236}">
                <a16:creationId xmlns:a16="http://schemas.microsoft.com/office/drawing/2014/main" id="{BA445611-7E65-B6D4-535B-51BE6880CC14}"/>
              </a:ext>
            </a:extLst>
          </p:cNvPr>
          <p:cNvSpPr/>
          <p:nvPr/>
        </p:nvSpPr>
        <p:spPr>
          <a:xfrm>
            <a:off x="5731214" y="5646303"/>
            <a:ext cx="4567518" cy="352030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kern="0" dirty="0">
                <a:solidFill>
                  <a:srgbClr val="000000"/>
                </a:solidFill>
                <a:cs typeface="Arial"/>
                <a:sym typeface="Arial"/>
              </a:rPr>
              <a:t>Modal verb: …</a:t>
            </a:r>
            <a:r>
              <a:rPr lang="en-US" sz="2500" i="1" kern="0" dirty="0">
                <a:solidFill>
                  <a:srgbClr val="000000"/>
                </a:solidFill>
                <a:cs typeface="Arial"/>
                <a:sym typeface="Arial"/>
              </a:rPr>
              <a:t>………./ mustn’t</a:t>
            </a:r>
            <a:endParaRPr sz="2500" i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1324;p42">
            <a:extLst>
              <a:ext uri="{FF2B5EF4-FFF2-40B4-BE49-F238E27FC236}">
                <a16:creationId xmlns:a16="http://schemas.microsoft.com/office/drawing/2014/main" id="{44F7B200-CEEF-8F35-B22A-4A2B8A8964DD}"/>
              </a:ext>
            </a:extLst>
          </p:cNvPr>
          <p:cNvSpPr/>
          <p:nvPr/>
        </p:nvSpPr>
        <p:spPr>
          <a:xfrm>
            <a:off x="5731212" y="6014362"/>
            <a:ext cx="5649210" cy="367916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i="1" kern="0" dirty="0">
                <a:solidFill>
                  <a:srgbClr val="000000"/>
                </a:solidFill>
                <a:cs typeface="Arial"/>
                <a:sym typeface="Arial"/>
              </a:rPr>
              <a:t>Should / shouldn’t </a:t>
            </a:r>
            <a:r>
              <a:rPr lang="en-US" sz="2500" kern="0" dirty="0">
                <a:solidFill>
                  <a:srgbClr val="000000"/>
                </a:solidFill>
                <a:cs typeface="Arial"/>
                <a:sym typeface="Arial"/>
              </a:rPr>
              <a:t>for ………....</a:t>
            </a:r>
            <a:endParaRPr sz="2500" i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324;p42">
            <a:extLst>
              <a:ext uri="{FF2B5EF4-FFF2-40B4-BE49-F238E27FC236}">
                <a16:creationId xmlns:a16="http://schemas.microsoft.com/office/drawing/2014/main" id="{20767EDE-BD23-4040-E64E-B5E348205410}"/>
              </a:ext>
            </a:extLst>
          </p:cNvPr>
          <p:cNvSpPr/>
          <p:nvPr/>
        </p:nvSpPr>
        <p:spPr>
          <a:xfrm>
            <a:off x="5731214" y="6420971"/>
            <a:ext cx="4567518" cy="391665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i="1" kern="0" dirty="0">
                <a:solidFill>
                  <a:srgbClr val="000000"/>
                </a:solidFill>
                <a:cs typeface="Arial"/>
                <a:sym typeface="Arial"/>
              </a:rPr>
              <a:t>Some / ………. </a:t>
            </a:r>
            <a:r>
              <a:rPr lang="en-US" sz="2500" kern="0" dirty="0">
                <a:solidFill>
                  <a:srgbClr val="000000"/>
                </a:solidFill>
                <a:cs typeface="Arial"/>
                <a:sym typeface="Arial"/>
              </a:rPr>
              <a:t>for amount</a:t>
            </a:r>
            <a:endParaRPr sz="2500" i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221;p40">
            <a:extLst>
              <a:ext uri="{FF2B5EF4-FFF2-40B4-BE49-F238E27FC236}">
                <a16:creationId xmlns:a16="http://schemas.microsoft.com/office/drawing/2014/main" id="{C194CB6A-87A1-355E-72C0-198571B4562E}"/>
              </a:ext>
            </a:extLst>
          </p:cNvPr>
          <p:cNvSpPr/>
          <p:nvPr/>
        </p:nvSpPr>
        <p:spPr>
          <a:xfrm rot="19145231">
            <a:off x="1076985" y="2835386"/>
            <a:ext cx="2019299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221;p40">
            <a:extLst>
              <a:ext uri="{FF2B5EF4-FFF2-40B4-BE49-F238E27FC236}">
                <a16:creationId xmlns:a16="http://schemas.microsoft.com/office/drawing/2014/main" id="{E48A3BB7-ED75-43E0-9E6E-5645E5B2C377}"/>
              </a:ext>
            </a:extLst>
          </p:cNvPr>
          <p:cNvSpPr/>
          <p:nvPr/>
        </p:nvSpPr>
        <p:spPr>
          <a:xfrm rot="2034405" flipV="1">
            <a:off x="1115486" y="4856692"/>
            <a:ext cx="206980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221;p40">
            <a:extLst>
              <a:ext uri="{FF2B5EF4-FFF2-40B4-BE49-F238E27FC236}">
                <a16:creationId xmlns:a16="http://schemas.microsoft.com/office/drawing/2014/main" id="{1A3EDDE4-123D-4F82-ACDD-D279A70E94AA}"/>
              </a:ext>
            </a:extLst>
          </p:cNvPr>
          <p:cNvSpPr/>
          <p:nvPr/>
        </p:nvSpPr>
        <p:spPr>
          <a:xfrm rot="20365531">
            <a:off x="4777519" y="1451573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221;p40">
            <a:extLst>
              <a:ext uri="{FF2B5EF4-FFF2-40B4-BE49-F238E27FC236}">
                <a16:creationId xmlns:a16="http://schemas.microsoft.com/office/drawing/2014/main" id="{13A3D66F-9DEC-A0AE-E360-0D996F383CD9}"/>
              </a:ext>
            </a:extLst>
          </p:cNvPr>
          <p:cNvSpPr/>
          <p:nvPr/>
        </p:nvSpPr>
        <p:spPr>
          <a:xfrm rot="188093">
            <a:off x="4841677" y="1938530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221;p40">
            <a:extLst>
              <a:ext uri="{FF2B5EF4-FFF2-40B4-BE49-F238E27FC236}">
                <a16:creationId xmlns:a16="http://schemas.microsoft.com/office/drawing/2014/main" id="{4CE2F36A-82BA-B8BF-ED46-04D65C7D7372}"/>
              </a:ext>
            </a:extLst>
          </p:cNvPr>
          <p:cNvSpPr/>
          <p:nvPr/>
        </p:nvSpPr>
        <p:spPr>
          <a:xfrm rot="2000784">
            <a:off x="4684313" y="2417857"/>
            <a:ext cx="1037399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221;p40">
            <a:extLst>
              <a:ext uri="{FF2B5EF4-FFF2-40B4-BE49-F238E27FC236}">
                <a16:creationId xmlns:a16="http://schemas.microsoft.com/office/drawing/2014/main" id="{AC852263-A94B-9E47-7959-F0994FE82315}"/>
              </a:ext>
            </a:extLst>
          </p:cNvPr>
          <p:cNvSpPr/>
          <p:nvPr/>
        </p:nvSpPr>
        <p:spPr>
          <a:xfrm rot="20860169">
            <a:off x="4841676" y="3663721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221;p40">
            <a:extLst>
              <a:ext uri="{FF2B5EF4-FFF2-40B4-BE49-F238E27FC236}">
                <a16:creationId xmlns:a16="http://schemas.microsoft.com/office/drawing/2014/main" id="{B11770D1-BBF6-F974-E5E8-67AAE89B6346}"/>
              </a:ext>
            </a:extLst>
          </p:cNvPr>
          <p:cNvSpPr/>
          <p:nvPr/>
        </p:nvSpPr>
        <p:spPr>
          <a:xfrm rot="213572">
            <a:off x="4871831" y="3897999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221;p40">
            <a:extLst>
              <a:ext uri="{FF2B5EF4-FFF2-40B4-BE49-F238E27FC236}">
                <a16:creationId xmlns:a16="http://schemas.microsoft.com/office/drawing/2014/main" id="{76A03119-22B3-D80A-D6EA-058FBF5D471E}"/>
              </a:ext>
            </a:extLst>
          </p:cNvPr>
          <p:cNvSpPr/>
          <p:nvPr/>
        </p:nvSpPr>
        <p:spPr>
          <a:xfrm rot="982045">
            <a:off x="4824791" y="4206796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221;p40">
            <a:extLst>
              <a:ext uri="{FF2B5EF4-FFF2-40B4-BE49-F238E27FC236}">
                <a16:creationId xmlns:a16="http://schemas.microsoft.com/office/drawing/2014/main" id="{7E0206DC-CCC0-8B90-6625-EE0B620AD009}"/>
              </a:ext>
            </a:extLst>
          </p:cNvPr>
          <p:cNvSpPr/>
          <p:nvPr/>
        </p:nvSpPr>
        <p:spPr>
          <a:xfrm rot="20365531">
            <a:off x="4752138" y="5307460"/>
            <a:ext cx="1048275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221;p40">
            <a:extLst>
              <a:ext uri="{FF2B5EF4-FFF2-40B4-BE49-F238E27FC236}">
                <a16:creationId xmlns:a16="http://schemas.microsoft.com/office/drawing/2014/main" id="{B3B8CE26-4511-5BFF-CF0E-F4830AFB75D4}"/>
              </a:ext>
            </a:extLst>
          </p:cNvPr>
          <p:cNvSpPr/>
          <p:nvPr/>
        </p:nvSpPr>
        <p:spPr>
          <a:xfrm rot="20859111">
            <a:off x="4846734" y="5583623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221;p40">
            <a:extLst>
              <a:ext uri="{FF2B5EF4-FFF2-40B4-BE49-F238E27FC236}">
                <a16:creationId xmlns:a16="http://schemas.microsoft.com/office/drawing/2014/main" id="{7E62F3ED-29EA-5882-B10A-88191861A370}"/>
              </a:ext>
            </a:extLst>
          </p:cNvPr>
          <p:cNvSpPr/>
          <p:nvPr/>
        </p:nvSpPr>
        <p:spPr>
          <a:xfrm>
            <a:off x="4816541" y="5847116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221;p40">
            <a:extLst>
              <a:ext uri="{FF2B5EF4-FFF2-40B4-BE49-F238E27FC236}">
                <a16:creationId xmlns:a16="http://schemas.microsoft.com/office/drawing/2014/main" id="{63C95372-960C-D5B7-FEC4-5D3C24F92EC2}"/>
              </a:ext>
            </a:extLst>
          </p:cNvPr>
          <p:cNvSpPr/>
          <p:nvPr/>
        </p:nvSpPr>
        <p:spPr>
          <a:xfrm rot="1029506">
            <a:off x="4823317" y="6057000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221;p40">
            <a:extLst>
              <a:ext uri="{FF2B5EF4-FFF2-40B4-BE49-F238E27FC236}">
                <a16:creationId xmlns:a16="http://schemas.microsoft.com/office/drawing/2014/main" id="{FD87C99E-52FE-32C4-4A78-3885BACCB805}"/>
              </a:ext>
            </a:extLst>
          </p:cNvPr>
          <p:cNvSpPr/>
          <p:nvPr/>
        </p:nvSpPr>
        <p:spPr>
          <a:xfrm rot="1813610" flipV="1">
            <a:off x="4717828" y="6272930"/>
            <a:ext cx="971192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AFC682-B7B8-A00E-FACC-7313DD802AEC}"/>
              </a:ext>
            </a:extLst>
          </p:cNvPr>
          <p:cNvSpPr txBox="1"/>
          <p:nvPr/>
        </p:nvSpPr>
        <p:spPr>
          <a:xfrm>
            <a:off x="6952642" y="1227125"/>
            <a:ext cx="6710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</a:rPr>
              <a:t>/</a:t>
            </a:r>
            <a:r>
              <a:rPr lang="en-US" sz="2500" b="1" dirty="0" err="1">
                <a:solidFill>
                  <a:srgbClr val="FF0000"/>
                </a:solidFill>
              </a:rPr>
              <a:t>i</a:t>
            </a:r>
            <a:r>
              <a:rPr lang="en-US" sz="2500" b="1" dirty="0">
                <a:solidFill>
                  <a:srgbClr val="FF0000"/>
                </a:solidFill>
              </a:rPr>
              <a:t>:/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452F32-5AD7-B4CD-09B4-E26D2D95E6EB}"/>
              </a:ext>
            </a:extLst>
          </p:cNvPr>
          <p:cNvSpPr txBox="1"/>
          <p:nvPr/>
        </p:nvSpPr>
        <p:spPr>
          <a:xfrm>
            <a:off x="6048702" y="2009398"/>
            <a:ext cx="6710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</a:rPr>
              <a:t>/t/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5B4151-F60A-9D68-3F7F-D38EB3FF0FD3}"/>
              </a:ext>
            </a:extLst>
          </p:cNvPr>
          <p:cNvSpPr txBox="1"/>
          <p:nvPr/>
        </p:nvSpPr>
        <p:spPr>
          <a:xfrm>
            <a:off x="7015706" y="2744942"/>
            <a:ext cx="6710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</a:rPr>
              <a:t>/ʃ/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A98775-41A4-08E4-644E-C839F15D60E0}"/>
              </a:ext>
            </a:extLst>
          </p:cNvPr>
          <p:cNvSpPr txBox="1"/>
          <p:nvPr/>
        </p:nvSpPr>
        <p:spPr>
          <a:xfrm>
            <a:off x="8451965" y="3276843"/>
            <a:ext cx="226858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rgbClr val="FF0000"/>
                </a:solidFill>
              </a:rPr>
              <a:t>neighbourhood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F1B621-9820-EE44-5F4D-1BCD733CBB51}"/>
              </a:ext>
            </a:extLst>
          </p:cNvPr>
          <p:cNvSpPr txBox="1"/>
          <p:nvPr/>
        </p:nvSpPr>
        <p:spPr>
          <a:xfrm>
            <a:off x="7675114" y="3740533"/>
            <a:ext cx="112907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</a:rPr>
              <a:t>nature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5A09FA-2A42-8CF2-EBC7-3C335AAC879F}"/>
              </a:ext>
            </a:extLst>
          </p:cNvPr>
          <p:cNvSpPr txBox="1"/>
          <p:nvPr/>
        </p:nvSpPr>
        <p:spPr>
          <a:xfrm>
            <a:off x="9298252" y="3741994"/>
            <a:ext cx="12823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</a:rPr>
              <a:t>travel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24A33D-F6B4-0EDD-5CBB-AAAE593BDD9C}"/>
              </a:ext>
            </a:extLst>
          </p:cNvPr>
          <p:cNvSpPr txBox="1"/>
          <p:nvPr/>
        </p:nvSpPr>
        <p:spPr>
          <a:xfrm>
            <a:off x="7988755" y="4183532"/>
            <a:ext cx="169951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</a:rPr>
              <a:t>activities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3015F0-F332-6DF5-3AE2-473A9469ED03}"/>
              </a:ext>
            </a:extLst>
          </p:cNvPr>
          <p:cNvSpPr txBox="1"/>
          <p:nvPr/>
        </p:nvSpPr>
        <p:spPr>
          <a:xfrm>
            <a:off x="6468765" y="4713149"/>
            <a:ext cx="18844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</a:rPr>
              <a:t>comparative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DCC127-CC8C-30B7-B135-56590DE6077D}"/>
              </a:ext>
            </a:extLst>
          </p:cNvPr>
          <p:cNvSpPr txBox="1"/>
          <p:nvPr/>
        </p:nvSpPr>
        <p:spPr>
          <a:xfrm>
            <a:off x="8604539" y="5122334"/>
            <a:ext cx="19247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</a:rPr>
              <a:t>uncountable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010E616-7717-01C0-E588-03373A6A68EE}"/>
              </a:ext>
            </a:extLst>
          </p:cNvPr>
          <p:cNvSpPr txBox="1"/>
          <p:nvPr/>
        </p:nvSpPr>
        <p:spPr>
          <a:xfrm>
            <a:off x="7791080" y="5555196"/>
            <a:ext cx="11465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</a:rPr>
              <a:t>must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8D993D5-CD38-7C84-DDE1-68FAC7A37DE6}"/>
              </a:ext>
            </a:extLst>
          </p:cNvPr>
          <p:cNvSpPr txBox="1"/>
          <p:nvPr/>
        </p:nvSpPr>
        <p:spPr>
          <a:xfrm>
            <a:off x="9471537" y="5933149"/>
            <a:ext cx="18001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</a:rPr>
              <a:t>advice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A151D5-4E01-D031-31C8-715F0DB82556}"/>
              </a:ext>
            </a:extLst>
          </p:cNvPr>
          <p:cNvSpPr txBox="1"/>
          <p:nvPr/>
        </p:nvSpPr>
        <p:spPr>
          <a:xfrm>
            <a:off x="7398341" y="6352941"/>
            <a:ext cx="6710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</a:rPr>
              <a:t>any</a:t>
            </a:r>
          </a:p>
        </p:txBody>
      </p:sp>
    </p:spTree>
    <p:extLst>
      <p:ext uri="{BB962C8B-B14F-4D97-AF65-F5344CB8AC3E}">
        <p14:creationId xmlns:p14="http://schemas.microsoft.com/office/powerpoint/2010/main" val="366860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8" grpId="0"/>
      <p:bldP spid="9" grpId="0"/>
      <p:bldP spid="13" grpId="0"/>
      <p:bldP spid="14" grpId="0"/>
      <p:bldP spid="16" grpId="0"/>
      <p:bldP spid="21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349;p38">
            <a:extLst>
              <a:ext uri="{FF2B5EF4-FFF2-40B4-BE49-F238E27FC236}">
                <a16:creationId xmlns:a16="http://schemas.microsoft.com/office/drawing/2014/main" id="{46FB96D4-3C3F-8B2C-81DD-C82DF7DBAD12}"/>
              </a:ext>
            </a:extLst>
          </p:cNvPr>
          <p:cNvSpPr/>
          <p:nvPr/>
        </p:nvSpPr>
        <p:spPr>
          <a:xfrm rot="4537236">
            <a:off x="7239517" y="-466606"/>
            <a:ext cx="5925081" cy="6299174"/>
          </a:xfrm>
          <a:custGeom>
            <a:avLst/>
            <a:gdLst/>
            <a:ahLst/>
            <a:cxnLst/>
            <a:rect l="l" t="t" r="r" b="b"/>
            <a:pathLst>
              <a:path w="32686" h="25905" extrusionOk="0">
                <a:moveTo>
                  <a:pt x="21329" y="0"/>
                </a:moveTo>
                <a:cubicBezTo>
                  <a:pt x="19366" y="0"/>
                  <a:pt x="17336" y="548"/>
                  <a:pt x="15527" y="1166"/>
                </a:cubicBezTo>
                <a:cubicBezTo>
                  <a:pt x="11384" y="2547"/>
                  <a:pt x="7324" y="4723"/>
                  <a:pt x="4143" y="7737"/>
                </a:cubicBezTo>
                <a:cubicBezTo>
                  <a:pt x="1758" y="9997"/>
                  <a:pt x="0" y="13052"/>
                  <a:pt x="544" y="16442"/>
                </a:cubicBezTo>
                <a:cubicBezTo>
                  <a:pt x="963" y="18576"/>
                  <a:pt x="2051" y="20543"/>
                  <a:pt x="3641" y="22050"/>
                </a:cubicBezTo>
                <a:cubicBezTo>
                  <a:pt x="3683" y="22133"/>
                  <a:pt x="3767" y="22259"/>
                  <a:pt x="3850" y="22343"/>
                </a:cubicBezTo>
                <a:cubicBezTo>
                  <a:pt x="6010" y="24865"/>
                  <a:pt x="8762" y="25904"/>
                  <a:pt x="11596" y="25904"/>
                </a:cubicBezTo>
                <a:cubicBezTo>
                  <a:pt x="15627" y="25904"/>
                  <a:pt x="19825" y="23802"/>
                  <a:pt x="22725" y="20878"/>
                </a:cubicBezTo>
                <a:cubicBezTo>
                  <a:pt x="27329" y="16316"/>
                  <a:pt x="32686" y="7151"/>
                  <a:pt x="26241" y="1668"/>
                </a:cubicBezTo>
                <a:cubicBezTo>
                  <a:pt x="24796" y="441"/>
                  <a:pt x="23089" y="0"/>
                  <a:pt x="21329" y="0"/>
                </a:cubicBezTo>
                <a:close/>
              </a:path>
            </a:pathLst>
          </a:custGeom>
          <a:solidFill>
            <a:srgbClr val="FAD3CA">
              <a:alpha val="57255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350;p38">
            <a:extLst>
              <a:ext uri="{FF2B5EF4-FFF2-40B4-BE49-F238E27FC236}">
                <a16:creationId xmlns:a16="http://schemas.microsoft.com/office/drawing/2014/main" id="{89047CEB-10C1-8D5C-1861-63F7017C171F}"/>
              </a:ext>
            </a:extLst>
          </p:cNvPr>
          <p:cNvSpPr/>
          <p:nvPr/>
        </p:nvSpPr>
        <p:spPr>
          <a:xfrm rot="606550" flipV="1">
            <a:off x="-1009597" y="4252820"/>
            <a:ext cx="4317179" cy="3325638"/>
          </a:xfrm>
          <a:custGeom>
            <a:avLst/>
            <a:gdLst/>
            <a:ahLst/>
            <a:cxnLst/>
            <a:rect l="l" t="t" r="r" b="b"/>
            <a:pathLst>
              <a:path w="22685" h="14872" extrusionOk="0">
                <a:moveTo>
                  <a:pt x="14283" y="1"/>
                </a:moveTo>
                <a:cubicBezTo>
                  <a:pt x="11362" y="1"/>
                  <a:pt x="8452" y="943"/>
                  <a:pt x="5944" y="2533"/>
                </a:cubicBezTo>
                <a:cubicBezTo>
                  <a:pt x="5693" y="2533"/>
                  <a:pt x="5400" y="2659"/>
                  <a:pt x="5190" y="2785"/>
                </a:cubicBezTo>
                <a:cubicBezTo>
                  <a:pt x="3181" y="4249"/>
                  <a:pt x="1131" y="5882"/>
                  <a:pt x="545" y="8434"/>
                </a:cubicBezTo>
                <a:cubicBezTo>
                  <a:pt x="1" y="10611"/>
                  <a:pt x="921" y="12871"/>
                  <a:pt x="2805" y="14043"/>
                </a:cubicBezTo>
                <a:cubicBezTo>
                  <a:pt x="3848" y="14633"/>
                  <a:pt x="5022" y="14872"/>
                  <a:pt x="6207" y="14872"/>
                </a:cubicBezTo>
                <a:cubicBezTo>
                  <a:pt x="7541" y="14872"/>
                  <a:pt x="8890" y="14570"/>
                  <a:pt x="10087" y="14126"/>
                </a:cubicBezTo>
                <a:cubicBezTo>
                  <a:pt x="12933" y="13122"/>
                  <a:pt x="15653" y="11741"/>
                  <a:pt x="18164" y="10025"/>
                </a:cubicBezTo>
                <a:cubicBezTo>
                  <a:pt x="21805" y="7472"/>
                  <a:pt x="22684" y="1696"/>
                  <a:pt x="17495" y="399"/>
                </a:cubicBezTo>
                <a:cubicBezTo>
                  <a:pt x="16436" y="129"/>
                  <a:pt x="15358" y="1"/>
                  <a:pt x="14283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244640"/>
            <a:ext cx="1045898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circle the word with the different underlined sound.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54565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161E95A-6E90-96A1-D28C-3F8BCB84C5BB}"/>
              </a:ext>
            </a:extLst>
          </p:cNvPr>
          <p:cNvGrpSpPr/>
          <p:nvPr/>
        </p:nvGrpSpPr>
        <p:grpSpPr>
          <a:xfrm>
            <a:off x="487066" y="1969768"/>
            <a:ext cx="11384367" cy="5311782"/>
            <a:chOff x="1685435" y="1969768"/>
            <a:chExt cx="6478064" cy="505994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60E7833-81E0-3443-396C-18299CEE3446}"/>
                </a:ext>
              </a:extLst>
            </p:cNvPr>
            <p:cNvSpPr txBox="1"/>
            <p:nvPr/>
          </p:nvSpPr>
          <p:spPr>
            <a:xfrm>
              <a:off x="1685435" y="1979030"/>
              <a:ext cx="474830" cy="732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826537-F634-3164-91A4-845973FBEFF8}"/>
                </a:ext>
              </a:extLst>
            </p:cNvPr>
            <p:cNvSpPr txBox="1"/>
            <p:nvPr/>
          </p:nvSpPr>
          <p:spPr>
            <a:xfrm>
              <a:off x="1685435" y="2903444"/>
              <a:ext cx="474830" cy="732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602A40-BAD5-9A32-32EF-0F67D8379FF0}"/>
                </a:ext>
              </a:extLst>
            </p:cNvPr>
            <p:cNvSpPr txBox="1"/>
            <p:nvPr/>
          </p:nvSpPr>
          <p:spPr>
            <a:xfrm>
              <a:off x="1685435" y="3808249"/>
              <a:ext cx="474830" cy="732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E78E43-FA3C-8F31-C0F1-C24DA99E9007}"/>
                </a:ext>
              </a:extLst>
            </p:cNvPr>
            <p:cNvSpPr txBox="1"/>
            <p:nvPr/>
          </p:nvSpPr>
          <p:spPr>
            <a:xfrm>
              <a:off x="1685435" y="4737585"/>
              <a:ext cx="474830" cy="732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11ACB62-7BA0-50E7-1FDE-2E8D51F22D98}"/>
                </a:ext>
              </a:extLst>
            </p:cNvPr>
            <p:cNvSpPr txBox="1"/>
            <p:nvPr/>
          </p:nvSpPr>
          <p:spPr>
            <a:xfrm>
              <a:off x="1685435" y="5642390"/>
              <a:ext cx="474830" cy="732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0070C0"/>
                  </a:solidFill>
                </a:rPr>
                <a:t>5.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C41BEE-05F4-CA0E-0E35-026C1520C2E9}"/>
                </a:ext>
              </a:extLst>
            </p:cNvPr>
            <p:cNvGrpSpPr/>
            <p:nvPr/>
          </p:nvGrpSpPr>
          <p:grpSpPr>
            <a:xfrm>
              <a:off x="2105718" y="1969768"/>
              <a:ext cx="1161326" cy="1387231"/>
              <a:chOff x="1490433" y="2168225"/>
              <a:chExt cx="1161326" cy="1387231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DE3739F-AF1A-3066-99A8-DC08101AE5FC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1377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A.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A96D472E-4B5B-6FC5-39DF-2C7D24EA76ED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826047" cy="732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u="sng" dirty="0"/>
                  <a:t>s</a:t>
                </a:r>
                <a:r>
                  <a:rPr lang="en-US" sz="4400" dirty="0"/>
                  <a:t>eat</a:t>
                </a:r>
                <a:endParaRPr lang="en-US" sz="4400" u="sng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8E769A7-8739-A4D1-FE3A-7485BEBA8274}"/>
                </a:ext>
              </a:extLst>
            </p:cNvPr>
            <p:cNvGrpSpPr/>
            <p:nvPr/>
          </p:nvGrpSpPr>
          <p:grpSpPr>
            <a:xfrm>
              <a:off x="4166928" y="1974398"/>
              <a:ext cx="1709993" cy="1377968"/>
              <a:chOff x="1490433" y="2168225"/>
              <a:chExt cx="1709993" cy="1377968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AB0F4D-6906-A7CA-9E8B-19762C5C92EC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732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B.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E1BB4A1-0621-2342-4248-E4E1B70AD54E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1374714" cy="1377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/>
                  <a:t>wonder</a:t>
                </a:r>
                <a:r>
                  <a:rPr lang="en-US" sz="4400" u="sng"/>
                  <a:t>s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0BDFBA8-94D2-3827-C54F-0DDC80156F66}"/>
                </a:ext>
              </a:extLst>
            </p:cNvPr>
            <p:cNvGrpSpPr/>
            <p:nvPr/>
          </p:nvGrpSpPr>
          <p:grpSpPr>
            <a:xfrm>
              <a:off x="6228138" y="1979030"/>
              <a:ext cx="1560787" cy="742224"/>
              <a:chOff x="1490433" y="2168225"/>
              <a:chExt cx="1560787" cy="742224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22B6BE1-50BB-220C-BF64-2593F177DF35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732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C.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26C895E2-487D-2A80-7747-72BF1E20028A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1225508" cy="732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/>
                  <a:t>de</a:t>
                </a:r>
                <a:r>
                  <a:rPr lang="en-US" sz="4400" u="sng"/>
                  <a:t>s</a:t>
                </a:r>
                <a:r>
                  <a:rPr lang="en-US" sz="4400"/>
                  <a:t>ert</a:t>
                </a:r>
                <a:endParaRPr lang="en-US" sz="4400" u="sng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4128C0E-B1AD-FFC9-1E64-10752E4DED88}"/>
                </a:ext>
              </a:extLst>
            </p:cNvPr>
            <p:cNvGrpSpPr/>
            <p:nvPr/>
          </p:nvGrpSpPr>
          <p:grpSpPr>
            <a:xfrm>
              <a:off x="2105718" y="2886863"/>
              <a:ext cx="1353246" cy="1387231"/>
              <a:chOff x="1490433" y="2168225"/>
              <a:chExt cx="1353246" cy="1387231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ED04B23-C9F2-1B73-65AC-81287E389E47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1377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A.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5AD430A-A9D1-AA67-D5E6-0C831F2D1F9A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1017967" cy="1377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ch</a:t>
                </a:r>
                <a:r>
                  <a:rPr lang="en-US" sz="4400" u="sng" dirty="0"/>
                  <a:t>ea</a:t>
                </a:r>
                <a:r>
                  <a:rPr lang="en-US" sz="4400" dirty="0"/>
                  <a:t>p</a:t>
                </a:r>
                <a:endParaRPr lang="en-US" sz="4400" u="sng" dirty="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BD3B11A-ACA0-734C-BD0B-0B3CFB3EC091}"/>
                </a:ext>
              </a:extLst>
            </p:cNvPr>
            <p:cNvGrpSpPr/>
            <p:nvPr/>
          </p:nvGrpSpPr>
          <p:grpSpPr>
            <a:xfrm>
              <a:off x="4166928" y="2891493"/>
              <a:ext cx="1353246" cy="1377968"/>
              <a:chOff x="1490433" y="2168225"/>
              <a:chExt cx="1353246" cy="1377968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5154E8B-0824-8AFB-FBA3-993211929511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732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B.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5251A91-BA1C-B627-3427-05E5D9F4191C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1017967" cy="1377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/>
                  <a:t>t</a:t>
                </a:r>
                <a:r>
                  <a:rPr lang="en-US" sz="4400" u="sng"/>
                  <a:t>ea</a:t>
                </a:r>
                <a:r>
                  <a:rPr lang="en-US" sz="4400"/>
                  <a:t>ch</a:t>
                </a:r>
                <a:endParaRPr lang="en-US" sz="4400" u="sng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35DB486-5E5D-D74E-AF28-8BDDB8263DCA}"/>
                </a:ext>
              </a:extLst>
            </p:cNvPr>
            <p:cNvGrpSpPr/>
            <p:nvPr/>
          </p:nvGrpSpPr>
          <p:grpSpPr>
            <a:xfrm>
              <a:off x="6228138" y="2896125"/>
              <a:ext cx="1313727" cy="1377968"/>
              <a:chOff x="1490433" y="2168225"/>
              <a:chExt cx="1313727" cy="1377968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1EF03BF-B515-1719-7E51-DB21F4EF11B5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732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C.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3DAAC2F-86B1-D13D-422D-F1A7D762034C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978448" cy="1377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/>
                  <a:t>br</a:t>
                </a:r>
                <a:r>
                  <a:rPr lang="en-US" sz="4400" u="sng"/>
                  <a:t>ea</a:t>
                </a:r>
                <a:r>
                  <a:rPr lang="en-US" sz="4400"/>
                  <a:t>d</a:t>
                </a:r>
                <a:endParaRPr lang="en-US" sz="4400" u="sng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3FA2D1E-280B-6D36-822C-6B5B3445AC67}"/>
                </a:ext>
              </a:extLst>
            </p:cNvPr>
            <p:cNvGrpSpPr/>
            <p:nvPr/>
          </p:nvGrpSpPr>
          <p:grpSpPr>
            <a:xfrm>
              <a:off x="2105718" y="3806126"/>
              <a:ext cx="1287057" cy="1387231"/>
              <a:chOff x="1490433" y="2168225"/>
              <a:chExt cx="1287057" cy="1387231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CC3D335-CB4B-BDE3-F286-2F5F073A0620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1377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A.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901ACC9-C4B8-900C-5AC2-6024736CED38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951778" cy="1377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u="sng"/>
                  <a:t>s</a:t>
                </a:r>
                <a:r>
                  <a:rPr lang="en-US" sz="4400"/>
                  <a:t>ugar</a:t>
                </a:r>
                <a:endParaRPr lang="en-US" sz="4400" u="sng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2AE9FFB-79B1-E388-2B30-B4CFF6564793}"/>
                </a:ext>
              </a:extLst>
            </p:cNvPr>
            <p:cNvGrpSpPr/>
            <p:nvPr/>
          </p:nvGrpSpPr>
          <p:grpSpPr>
            <a:xfrm>
              <a:off x="4166928" y="3810756"/>
              <a:ext cx="1477557" cy="742224"/>
              <a:chOff x="1490433" y="2168225"/>
              <a:chExt cx="1477557" cy="742224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63537F4-2E82-6AFF-9F9F-69D244B6B4A8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732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70C0"/>
                    </a:solidFill>
                  </a:rPr>
                  <a:t>B.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C5378F9-3DE6-48FC-6BDA-E68BA5312954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1142278" cy="732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u="sng"/>
                  <a:t>s</a:t>
                </a:r>
                <a:r>
                  <a:rPr lang="en-US" sz="4400"/>
                  <a:t>ome</a:t>
                </a:r>
                <a:endParaRPr lang="en-US" sz="4400" u="sng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4D19D9A-1FFE-E84D-3681-BD7D53C34B23}"/>
                </a:ext>
              </a:extLst>
            </p:cNvPr>
            <p:cNvGrpSpPr/>
            <p:nvPr/>
          </p:nvGrpSpPr>
          <p:grpSpPr>
            <a:xfrm>
              <a:off x="6228138" y="3815388"/>
              <a:ext cx="1313727" cy="742224"/>
              <a:chOff x="1490433" y="2168225"/>
              <a:chExt cx="1313727" cy="742224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E4976BC-BBCB-5780-4332-7667C6013185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732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C.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4F0E045-2235-A54B-497B-71741F24C48D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978448" cy="732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u="sng"/>
                  <a:t>s</a:t>
                </a:r>
                <a:r>
                  <a:rPr lang="en-US" sz="4400"/>
                  <a:t>ure</a:t>
                </a:r>
                <a:endParaRPr lang="en-US" sz="4400" u="sng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6DEAD4F-71D8-F4DF-2EF8-3A9CE639BF8E}"/>
                </a:ext>
              </a:extLst>
            </p:cNvPr>
            <p:cNvGrpSpPr/>
            <p:nvPr/>
          </p:nvGrpSpPr>
          <p:grpSpPr>
            <a:xfrm>
              <a:off x="2105718" y="4723221"/>
              <a:ext cx="1869987" cy="1387231"/>
              <a:chOff x="1490433" y="2168225"/>
              <a:chExt cx="1869987" cy="1387231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122955B-EC98-BE79-6E95-3FE45BACFCA9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1377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A.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41B6904-4AB2-DB38-A5CF-7156649D2FBE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1534708" cy="732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u="sng"/>
                  <a:t>e</a:t>
                </a:r>
                <a:r>
                  <a:rPr lang="en-US" sz="4400"/>
                  <a:t>xcuse</a:t>
                </a:r>
                <a:endParaRPr lang="en-US" sz="4400" u="sng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78C757F-5B7E-C143-5EBC-8B41F5D62883}"/>
                </a:ext>
              </a:extLst>
            </p:cNvPr>
            <p:cNvGrpSpPr/>
            <p:nvPr/>
          </p:nvGrpSpPr>
          <p:grpSpPr>
            <a:xfrm>
              <a:off x="4166928" y="4727851"/>
              <a:ext cx="1709993" cy="1377968"/>
              <a:chOff x="1490433" y="2168225"/>
              <a:chExt cx="1709993" cy="1377968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C5348C8-2F13-AACA-2041-FDE8B80F5252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732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B.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690536E-BAF6-AB31-BE30-B71C05354900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1374714" cy="1377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/>
                  <a:t>b</a:t>
                </a:r>
                <a:r>
                  <a:rPr lang="en-US" sz="4400" u="sng"/>
                  <a:t>e</a:t>
                </a:r>
                <a:r>
                  <a:rPr lang="en-US" sz="4400"/>
                  <a:t>tween</a:t>
                </a:r>
                <a:endParaRPr lang="en-US" sz="4400" u="sng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045763A6-7794-4D28-63A9-4B8330EB0B88}"/>
                </a:ext>
              </a:extLst>
            </p:cNvPr>
            <p:cNvGrpSpPr/>
            <p:nvPr/>
          </p:nvGrpSpPr>
          <p:grpSpPr>
            <a:xfrm>
              <a:off x="6228138" y="4732483"/>
              <a:ext cx="1847225" cy="1377968"/>
              <a:chOff x="1490433" y="2168225"/>
              <a:chExt cx="1847225" cy="1377968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3B2F7A3-AC0A-AFDB-25B5-07AEA2209CA7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732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C.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C67963A-0093-819C-5925-98D8CA66F57C}"/>
                  </a:ext>
                </a:extLst>
              </p:cNvPr>
              <p:cNvSpPr txBox="1"/>
              <p:nvPr/>
            </p:nvSpPr>
            <p:spPr>
              <a:xfrm>
                <a:off x="1825711" y="2168225"/>
                <a:ext cx="1511947" cy="1377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cath</a:t>
                </a:r>
                <a:r>
                  <a:rPr lang="en-US" sz="4400" u="sng" dirty="0"/>
                  <a:t>e</a:t>
                </a:r>
                <a:r>
                  <a:rPr lang="en-US" sz="4400" dirty="0"/>
                  <a:t>dral</a:t>
                </a:r>
                <a:endParaRPr lang="en-US" sz="4400" u="sng" dirty="0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76E0F26-44BD-9E45-B57D-D2A130EF0C4F}"/>
                </a:ext>
              </a:extLst>
            </p:cNvPr>
            <p:cNvGrpSpPr/>
            <p:nvPr/>
          </p:nvGrpSpPr>
          <p:grpSpPr>
            <a:xfrm>
              <a:off x="2105718" y="5642484"/>
              <a:ext cx="1567259" cy="1387230"/>
              <a:chOff x="1490433" y="2168225"/>
              <a:chExt cx="1567259" cy="1387230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1F86065-9143-F88E-41C8-9F5BD8F9BCA9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1377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A.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C386366-0F10-2C86-9A95-4D2CF4365543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1231980" cy="1377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/>
                  <a:t>mo</a:t>
                </a:r>
                <a:r>
                  <a:rPr lang="en-US" sz="4400" u="sng"/>
                  <a:t>d</a:t>
                </a:r>
                <a:r>
                  <a:rPr lang="en-US" sz="4400"/>
                  <a:t>ern</a:t>
                </a:r>
                <a:endParaRPr lang="en-US" sz="4400" u="sng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D95A241-9EF2-BD4A-8CAB-A02E2671B497}"/>
                </a:ext>
              </a:extLst>
            </p:cNvPr>
            <p:cNvGrpSpPr/>
            <p:nvPr/>
          </p:nvGrpSpPr>
          <p:grpSpPr>
            <a:xfrm>
              <a:off x="4166928" y="5647114"/>
              <a:ext cx="1951724" cy="742224"/>
              <a:chOff x="1490433" y="2168225"/>
              <a:chExt cx="1951724" cy="742224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44842B9-0DAA-A799-F6BC-F96333339201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732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B.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CF92FEC-8396-EABC-C285-16C012CEBF7E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1616445" cy="732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/>
                  <a:t>crow</a:t>
                </a:r>
                <a:r>
                  <a:rPr lang="en-US" sz="4400" u="sng"/>
                  <a:t>d</a:t>
                </a:r>
                <a:r>
                  <a:rPr lang="en-US" sz="4400"/>
                  <a:t>ed</a:t>
                </a:r>
                <a:endParaRPr lang="en-US" sz="4400" u="sng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B6A773D-74D3-915B-BB34-2215553B708C}"/>
                </a:ext>
              </a:extLst>
            </p:cNvPr>
            <p:cNvGrpSpPr/>
            <p:nvPr/>
          </p:nvGrpSpPr>
          <p:grpSpPr>
            <a:xfrm>
              <a:off x="6228138" y="5651746"/>
              <a:ext cx="1935361" cy="1377968"/>
              <a:chOff x="1490433" y="2168225"/>
              <a:chExt cx="1935361" cy="1377968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33B9944-B809-640D-706D-7BB111D1FE62}"/>
                  </a:ext>
                </a:extLst>
              </p:cNvPr>
              <p:cNvSpPr txBox="1"/>
              <p:nvPr/>
            </p:nvSpPr>
            <p:spPr>
              <a:xfrm>
                <a:off x="1490433" y="2177487"/>
                <a:ext cx="474830" cy="732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0070C0"/>
                    </a:solidFill>
                  </a:rPr>
                  <a:t>C.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7A140F5-E810-4D0A-F176-D51A419EA1F9}"/>
                  </a:ext>
                </a:extLst>
              </p:cNvPr>
              <p:cNvSpPr txBox="1"/>
              <p:nvPr/>
            </p:nvSpPr>
            <p:spPr>
              <a:xfrm>
                <a:off x="1825712" y="2168225"/>
                <a:ext cx="1600082" cy="1377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/>
                  <a:t>celebra</a:t>
                </a:r>
                <a:r>
                  <a:rPr lang="en-US" sz="4400" u="sng"/>
                  <a:t>t</a:t>
                </a:r>
                <a:r>
                  <a:rPr lang="en-US" sz="4400"/>
                  <a:t>e</a:t>
                </a:r>
                <a:endParaRPr lang="en-US" sz="4400" u="sng"/>
              </a:p>
            </p:txBody>
          </p:sp>
        </p:grpSp>
      </p:grpSp>
      <p:sp>
        <p:nvSpPr>
          <p:cNvPr id="64" name="Oval 63">
            <a:extLst>
              <a:ext uri="{FF2B5EF4-FFF2-40B4-BE49-F238E27FC236}">
                <a16:creationId xmlns:a16="http://schemas.microsoft.com/office/drawing/2014/main" id="{59E11775-5D4D-D07F-6888-74655486A7AD}"/>
              </a:ext>
            </a:extLst>
          </p:cNvPr>
          <p:cNvSpPr/>
          <p:nvPr/>
        </p:nvSpPr>
        <p:spPr>
          <a:xfrm>
            <a:off x="1147563" y="2070878"/>
            <a:ext cx="715867" cy="6365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D5CA07B-72AB-B4E0-1C5E-88F977CA68BD}"/>
              </a:ext>
            </a:extLst>
          </p:cNvPr>
          <p:cNvSpPr/>
          <p:nvPr/>
        </p:nvSpPr>
        <p:spPr>
          <a:xfrm>
            <a:off x="8414942" y="3009271"/>
            <a:ext cx="675486" cy="699863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6B858281-7969-EDAF-F81D-9CDEE27231E3}"/>
              </a:ext>
            </a:extLst>
          </p:cNvPr>
          <p:cNvSpPr/>
          <p:nvPr/>
        </p:nvSpPr>
        <p:spPr>
          <a:xfrm>
            <a:off x="4784746" y="3949116"/>
            <a:ext cx="687356" cy="688543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8D402B2A-EEE8-2716-C9B2-63A25DE82661}"/>
              </a:ext>
            </a:extLst>
          </p:cNvPr>
          <p:cNvSpPr/>
          <p:nvPr/>
        </p:nvSpPr>
        <p:spPr>
          <a:xfrm>
            <a:off x="8467909" y="4937529"/>
            <a:ext cx="643814" cy="62610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E1600A56-D191-11E2-16D0-0DC69C4475EA}"/>
              </a:ext>
            </a:extLst>
          </p:cNvPr>
          <p:cNvSpPr/>
          <p:nvPr/>
        </p:nvSpPr>
        <p:spPr>
          <a:xfrm>
            <a:off x="8440858" y="5860782"/>
            <a:ext cx="686631" cy="71708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1_44">
            <a:hlinkClick r:id="" action="ppaction://media"/>
            <a:extLst>
              <a:ext uri="{FF2B5EF4-FFF2-40B4-BE49-F238E27FC236}">
                <a16:creationId xmlns:a16="http://schemas.microsoft.com/office/drawing/2014/main" id="{4AC94146-0A8D-19DC-9810-675EF0ABB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03567" y="12472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349;p38">
            <a:extLst>
              <a:ext uri="{FF2B5EF4-FFF2-40B4-BE49-F238E27FC236}">
                <a16:creationId xmlns:a16="http://schemas.microsoft.com/office/drawing/2014/main" id="{6A0C42B0-7028-2A46-A47B-DC90878150E8}"/>
              </a:ext>
            </a:extLst>
          </p:cNvPr>
          <p:cNvSpPr/>
          <p:nvPr/>
        </p:nvSpPr>
        <p:spPr>
          <a:xfrm rot="4537236">
            <a:off x="6247164" y="-1691782"/>
            <a:ext cx="5925081" cy="6299174"/>
          </a:xfrm>
          <a:custGeom>
            <a:avLst/>
            <a:gdLst/>
            <a:ahLst/>
            <a:cxnLst/>
            <a:rect l="l" t="t" r="r" b="b"/>
            <a:pathLst>
              <a:path w="32686" h="25905" extrusionOk="0">
                <a:moveTo>
                  <a:pt x="21329" y="0"/>
                </a:moveTo>
                <a:cubicBezTo>
                  <a:pt x="19366" y="0"/>
                  <a:pt x="17336" y="548"/>
                  <a:pt x="15527" y="1166"/>
                </a:cubicBezTo>
                <a:cubicBezTo>
                  <a:pt x="11384" y="2547"/>
                  <a:pt x="7324" y="4723"/>
                  <a:pt x="4143" y="7737"/>
                </a:cubicBezTo>
                <a:cubicBezTo>
                  <a:pt x="1758" y="9997"/>
                  <a:pt x="0" y="13052"/>
                  <a:pt x="544" y="16442"/>
                </a:cubicBezTo>
                <a:cubicBezTo>
                  <a:pt x="963" y="18576"/>
                  <a:pt x="2051" y="20543"/>
                  <a:pt x="3641" y="22050"/>
                </a:cubicBezTo>
                <a:cubicBezTo>
                  <a:pt x="3683" y="22133"/>
                  <a:pt x="3767" y="22259"/>
                  <a:pt x="3850" y="22343"/>
                </a:cubicBezTo>
                <a:cubicBezTo>
                  <a:pt x="6010" y="24865"/>
                  <a:pt x="8762" y="25904"/>
                  <a:pt x="11596" y="25904"/>
                </a:cubicBezTo>
                <a:cubicBezTo>
                  <a:pt x="15627" y="25904"/>
                  <a:pt x="19825" y="23802"/>
                  <a:pt x="22725" y="20878"/>
                </a:cubicBezTo>
                <a:cubicBezTo>
                  <a:pt x="27329" y="16316"/>
                  <a:pt x="32686" y="7151"/>
                  <a:pt x="26241" y="1668"/>
                </a:cubicBezTo>
                <a:cubicBezTo>
                  <a:pt x="24796" y="441"/>
                  <a:pt x="23089" y="0"/>
                  <a:pt x="21329" y="0"/>
                </a:cubicBezTo>
                <a:close/>
              </a:path>
            </a:pathLst>
          </a:custGeom>
          <a:solidFill>
            <a:srgbClr val="FAD3CA">
              <a:alpha val="57255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350;p38">
            <a:extLst>
              <a:ext uri="{FF2B5EF4-FFF2-40B4-BE49-F238E27FC236}">
                <a16:creationId xmlns:a16="http://schemas.microsoft.com/office/drawing/2014/main" id="{EA5197E6-2FC6-3D51-BB53-FAF8DFB798BB}"/>
              </a:ext>
            </a:extLst>
          </p:cNvPr>
          <p:cNvSpPr/>
          <p:nvPr/>
        </p:nvSpPr>
        <p:spPr>
          <a:xfrm rot="606550" flipV="1">
            <a:off x="-1009597" y="4252820"/>
            <a:ext cx="4317179" cy="3325638"/>
          </a:xfrm>
          <a:custGeom>
            <a:avLst/>
            <a:gdLst/>
            <a:ahLst/>
            <a:cxnLst/>
            <a:rect l="l" t="t" r="r" b="b"/>
            <a:pathLst>
              <a:path w="22685" h="14872" extrusionOk="0">
                <a:moveTo>
                  <a:pt x="14283" y="1"/>
                </a:moveTo>
                <a:cubicBezTo>
                  <a:pt x="11362" y="1"/>
                  <a:pt x="8452" y="943"/>
                  <a:pt x="5944" y="2533"/>
                </a:cubicBezTo>
                <a:cubicBezTo>
                  <a:pt x="5693" y="2533"/>
                  <a:pt x="5400" y="2659"/>
                  <a:pt x="5190" y="2785"/>
                </a:cubicBezTo>
                <a:cubicBezTo>
                  <a:pt x="3181" y="4249"/>
                  <a:pt x="1131" y="5882"/>
                  <a:pt x="545" y="8434"/>
                </a:cubicBezTo>
                <a:cubicBezTo>
                  <a:pt x="1" y="10611"/>
                  <a:pt x="921" y="12871"/>
                  <a:pt x="2805" y="14043"/>
                </a:cubicBezTo>
                <a:cubicBezTo>
                  <a:pt x="3848" y="14633"/>
                  <a:pt x="5022" y="14872"/>
                  <a:pt x="6207" y="14872"/>
                </a:cubicBezTo>
                <a:cubicBezTo>
                  <a:pt x="7541" y="14872"/>
                  <a:pt x="8890" y="14570"/>
                  <a:pt x="10087" y="14126"/>
                </a:cubicBezTo>
                <a:cubicBezTo>
                  <a:pt x="12933" y="13122"/>
                  <a:pt x="15653" y="11741"/>
                  <a:pt x="18164" y="10025"/>
                </a:cubicBezTo>
                <a:cubicBezTo>
                  <a:pt x="21805" y="7472"/>
                  <a:pt x="22684" y="1696"/>
                  <a:pt x="17495" y="399"/>
                </a:cubicBezTo>
                <a:cubicBezTo>
                  <a:pt x="16436" y="129"/>
                  <a:pt x="15358" y="1"/>
                  <a:pt x="14283" y="1"/>
                </a:cubicBezTo>
                <a:close/>
              </a:path>
            </a:pathLst>
          </a:custGeom>
          <a:solidFill>
            <a:srgbClr val="B9F0F6">
              <a:alpha val="54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Rounded Rectangle 19">
            <a:extLst>
              <a:ext uri="{FF2B5EF4-FFF2-40B4-BE49-F238E27FC236}">
                <a16:creationId xmlns:a16="http://schemas.microsoft.com/office/drawing/2014/main" id="{04959B48-5048-4A1D-BD61-9F69E5B861B5}"/>
              </a:ext>
            </a:extLst>
          </p:cNvPr>
          <p:cNvSpPr/>
          <p:nvPr/>
        </p:nvSpPr>
        <p:spPr>
          <a:xfrm>
            <a:off x="1101784" y="1819704"/>
            <a:ext cx="7738974" cy="12709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28" name="Group 27"/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29" name="Round Single Corner Rectangle 28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ound Single Corner Rectangle 30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60083" y="1228613"/>
            <a:ext cx="1033824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the words in the box (a-h) next to their opposites (1-8).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04692" y="1210786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7477" y="109053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5CE3AADD-0ACA-A601-3EEF-2284928B76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100298"/>
              </p:ext>
            </p:extLst>
          </p:nvPr>
        </p:nvGraphicFramePr>
        <p:xfrm>
          <a:off x="4944661" y="3279568"/>
          <a:ext cx="5266230" cy="3281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33115">
                  <a:extLst>
                    <a:ext uri="{9D8B030D-6E8A-4147-A177-3AD203B41FA5}">
                      <a16:colId xmlns:a16="http://schemas.microsoft.com/office/drawing/2014/main" val="1137127744"/>
                    </a:ext>
                  </a:extLst>
                </a:gridCol>
                <a:gridCol w="2633115">
                  <a:extLst>
                    <a:ext uri="{9D8B030D-6E8A-4147-A177-3AD203B41FA5}">
                      <a16:colId xmlns:a16="http://schemas.microsoft.com/office/drawing/2014/main" val="5329271"/>
                    </a:ext>
                  </a:extLst>
                </a:gridCol>
              </a:tblGrid>
              <a:tr h="8204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6772175"/>
                  </a:ext>
                </a:extLst>
              </a:tr>
              <a:tr h="8204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6100384"/>
                  </a:ext>
                </a:extLst>
              </a:tr>
              <a:tr h="8204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002795"/>
                  </a:ext>
                </a:extLst>
              </a:tr>
              <a:tr h="8204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4127368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FE75F03-F00B-F2C9-1CE4-DEF77A9A15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752346"/>
              </p:ext>
            </p:extLst>
          </p:nvPr>
        </p:nvGraphicFramePr>
        <p:xfrm>
          <a:off x="356141" y="3294902"/>
          <a:ext cx="4417092" cy="3281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8546">
                  <a:extLst>
                    <a:ext uri="{9D8B030D-6E8A-4147-A177-3AD203B41FA5}">
                      <a16:colId xmlns:a16="http://schemas.microsoft.com/office/drawing/2014/main" val="1137127744"/>
                    </a:ext>
                  </a:extLst>
                </a:gridCol>
                <a:gridCol w="2208546">
                  <a:extLst>
                    <a:ext uri="{9D8B030D-6E8A-4147-A177-3AD203B41FA5}">
                      <a16:colId xmlns:a16="http://schemas.microsoft.com/office/drawing/2014/main" val="5329271"/>
                    </a:ext>
                  </a:extLst>
                </a:gridCol>
              </a:tblGrid>
              <a:tr h="8204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6772175"/>
                  </a:ext>
                </a:extLst>
              </a:tr>
              <a:tr h="8204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6100384"/>
                  </a:ext>
                </a:extLst>
              </a:tr>
              <a:tr h="8204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002795"/>
                  </a:ext>
                </a:extLst>
              </a:tr>
              <a:tr h="8204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412736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CCB35B5-7EC6-89B7-13AF-2B56A40DC183}"/>
              </a:ext>
            </a:extLst>
          </p:cNvPr>
          <p:cNvSpPr txBox="1"/>
          <p:nvPr/>
        </p:nvSpPr>
        <p:spPr>
          <a:xfrm>
            <a:off x="1303513" y="1831552"/>
            <a:ext cx="1878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a. </a:t>
            </a:r>
            <a:r>
              <a:rPr lang="en-US" sz="3600" dirty="0"/>
              <a:t>short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BD8BCE-27DB-8286-E840-5C04ECEA8050}"/>
              </a:ext>
            </a:extLst>
          </p:cNvPr>
          <p:cNvSpPr txBox="1"/>
          <p:nvPr/>
        </p:nvSpPr>
        <p:spPr>
          <a:xfrm>
            <a:off x="1285047" y="2395374"/>
            <a:ext cx="1878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70C0"/>
                </a:solidFill>
              </a:rPr>
              <a:t>e. </a:t>
            </a:r>
            <a:r>
              <a:rPr lang="en-US" sz="3600"/>
              <a:t>boring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D9B8FA-5286-8C71-B10D-25FF6B5CF262}"/>
              </a:ext>
            </a:extLst>
          </p:cNvPr>
          <p:cNvSpPr txBox="1"/>
          <p:nvPr/>
        </p:nvSpPr>
        <p:spPr>
          <a:xfrm>
            <a:off x="3182481" y="1839481"/>
            <a:ext cx="1878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b. </a:t>
            </a:r>
            <a:r>
              <a:rPr lang="en-US" sz="3600" dirty="0"/>
              <a:t>noisy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BCB58C-5C7D-3147-38C6-857BB1C44965}"/>
              </a:ext>
            </a:extLst>
          </p:cNvPr>
          <p:cNvSpPr txBox="1"/>
          <p:nvPr/>
        </p:nvSpPr>
        <p:spPr>
          <a:xfrm>
            <a:off x="3164015" y="2403303"/>
            <a:ext cx="1878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f. </a:t>
            </a:r>
            <a:r>
              <a:rPr lang="en-US" sz="3600" dirty="0"/>
              <a:t>hot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7A5817-9E99-CCD5-82B9-CD9305D28164}"/>
              </a:ext>
            </a:extLst>
          </p:cNvPr>
          <p:cNvSpPr txBox="1"/>
          <p:nvPr/>
        </p:nvSpPr>
        <p:spPr>
          <a:xfrm>
            <a:off x="5061449" y="1847410"/>
            <a:ext cx="1878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c. </a:t>
            </a:r>
            <a:r>
              <a:rPr lang="en-US" sz="3600" dirty="0"/>
              <a:t>low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E42C60-DADF-CD61-CAB5-65C35FE21B17}"/>
              </a:ext>
            </a:extLst>
          </p:cNvPr>
          <p:cNvSpPr txBox="1"/>
          <p:nvPr/>
        </p:nvSpPr>
        <p:spPr>
          <a:xfrm>
            <a:off x="5042983" y="2411232"/>
            <a:ext cx="1878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g. </a:t>
            </a:r>
            <a:r>
              <a:rPr lang="en-US" sz="3600" dirty="0"/>
              <a:t>sad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4F1639-DFD7-E66E-6F44-727ED018234C}"/>
              </a:ext>
            </a:extLst>
          </p:cNvPr>
          <p:cNvSpPr txBox="1"/>
          <p:nvPr/>
        </p:nvSpPr>
        <p:spPr>
          <a:xfrm>
            <a:off x="6940417" y="1855339"/>
            <a:ext cx="1878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d. </a:t>
            </a:r>
            <a:r>
              <a:rPr lang="en-US" sz="3600" dirty="0"/>
              <a:t>small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33F603-097F-1BBE-7214-E10CAE17A0D2}"/>
              </a:ext>
            </a:extLst>
          </p:cNvPr>
          <p:cNvSpPr txBox="1"/>
          <p:nvPr/>
        </p:nvSpPr>
        <p:spPr>
          <a:xfrm>
            <a:off x="6921951" y="2419161"/>
            <a:ext cx="1878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h. </a:t>
            </a:r>
            <a:r>
              <a:rPr lang="en-US" sz="3600" dirty="0"/>
              <a:t>cheap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4B2D42E-1FB0-1005-25E5-D419B191B9EC}"/>
              </a:ext>
            </a:extLst>
          </p:cNvPr>
          <p:cNvGrpSpPr/>
          <p:nvPr/>
        </p:nvGrpSpPr>
        <p:grpSpPr>
          <a:xfrm>
            <a:off x="632516" y="3446688"/>
            <a:ext cx="1883545" cy="591086"/>
            <a:chOff x="435067" y="3097532"/>
            <a:chExt cx="1503609" cy="60669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92010DA-C0EA-692F-99D4-F59450263CC3}"/>
                </a:ext>
              </a:extLst>
            </p:cNvPr>
            <p:cNvSpPr txBox="1"/>
            <p:nvPr/>
          </p:nvSpPr>
          <p:spPr>
            <a:xfrm>
              <a:off x="435067" y="3104009"/>
              <a:ext cx="474830" cy="600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2430EF0-8388-BE93-7743-B7FF1FCF087B}"/>
                </a:ext>
              </a:extLst>
            </p:cNvPr>
            <p:cNvSpPr txBox="1"/>
            <p:nvPr/>
          </p:nvSpPr>
          <p:spPr>
            <a:xfrm>
              <a:off x="909898" y="3097532"/>
              <a:ext cx="1028778" cy="600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big</a:t>
              </a:r>
              <a:endParaRPr lang="en-US" sz="32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E9390D6-6EEE-139F-E415-B0A46A99C68D}"/>
              </a:ext>
            </a:extLst>
          </p:cNvPr>
          <p:cNvGrpSpPr/>
          <p:nvPr/>
        </p:nvGrpSpPr>
        <p:grpSpPr>
          <a:xfrm>
            <a:off x="605262" y="4339785"/>
            <a:ext cx="1883545" cy="591086"/>
            <a:chOff x="435067" y="3896864"/>
            <a:chExt cx="1503609" cy="60669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E2C894-832A-D796-CF3B-675E4C3DFEB1}"/>
                </a:ext>
              </a:extLst>
            </p:cNvPr>
            <p:cNvSpPr txBox="1"/>
            <p:nvPr/>
          </p:nvSpPr>
          <p:spPr>
            <a:xfrm>
              <a:off x="435067" y="3903341"/>
              <a:ext cx="474830" cy="600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2E09857-3773-ED3E-F7AC-8246AF384E88}"/>
                </a:ext>
              </a:extLst>
            </p:cNvPr>
            <p:cNvSpPr txBox="1"/>
            <p:nvPr/>
          </p:nvSpPr>
          <p:spPr>
            <a:xfrm>
              <a:off x="909898" y="3896864"/>
              <a:ext cx="1028778" cy="600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/>
                <a:t>happy</a:t>
              </a:r>
              <a:endParaRPr lang="en-US" sz="32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D86AE9B-78C4-0DD8-1AED-426F0B6F3FFD}"/>
              </a:ext>
            </a:extLst>
          </p:cNvPr>
          <p:cNvGrpSpPr/>
          <p:nvPr/>
        </p:nvGrpSpPr>
        <p:grpSpPr>
          <a:xfrm>
            <a:off x="605262" y="5152074"/>
            <a:ext cx="1883545" cy="591086"/>
            <a:chOff x="435067" y="4709150"/>
            <a:chExt cx="1503609" cy="60669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E4CF614-F4B9-285D-4E95-10F7E4DEB27B}"/>
                </a:ext>
              </a:extLst>
            </p:cNvPr>
            <p:cNvSpPr txBox="1"/>
            <p:nvPr/>
          </p:nvSpPr>
          <p:spPr>
            <a:xfrm>
              <a:off x="435067" y="4715627"/>
              <a:ext cx="474830" cy="600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1D111B6-BCED-7327-58AE-835B3FFED719}"/>
                </a:ext>
              </a:extLst>
            </p:cNvPr>
            <p:cNvSpPr txBox="1"/>
            <p:nvPr/>
          </p:nvSpPr>
          <p:spPr>
            <a:xfrm>
              <a:off x="909898" y="4709150"/>
              <a:ext cx="1028778" cy="600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/>
                <a:t>cold</a:t>
              </a:r>
              <a:endParaRPr lang="en-US" sz="32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1FE063F-5E24-1B0E-AD30-DEF2B95FE55D}"/>
              </a:ext>
            </a:extLst>
          </p:cNvPr>
          <p:cNvGrpSpPr/>
          <p:nvPr/>
        </p:nvGrpSpPr>
        <p:grpSpPr>
          <a:xfrm>
            <a:off x="605262" y="5951406"/>
            <a:ext cx="1883545" cy="591086"/>
            <a:chOff x="435067" y="5508482"/>
            <a:chExt cx="1503609" cy="60669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C69FCD7-1DB6-6E24-65BD-DE86E0AD0A6F}"/>
                </a:ext>
              </a:extLst>
            </p:cNvPr>
            <p:cNvSpPr txBox="1"/>
            <p:nvPr/>
          </p:nvSpPr>
          <p:spPr>
            <a:xfrm>
              <a:off x="435067" y="5514959"/>
              <a:ext cx="474830" cy="600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A32298E-A59D-B600-4F49-0675C619EF54}"/>
                </a:ext>
              </a:extLst>
            </p:cNvPr>
            <p:cNvSpPr txBox="1"/>
            <p:nvPr/>
          </p:nvSpPr>
          <p:spPr>
            <a:xfrm>
              <a:off x="909898" y="5508482"/>
              <a:ext cx="1028778" cy="600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/>
                <a:t>quiet</a:t>
              </a:r>
              <a:endParaRPr lang="en-US" sz="32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BCAE0A1-9B0B-154C-0D05-A200301399D5}"/>
              </a:ext>
            </a:extLst>
          </p:cNvPr>
          <p:cNvGrpSpPr/>
          <p:nvPr/>
        </p:nvGrpSpPr>
        <p:grpSpPr>
          <a:xfrm>
            <a:off x="5056625" y="3510147"/>
            <a:ext cx="1883545" cy="1055816"/>
            <a:chOff x="4681475" y="3096519"/>
            <a:chExt cx="1503609" cy="108369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06CA5B-FC90-00F1-DE67-CACEE9538D66}"/>
                </a:ext>
              </a:extLst>
            </p:cNvPr>
            <p:cNvSpPr txBox="1"/>
            <p:nvPr/>
          </p:nvSpPr>
          <p:spPr>
            <a:xfrm>
              <a:off x="4681475" y="3102996"/>
              <a:ext cx="47483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EFC9DAF-4302-5DB6-88EA-DA3A93EEEBFB}"/>
                </a:ext>
              </a:extLst>
            </p:cNvPr>
            <p:cNvSpPr txBox="1"/>
            <p:nvPr/>
          </p:nvSpPr>
          <p:spPr>
            <a:xfrm>
              <a:off x="5156306" y="3096519"/>
              <a:ext cx="10287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long</a:t>
              </a:r>
              <a:endParaRPr lang="en-US" sz="32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752B786-8E92-E2B2-2C8C-969DF16D7B1B}"/>
              </a:ext>
            </a:extLst>
          </p:cNvPr>
          <p:cNvGrpSpPr/>
          <p:nvPr/>
        </p:nvGrpSpPr>
        <p:grpSpPr>
          <a:xfrm>
            <a:off x="5056625" y="4338768"/>
            <a:ext cx="2489932" cy="1055816"/>
            <a:chOff x="4681475" y="3895851"/>
            <a:chExt cx="1987679" cy="108369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7B6D934-EDAA-79FF-6445-F85C8B52F5C7}"/>
                </a:ext>
              </a:extLst>
            </p:cNvPr>
            <p:cNvSpPr txBox="1"/>
            <p:nvPr/>
          </p:nvSpPr>
          <p:spPr>
            <a:xfrm>
              <a:off x="4681475" y="3902328"/>
              <a:ext cx="47483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6.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180211C-1A34-50AB-43EA-BAEC2ECF90E2}"/>
                </a:ext>
              </a:extLst>
            </p:cNvPr>
            <p:cNvSpPr txBox="1"/>
            <p:nvPr/>
          </p:nvSpPr>
          <p:spPr>
            <a:xfrm>
              <a:off x="5156305" y="3895851"/>
              <a:ext cx="151284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expensive</a:t>
              </a:r>
              <a:endParaRPr lang="en-US" sz="32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298F93C-B714-0913-7DED-1FAA8FB62373}"/>
              </a:ext>
            </a:extLst>
          </p:cNvPr>
          <p:cNvGrpSpPr/>
          <p:nvPr/>
        </p:nvGrpSpPr>
        <p:grpSpPr>
          <a:xfrm>
            <a:off x="5056625" y="5151054"/>
            <a:ext cx="1883545" cy="1055816"/>
            <a:chOff x="4681475" y="4708137"/>
            <a:chExt cx="1503609" cy="108369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D2424B6-10E3-ED3A-AE58-2654BB3F5EF1}"/>
                </a:ext>
              </a:extLst>
            </p:cNvPr>
            <p:cNvSpPr txBox="1"/>
            <p:nvPr/>
          </p:nvSpPr>
          <p:spPr>
            <a:xfrm>
              <a:off x="4681475" y="4714614"/>
              <a:ext cx="47483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7.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8185C53-A51F-0318-233D-8AB4E7EA3496}"/>
                </a:ext>
              </a:extLst>
            </p:cNvPr>
            <p:cNvSpPr txBox="1"/>
            <p:nvPr/>
          </p:nvSpPr>
          <p:spPr>
            <a:xfrm>
              <a:off x="5156306" y="4708137"/>
              <a:ext cx="10287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/>
                <a:t>high</a:t>
              </a:r>
              <a:endParaRPr lang="en-US" sz="32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4E95885-2309-E1F0-0F21-09C54AA5BAC5}"/>
              </a:ext>
            </a:extLst>
          </p:cNvPr>
          <p:cNvGrpSpPr/>
          <p:nvPr/>
        </p:nvGrpSpPr>
        <p:grpSpPr>
          <a:xfrm>
            <a:off x="5056625" y="5950386"/>
            <a:ext cx="2631079" cy="1055816"/>
            <a:chOff x="4681475" y="5507469"/>
            <a:chExt cx="2100355" cy="108369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C4DB297-2FFF-C0FD-0C38-023199922D77}"/>
                </a:ext>
              </a:extLst>
            </p:cNvPr>
            <p:cNvSpPr txBox="1"/>
            <p:nvPr/>
          </p:nvSpPr>
          <p:spPr>
            <a:xfrm>
              <a:off x="4681475" y="5513946"/>
              <a:ext cx="47483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8.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AFB29A8-2DDA-88B9-0674-CFE77960025B}"/>
                </a:ext>
              </a:extLst>
            </p:cNvPr>
            <p:cNvSpPr txBox="1"/>
            <p:nvPr/>
          </p:nvSpPr>
          <p:spPr>
            <a:xfrm>
              <a:off x="5156306" y="5507469"/>
              <a:ext cx="162552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/>
                <a:t>interesting</a:t>
              </a:r>
              <a:endParaRPr lang="en-US" sz="3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EEDE34A-06AF-0A94-9E67-883189479976}"/>
              </a:ext>
            </a:extLst>
          </p:cNvPr>
          <p:cNvSpPr txBox="1"/>
          <p:nvPr/>
        </p:nvSpPr>
        <p:spPr>
          <a:xfrm>
            <a:off x="7733475" y="3455443"/>
            <a:ext cx="171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a. </a:t>
            </a:r>
            <a:r>
              <a:rPr lang="en-US" sz="3200" dirty="0">
                <a:solidFill>
                  <a:srgbClr val="00B050"/>
                </a:solidFill>
              </a:rPr>
              <a:t>short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B808432-8AB3-F314-D231-DA809064BCA0}"/>
              </a:ext>
            </a:extLst>
          </p:cNvPr>
          <p:cNvSpPr txBox="1"/>
          <p:nvPr/>
        </p:nvSpPr>
        <p:spPr>
          <a:xfrm>
            <a:off x="7713702" y="5903378"/>
            <a:ext cx="171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e. </a:t>
            </a:r>
            <a:r>
              <a:rPr lang="en-US" sz="3200" dirty="0">
                <a:solidFill>
                  <a:srgbClr val="00B050"/>
                </a:solidFill>
              </a:rPr>
              <a:t>boring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F2A9E46-CB7B-EB69-5212-07EBC42F5034}"/>
              </a:ext>
            </a:extLst>
          </p:cNvPr>
          <p:cNvSpPr txBox="1"/>
          <p:nvPr/>
        </p:nvSpPr>
        <p:spPr>
          <a:xfrm>
            <a:off x="2750909" y="5950383"/>
            <a:ext cx="1491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b. </a:t>
            </a:r>
            <a:r>
              <a:rPr lang="en-US" sz="3200" dirty="0">
                <a:solidFill>
                  <a:srgbClr val="00B050"/>
                </a:solidFill>
              </a:rPr>
              <a:t>noisy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3E294B4-3A61-8945-2ADB-724335E2A6C7}"/>
              </a:ext>
            </a:extLst>
          </p:cNvPr>
          <p:cNvSpPr txBox="1"/>
          <p:nvPr/>
        </p:nvSpPr>
        <p:spPr>
          <a:xfrm>
            <a:off x="2765181" y="5151054"/>
            <a:ext cx="1491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f. </a:t>
            </a:r>
            <a:r>
              <a:rPr lang="en-US" sz="3200" dirty="0">
                <a:solidFill>
                  <a:srgbClr val="00B050"/>
                </a:solidFill>
              </a:rPr>
              <a:t>hot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3CC1EDD-7630-7658-8856-66B8256D2810}"/>
              </a:ext>
            </a:extLst>
          </p:cNvPr>
          <p:cNvSpPr txBox="1"/>
          <p:nvPr/>
        </p:nvSpPr>
        <p:spPr>
          <a:xfrm>
            <a:off x="7715887" y="5128284"/>
            <a:ext cx="1288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c. </a:t>
            </a:r>
            <a:r>
              <a:rPr lang="en-US" sz="3200" dirty="0">
                <a:solidFill>
                  <a:srgbClr val="00B050"/>
                </a:solidFill>
              </a:rPr>
              <a:t>low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0A2682F-EA65-0304-B2C9-BDA80634939F}"/>
              </a:ext>
            </a:extLst>
          </p:cNvPr>
          <p:cNvSpPr txBox="1"/>
          <p:nvPr/>
        </p:nvSpPr>
        <p:spPr>
          <a:xfrm>
            <a:off x="2765181" y="4318124"/>
            <a:ext cx="1288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g. </a:t>
            </a:r>
            <a:r>
              <a:rPr lang="en-US" sz="3200" dirty="0">
                <a:solidFill>
                  <a:srgbClr val="00B050"/>
                </a:solidFill>
              </a:rPr>
              <a:t>sad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FFB6148-D317-7E5C-960D-FC1974923780}"/>
              </a:ext>
            </a:extLst>
          </p:cNvPr>
          <p:cNvSpPr txBox="1"/>
          <p:nvPr/>
        </p:nvSpPr>
        <p:spPr>
          <a:xfrm>
            <a:off x="2737847" y="3495103"/>
            <a:ext cx="171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d. </a:t>
            </a:r>
            <a:r>
              <a:rPr lang="en-US" sz="3200" dirty="0">
                <a:solidFill>
                  <a:srgbClr val="00B050"/>
                </a:solidFill>
              </a:rPr>
              <a:t>small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A271186-8400-8C70-CA32-F71B6D7A040B}"/>
              </a:ext>
            </a:extLst>
          </p:cNvPr>
          <p:cNvSpPr txBox="1"/>
          <p:nvPr/>
        </p:nvSpPr>
        <p:spPr>
          <a:xfrm>
            <a:off x="7727418" y="4296118"/>
            <a:ext cx="171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h. </a:t>
            </a:r>
            <a:r>
              <a:rPr lang="en-US" sz="3200" dirty="0">
                <a:solidFill>
                  <a:srgbClr val="00B050"/>
                </a:solidFill>
              </a:rPr>
              <a:t>cheap</a:t>
            </a:r>
          </a:p>
        </p:txBody>
      </p:sp>
      <p:grpSp>
        <p:nvGrpSpPr>
          <p:cNvPr id="139" name="Google Shape;1979;p45">
            <a:extLst>
              <a:ext uri="{FF2B5EF4-FFF2-40B4-BE49-F238E27FC236}">
                <a16:creationId xmlns:a16="http://schemas.microsoft.com/office/drawing/2014/main" id="{4DDB3065-0B20-F0F3-87FF-0E5D57542435}"/>
              </a:ext>
            </a:extLst>
          </p:cNvPr>
          <p:cNvGrpSpPr/>
          <p:nvPr/>
        </p:nvGrpSpPr>
        <p:grpSpPr>
          <a:xfrm>
            <a:off x="9734476" y="3708943"/>
            <a:ext cx="2227461" cy="2936634"/>
            <a:chOff x="2475306" y="2531490"/>
            <a:chExt cx="1411927" cy="1922354"/>
          </a:xfrm>
        </p:grpSpPr>
        <p:grpSp>
          <p:nvGrpSpPr>
            <p:cNvPr id="140" name="Google Shape;1980;p45">
              <a:extLst>
                <a:ext uri="{FF2B5EF4-FFF2-40B4-BE49-F238E27FC236}">
                  <a16:creationId xmlns:a16="http://schemas.microsoft.com/office/drawing/2014/main" id="{55FD7763-1A23-9B85-7FCD-532D74EB979A}"/>
                </a:ext>
              </a:extLst>
            </p:cNvPr>
            <p:cNvGrpSpPr/>
            <p:nvPr/>
          </p:nvGrpSpPr>
          <p:grpSpPr>
            <a:xfrm>
              <a:off x="2475306" y="2531490"/>
              <a:ext cx="1411927" cy="1922354"/>
              <a:chOff x="2541781" y="2498527"/>
              <a:chExt cx="1411927" cy="1922354"/>
            </a:xfrm>
          </p:grpSpPr>
          <p:sp>
            <p:nvSpPr>
              <p:cNvPr id="148" name="Google Shape;1981;p45">
                <a:extLst>
                  <a:ext uri="{FF2B5EF4-FFF2-40B4-BE49-F238E27FC236}">
                    <a16:creationId xmlns:a16="http://schemas.microsoft.com/office/drawing/2014/main" id="{733AA249-8283-126C-8C82-CC00BC5E7254}"/>
                  </a:ext>
                </a:extLst>
              </p:cNvPr>
              <p:cNvSpPr/>
              <p:nvPr/>
            </p:nvSpPr>
            <p:spPr>
              <a:xfrm>
                <a:off x="2917943" y="2716062"/>
                <a:ext cx="993735" cy="827487"/>
              </a:xfrm>
              <a:custGeom>
                <a:avLst/>
                <a:gdLst/>
                <a:ahLst/>
                <a:cxnLst/>
                <a:rect l="l" t="t" r="r" b="b"/>
                <a:pathLst>
                  <a:path w="71711" h="59714" extrusionOk="0">
                    <a:moveTo>
                      <a:pt x="62253" y="1"/>
                    </a:moveTo>
                    <a:cubicBezTo>
                      <a:pt x="61871" y="1"/>
                      <a:pt x="61577" y="307"/>
                      <a:pt x="61490" y="652"/>
                    </a:cubicBezTo>
                    <a:cubicBezTo>
                      <a:pt x="61255" y="789"/>
                      <a:pt x="61075" y="1026"/>
                      <a:pt x="61018" y="1381"/>
                    </a:cubicBezTo>
                    <a:cubicBezTo>
                      <a:pt x="60019" y="7474"/>
                      <a:pt x="57902" y="13031"/>
                      <a:pt x="53900" y="17804"/>
                    </a:cubicBezTo>
                    <a:cubicBezTo>
                      <a:pt x="53725" y="18006"/>
                      <a:pt x="53619" y="18262"/>
                      <a:pt x="53602" y="18529"/>
                    </a:cubicBezTo>
                    <a:cubicBezTo>
                      <a:pt x="52923" y="19187"/>
                      <a:pt x="52253" y="19855"/>
                      <a:pt x="51693" y="20634"/>
                    </a:cubicBezTo>
                    <a:cubicBezTo>
                      <a:pt x="51601" y="20762"/>
                      <a:pt x="51552" y="20918"/>
                      <a:pt x="51533" y="21080"/>
                    </a:cubicBezTo>
                    <a:cubicBezTo>
                      <a:pt x="50365" y="21837"/>
                      <a:pt x="49179" y="22469"/>
                      <a:pt x="48224" y="23480"/>
                    </a:cubicBezTo>
                    <a:cubicBezTo>
                      <a:pt x="47517" y="23791"/>
                      <a:pt x="46889" y="24203"/>
                      <a:pt x="46401" y="24835"/>
                    </a:cubicBezTo>
                    <a:cubicBezTo>
                      <a:pt x="43714" y="26511"/>
                      <a:pt x="40925" y="27182"/>
                      <a:pt x="37991" y="28217"/>
                    </a:cubicBezTo>
                    <a:cubicBezTo>
                      <a:pt x="37924" y="28242"/>
                      <a:pt x="37860" y="28275"/>
                      <a:pt x="37801" y="28314"/>
                    </a:cubicBezTo>
                    <a:cubicBezTo>
                      <a:pt x="37583" y="28214"/>
                      <a:pt x="37360" y="28127"/>
                      <a:pt x="37129" y="28057"/>
                    </a:cubicBezTo>
                    <a:cubicBezTo>
                      <a:pt x="37051" y="28033"/>
                      <a:pt x="36975" y="28022"/>
                      <a:pt x="36902" y="28022"/>
                    </a:cubicBezTo>
                    <a:cubicBezTo>
                      <a:pt x="36247" y="28022"/>
                      <a:pt x="35831" y="28904"/>
                      <a:pt x="36345" y="29405"/>
                    </a:cubicBezTo>
                    <a:cubicBezTo>
                      <a:pt x="37711" y="30741"/>
                      <a:pt x="37704" y="31685"/>
                      <a:pt x="36887" y="33232"/>
                    </a:cubicBezTo>
                    <a:cubicBezTo>
                      <a:pt x="36830" y="33322"/>
                      <a:pt x="36771" y="33412"/>
                      <a:pt x="36714" y="33502"/>
                    </a:cubicBezTo>
                    <a:cubicBezTo>
                      <a:pt x="36141" y="33710"/>
                      <a:pt x="35516" y="33843"/>
                      <a:pt x="34978" y="34082"/>
                    </a:cubicBezTo>
                    <a:cubicBezTo>
                      <a:pt x="34964" y="34089"/>
                      <a:pt x="34952" y="34096"/>
                      <a:pt x="34938" y="34103"/>
                    </a:cubicBezTo>
                    <a:cubicBezTo>
                      <a:pt x="34794" y="34053"/>
                      <a:pt x="34645" y="34018"/>
                      <a:pt x="34495" y="34003"/>
                    </a:cubicBezTo>
                    <a:cubicBezTo>
                      <a:pt x="34475" y="34001"/>
                      <a:pt x="34456" y="34000"/>
                      <a:pt x="34437" y="34000"/>
                    </a:cubicBezTo>
                    <a:cubicBezTo>
                      <a:pt x="34023" y="34000"/>
                      <a:pt x="33686" y="34419"/>
                      <a:pt x="33686" y="34809"/>
                    </a:cubicBezTo>
                    <a:cubicBezTo>
                      <a:pt x="33686" y="34866"/>
                      <a:pt x="33709" y="34913"/>
                      <a:pt x="33717" y="34963"/>
                    </a:cubicBezTo>
                    <a:cubicBezTo>
                      <a:pt x="33103" y="35647"/>
                      <a:pt x="32916" y="36532"/>
                      <a:pt x="33214" y="37588"/>
                    </a:cubicBezTo>
                    <a:cubicBezTo>
                      <a:pt x="32752" y="37622"/>
                      <a:pt x="32291" y="37664"/>
                      <a:pt x="31829" y="37717"/>
                    </a:cubicBezTo>
                    <a:cubicBezTo>
                      <a:pt x="31758" y="37728"/>
                      <a:pt x="31689" y="37749"/>
                      <a:pt x="31621" y="37775"/>
                    </a:cubicBezTo>
                    <a:cubicBezTo>
                      <a:pt x="31510" y="37465"/>
                      <a:pt x="31202" y="37260"/>
                      <a:pt x="30882" y="37243"/>
                    </a:cubicBezTo>
                    <a:cubicBezTo>
                      <a:pt x="30889" y="37060"/>
                      <a:pt x="30858" y="36887"/>
                      <a:pt x="30750" y="36745"/>
                    </a:cubicBezTo>
                    <a:cubicBezTo>
                      <a:pt x="30491" y="36398"/>
                      <a:pt x="30018" y="36127"/>
                      <a:pt x="29862" y="35727"/>
                    </a:cubicBezTo>
                    <a:cubicBezTo>
                      <a:pt x="29739" y="35408"/>
                      <a:pt x="29446" y="35123"/>
                      <a:pt x="29096" y="35123"/>
                    </a:cubicBezTo>
                    <a:cubicBezTo>
                      <a:pt x="29023" y="35123"/>
                      <a:pt x="28948" y="35135"/>
                      <a:pt x="28871" y="35162"/>
                    </a:cubicBezTo>
                    <a:cubicBezTo>
                      <a:pt x="27835" y="35524"/>
                      <a:pt x="26991" y="36634"/>
                      <a:pt x="26298" y="37700"/>
                    </a:cubicBezTo>
                    <a:cubicBezTo>
                      <a:pt x="25879" y="37756"/>
                      <a:pt x="25464" y="37825"/>
                      <a:pt x="25045" y="37878"/>
                    </a:cubicBezTo>
                    <a:cubicBezTo>
                      <a:pt x="25019" y="37799"/>
                      <a:pt x="24988" y="37723"/>
                      <a:pt x="24958" y="37643"/>
                    </a:cubicBezTo>
                    <a:cubicBezTo>
                      <a:pt x="24844" y="36736"/>
                      <a:pt x="24778" y="35820"/>
                      <a:pt x="24370" y="34967"/>
                    </a:cubicBezTo>
                    <a:cubicBezTo>
                      <a:pt x="24236" y="34686"/>
                      <a:pt x="23995" y="34568"/>
                      <a:pt x="23744" y="34568"/>
                    </a:cubicBezTo>
                    <a:cubicBezTo>
                      <a:pt x="23643" y="34568"/>
                      <a:pt x="23539" y="34588"/>
                      <a:pt x="23440" y="34624"/>
                    </a:cubicBezTo>
                    <a:cubicBezTo>
                      <a:pt x="22218" y="33293"/>
                      <a:pt x="19904" y="32826"/>
                      <a:pt x="20899" y="30260"/>
                    </a:cubicBezTo>
                    <a:cubicBezTo>
                      <a:pt x="21096" y="29753"/>
                      <a:pt x="20589" y="29225"/>
                      <a:pt x="20093" y="29225"/>
                    </a:cubicBezTo>
                    <a:cubicBezTo>
                      <a:pt x="19961" y="29225"/>
                      <a:pt x="19830" y="29263"/>
                      <a:pt x="19713" y="29348"/>
                    </a:cubicBezTo>
                    <a:cubicBezTo>
                      <a:pt x="17134" y="31228"/>
                      <a:pt x="13734" y="32433"/>
                      <a:pt x="11519" y="34818"/>
                    </a:cubicBezTo>
                    <a:cubicBezTo>
                      <a:pt x="11438" y="34786"/>
                      <a:pt x="11354" y="34768"/>
                      <a:pt x="11270" y="34768"/>
                    </a:cubicBezTo>
                    <a:cubicBezTo>
                      <a:pt x="11089" y="34768"/>
                      <a:pt x="10906" y="34849"/>
                      <a:pt x="10750" y="35045"/>
                    </a:cubicBezTo>
                    <a:cubicBezTo>
                      <a:pt x="9530" y="36584"/>
                      <a:pt x="8346" y="37885"/>
                      <a:pt x="7300" y="39279"/>
                    </a:cubicBezTo>
                    <a:cubicBezTo>
                      <a:pt x="7052" y="39424"/>
                      <a:pt x="6822" y="39596"/>
                      <a:pt x="6615" y="39791"/>
                    </a:cubicBezTo>
                    <a:cubicBezTo>
                      <a:pt x="6305" y="40080"/>
                      <a:pt x="6036" y="40411"/>
                      <a:pt x="5818" y="40773"/>
                    </a:cubicBezTo>
                    <a:cubicBezTo>
                      <a:pt x="4561" y="42431"/>
                      <a:pt x="3642" y="44242"/>
                      <a:pt x="2638" y="46097"/>
                    </a:cubicBezTo>
                    <a:cubicBezTo>
                      <a:pt x="1465" y="48265"/>
                      <a:pt x="49" y="50671"/>
                      <a:pt x="18" y="53217"/>
                    </a:cubicBezTo>
                    <a:cubicBezTo>
                      <a:pt x="0" y="54619"/>
                      <a:pt x="288" y="55684"/>
                      <a:pt x="795" y="56499"/>
                    </a:cubicBezTo>
                    <a:cubicBezTo>
                      <a:pt x="949" y="57264"/>
                      <a:pt x="1432" y="57988"/>
                      <a:pt x="2344" y="58509"/>
                    </a:cubicBezTo>
                    <a:cubicBezTo>
                      <a:pt x="2531" y="58616"/>
                      <a:pt x="2720" y="58724"/>
                      <a:pt x="2908" y="58831"/>
                    </a:cubicBezTo>
                    <a:cubicBezTo>
                      <a:pt x="3249" y="59028"/>
                      <a:pt x="3623" y="59167"/>
                      <a:pt x="4011" y="59238"/>
                    </a:cubicBezTo>
                    <a:cubicBezTo>
                      <a:pt x="4817" y="59528"/>
                      <a:pt x="5636" y="59714"/>
                      <a:pt x="6514" y="59714"/>
                    </a:cubicBezTo>
                    <a:cubicBezTo>
                      <a:pt x="6739" y="59714"/>
                      <a:pt x="6969" y="59701"/>
                      <a:pt x="7203" y="59676"/>
                    </a:cubicBezTo>
                    <a:cubicBezTo>
                      <a:pt x="7627" y="59631"/>
                      <a:pt x="8037" y="59508"/>
                      <a:pt x="8417" y="59312"/>
                    </a:cubicBezTo>
                    <a:cubicBezTo>
                      <a:pt x="8469" y="59338"/>
                      <a:pt x="8526" y="59351"/>
                      <a:pt x="8583" y="59351"/>
                    </a:cubicBezTo>
                    <a:cubicBezTo>
                      <a:pt x="8616" y="59351"/>
                      <a:pt x="8650" y="59347"/>
                      <a:pt x="8683" y="59338"/>
                    </a:cubicBezTo>
                    <a:cubicBezTo>
                      <a:pt x="8811" y="59305"/>
                      <a:pt x="8943" y="59281"/>
                      <a:pt x="9074" y="59264"/>
                    </a:cubicBezTo>
                    <a:cubicBezTo>
                      <a:pt x="10075" y="59401"/>
                      <a:pt x="11079" y="59515"/>
                      <a:pt x="12099" y="59515"/>
                    </a:cubicBezTo>
                    <a:cubicBezTo>
                      <a:pt x="12136" y="59515"/>
                      <a:pt x="12172" y="59515"/>
                      <a:pt x="12209" y="59515"/>
                    </a:cubicBezTo>
                    <a:cubicBezTo>
                      <a:pt x="13170" y="59506"/>
                      <a:pt x="14106" y="59376"/>
                      <a:pt x="15024" y="59174"/>
                    </a:cubicBezTo>
                    <a:cubicBezTo>
                      <a:pt x="16599" y="59213"/>
                      <a:pt x="18174" y="59274"/>
                      <a:pt x="19751" y="59352"/>
                    </a:cubicBezTo>
                    <a:cubicBezTo>
                      <a:pt x="21085" y="59419"/>
                      <a:pt x="22721" y="59590"/>
                      <a:pt x="24314" y="59590"/>
                    </a:cubicBezTo>
                    <a:cubicBezTo>
                      <a:pt x="25639" y="59590"/>
                      <a:pt x="26935" y="59471"/>
                      <a:pt x="28003" y="59077"/>
                    </a:cubicBezTo>
                    <a:cubicBezTo>
                      <a:pt x="28374" y="58940"/>
                      <a:pt x="28687" y="58748"/>
                      <a:pt x="28978" y="58531"/>
                    </a:cubicBezTo>
                    <a:cubicBezTo>
                      <a:pt x="29073" y="58561"/>
                      <a:pt x="29172" y="58582"/>
                      <a:pt x="29272" y="58594"/>
                    </a:cubicBezTo>
                    <a:cubicBezTo>
                      <a:pt x="29318" y="58744"/>
                      <a:pt x="29439" y="58870"/>
                      <a:pt x="29622" y="58870"/>
                    </a:cubicBezTo>
                    <a:cubicBezTo>
                      <a:pt x="29631" y="58870"/>
                      <a:pt x="29639" y="58869"/>
                      <a:pt x="29648" y="58869"/>
                    </a:cubicBezTo>
                    <a:cubicBezTo>
                      <a:pt x="29958" y="58850"/>
                      <a:pt x="30262" y="58777"/>
                      <a:pt x="30562" y="58692"/>
                    </a:cubicBezTo>
                    <a:cubicBezTo>
                      <a:pt x="31021" y="58564"/>
                      <a:pt x="30879" y="57897"/>
                      <a:pt x="30464" y="57897"/>
                    </a:cubicBezTo>
                    <a:cubicBezTo>
                      <a:pt x="30427" y="57897"/>
                      <a:pt x="30388" y="57902"/>
                      <a:pt x="30347" y="57913"/>
                    </a:cubicBezTo>
                    <a:lnTo>
                      <a:pt x="30337" y="57915"/>
                    </a:lnTo>
                    <a:cubicBezTo>
                      <a:pt x="30344" y="57894"/>
                      <a:pt x="30352" y="57877"/>
                      <a:pt x="30359" y="57855"/>
                    </a:cubicBezTo>
                    <a:cubicBezTo>
                      <a:pt x="30451" y="57484"/>
                      <a:pt x="30413" y="57103"/>
                      <a:pt x="30366" y="56724"/>
                    </a:cubicBezTo>
                    <a:cubicBezTo>
                      <a:pt x="31554" y="53987"/>
                      <a:pt x="30901" y="49771"/>
                      <a:pt x="30512" y="47164"/>
                    </a:cubicBezTo>
                    <a:lnTo>
                      <a:pt x="30512" y="47164"/>
                    </a:lnTo>
                    <a:cubicBezTo>
                      <a:pt x="30566" y="47165"/>
                      <a:pt x="30621" y="47165"/>
                      <a:pt x="30676" y="47165"/>
                    </a:cubicBezTo>
                    <a:cubicBezTo>
                      <a:pt x="30943" y="47165"/>
                      <a:pt x="31212" y="47155"/>
                      <a:pt x="31477" y="47136"/>
                    </a:cubicBezTo>
                    <a:cubicBezTo>
                      <a:pt x="31552" y="47135"/>
                      <a:pt x="31626" y="47135"/>
                      <a:pt x="31699" y="47135"/>
                    </a:cubicBezTo>
                    <a:cubicBezTo>
                      <a:pt x="31864" y="47135"/>
                      <a:pt x="32027" y="47137"/>
                      <a:pt x="32187" y="47143"/>
                    </a:cubicBezTo>
                    <a:cubicBezTo>
                      <a:pt x="32281" y="47240"/>
                      <a:pt x="32398" y="47313"/>
                      <a:pt x="32528" y="47354"/>
                    </a:cubicBezTo>
                    <a:cubicBezTo>
                      <a:pt x="33499" y="47641"/>
                      <a:pt x="34415" y="47744"/>
                      <a:pt x="35255" y="48289"/>
                    </a:cubicBezTo>
                    <a:cubicBezTo>
                      <a:pt x="35374" y="48599"/>
                      <a:pt x="35417" y="48931"/>
                      <a:pt x="35379" y="49260"/>
                    </a:cubicBezTo>
                    <a:cubicBezTo>
                      <a:pt x="35330" y="49760"/>
                      <a:pt x="35757" y="50047"/>
                      <a:pt x="36184" y="50047"/>
                    </a:cubicBezTo>
                    <a:cubicBezTo>
                      <a:pt x="36460" y="50047"/>
                      <a:pt x="36736" y="49927"/>
                      <a:pt x="36884" y="49667"/>
                    </a:cubicBezTo>
                    <a:cubicBezTo>
                      <a:pt x="37218" y="49078"/>
                      <a:pt x="37649" y="48588"/>
                      <a:pt x="38135" y="48152"/>
                    </a:cubicBezTo>
                    <a:cubicBezTo>
                      <a:pt x="38232" y="48152"/>
                      <a:pt x="38329" y="48135"/>
                      <a:pt x="38419" y="48100"/>
                    </a:cubicBezTo>
                    <a:cubicBezTo>
                      <a:pt x="38486" y="48076"/>
                      <a:pt x="38547" y="48045"/>
                      <a:pt x="38611" y="48017"/>
                    </a:cubicBezTo>
                    <a:cubicBezTo>
                      <a:pt x="38613" y="48017"/>
                      <a:pt x="38615" y="48015"/>
                      <a:pt x="38616" y="48015"/>
                    </a:cubicBezTo>
                    <a:cubicBezTo>
                      <a:pt x="39473" y="47655"/>
                      <a:pt x="40198" y="47079"/>
                      <a:pt x="40988" y="46613"/>
                    </a:cubicBezTo>
                    <a:cubicBezTo>
                      <a:pt x="41015" y="46622"/>
                      <a:pt x="41043" y="46629"/>
                      <a:pt x="41071" y="46636"/>
                    </a:cubicBezTo>
                    <a:cubicBezTo>
                      <a:pt x="41145" y="46892"/>
                      <a:pt x="41353" y="47082"/>
                      <a:pt x="41597" y="47169"/>
                    </a:cubicBezTo>
                    <a:cubicBezTo>
                      <a:pt x="41640" y="47318"/>
                      <a:pt x="41691" y="47465"/>
                      <a:pt x="41749" y="47610"/>
                    </a:cubicBezTo>
                    <a:cubicBezTo>
                      <a:pt x="41478" y="47830"/>
                      <a:pt x="41216" y="48064"/>
                      <a:pt x="40945" y="48287"/>
                    </a:cubicBezTo>
                    <a:cubicBezTo>
                      <a:pt x="40804" y="48386"/>
                      <a:pt x="40669" y="48493"/>
                      <a:pt x="40541" y="48607"/>
                    </a:cubicBezTo>
                    <a:cubicBezTo>
                      <a:pt x="39985" y="49105"/>
                      <a:pt x="40507" y="50016"/>
                      <a:pt x="41119" y="50016"/>
                    </a:cubicBezTo>
                    <a:cubicBezTo>
                      <a:pt x="41251" y="50016"/>
                      <a:pt x="41388" y="49973"/>
                      <a:pt x="41519" y="49874"/>
                    </a:cubicBezTo>
                    <a:cubicBezTo>
                      <a:pt x="41575" y="49833"/>
                      <a:pt x="41627" y="49788"/>
                      <a:pt x="41678" y="49745"/>
                    </a:cubicBezTo>
                    <a:cubicBezTo>
                      <a:pt x="41680" y="49746"/>
                      <a:pt x="41682" y="49748"/>
                      <a:pt x="41682" y="49750"/>
                    </a:cubicBezTo>
                    <a:cubicBezTo>
                      <a:pt x="42051" y="49421"/>
                      <a:pt x="42558" y="49234"/>
                      <a:pt x="42920" y="48907"/>
                    </a:cubicBezTo>
                    <a:cubicBezTo>
                      <a:pt x="42952" y="48911"/>
                      <a:pt x="42984" y="48913"/>
                      <a:pt x="43015" y="48913"/>
                    </a:cubicBezTo>
                    <a:cubicBezTo>
                      <a:pt x="43660" y="48913"/>
                      <a:pt x="44226" y="48101"/>
                      <a:pt x="43621" y="47558"/>
                    </a:cubicBezTo>
                    <a:cubicBezTo>
                      <a:pt x="43513" y="47458"/>
                      <a:pt x="43420" y="47345"/>
                      <a:pt x="43344" y="47221"/>
                    </a:cubicBezTo>
                    <a:cubicBezTo>
                      <a:pt x="43273" y="46774"/>
                      <a:pt x="43114" y="46341"/>
                      <a:pt x="42920" y="45917"/>
                    </a:cubicBezTo>
                    <a:cubicBezTo>
                      <a:pt x="42958" y="45723"/>
                      <a:pt x="42935" y="45521"/>
                      <a:pt x="42852" y="45341"/>
                    </a:cubicBezTo>
                    <a:cubicBezTo>
                      <a:pt x="42804" y="44695"/>
                      <a:pt x="42809" y="44050"/>
                      <a:pt x="42767" y="43561"/>
                    </a:cubicBezTo>
                    <a:cubicBezTo>
                      <a:pt x="42622" y="41874"/>
                      <a:pt x="42295" y="40219"/>
                      <a:pt x="42243" y="38521"/>
                    </a:cubicBezTo>
                    <a:cubicBezTo>
                      <a:pt x="42238" y="38332"/>
                      <a:pt x="42167" y="38152"/>
                      <a:pt x="42040" y="38012"/>
                    </a:cubicBezTo>
                    <a:cubicBezTo>
                      <a:pt x="44410" y="37660"/>
                      <a:pt x="46809" y="36790"/>
                      <a:pt x="48727" y="36009"/>
                    </a:cubicBezTo>
                    <a:cubicBezTo>
                      <a:pt x="52465" y="34487"/>
                      <a:pt x="56001" y="31692"/>
                      <a:pt x="58771" y="28799"/>
                    </a:cubicBezTo>
                    <a:cubicBezTo>
                      <a:pt x="60201" y="27304"/>
                      <a:pt x="61334" y="25515"/>
                      <a:pt x="62337" y="23630"/>
                    </a:cubicBezTo>
                    <a:cubicBezTo>
                      <a:pt x="62383" y="23578"/>
                      <a:pt x="62432" y="23530"/>
                      <a:pt x="62475" y="23476"/>
                    </a:cubicBezTo>
                    <a:cubicBezTo>
                      <a:pt x="62634" y="23423"/>
                      <a:pt x="62782" y="23307"/>
                      <a:pt x="62880" y="23104"/>
                    </a:cubicBezTo>
                    <a:cubicBezTo>
                      <a:pt x="62946" y="22972"/>
                      <a:pt x="63012" y="22839"/>
                      <a:pt x="63078" y="22708"/>
                    </a:cubicBezTo>
                    <a:cubicBezTo>
                      <a:pt x="63500" y="22124"/>
                      <a:pt x="63893" y="21518"/>
                      <a:pt x="64255" y="20893"/>
                    </a:cubicBezTo>
                    <a:cubicBezTo>
                      <a:pt x="64416" y="20757"/>
                      <a:pt x="64575" y="20622"/>
                      <a:pt x="64736" y="20485"/>
                    </a:cubicBezTo>
                    <a:cubicBezTo>
                      <a:pt x="65167" y="20116"/>
                      <a:pt x="65174" y="19552"/>
                      <a:pt x="64945" y="19100"/>
                    </a:cubicBezTo>
                    <a:cubicBezTo>
                      <a:pt x="66065" y="16919"/>
                      <a:pt x="67083" y="14698"/>
                      <a:pt x="67807" y="12330"/>
                    </a:cubicBezTo>
                    <a:cubicBezTo>
                      <a:pt x="67838" y="12230"/>
                      <a:pt x="67850" y="12124"/>
                      <a:pt x="67841" y="12018"/>
                    </a:cubicBezTo>
                    <a:cubicBezTo>
                      <a:pt x="68158" y="11307"/>
                      <a:pt x="68463" y="10589"/>
                      <a:pt x="68735" y="9851"/>
                    </a:cubicBezTo>
                    <a:cubicBezTo>
                      <a:pt x="69557" y="8146"/>
                      <a:pt x="70215" y="6413"/>
                      <a:pt x="70419" y="4445"/>
                    </a:cubicBezTo>
                    <a:cubicBezTo>
                      <a:pt x="70422" y="4414"/>
                      <a:pt x="70419" y="4388"/>
                      <a:pt x="70419" y="4359"/>
                    </a:cubicBezTo>
                    <a:cubicBezTo>
                      <a:pt x="70622" y="4011"/>
                      <a:pt x="70867" y="3689"/>
                      <a:pt x="71151" y="3401"/>
                    </a:cubicBezTo>
                    <a:cubicBezTo>
                      <a:pt x="71711" y="2843"/>
                      <a:pt x="71217" y="2039"/>
                      <a:pt x="70533" y="2039"/>
                    </a:cubicBezTo>
                    <a:cubicBezTo>
                      <a:pt x="70479" y="2039"/>
                      <a:pt x="70423" y="2044"/>
                      <a:pt x="70367" y="2055"/>
                    </a:cubicBezTo>
                    <a:cubicBezTo>
                      <a:pt x="69983" y="2128"/>
                      <a:pt x="69592" y="2161"/>
                      <a:pt x="69196" y="2161"/>
                    </a:cubicBezTo>
                    <a:cubicBezTo>
                      <a:pt x="67278" y="2161"/>
                      <a:pt x="65259" y="1379"/>
                      <a:pt x="63531" y="547"/>
                    </a:cubicBezTo>
                    <a:cubicBezTo>
                      <a:pt x="63211" y="322"/>
                      <a:pt x="62854" y="149"/>
                      <a:pt x="62480" y="36"/>
                    </a:cubicBezTo>
                    <a:cubicBezTo>
                      <a:pt x="62402" y="12"/>
                      <a:pt x="62326" y="1"/>
                      <a:pt x="62253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982;p45">
                <a:extLst>
                  <a:ext uri="{FF2B5EF4-FFF2-40B4-BE49-F238E27FC236}">
                    <a16:creationId xmlns:a16="http://schemas.microsoft.com/office/drawing/2014/main" id="{CE1DE9A0-1D3A-4BC0-A9C8-3EC076F00871}"/>
                  </a:ext>
                </a:extLst>
              </p:cNvPr>
              <p:cNvSpPr/>
              <p:nvPr/>
            </p:nvSpPr>
            <p:spPr>
              <a:xfrm>
                <a:off x="2728982" y="3503916"/>
                <a:ext cx="1216037" cy="118967"/>
              </a:xfrm>
              <a:custGeom>
                <a:avLst/>
                <a:gdLst/>
                <a:ahLst/>
                <a:cxnLst/>
                <a:rect l="l" t="t" r="r" b="b"/>
                <a:pathLst>
                  <a:path w="87753" h="8585" extrusionOk="0">
                    <a:moveTo>
                      <a:pt x="14098" y="0"/>
                    </a:moveTo>
                    <a:cubicBezTo>
                      <a:pt x="13261" y="0"/>
                      <a:pt x="12436" y="93"/>
                      <a:pt x="11557" y="232"/>
                    </a:cubicBezTo>
                    <a:cubicBezTo>
                      <a:pt x="10793" y="353"/>
                      <a:pt x="10035" y="399"/>
                      <a:pt x="9277" y="399"/>
                    </a:cubicBezTo>
                    <a:cubicBezTo>
                      <a:pt x="7976" y="399"/>
                      <a:pt x="6678" y="264"/>
                      <a:pt x="5365" y="147"/>
                    </a:cubicBezTo>
                    <a:cubicBezTo>
                      <a:pt x="4976" y="112"/>
                      <a:pt x="4582" y="91"/>
                      <a:pt x="4193" y="91"/>
                    </a:cubicBezTo>
                    <a:cubicBezTo>
                      <a:pt x="2183" y="91"/>
                      <a:pt x="332" y="676"/>
                      <a:pt x="153" y="3093"/>
                    </a:cubicBezTo>
                    <a:cubicBezTo>
                      <a:pt x="1" y="5181"/>
                      <a:pt x="177" y="6857"/>
                      <a:pt x="2353" y="7591"/>
                    </a:cubicBezTo>
                    <a:cubicBezTo>
                      <a:pt x="2792" y="7739"/>
                      <a:pt x="3273" y="7780"/>
                      <a:pt x="3764" y="7780"/>
                    </a:cubicBezTo>
                    <a:cubicBezTo>
                      <a:pt x="4368" y="7780"/>
                      <a:pt x="4987" y="7718"/>
                      <a:pt x="5560" y="7718"/>
                    </a:cubicBezTo>
                    <a:cubicBezTo>
                      <a:pt x="5639" y="7718"/>
                      <a:pt x="5717" y="7719"/>
                      <a:pt x="5795" y="7722"/>
                    </a:cubicBezTo>
                    <a:cubicBezTo>
                      <a:pt x="8166" y="7805"/>
                      <a:pt x="10526" y="8016"/>
                      <a:pt x="12899" y="8044"/>
                    </a:cubicBezTo>
                    <a:cubicBezTo>
                      <a:pt x="12909" y="8044"/>
                      <a:pt x="12919" y="8044"/>
                      <a:pt x="12930" y="8044"/>
                    </a:cubicBezTo>
                    <a:cubicBezTo>
                      <a:pt x="13356" y="8044"/>
                      <a:pt x="13691" y="7904"/>
                      <a:pt x="13939" y="7686"/>
                    </a:cubicBezTo>
                    <a:cubicBezTo>
                      <a:pt x="17254" y="7772"/>
                      <a:pt x="20586" y="7707"/>
                      <a:pt x="23912" y="7866"/>
                    </a:cubicBezTo>
                    <a:cubicBezTo>
                      <a:pt x="28132" y="8067"/>
                      <a:pt x="32357" y="8143"/>
                      <a:pt x="36583" y="8153"/>
                    </a:cubicBezTo>
                    <a:cubicBezTo>
                      <a:pt x="36587" y="8153"/>
                      <a:pt x="36591" y="8153"/>
                      <a:pt x="36595" y="8153"/>
                    </a:cubicBezTo>
                    <a:cubicBezTo>
                      <a:pt x="36833" y="8153"/>
                      <a:pt x="37070" y="8103"/>
                      <a:pt x="37286" y="8001"/>
                    </a:cubicBezTo>
                    <a:cubicBezTo>
                      <a:pt x="37504" y="8101"/>
                      <a:pt x="37741" y="8153"/>
                      <a:pt x="37982" y="8153"/>
                    </a:cubicBezTo>
                    <a:cubicBezTo>
                      <a:pt x="42579" y="8184"/>
                      <a:pt x="47165" y="8551"/>
                      <a:pt x="51761" y="8584"/>
                    </a:cubicBezTo>
                    <a:cubicBezTo>
                      <a:pt x="51763" y="8584"/>
                      <a:pt x="51766" y="8584"/>
                      <a:pt x="51769" y="8584"/>
                    </a:cubicBezTo>
                    <a:cubicBezTo>
                      <a:pt x="52182" y="8584"/>
                      <a:pt x="52507" y="8451"/>
                      <a:pt x="52754" y="8247"/>
                    </a:cubicBezTo>
                    <a:cubicBezTo>
                      <a:pt x="56225" y="8390"/>
                      <a:pt x="59696" y="8562"/>
                      <a:pt x="63172" y="8584"/>
                    </a:cubicBezTo>
                    <a:cubicBezTo>
                      <a:pt x="63174" y="8584"/>
                      <a:pt x="63176" y="8584"/>
                      <a:pt x="63178" y="8584"/>
                    </a:cubicBezTo>
                    <a:cubicBezTo>
                      <a:pt x="63705" y="8584"/>
                      <a:pt x="64092" y="8375"/>
                      <a:pt x="64349" y="8067"/>
                    </a:cubicBezTo>
                    <a:cubicBezTo>
                      <a:pt x="65142" y="8082"/>
                      <a:pt x="65933" y="8106"/>
                      <a:pt x="66724" y="8153"/>
                    </a:cubicBezTo>
                    <a:cubicBezTo>
                      <a:pt x="66760" y="8155"/>
                      <a:pt x="66796" y="8156"/>
                      <a:pt x="66831" y="8156"/>
                    </a:cubicBezTo>
                    <a:cubicBezTo>
                      <a:pt x="67275" y="8156"/>
                      <a:pt x="67612" y="7997"/>
                      <a:pt x="67852" y="7753"/>
                    </a:cubicBezTo>
                    <a:cubicBezTo>
                      <a:pt x="70491" y="7809"/>
                      <a:pt x="73127" y="7926"/>
                      <a:pt x="75767" y="7937"/>
                    </a:cubicBezTo>
                    <a:cubicBezTo>
                      <a:pt x="75777" y="7937"/>
                      <a:pt x="75788" y="7937"/>
                      <a:pt x="75798" y="7937"/>
                    </a:cubicBezTo>
                    <a:cubicBezTo>
                      <a:pt x="76040" y="7937"/>
                      <a:pt x="76280" y="7880"/>
                      <a:pt x="76497" y="7774"/>
                    </a:cubicBezTo>
                    <a:cubicBezTo>
                      <a:pt x="76694" y="7778"/>
                      <a:pt x="76891" y="7779"/>
                      <a:pt x="77088" y="7779"/>
                    </a:cubicBezTo>
                    <a:cubicBezTo>
                      <a:pt x="78164" y="7779"/>
                      <a:pt x="79237" y="7725"/>
                      <a:pt x="80311" y="7589"/>
                    </a:cubicBezTo>
                    <a:cubicBezTo>
                      <a:pt x="81280" y="7558"/>
                      <a:pt x="82250" y="7530"/>
                      <a:pt x="83219" y="7518"/>
                    </a:cubicBezTo>
                    <a:cubicBezTo>
                      <a:pt x="83373" y="7634"/>
                      <a:pt x="83548" y="7720"/>
                      <a:pt x="83735" y="7772"/>
                    </a:cubicBezTo>
                    <a:cubicBezTo>
                      <a:pt x="83870" y="7810"/>
                      <a:pt x="84009" y="7828"/>
                      <a:pt x="84147" y="7828"/>
                    </a:cubicBezTo>
                    <a:cubicBezTo>
                      <a:pt x="84854" y="7828"/>
                      <a:pt x="85546" y="7359"/>
                      <a:pt x="85720" y="6644"/>
                    </a:cubicBezTo>
                    <a:cubicBezTo>
                      <a:pt x="85734" y="6581"/>
                      <a:pt x="85755" y="6523"/>
                      <a:pt x="85772" y="6462"/>
                    </a:cubicBezTo>
                    <a:lnTo>
                      <a:pt x="85772" y="6462"/>
                    </a:lnTo>
                    <a:cubicBezTo>
                      <a:pt x="85770" y="6472"/>
                      <a:pt x="85771" y="6476"/>
                      <a:pt x="85773" y="6476"/>
                    </a:cubicBezTo>
                    <a:cubicBezTo>
                      <a:pt x="85788" y="6476"/>
                      <a:pt x="85889" y="6258"/>
                      <a:pt x="85909" y="6225"/>
                    </a:cubicBezTo>
                    <a:cubicBezTo>
                      <a:pt x="86066" y="5970"/>
                      <a:pt x="86262" y="5735"/>
                      <a:pt x="86444" y="5496"/>
                    </a:cubicBezTo>
                    <a:cubicBezTo>
                      <a:pt x="86922" y="4857"/>
                      <a:pt x="87154" y="4179"/>
                      <a:pt x="87270" y="3403"/>
                    </a:cubicBezTo>
                    <a:cubicBezTo>
                      <a:pt x="87752" y="2432"/>
                      <a:pt x="86898" y="1074"/>
                      <a:pt x="85728" y="1074"/>
                    </a:cubicBezTo>
                    <a:cubicBezTo>
                      <a:pt x="85484" y="1074"/>
                      <a:pt x="85226" y="1133"/>
                      <a:pt x="84964" y="1267"/>
                    </a:cubicBezTo>
                    <a:cubicBezTo>
                      <a:pt x="84924" y="1286"/>
                      <a:pt x="84879" y="1298"/>
                      <a:pt x="84837" y="1316"/>
                    </a:cubicBezTo>
                    <a:cubicBezTo>
                      <a:pt x="84725" y="1269"/>
                      <a:pt x="84605" y="1234"/>
                      <a:pt x="84486" y="1212"/>
                    </a:cubicBezTo>
                    <a:cubicBezTo>
                      <a:pt x="82657" y="868"/>
                      <a:pt x="80851" y="587"/>
                      <a:pt x="79024" y="587"/>
                    </a:cubicBezTo>
                    <a:cubicBezTo>
                      <a:pt x="78195" y="587"/>
                      <a:pt x="77362" y="645"/>
                      <a:pt x="76521" y="781"/>
                    </a:cubicBezTo>
                    <a:cubicBezTo>
                      <a:pt x="76090" y="852"/>
                      <a:pt x="75796" y="1047"/>
                      <a:pt x="75607" y="1305"/>
                    </a:cubicBezTo>
                    <a:cubicBezTo>
                      <a:pt x="74275" y="1331"/>
                      <a:pt x="72943" y="1368"/>
                      <a:pt x="71614" y="1413"/>
                    </a:cubicBezTo>
                    <a:cubicBezTo>
                      <a:pt x="71375" y="1259"/>
                      <a:pt x="71100" y="1170"/>
                      <a:pt x="70814" y="1155"/>
                    </a:cubicBezTo>
                    <a:cubicBezTo>
                      <a:pt x="70099" y="1111"/>
                      <a:pt x="69384" y="1095"/>
                      <a:pt x="68669" y="1095"/>
                    </a:cubicBezTo>
                    <a:cubicBezTo>
                      <a:pt x="66514" y="1095"/>
                      <a:pt x="64360" y="1245"/>
                      <a:pt x="62202" y="1264"/>
                    </a:cubicBezTo>
                    <a:cubicBezTo>
                      <a:pt x="61752" y="1267"/>
                      <a:pt x="61404" y="1426"/>
                      <a:pt x="61150" y="1665"/>
                    </a:cubicBezTo>
                    <a:cubicBezTo>
                      <a:pt x="59779" y="1605"/>
                      <a:pt x="58408" y="1549"/>
                      <a:pt x="57035" y="1478"/>
                    </a:cubicBezTo>
                    <a:cubicBezTo>
                      <a:pt x="57003" y="1477"/>
                      <a:pt x="56971" y="1476"/>
                      <a:pt x="56940" y="1476"/>
                    </a:cubicBezTo>
                    <a:cubicBezTo>
                      <a:pt x="56499" y="1476"/>
                      <a:pt x="56163" y="1634"/>
                      <a:pt x="55920" y="1875"/>
                    </a:cubicBezTo>
                    <a:cubicBezTo>
                      <a:pt x="55398" y="1757"/>
                      <a:pt x="54875" y="1638"/>
                      <a:pt x="54350" y="1516"/>
                    </a:cubicBezTo>
                    <a:cubicBezTo>
                      <a:pt x="53538" y="1328"/>
                      <a:pt x="52241" y="741"/>
                      <a:pt x="51171" y="741"/>
                    </a:cubicBezTo>
                    <a:cubicBezTo>
                      <a:pt x="50762" y="741"/>
                      <a:pt x="50387" y="826"/>
                      <a:pt x="50085" y="1053"/>
                    </a:cubicBezTo>
                    <a:cubicBezTo>
                      <a:pt x="50068" y="1053"/>
                      <a:pt x="50056" y="1047"/>
                      <a:pt x="50038" y="1047"/>
                    </a:cubicBezTo>
                    <a:lnTo>
                      <a:pt x="49500" y="1047"/>
                    </a:lnTo>
                    <a:cubicBezTo>
                      <a:pt x="49287" y="1047"/>
                      <a:pt x="49076" y="1087"/>
                      <a:pt x="48877" y="1167"/>
                    </a:cubicBezTo>
                    <a:cubicBezTo>
                      <a:pt x="45036" y="2055"/>
                      <a:pt x="41021" y="1645"/>
                      <a:pt x="37121" y="2181"/>
                    </a:cubicBezTo>
                    <a:cubicBezTo>
                      <a:pt x="36586" y="2256"/>
                      <a:pt x="36254" y="2524"/>
                      <a:pt x="36086" y="2872"/>
                    </a:cubicBezTo>
                    <a:cubicBezTo>
                      <a:pt x="29596" y="2849"/>
                      <a:pt x="23110" y="2706"/>
                      <a:pt x="16624" y="2534"/>
                    </a:cubicBezTo>
                    <a:cubicBezTo>
                      <a:pt x="17228" y="1674"/>
                      <a:pt x="17107" y="346"/>
                      <a:pt x="15805" y="137"/>
                    </a:cubicBezTo>
                    <a:cubicBezTo>
                      <a:pt x="15218" y="41"/>
                      <a:pt x="14655" y="0"/>
                      <a:pt x="14098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983;p45">
                <a:extLst>
                  <a:ext uri="{FF2B5EF4-FFF2-40B4-BE49-F238E27FC236}">
                    <a16:creationId xmlns:a16="http://schemas.microsoft.com/office/drawing/2014/main" id="{518F9684-CA16-7844-0567-084A64E17FC7}"/>
                  </a:ext>
                </a:extLst>
              </p:cNvPr>
              <p:cNvSpPr/>
              <p:nvPr/>
            </p:nvSpPr>
            <p:spPr>
              <a:xfrm>
                <a:off x="2823504" y="3611298"/>
                <a:ext cx="1069120" cy="747751"/>
              </a:xfrm>
              <a:custGeom>
                <a:avLst/>
                <a:gdLst/>
                <a:ahLst/>
                <a:cxnLst/>
                <a:rect l="l" t="t" r="r" b="b"/>
                <a:pathLst>
                  <a:path w="77151" h="53960" extrusionOk="0">
                    <a:moveTo>
                      <a:pt x="76197" y="0"/>
                    </a:moveTo>
                    <a:cubicBezTo>
                      <a:pt x="76116" y="0"/>
                      <a:pt x="76031" y="17"/>
                      <a:pt x="75944" y="53"/>
                    </a:cubicBezTo>
                    <a:cubicBezTo>
                      <a:pt x="75868" y="86"/>
                      <a:pt x="75806" y="129"/>
                      <a:pt x="75735" y="165"/>
                    </a:cubicBezTo>
                    <a:cubicBezTo>
                      <a:pt x="75732" y="165"/>
                      <a:pt x="75729" y="165"/>
                      <a:pt x="75726" y="165"/>
                    </a:cubicBezTo>
                    <a:cubicBezTo>
                      <a:pt x="75500" y="165"/>
                      <a:pt x="75279" y="229"/>
                      <a:pt x="75086" y="347"/>
                    </a:cubicBezTo>
                    <a:lnTo>
                      <a:pt x="71959" y="347"/>
                    </a:lnTo>
                    <a:cubicBezTo>
                      <a:pt x="71955" y="347"/>
                      <a:pt x="71951" y="347"/>
                      <a:pt x="71947" y="347"/>
                    </a:cubicBezTo>
                    <a:cubicBezTo>
                      <a:pt x="71839" y="347"/>
                      <a:pt x="71732" y="369"/>
                      <a:pt x="71632" y="411"/>
                    </a:cubicBezTo>
                    <a:cubicBezTo>
                      <a:pt x="71594" y="427"/>
                      <a:pt x="71568" y="454"/>
                      <a:pt x="71534" y="475"/>
                    </a:cubicBezTo>
                    <a:cubicBezTo>
                      <a:pt x="71492" y="501"/>
                      <a:pt x="71447" y="522"/>
                      <a:pt x="71412" y="555"/>
                    </a:cubicBezTo>
                    <a:cubicBezTo>
                      <a:pt x="71028" y="454"/>
                      <a:pt x="70634" y="404"/>
                      <a:pt x="70239" y="402"/>
                    </a:cubicBezTo>
                    <a:cubicBezTo>
                      <a:pt x="69268" y="402"/>
                      <a:pt x="68298" y="394"/>
                      <a:pt x="67332" y="295"/>
                    </a:cubicBezTo>
                    <a:cubicBezTo>
                      <a:pt x="67240" y="286"/>
                      <a:pt x="67147" y="281"/>
                      <a:pt x="67053" y="281"/>
                    </a:cubicBezTo>
                    <a:cubicBezTo>
                      <a:pt x="66668" y="281"/>
                      <a:pt x="66271" y="358"/>
                      <a:pt x="65885" y="489"/>
                    </a:cubicBezTo>
                    <a:cubicBezTo>
                      <a:pt x="64084" y="320"/>
                      <a:pt x="62259" y="264"/>
                      <a:pt x="60426" y="264"/>
                    </a:cubicBezTo>
                    <a:cubicBezTo>
                      <a:pt x="56770" y="264"/>
                      <a:pt x="53083" y="487"/>
                      <a:pt x="49491" y="487"/>
                    </a:cubicBezTo>
                    <a:cubicBezTo>
                      <a:pt x="49304" y="487"/>
                      <a:pt x="49116" y="487"/>
                      <a:pt x="48930" y="486"/>
                    </a:cubicBezTo>
                    <a:cubicBezTo>
                      <a:pt x="46959" y="471"/>
                      <a:pt x="44988" y="409"/>
                      <a:pt x="43017" y="409"/>
                    </a:cubicBezTo>
                    <a:cubicBezTo>
                      <a:pt x="41976" y="409"/>
                      <a:pt x="40934" y="427"/>
                      <a:pt x="39894" y="477"/>
                    </a:cubicBezTo>
                    <a:cubicBezTo>
                      <a:pt x="37989" y="568"/>
                      <a:pt x="36043" y="793"/>
                      <a:pt x="34114" y="793"/>
                    </a:cubicBezTo>
                    <a:cubicBezTo>
                      <a:pt x="33522" y="793"/>
                      <a:pt x="32932" y="772"/>
                      <a:pt x="32345" y="719"/>
                    </a:cubicBezTo>
                    <a:cubicBezTo>
                      <a:pt x="31673" y="318"/>
                      <a:pt x="30849" y="81"/>
                      <a:pt x="29869" y="81"/>
                    </a:cubicBezTo>
                    <a:lnTo>
                      <a:pt x="29331" y="81"/>
                    </a:lnTo>
                    <a:cubicBezTo>
                      <a:pt x="28907" y="82"/>
                      <a:pt x="28484" y="141"/>
                      <a:pt x="28076" y="255"/>
                    </a:cubicBezTo>
                    <a:cubicBezTo>
                      <a:pt x="27852" y="141"/>
                      <a:pt x="27605" y="80"/>
                      <a:pt x="27353" y="80"/>
                    </a:cubicBezTo>
                    <a:cubicBezTo>
                      <a:pt x="27346" y="80"/>
                      <a:pt x="27339" y="80"/>
                      <a:pt x="27331" y="81"/>
                    </a:cubicBezTo>
                    <a:lnTo>
                      <a:pt x="2849" y="81"/>
                    </a:lnTo>
                    <a:cubicBezTo>
                      <a:pt x="2794" y="81"/>
                      <a:pt x="2747" y="91"/>
                      <a:pt x="2695" y="94"/>
                    </a:cubicBezTo>
                    <a:cubicBezTo>
                      <a:pt x="2560" y="74"/>
                      <a:pt x="2424" y="64"/>
                      <a:pt x="2286" y="64"/>
                    </a:cubicBezTo>
                    <a:cubicBezTo>
                      <a:pt x="1855" y="64"/>
                      <a:pt x="1413" y="168"/>
                      <a:pt x="957" y="408"/>
                    </a:cubicBezTo>
                    <a:cubicBezTo>
                      <a:pt x="95" y="865"/>
                      <a:pt x="0" y="1715"/>
                      <a:pt x="327" y="2391"/>
                    </a:cubicBezTo>
                    <a:cubicBezTo>
                      <a:pt x="50" y="2971"/>
                      <a:pt x="152" y="3672"/>
                      <a:pt x="587" y="4178"/>
                    </a:cubicBezTo>
                    <a:cubicBezTo>
                      <a:pt x="601" y="6087"/>
                      <a:pt x="104" y="7965"/>
                      <a:pt x="265" y="9876"/>
                    </a:cubicBezTo>
                    <a:cubicBezTo>
                      <a:pt x="343" y="10790"/>
                      <a:pt x="943" y="11440"/>
                      <a:pt x="1880" y="11490"/>
                    </a:cubicBezTo>
                    <a:cubicBezTo>
                      <a:pt x="1932" y="11493"/>
                      <a:pt x="1983" y="11494"/>
                      <a:pt x="2034" y="11494"/>
                    </a:cubicBezTo>
                    <a:cubicBezTo>
                      <a:pt x="2178" y="11494"/>
                      <a:pt x="2318" y="11484"/>
                      <a:pt x="2458" y="11478"/>
                    </a:cubicBezTo>
                    <a:cubicBezTo>
                      <a:pt x="2514" y="11647"/>
                      <a:pt x="2612" y="11798"/>
                      <a:pt x="2746" y="11917"/>
                    </a:cubicBezTo>
                    <a:cubicBezTo>
                      <a:pt x="4058" y="13053"/>
                      <a:pt x="5013" y="15125"/>
                      <a:pt x="4587" y="16875"/>
                    </a:cubicBezTo>
                    <a:cubicBezTo>
                      <a:pt x="4461" y="17394"/>
                      <a:pt x="4655" y="17805"/>
                      <a:pt x="4973" y="18069"/>
                    </a:cubicBezTo>
                    <a:cubicBezTo>
                      <a:pt x="4918" y="18639"/>
                      <a:pt x="5328" y="19153"/>
                      <a:pt x="5865" y="19333"/>
                    </a:cubicBezTo>
                    <a:cubicBezTo>
                      <a:pt x="6192" y="19444"/>
                      <a:pt x="6538" y="19489"/>
                      <a:pt x="6894" y="19489"/>
                    </a:cubicBezTo>
                    <a:cubicBezTo>
                      <a:pt x="7274" y="19489"/>
                      <a:pt x="7665" y="19438"/>
                      <a:pt x="8058" y="19361"/>
                    </a:cubicBezTo>
                    <a:cubicBezTo>
                      <a:pt x="8119" y="19375"/>
                      <a:pt x="8182" y="19382"/>
                      <a:pt x="8245" y="19382"/>
                    </a:cubicBezTo>
                    <a:cubicBezTo>
                      <a:pt x="8277" y="19382"/>
                      <a:pt x="8309" y="19380"/>
                      <a:pt x="8340" y="19376"/>
                    </a:cubicBezTo>
                    <a:cubicBezTo>
                      <a:pt x="9268" y="19259"/>
                      <a:pt x="10201" y="19153"/>
                      <a:pt x="11106" y="18909"/>
                    </a:cubicBezTo>
                    <a:cubicBezTo>
                      <a:pt x="11707" y="19106"/>
                      <a:pt x="12325" y="19238"/>
                      <a:pt x="12979" y="19342"/>
                    </a:cubicBezTo>
                    <a:cubicBezTo>
                      <a:pt x="13057" y="19586"/>
                      <a:pt x="13232" y="19809"/>
                      <a:pt x="13542" y="19963"/>
                    </a:cubicBezTo>
                    <a:cubicBezTo>
                      <a:pt x="17328" y="21852"/>
                      <a:pt x="17381" y="29429"/>
                      <a:pt x="17141" y="33020"/>
                    </a:cubicBezTo>
                    <a:cubicBezTo>
                      <a:pt x="17111" y="33458"/>
                      <a:pt x="17285" y="33768"/>
                      <a:pt x="17546" y="33959"/>
                    </a:cubicBezTo>
                    <a:cubicBezTo>
                      <a:pt x="17518" y="34076"/>
                      <a:pt x="17529" y="34199"/>
                      <a:pt x="17574" y="34312"/>
                    </a:cubicBezTo>
                    <a:cubicBezTo>
                      <a:pt x="17740" y="34708"/>
                      <a:pt x="17861" y="35113"/>
                      <a:pt x="17963" y="35525"/>
                    </a:cubicBezTo>
                    <a:cubicBezTo>
                      <a:pt x="17797" y="35728"/>
                      <a:pt x="17733" y="35994"/>
                      <a:pt x="17788" y="36249"/>
                    </a:cubicBezTo>
                    <a:cubicBezTo>
                      <a:pt x="17845" y="36517"/>
                      <a:pt x="17923" y="36780"/>
                      <a:pt x="17999" y="37043"/>
                    </a:cubicBezTo>
                    <a:cubicBezTo>
                      <a:pt x="17960" y="37244"/>
                      <a:pt x="17975" y="37454"/>
                      <a:pt x="18046" y="37647"/>
                    </a:cubicBezTo>
                    <a:cubicBezTo>
                      <a:pt x="18389" y="38641"/>
                      <a:pt x="18775" y="39695"/>
                      <a:pt x="19093" y="40777"/>
                    </a:cubicBezTo>
                    <a:cubicBezTo>
                      <a:pt x="19029" y="40926"/>
                      <a:pt x="19012" y="41104"/>
                      <a:pt x="19081" y="41309"/>
                    </a:cubicBezTo>
                    <a:cubicBezTo>
                      <a:pt x="19308" y="42001"/>
                      <a:pt x="19518" y="42688"/>
                      <a:pt x="19672" y="43384"/>
                    </a:cubicBezTo>
                    <a:cubicBezTo>
                      <a:pt x="19706" y="43656"/>
                      <a:pt x="19732" y="43924"/>
                      <a:pt x="19746" y="44196"/>
                    </a:cubicBezTo>
                    <a:cubicBezTo>
                      <a:pt x="19627" y="44383"/>
                      <a:pt x="19583" y="44618"/>
                      <a:pt x="19618" y="44861"/>
                    </a:cubicBezTo>
                    <a:cubicBezTo>
                      <a:pt x="19653" y="45093"/>
                      <a:pt x="19680" y="45325"/>
                      <a:pt x="19710" y="45558"/>
                    </a:cubicBezTo>
                    <a:cubicBezTo>
                      <a:pt x="19694" y="45686"/>
                      <a:pt x="19680" y="45813"/>
                      <a:pt x="19660" y="45939"/>
                    </a:cubicBezTo>
                    <a:cubicBezTo>
                      <a:pt x="19611" y="46220"/>
                      <a:pt x="19661" y="46509"/>
                      <a:pt x="19801" y="46756"/>
                    </a:cubicBezTo>
                    <a:cubicBezTo>
                      <a:pt x="19801" y="46770"/>
                      <a:pt x="19805" y="46784"/>
                      <a:pt x="19805" y="46799"/>
                    </a:cubicBezTo>
                    <a:cubicBezTo>
                      <a:pt x="19807" y="47012"/>
                      <a:pt x="19878" y="47180"/>
                      <a:pt x="19987" y="47305"/>
                    </a:cubicBezTo>
                    <a:cubicBezTo>
                      <a:pt x="19718" y="48321"/>
                      <a:pt x="19159" y="49252"/>
                      <a:pt x="18661" y="50210"/>
                    </a:cubicBezTo>
                    <a:cubicBezTo>
                      <a:pt x="18081" y="51096"/>
                      <a:pt x="17387" y="51868"/>
                      <a:pt x="16597" y="52579"/>
                    </a:cubicBezTo>
                    <a:cubicBezTo>
                      <a:pt x="16062" y="53061"/>
                      <a:pt x="16490" y="53959"/>
                      <a:pt x="17167" y="53959"/>
                    </a:cubicBezTo>
                    <a:cubicBezTo>
                      <a:pt x="17858" y="53959"/>
                      <a:pt x="18529" y="53924"/>
                      <a:pt x="19211" y="53822"/>
                    </a:cubicBezTo>
                    <a:cubicBezTo>
                      <a:pt x="19353" y="53800"/>
                      <a:pt x="19471" y="53725"/>
                      <a:pt x="19564" y="53625"/>
                    </a:cubicBezTo>
                    <a:cubicBezTo>
                      <a:pt x="20206" y="53799"/>
                      <a:pt x="20843" y="53857"/>
                      <a:pt x="21493" y="53857"/>
                    </a:cubicBezTo>
                    <a:cubicBezTo>
                      <a:pt x="22251" y="53857"/>
                      <a:pt x="23025" y="53778"/>
                      <a:pt x="23842" y="53715"/>
                    </a:cubicBezTo>
                    <a:cubicBezTo>
                      <a:pt x="24094" y="53699"/>
                      <a:pt x="24337" y="53606"/>
                      <a:pt x="24534" y="53447"/>
                    </a:cubicBezTo>
                    <a:cubicBezTo>
                      <a:pt x="25034" y="53608"/>
                      <a:pt x="25558" y="53689"/>
                      <a:pt x="26084" y="53689"/>
                    </a:cubicBezTo>
                    <a:cubicBezTo>
                      <a:pt x="26090" y="53689"/>
                      <a:pt x="26095" y="53689"/>
                      <a:pt x="26101" y="53689"/>
                    </a:cubicBezTo>
                    <a:lnTo>
                      <a:pt x="57642" y="53689"/>
                    </a:lnTo>
                    <a:cubicBezTo>
                      <a:pt x="57648" y="53689"/>
                      <a:pt x="57654" y="53689"/>
                      <a:pt x="57661" y="53689"/>
                    </a:cubicBezTo>
                    <a:cubicBezTo>
                      <a:pt x="58125" y="53689"/>
                      <a:pt x="58588" y="53625"/>
                      <a:pt x="59036" y="53502"/>
                    </a:cubicBezTo>
                    <a:cubicBezTo>
                      <a:pt x="59334" y="53579"/>
                      <a:pt x="59650" y="53615"/>
                      <a:pt x="59973" y="53615"/>
                    </a:cubicBezTo>
                    <a:cubicBezTo>
                      <a:pt x="60804" y="53615"/>
                      <a:pt x="61682" y="53374"/>
                      <a:pt x="62437" y="52955"/>
                    </a:cubicBezTo>
                    <a:cubicBezTo>
                      <a:pt x="62629" y="52986"/>
                      <a:pt x="62823" y="53016"/>
                      <a:pt x="63026" y="53043"/>
                    </a:cubicBezTo>
                    <a:cubicBezTo>
                      <a:pt x="63680" y="53130"/>
                      <a:pt x="64339" y="53189"/>
                      <a:pt x="64997" y="53253"/>
                    </a:cubicBezTo>
                    <a:cubicBezTo>
                      <a:pt x="65053" y="53258"/>
                      <a:pt x="65144" y="53268"/>
                      <a:pt x="65241" y="53280"/>
                    </a:cubicBezTo>
                    <a:cubicBezTo>
                      <a:pt x="65584" y="53343"/>
                      <a:pt x="65923" y="53421"/>
                      <a:pt x="66257" y="53516"/>
                    </a:cubicBezTo>
                    <a:cubicBezTo>
                      <a:pt x="66667" y="53632"/>
                      <a:pt x="67082" y="53687"/>
                      <a:pt x="67495" y="53687"/>
                    </a:cubicBezTo>
                    <a:cubicBezTo>
                      <a:pt x="68236" y="53687"/>
                      <a:pt x="68967" y="53510"/>
                      <a:pt x="69631" y="53190"/>
                    </a:cubicBezTo>
                    <a:cubicBezTo>
                      <a:pt x="70133" y="53340"/>
                      <a:pt x="70660" y="53415"/>
                      <a:pt x="71186" y="53415"/>
                    </a:cubicBezTo>
                    <a:cubicBezTo>
                      <a:pt x="71772" y="53415"/>
                      <a:pt x="72357" y="53323"/>
                      <a:pt x="72910" y="53140"/>
                    </a:cubicBezTo>
                    <a:cubicBezTo>
                      <a:pt x="73081" y="53234"/>
                      <a:pt x="73272" y="53284"/>
                      <a:pt x="73467" y="53286"/>
                    </a:cubicBezTo>
                    <a:cubicBezTo>
                      <a:pt x="73715" y="53286"/>
                      <a:pt x="73964" y="53287"/>
                      <a:pt x="74212" y="53296"/>
                    </a:cubicBezTo>
                    <a:cubicBezTo>
                      <a:pt x="74336" y="53301"/>
                      <a:pt x="74461" y="53310"/>
                      <a:pt x="74585" y="53320"/>
                    </a:cubicBezTo>
                    <a:cubicBezTo>
                      <a:pt x="74613" y="53324"/>
                      <a:pt x="74625" y="53324"/>
                      <a:pt x="74643" y="53325"/>
                    </a:cubicBezTo>
                    <a:cubicBezTo>
                      <a:pt x="74662" y="53331"/>
                      <a:pt x="74693" y="53338"/>
                      <a:pt x="74759" y="53350"/>
                    </a:cubicBezTo>
                    <a:cubicBezTo>
                      <a:pt x="74836" y="53362"/>
                      <a:pt x="74915" y="53369"/>
                      <a:pt x="74993" y="53369"/>
                    </a:cubicBezTo>
                    <a:cubicBezTo>
                      <a:pt x="75033" y="53369"/>
                      <a:pt x="75073" y="53367"/>
                      <a:pt x="75113" y="53364"/>
                    </a:cubicBezTo>
                    <a:cubicBezTo>
                      <a:pt x="75327" y="53522"/>
                      <a:pt x="75584" y="53602"/>
                      <a:pt x="75841" y="53602"/>
                    </a:cubicBezTo>
                    <a:cubicBezTo>
                      <a:pt x="76150" y="53602"/>
                      <a:pt x="76459" y="53486"/>
                      <a:pt x="76692" y="53254"/>
                    </a:cubicBezTo>
                    <a:cubicBezTo>
                      <a:pt x="77102" y="52844"/>
                      <a:pt x="77151" y="52195"/>
                      <a:pt x="76844" y="51726"/>
                    </a:cubicBezTo>
                    <a:cubicBezTo>
                      <a:pt x="76839" y="51716"/>
                      <a:pt x="76838" y="51702"/>
                      <a:pt x="76832" y="51691"/>
                    </a:cubicBezTo>
                    <a:lnTo>
                      <a:pt x="76832" y="15253"/>
                    </a:lnTo>
                    <a:cubicBezTo>
                      <a:pt x="76909" y="15049"/>
                      <a:pt x="76931" y="14829"/>
                      <a:pt x="76896" y="14613"/>
                    </a:cubicBezTo>
                    <a:cubicBezTo>
                      <a:pt x="76869" y="14436"/>
                      <a:pt x="76853" y="14258"/>
                      <a:pt x="76832" y="14079"/>
                    </a:cubicBezTo>
                    <a:lnTo>
                      <a:pt x="76832" y="12566"/>
                    </a:lnTo>
                    <a:cubicBezTo>
                      <a:pt x="76834" y="12367"/>
                      <a:pt x="76786" y="12172"/>
                      <a:pt x="76694" y="11997"/>
                    </a:cubicBezTo>
                    <a:cubicBezTo>
                      <a:pt x="76654" y="10321"/>
                      <a:pt x="76732" y="8637"/>
                      <a:pt x="76616" y="6968"/>
                    </a:cubicBezTo>
                    <a:cubicBezTo>
                      <a:pt x="76602" y="6731"/>
                      <a:pt x="76521" y="6504"/>
                      <a:pt x="76381" y="6314"/>
                    </a:cubicBezTo>
                    <a:cubicBezTo>
                      <a:pt x="76410" y="5814"/>
                      <a:pt x="76452" y="5313"/>
                      <a:pt x="76509" y="4815"/>
                    </a:cubicBezTo>
                    <a:cubicBezTo>
                      <a:pt x="76533" y="4630"/>
                      <a:pt x="76510" y="4443"/>
                      <a:pt x="76445" y="4268"/>
                    </a:cubicBezTo>
                    <a:cubicBezTo>
                      <a:pt x="76478" y="4230"/>
                      <a:pt x="76507" y="4190"/>
                      <a:pt x="76533" y="4147"/>
                    </a:cubicBezTo>
                    <a:cubicBezTo>
                      <a:pt x="76962" y="3311"/>
                      <a:pt x="77066" y="2417"/>
                      <a:pt x="76921" y="1517"/>
                    </a:cubicBezTo>
                    <a:cubicBezTo>
                      <a:pt x="76938" y="1384"/>
                      <a:pt x="76933" y="1247"/>
                      <a:pt x="76907" y="1116"/>
                    </a:cubicBezTo>
                    <a:cubicBezTo>
                      <a:pt x="77077" y="640"/>
                      <a:pt x="76704" y="0"/>
                      <a:pt x="7619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984;p45">
                <a:extLst>
                  <a:ext uri="{FF2B5EF4-FFF2-40B4-BE49-F238E27FC236}">
                    <a16:creationId xmlns:a16="http://schemas.microsoft.com/office/drawing/2014/main" id="{CB5527F1-7491-8F55-4056-E0E9753829B6}"/>
                  </a:ext>
                </a:extLst>
              </p:cNvPr>
              <p:cNvSpPr/>
              <p:nvPr/>
            </p:nvSpPr>
            <p:spPr>
              <a:xfrm>
                <a:off x="2718672" y="3497140"/>
                <a:ext cx="1235036" cy="125438"/>
              </a:xfrm>
              <a:custGeom>
                <a:avLst/>
                <a:gdLst/>
                <a:ahLst/>
                <a:cxnLst/>
                <a:rect l="l" t="t" r="r" b="b"/>
                <a:pathLst>
                  <a:path w="89124" h="9052" extrusionOk="0">
                    <a:moveTo>
                      <a:pt x="15216" y="1"/>
                    </a:moveTo>
                    <a:cubicBezTo>
                      <a:pt x="15212" y="1"/>
                      <a:pt x="15208" y="1"/>
                      <a:pt x="15204" y="1"/>
                    </a:cubicBezTo>
                    <a:cubicBezTo>
                      <a:pt x="11768" y="84"/>
                      <a:pt x="8332" y="146"/>
                      <a:pt x="4894" y="228"/>
                    </a:cubicBezTo>
                    <a:cubicBezTo>
                      <a:pt x="4866" y="228"/>
                      <a:pt x="4837" y="229"/>
                      <a:pt x="4808" y="229"/>
                    </a:cubicBezTo>
                    <a:cubicBezTo>
                      <a:pt x="4240" y="229"/>
                      <a:pt x="3465" y="108"/>
                      <a:pt x="2748" y="108"/>
                    </a:cubicBezTo>
                    <a:cubicBezTo>
                      <a:pt x="1782" y="108"/>
                      <a:pt x="920" y="326"/>
                      <a:pt x="802" y="1349"/>
                    </a:cubicBezTo>
                    <a:cubicBezTo>
                      <a:pt x="655" y="2608"/>
                      <a:pt x="0" y="8064"/>
                      <a:pt x="1953" y="8312"/>
                    </a:cubicBezTo>
                    <a:cubicBezTo>
                      <a:pt x="5326" y="8737"/>
                      <a:pt x="8791" y="8803"/>
                      <a:pt x="12246" y="8803"/>
                    </a:cubicBezTo>
                    <a:cubicBezTo>
                      <a:pt x="13815" y="8803"/>
                      <a:pt x="15381" y="8789"/>
                      <a:pt x="16936" y="8789"/>
                    </a:cubicBezTo>
                    <a:cubicBezTo>
                      <a:pt x="17714" y="8789"/>
                      <a:pt x="18489" y="8793"/>
                      <a:pt x="19260" y="8803"/>
                    </a:cubicBezTo>
                    <a:cubicBezTo>
                      <a:pt x="30019" y="8946"/>
                      <a:pt x="40785" y="9052"/>
                      <a:pt x="51551" y="9052"/>
                    </a:cubicBezTo>
                    <a:cubicBezTo>
                      <a:pt x="60403" y="9052"/>
                      <a:pt x="69255" y="8980"/>
                      <a:pt x="78102" y="8798"/>
                    </a:cubicBezTo>
                    <a:cubicBezTo>
                      <a:pt x="80437" y="8750"/>
                      <a:pt x="82788" y="8731"/>
                      <a:pt x="85116" y="8526"/>
                    </a:cubicBezTo>
                    <a:cubicBezTo>
                      <a:pt x="87602" y="8310"/>
                      <a:pt x="89123" y="4685"/>
                      <a:pt x="88090" y="2520"/>
                    </a:cubicBezTo>
                    <a:cubicBezTo>
                      <a:pt x="87446" y="1169"/>
                      <a:pt x="86703" y="1090"/>
                      <a:pt x="85317" y="984"/>
                    </a:cubicBezTo>
                    <a:cubicBezTo>
                      <a:pt x="84215" y="902"/>
                      <a:pt x="83107" y="874"/>
                      <a:pt x="81997" y="874"/>
                    </a:cubicBezTo>
                    <a:cubicBezTo>
                      <a:pt x="80500" y="874"/>
                      <a:pt x="79002" y="924"/>
                      <a:pt x="77515" y="955"/>
                    </a:cubicBezTo>
                    <a:cubicBezTo>
                      <a:pt x="71035" y="1085"/>
                      <a:pt x="64558" y="1436"/>
                      <a:pt x="58075" y="1453"/>
                    </a:cubicBezTo>
                    <a:cubicBezTo>
                      <a:pt x="57556" y="1455"/>
                      <a:pt x="57554" y="2262"/>
                      <a:pt x="58073" y="2262"/>
                    </a:cubicBezTo>
                    <a:cubicBezTo>
                      <a:pt x="58074" y="2262"/>
                      <a:pt x="58075" y="2262"/>
                      <a:pt x="58075" y="2262"/>
                    </a:cubicBezTo>
                    <a:cubicBezTo>
                      <a:pt x="64305" y="2244"/>
                      <a:pt x="70530" y="1929"/>
                      <a:pt x="76757" y="1779"/>
                    </a:cubicBezTo>
                    <a:cubicBezTo>
                      <a:pt x="78365" y="1740"/>
                      <a:pt x="79975" y="1705"/>
                      <a:pt x="81584" y="1705"/>
                    </a:cubicBezTo>
                    <a:cubicBezTo>
                      <a:pt x="82537" y="1705"/>
                      <a:pt x="83490" y="1717"/>
                      <a:pt x="84442" y="1748"/>
                    </a:cubicBezTo>
                    <a:cubicBezTo>
                      <a:pt x="85190" y="1772"/>
                      <a:pt x="85955" y="1798"/>
                      <a:pt x="86684" y="1971"/>
                    </a:cubicBezTo>
                    <a:cubicBezTo>
                      <a:pt x="88668" y="2440"/>
                      <a:pt x="87084" y="7385"/>
                      <a:pt x="85587" y="7664"/>
                    </a:cubicBezTo>
                    <a:cubicBezTo>
                      <a:pt x="83003" y="8144"/>
                      <a:pt x="80266" y="8268"/>
                      <a:pt x="77511" y="8268"/>
                    </a:cubicBezTo>
                    <a:cubicBezTo>
                      <a:pt x="74541" y="8268"/>
                      <a:pt x="71551" y="8124"/>
                      <a:pt x="68711" y="8124"/>
                    </a:cubicBezTo>
                    <a:cubicBezTo>
                      <a:pt x="68491" y="8124"/>
                      <a:pt x="68271" y="8124"/>
                      <a:pt x="68053" y="8126"/>
                    </a:cubicBezTo>
                    <a:cubicBezTo>
                      <a:pt x="60884" y="8187"/>
                      <a:pt x="53712" y="8224"/>
                      <a:pt x="46539" y="8224"/>
                    </a:cubicBezTo>
                    <a:cubicBezTo>
                      <a:pt x="34120" y="8224"/>
                      <a:pt x="21699" y="8113"/>
                      <a:pt x="9289" y="7820"/>
                    </a:cubicBezTo>
                    <a:cubicBezTo>
                      <a:pt x="6881" y="7763"/>
                      <a:pt x="4366" y="7855"/>
                      <a:pt x="1976" y="7505"/>
                    </a:cubicBezTo>
                    <a:cubicBezTo>
                      <a:pt x="1532" y="7441"/>
                      <a:pt x="788" y="1152"/>
                      <a:pt x="2413" y="1104"/>
                    </a:cubicBezTo>
                    <a:cubicBezTo>
                      <a:pt x="6677" y="974"/>
                      <a:pt x="10941" y="913"/>
                      <a:pt x="15204" y="808"/>
                    </a:cubicBezTo>
                    <a:cubicBezTo>
                      <a:pt x="15720" y="796"/>
                      <a:pt x="15725" y="1"/>
                      <a:pt x="152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985;p45">
                <a:extLst>
                  <a:ext uri="{FF2B5EF4-FFF2-40B4-BE49-F238E27FC236}">
                    <a16:creationId xmlns:a16="http://schemas.microsoft.com/office/drawing/2014/main" id="{3CD41332-C6F6-60DA-2C6C-438ED1D9C081}"/>
                  </a:ext>
                </a:extLst>
              </p:cNvPr>
              <p:cNvSpPr/>
              <p:nvPr/>
            </p:nvSpPr>
            <p:spPr>
              <a:xfrm>
                <a:off x="2820095" y="3613321"/>
                <a:ext cx="11183" cy="159999"/>
              </a:xfrm>
              <a:custGeom>
                <a:avLst/>
                <a:gdLst/>
                <a:ahLst/>
                <a:cxnLst/>
                <a:rect l="l" t="t" r="r" b="b"/>
                <a:pathLst>
                  <a:path w="807" h="11546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2"/>
                    </a:cubicBezTo>
                    <a:lnTo>
                      <a:pt x="0" y="11155"/>
                    </a:lnTo>
                    <a:cubicBezTo>
                      <a:pt x="0" y="11416"/>
                      <a:pt x="202" y="11546"/>
                      <a:pt x="404" y="11546"/>
                    </a:cubicBezTo>
                    <a:cubicBezTo>
                      <a:pt x="605" y="11546"/>
                      <a:pt x="807" y="11416"/>
                      <a:pt x="807" y="11155"/>
                    </a:cubicBezTo>
                    <a:lnTo>
                      <a:pt x="807" y="392"/>
                    </a:lnTo>
                    <a:cubicBezTo>
                      <a:pt x="807" y="131"/>
                      <a:pt x="605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986;p45">
                <a:extLst>
                  <a:ext uri="{FF2B5EF4-FFF2-40B4-BE49-F238E27FC236}">
                    <a16:creationId xmlns:a16="http://schemas.microsoft.com/office/drawing/2014/main" id="{D2805438-0954-FA24-EB72-EDD2A59896AC}"/>
                  </a:ext>
                </a:extLst>
              </p:cNvPr>
              <p:cNvSpPr/>
              <p:nvPr/>
            </p:nvSpPr>
            <p:spPr>
              <a:xfrm>
                <a:off x="3034790" y="4348185"/>
                <a:ext cx="861756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62187" h="809" extrusionOk="0">
                    <a:moveTo>
                      <a:pt x="519" y="1"/>
                    </a:moveTo>
                    <a:cubicBezTo>
                      <a:pt x="0" y="1"/>
                      <a:pt x="0" y="809"/>
                      <a:pt x="519" y="809"/>
                    </a:cubicBezTo>
                    <a:lnTo>
                      <a:pt x="61665" y="809"/>
                    </a:lnTo>
                    <a:cubicBezTo>
                      <a:pt x="62186" y="809"/>
                      <a:pt x="62186" y="1"/>
                      <a:pt x="616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987;p45">
                <a:extLst>
                  <a:ext uri="{FF2B5EF4-FFF2-40B4-BE49-F238E27FC236}">
                    <a16:creationId xmlns:a16="http://schemas.microsoft.com/office/drawing/2014/main" id="{65F4FFB2-A26B-85C5-3116-4F5126338D09}"/>
                  </a:ext>
                </a:extLst>
              </p:cNvPr>
              <p:cNvSpPr/>
              <p:nvPr/>
            </p:nvSpPr>
            <p:spPr>
              <a:xfrm>
                <a:off x="3883714" y="3611451"/>
                <a:ext cx="11197" cy="747765"/>
              </a:xfrm>
              <a:custGeom>
                <a:avLst/>
                <a:gdLst/>
                <a:ahLst/>
                <a:cxnLst/>
                <a:rect l="l" t="t" r="r" b="b"/>
                <a:pathLst>
                  <a:path w="808" h="53961" extrusionOk="0">
                    <a:moveTo>
                      <a:pt x="404" y="1"/>
                    </a:moveTo>
                    <a:cubicBezTo>
                      <a:pt x="202" y="1"/>
                      <a:pt x="1" y="131"/>
                      <a:pt x="1" y="391"/>
                    </a:cubicBezTo>
                    <a:lnTo>
                      <a:pt x="1" y="53571"/>
                    </a:lnTo>
                    <a:cubicBezTo>
                      <a:pt x="1" y="53830"/>
                      <a:pt x="202" y="53960"/>
                      <a:pt x="404" y="53960"/>
                    </a:cubicBezTo>
                    <a:cubicBezTo>
                      <a:pt x="606" y="53960"/>
                      <a:pt x="807" y="53830"/>
                      <a:pt x="807" y="53571"/>
                    </a:cubicBezTo>
                    <a:lnTo>
                      <a:pt x="807" y="391"/>
                    </a:lnTo>
                    <a:cubicBezTo>
                      <a:pt x="807" y="131"/>
                      <a:pt x="606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988;p45">
                <a:extLst>
                  <a:ext uri="{FF2B5EF4-FFF2-40B4-BE49-F238E27FC236}">
                    <a16:creationId xmlns:a16="http://schemas.microsoft.com/office/drawing/2014/main" id="{A4613CCD-D948-9745-2937-F1787E1CA36C}"/>
                  </a:ext>
                </a:extLst>
              </p:cNvPr>
              <p:cNvSpPr/>
              <p:nvPr/>
            </p:nvSpPr>
            <p:spPr>
              <a:xfrm>
                <a:off x="3002682" y="3711959"/>
                <a:ext cx="312057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22519" h="807" extrusionOk="0">
                    <a:moveTo>
                      <a:pt x="522" y="0"/>
                    </a:moveTo>
                    <a:cubicBezTo>
                      <a:pt x="1" y="0"/>
                      <a:pt x="1" y="807"/>
                      <a:pt x="522" y="807"/>
                    </a:cubicBezTo>
                    <a:lnTo>
                      <a:pt x="21999" y="807"/>
                    </a:lnTo>
                    <a:cubicBezTo>
                      <a:pt x="22518" y="807"/>
                      <a:pt x="22518" y="0"/>
                      <a:pt x="219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989;p45">
                <a:extLst>
                  <a:ext uri="{FF2B5EF4-FFF2-40B4-BE49-F238E27FC236}">
                    <a16:creationId xmlns:a16="http://schemas.microsoft.com/office/drawing/2014/main" id="{308B2CAF-D179-C175-C206-D939904D003D}"/>
                  </a:ext>
                </a:extLst>
              </p:cNvPr>
              <p:cNvSpPr/>
              <p:nvPr/>
            </p:nvSpPr>
            <p:spPr>
              <a:xfrm>
                <a:off x="3407695" y="3799247"/>
                <a:ext cx="15764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1376" h="808" extrusionOk="0">
                    <a:moveTo>
                      <a:pt x="522" y="1"/>
                    </a:moveTo>
                    <a:cubicBezTo>
                      <a:pt x="1" y="1"/>
                      <a:pt x="1" y="807"/>
                      <a:pt x="522" y="807"/>
                    </a:cubicBezTo>
                    <a:lnTo>
                      <a:pt x="10856" y="807"/>
                    </a:lnTo>
                    <a:cubicBezTo>
                      <a:pt x="11376" y="807"/>
                      <a:pt x="11376" y="1"/>
                      <a:pt x="108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990;p45">
                <a:extLst>
                  <a:ext uri="{FF2B5EF4-FFF2-40B4-BE49-F238E27FC236}">
                    <a16:creationId xmlns:a16="http://schemas.microsoft.com/office/drawing/2014/main" id="{4B9D4C84-9135-E7D7-B6B3-BD140021D0E4}"/>
                  </a:ext>
                </a:extLst>
              </p:cNvPr>
              <p:cNvSpPr/>
              <p:nvPr/>
            </p:nvSpPr>
            <p:spPr>
              <a:xfrm>
                <a:off x="3168307" y="3964817"/>
                <a:ext cx="240414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7349" h="807" extrusionOk="0">
                    <a:moveTo>
                      <a:pt x="519" y="0"/>
                    </a:moveTo>
                    <a:cubicBezTo>
                      <a:pt x="0" y="0"/>
                      <a:pt x="0" y="807"/>
                      <a:pt x="519" y="807"/>
                    </a:cubicBezTo>
                    <a:lnTo>
                      <a:pt x="16828" y="807"/>
                    </a:lnTo>
                    <a:cubicBezTo>
                      <a:pt x="17349" y="807"/>
                      <a:pt x="17349" y="0"/>
                      <a:pt x="168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991;p45">
                <a:extLst>
                  <a:ext uri="{FF2B5EF4-FFF2-40B4-BE49-F238E27FC236}">
                    <a16:creationId xmlns:a16="http://schemas.microsoft.com/office/drawing/2014/main" id="{9D8983DA-F39D-61AB-6D9F-601C8FA2FDD0}"/>
                  </a:ext>
                </a:extLst>
              </p:cNvPr>
              <p:cNvSpPr/>
              <p:nvPr/>
            </p:nvSpPr>
            <p:spPr>
              <a:xfrm>
                <a:off x="3559850" y="4029698"/>
                <a:ext cx="74858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5402" h="808" extrusionOk="0">
                    <a:moveTo>
                      <a:pt x="522" y="1"/>
                    </a:moveTo>
                    <a:cubicBezTo>
                      <a:pt x="1" y="1"/>
                      <a:pt x="1" y="807"/>
                      <a:pt x="522" y="807"/>
                    </a:cubicBezTo>
                    <a:lnTo>
                      <a:pt x="4882" y="807"/>
                    </a:lnTo>
                    <a:cubicBezTo>
                      <a:pt x="5402" y="807"/>
                      <a:pt x="5402" y="1"/>
                      <a:pt x="488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992;p45">
                <a:extLst>
                  <a:ext uri="{FF2B5EF4-FFF2-40B4-BE49-F238E27FC236}">
                    <a16:creationId xmlns:a16="http://schemas.microsoft.com/office/drawing/2014/main" id="{B392EEE9-BC81-8397-A9FB-3304CBC21E6F}"/>
                  </a:ext>
                </a:extLst>
              </p:cNvPr>
              <p:cNvSpPr/>
              <p:nvPr/>
            </p:nvSpPr>
            <p:spPr>
              <a:xfrm>
                <a:off x="3315972" y="4237796"/>
                <a:ext cx="372448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26877" h="809" extrusionOk="0">
                    <a:moveTo>
                      <a:pt x="521" y="0"/>
                    </a:moveTo>
                    <a:cubicBezTo>
                      <a:pt x="0" y="0"/>
                      <a:pt x="0" y="809"/>
                      <a:pt x="521" y="809"/>
                    </a:cubicBezTo>
                    <a:lnTo>
                      <a:pt x="26357" y="809"/>
                    </a:lnTo>
                    <a:cubicBezTo>
                      <a:pt x="26877" y="809"/>
                      <a:pt x="26877" y="0"/>
                      <a:pt x="263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993;p45">
                <a:extLst>
                  <a:ext uri="{FF2B5EF4-FFF2-40B4-BE49-F238E27FC236}">
                    <a16:creationId xmlns:a16="http://schemas.microsoft.com/office/drawing/2014/main" id="{C8250F41-2C07-9360-5B8F-D29670749329}"/>
                  </a:ext>
                </a:extLst>
              </p:cNvPr>
              <p:cNvSpPr/>
              <p:nvPr/>
            </p:nvSpPr>
            <p:spPr>
              <a:xfrm>
                <a:off x="3734413" y="3884263"/>
                <a:ext cx="63634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4592" h="807" extrusionOk="0">
                    <a:moveTo>
                      <a:pt x="520" y="0"/>
                    </a:moveTo>
                    <a:cubicBezTo>
                      <a:pt x="1" y="0"/>
                      <a:pt x="1" y="807"/>
                      <a:pt x="520" y="807"/>
                    </a:cubicBezTo>
                    <a:lnTo>
                      <a:pt x="4072" y="807"/>
                    </a:lnTo>
                    <a:cubicBezTo>
                      <a:pt x="4591" y="807"/>
                      <a:pt x="4591" y="0"/>
                      <a:pt x="40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994;p45">
                <a:extLst>
                  <a:ext uri="{FF2B5EF4-FFF2-40B4-BE49-F238E27FC236}">
                    <a16:creationId xmlns:a16="http://schemas.microsoft.com/office/drawing/2014/main" id="{78D9C5AC-F3C0-4410-E661-EB56BDB88077}"/>
                  </a:ext>
                </a:extLst>
              </p:cNvPr>
              <p:cNvSpPr/>
              <p:nvPr/>
            </p:nvSpPr>
            <p:spPr>
              <a:xfrm>
                <a:off x="2932951" y="3907003"/>
                <a:ext cx="136968" cy="431398"/>
              </a:xfrm>
              <a:custGeom>
                <a:avLst/>
                <a:gdLst/>
                <a:ahLst/>
                <a:cxnLst/>
                <a:rect l="l" t="t" r="r" b="b"/>
                <a:pathLst>
                  <a:path w="9884" h="31131" extrusionOk="0">
                    <a:moveTo>
                      <a:pt x="1077" y="0"/>
                    </a:moveTo>
                    <a:cubicBezTo>
                      <a:pt x="272" y="0"/>
                      <a:pt x="1" y="1101"/>
                      <a:pt x="679" y="1505"/>
                    </a:cubicBezTo>
                    <a:cubicBezTo>
                      <a:pt x="1017" y="1705"/>
                      <a:pt x="1360" y="1896"/>
                      <a:pt x="1701" y="2090"/>
                    </a:cubicBezTo>
                    <a:cubicBezTo>
                      <a:pt x="2433" y="3897"/>
                      <a:pt x="3771" y="5486"/>
                      <a:pt x="3859" y="7484"/>
                    </a:cubicBezTo>
                    <a:cubicBezTo>
                      <a:pt x="3878" y="7922"/>
                      <a:pt x="4088" y="8233"/>
                      <a:pt x="4372" y="8425"/>
                    </a:cubicBezTo>
                    <a:cubicBezTo>
                      <a:pt x="4550" y="10518"/>
                      <a:pt x="4965" y="12587"/>
                      <a:pt x="5043" y="14695"/>
                    </a:cubicBezTo>
                    <a:cubicBezTo>
                      <a:pt x="5055" y="15050"/>
                      <a:pt x="5182" y="15318"/>
                      <a:pt x="5367" y="15510"/>
                    </a:cubicBezTo>
                    <a:cubicBezTo>
                      <a:pt x="5398" y="16156"/>
                      <a:pt x="5445" y="16802"/>
                      <a:pt x="5476" y="17449"/>
                    </a:cubicBezTo>
                    <a:cubicBezTo>
                      <a:pt x="5499" y="17972"/>
                      <a:pt x="5509" y="18493"/>
                      <a:pt x="5499" y="19018"/>
                    </a:cubicBezTo>
                    <a:cubicBezTo>
                      <a:pt x="5052" y="20160"/>
                      <a:pt x="5042" y="21453"/>
                      <a:pt x="5338" y="22658"/>
                    </a:cubicBezTo>
                    <a:cubicBezTo>
                      <a:pt x="5303" y="22727"/>
                      <a:pt x="5277" y="22802"/>
                      <a:pt x="5263" y="22879"/>
                    </a:cubicBezTo>
                    <a:cubicBezTo>
                      <a:pt x="5047" y="24041"/>
                      <a:pt x="4931" y="25206"/>
                      <a:pt x="4725" y="26347"/>
                    </a:cubicBezTo>
                    <a:cubicBezTo>
                      <a:pt x="4491" y="26925"/>
                      <a:pt x="4337" y="27533"/>
                      <a:pt x="4264" y="28152"/>
                    </a:cubicBezTo>
                    <a:cubicBezTo>
                      <a:pt x="4264" y="28175"/>
                      <a:pt x="4266" y="28197"/>
                      <a:pt x="4268" y="28218"/>
                    </a:cubicBezTo>
                    <a:cubicBezTo>
                      <a:pt x="4079" y="28803"/>
                      <a:pt x="3826" y="29367"/>
                      <a:pt x="3513" y="29897"/>
                    </a:cubicBezTo>
                    <a:cubicBezTo>
                      <a:pt x="3193" y="30439"/>
                      <a:pt x="3663" y="31131"/>
                      <a:pt x="4217" y="31131"/>
                    </a:cubicBezTo>
                    <a:cubicBezTo>
                      <a:pt x="4349" y="31131"/>
                      <a:pt x="4486" y="31091"/>
                      <a:pt x="4618" y="31002"/>
                    </a:cubicBezTo>
                    <a:cubicBezTo>
                      <a:pt x="4936" y="30785"/>
                      <a:pt x="5239" y="30564"/>
                      <a:pt x="5533" y="30337"/>
                    </a:cubicBezTo>
                    <a:cubicBezTo>
                      <a:pt x="5665" y="30337"/>
                      <a:pt x="5793" y="30307"/>
                      <a:pt x="5909" y="30249"/>
                    </a:cubicBezTo>
                    <a:cubicBezTo>
                      <a:pt x="7493" y="29473"/>
                      <a:pt x="8448" y="28024"/>
                      <a:pt x="9078" y="26430"/>
                    </a:cubicBezTo>
                    <a:cubicBezTo>
                      <a:pt x="9087" y="26407"/>
                      <a:pt x="9089" y="26390"/>
                      <a:pt x="9096" y="26369"/>
                    </a:cubicBezTo>
                    <a:cubicBezTo>
                      <a:pt x="9340" y="25829"/>
                      <a:pt x="9539" y="25263"/>
                      <a:pt x="9724" y="24706"/>
                    </a:cubicBezTo>
                    <a:cubicBezTo>
                      <a:pt x="9883" y="24231"/>
                      <a:pt x="9606" y="23889"/>
                      <a:pt x="9239" y="23769"/>
                    </a:cubicBezTo>
                    <a:cubicBezTo>
                      <a:pt x="9189" y="23494"/>
                      <a:pt x="9137" y="23219"/>
                      <a:pt x="9070" y="22949"/>
                    </a:cubicBezTo>
                    <a:cubicBezTo>
                      <a:pt x="9018" y="22634"/>
                      <a:pt x="8949" y="22322"/>
                      <a:pt x="8864" y="22016"/>
                    </a:cubicBezTo>
                    <a:cubicBezTo>
                      <a:pt x="8836" y="21920"/>
                      <a:pt x="8793" y="21830"/>
                      <a:pt x="8734" y="21751"/>
                    </a:cubicBezTo>
                    <a:cubicBezTo>
                      <a:pt x="8659" y="21517"/>
                      <a:pt x="8587" y="21282"/>
                      <a:pt x="8505" y="21048"/>
                    </a:cubicBezTo>
                    <a:cubicBezTo>
                      <a:pt x="8583" y="18822"/>
                      <a:pt x="8454" y="16599"/>
                      <a:pt x="8353" y="14373"/>
                    </a:cubicBezTo>
                    <a:cubicBezTo>
                      <a:pt x="8332" y="13869"/>
                      <a:pt x="7938" y="13612"/>
                      <a:pt x="7546" y="13596"/>
                    </a:cubicBezTo>
                    <a:cubicBezTo>
                      <a:pt x="7832" y="9222"/>
                      <a:pt x="7965" y="149"/>
                      <a:pt x="2703" y="135"/>
                    </a:cubicBezTo>
                    <a:cubicBezTo>
                      <a:pt x="2608" y="135"/>
                      <a:pt x="2514" y="148"/>
                      <a:pt x="2424" y="170"/>
                    </a:cubicBezTo>
                    <a:cubicBezTo>
                      <a:pt x="1986" y="64"/>
                      <a:pt x="1538" y="7"/>
                      <a:pt x="1088" y="0"/>
                    </a:cubicBezTo>
                    <a:cubicBezTo>
                      <a:pt x="1084" y="0"/>
                      <a:pt x="1080" y="0"/>
                      <a:pt x="107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995;p45">
                <a:extLst>
                  <a:ext uri="{FF2B5EF4-FFF2-40B4-BE49-F238E27FC236}">
                    <a16:creationId xmlns:a16="http://schemas.microsoft.com/office/drawing/2014/main" id="{56A50EFE-F9FA-8B3A-6FCE-529C767DD683}"/>
                  </a:ext>
                </a:extLst>
              </p:cNvPr>
              <p:cNvSpPr/>
              <p:nvPr/>
            </p:nvSpPr>
            <p:spPr>
              <a:xfrm>
                <a:off x="2822202" y="3796905"/>
                <a:ext cx="47171" cy="57509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4150" extrusionOk="0">
                    <a:moveTo>
                      <a:pt x="1145" y="1"/>
                    </a:moveTo>
                    <a:cubicBezTo>
                      <a:pt x="817" y="1"/>
                      <a:pt x="510" y="173"/>
                      <a:pt x="444" y="573"/>
                    </a:cubicBezTo>
                    <a:cubicBezTo>
                      <a:pt x="342" y="1184"/>
                      <a:pt x="239" y="1795"/>
                      <a:pt x="120" y="2403"/>
                    </a:cubicBezTo>
                    <a:cubicBezTo>
                      <a:pt x="1" y="3011"/>
                      <a:pt x="506" y="3401"/>
                      <a:pt x="976" y="3401"/>
                    </a:cubicBezTo>
                    <a:cubicBezTo>
                      <a:pt x="1059" y="3401"/>
                      <a:pt x="1142" y="3389"/>
                      <a:pt x="1219" y="3363"/>
                    </a:cubicBezTo>
                    <a:cubicBezTo>
                      <a:pt x="1245" y="3401"/>
                      <a:pt x="1275" y="3438"/>
                      <a:pt x="1302" y="3474"/>
                    </a:cubicBezTo>
                    <a:cubicBezTo>
                      <a:pt x="1302" y="3474"/>
                      <a:pt x="1302" y="3476"/>
                      <a:pt x="1304" y="3478"/>
                    </a:cubicBezTo>
                    <a:cubicBezTo>
                      <a:pt x="1401" y="3760"/>
                      <a:pt x="1621" y="3971"/>
                      <a:pt x="1889" y="4042"/>
                    </a:cubicBezTo>
                    <a:cubicBezTo>
                      <a:pt x="2020" y="4112"/>
                      <a:pt x="2171" y="4149"/>
                      <a:pt x="2322" y="4149"/>
                    </a:cubicBezTo>
                    <a:cubicBezTo>
                      <a:pt x="2641" y="4149"/>
                      <a:pt x="2957" y="3979"/>
                      <a:pt x="3075" y="3585"/>
                    </a:cubicBezTo>
                    <a:cubicBezTo>
                      <a:pt x="3404" y="2500"/>
                      <a:pt x="2509" y="1219"/>
                      <a:pt x="1919" y="379"/>
                    </a:cubicBezTo>
                    <a:cubicBezTo>
                      <a:pt x="1750" y="140"/>
                      <a:pt x="1439" y="1"/>
                      <a:pt x="1145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996;p45">
                <a:extLst>
                  <a:ext uri="{FF2B5EF4-FFF2-40B4-BE49-F238E27FC236}">
                    <a16:creationId xmlns:a16="http://schemas.microsoft.com/office/drawing/2014/main" id="{A36F2356-E852-AAB8-3575-97F6C8ED17DE}"/>
                  </a:ext>
                </a:extLst>
              </p:cNvPr>
              <p:cNvSpPr/>
              <p:nvPr/>
            </p:nvSpPr>
            <p:spPr>
              <a:xfrm>
                <a:off x="2674356" y="3898744"/>
                <a:ext cx="250072" cy="121239"/>
              </a:xfrm>
              <a:custGeom>
                <a:avLst/>
                <a:gdLst/>
                <a:ahLst/>
                <a:cxnLst/>
                <a:rect l="l" t="t" r="r" b="b"/>
                <a:pathLst>
                  <a:path w="18046" h="8749" extrusionOk="0">
                    <a:moveTo>
                      <a:pt x="8910" y="1"/>
                    </a:moveTo>
                    <a:cubicBezTo>
                      <a:pt x="4871" y="1"/>
                      <a:pt x="1521" y="3255"/>
                      <a:pt x="507" y="6975"/>
                    </a:cubicBezTo>
                    <a:cubicBezTo>
                      <a:pt x="491" y="7039"/>
                      <a:pt x="481" y="7105"/>
                      <a:pt x="477" y="7171"/>
                    </a:cubicBezTo>
                    <a:cubicBezTo>
                      <a:pt x="1" y="7579"/>
                      <a:pt x="311" y="8566"/>
                      <a:pt x="972" y="8566"/>
                    </a:cubicBezTo>
                    <a:cubicBezTo>
                      <a:pt x="995" y="8566"/>
                      <a:pt x="1019" y="8565"/>
                      <a:pt x="1043" y="8563"/>
                    </a:cubicBezTo>
                    <a:cubicBezTo>
                      <a:pt x="1419" y="8525"/>
                      <a:pt x="1793" y="8495"/>
                      <a:pt x="2168" y="8473"/>
                    </a:cubicBezTo>
                    <a:cubicBezTo>
                      <a:pt x="2302" y="8637"/>
                      <a:pt x="2488" y="8749"/>
                      <a:pt x="2700" y="8749"/>
                    </a:cubicBezTo>
                    <a:cubicBezTo>
                      <a:pt x="2781" y="8749"/>
                      <a:pt x="2867" y="8732"/>
                      <a:pt x="2954" y="8696"/>
                    </a:cubicBezTo>
                    <a:cubicBezTo>
                      <a:pt x="3155" y="8613"/>
                      <a:pt x="3354" y="8518"/>
                      <a:pt x="3552" y="8422"/>
                    </a:cubicBezTo>
                    <a:cubicBezTo>
                      <a:pt x="3775" y="8419"/>
                      <a:pt x="3998" y="8417"/>
                      <a:pt x="4221" y="8417"/>
                    </a:cubicBezTo>
                    <a:cubicBezTo>
                      <a:pt x="7214" y="8417"/>
                      <a:pt x="10215" y="8738"/>
                      <a:pt x="13194" y="8738"/>
                    </a:cubicBezTo>
                    <a:cubicBezTo>
                      <a:pt x="14604" y="8738"/>
                      <a:pt x="16010" y="8666"/>
                      <a:pt x="17407" y="8454"/>
                    </a:cubicBezTo>
                    <a:cubicBezTo>
                      <a:pt x="17864" y="8384"/>
                      <a:pt x="18046" y="7851"/>
                      <a:pt x="17969" y="7460"/>
                    </a:cubicBezTo>
                    <a:cubicBezTo>
                      <a:pt x="17036" y="2710"/>
                      <a:pt x="14146" y="368"/>
                      <a:pt x="9470" y="22"/>
                    </a:cubicBezTo>
                    <a:cubicBezTo>
                      <a:pt x="9282" y="8"/>
                      <a:pt x="9095" y="1"/>
                      <a:pt x="8910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997;p45">
                <a:extLst>
                  <a:ext uri="{FF2B5EF4-FFF2-40B4-BE49-F238E27FC236}">
                    <a16:creationId xmlns:a16="http://schemas.microsoft.com/office/drawing/2014/main" id="{DC59EA8E-F3DB-445F-4DC9-FDD86C8ABF4A}"/>
                  </a:ext>
                </a:extLst>
              </p:cNvPr>
              <p:cNvSpPr/>
              <p:nvPr/>
            </p:nvSpPr>
            <p:spPr>
              <a:xfrm>
                <a:off x="2615212" y="4179594"/>
                <a:ext cx="343070" cy="186882"/>
              </a:xfrm>
              <a:custGeom>
                <a:avLst/>
                <a:gdLst/>
                <a:ahLst/>
                <a:cxnLst/>
                <a:rect l="l" t="t" r="r" b="b"/>
                <a:pathLst>
                  <a:path w="24757" h="13486" extrusionOk="0">
                    <a:moveTo>
                      <a:pt x="897" y="0"/>
                    </a:moveTo>
                    <a:cubicBezTo>
                      <a:pt x="424" y="0"/>
                      <a:pt x="0" y="577"/>
                      <a:pt x="172" y="1024"/>
                    </a:cubicBezTo>
                    <a:cubicBezTo>
                      <a:pt x="272" y="1284"/>
                      <a:pt x="406" y="1633"/>
                      <a:pt x="568" y="2002"/>
                    </a:cubicBezTo>
                    <a:cubicBezTo>
                      <a:pt x="213" y="3193"/>
                      <a:pt x="283" y="4277"/>
                      <a:pt x="598" y="5348"/>
                    </a:cubicBezTo>
                    <a:cubicBezTo>
                      <a:pt x="456" y="7179"/>
                      <a:pt x="641" y="8604"/>
                      <a:pt x="2026" y="10029"/>
                    </a:cubicBezTo>
                    <a:cubicBezTo>
                      <a:pt x="2022" y="10235"/>
                      <a:pt x="2097" y="10434"/>
                      <a:pt x="2237" y="10584"/>
                    </a:cubicBezTo>
                    <a:cubicBezTo>
                      <a:pt x="3374" y="11864"/>
                      <a:pt x="4787" y="12824"/>
                      <a:pt x="6468" y="13214"/>
                    </a:cubicBezTo>
                    <a:cubicBezTo>
                      <a:pt x="6536" y="13230"/>
                      <a:pt x="6602" y="13237"/>
                      <a:pt x="6664" y="13237"/>
                    </a:cubicBezTo>
                    <a:cubicBezTo>
                      <a:pt x="6892" y="13237"/>
                      <a:pt x="7077" y="13138"/>
                      <a:pt x="7215" y="12992"/>
                    </a:cubicBezTo>
                    <a:cubicBezTo>
                      <a:pt x="7231" y="12999"/>
                      <a:pt x="7247" y="13006"/>
                      <a:pt x="7262" y="13013"/>
                    </a:cubicBezTo>
                    <a:cubicBezTo>
                      <a:pt x="7369" y="13276"/>
                      <a:pt x="7603" y="13486"/>
                      <a:pt x="7975" y="13486"/>
                    </a:cubicBezTo>
                    <a:cubicBezTo>
                      <a:pt x="7981" y="13486"/>
                      <a:pt x="7986" y="13486"/>
                      <a:pt x="7991" y="13486"/>
                    </a:cubicBezTo>
                    <a:cubicBezTo>
                      <a:pt x="8147" y="13486"/>
                      <a:pt x="8298" y="13438"/>
                      <a:pt x="8427" y="13349"/>
                    </a:cubicBezTo>
                    <a:cubicBezTo>
                      <a:pt x="8686" y="13389"/>
                      <a:pt x="8947" y="13407"/>
                      <a:pt x="9210" y="13407"/>
                    </a:cubicBezTo>
                    <a:cubicBezTo>
                      <a:pt x="9591" y="13407"/>
                      <a:pt x="9977" y="13368"/>
                      <a:pt x="10369" y="13295"/>
                    </a:cubicBezTo>
                    <a:cubicBezTo>
                      <a:pt x="10465" y="13278"/>
                      <a:pt x="10556" y="13243"/>
                      <a:pt x="10639" y="13191"/>
                    </a:cubicBezTo>
                    <a:cubicBezTo>
                      <a:pt x="11227" y="13214"/>
                      <a:pt x="11818" y="13221"/>
                      <a:pt x="12410" y="13221"/>
                    </a:cubicBezTo>
                    <a:cubicBezTo>
                      <a:pt x="12968" y="13221"/>
                      <a:pt x="13528" y="13215"/>
                      <a:pt x="14086" y="13207"/>
                    </a:cubicBezTo>
                    <a:cubicBezTo>
                      <a:pt x="17101" y="13160"/>
                      <a:pt x="20579" y="13281"/>
                      <a:pt x="22674" y="10745"/>
                    </a:cubicBezTo>
                    <a:cubicBezTo>
                      <a:pt x="24756" y="8228"/>
                      <a:pt x="24446" y="3875"/>
                      <a:pt x="23852" y="918"/>
                    </a:cubicBezTo>
                    <a:cubicBezTo>
                      <a:pt x="23790" y="615"/>
                      <a:pt x="23449" y="323"/>
                      <a:pt x="23131" y="323"/>
                    </a:cubicBezTo>
                    <a:cubicBezTo>
                      <a:pt x="23111" y="323"/>
                      <a:pt x="23092" y="324"/>
                      <a:pt x="23074" y="326"/>
                    </a:cubicBezTo>
                    <a:cubicBezTo>
                      <a:pt x="22975" y="337"/>
                      <a:pt x="22878" y="347"/>
                      <a:pt x="22779" y="356"/>
                    </a:cubicBezTo>
                    <a:cubicBezTo>
                      <a:pt x="22741" y="347"/>
                      <a:pt x="22710" y="330"/>
                      <a:pt x="22670" y="326"/>
                    </a:cubicBezTo>
                    <a:cubicBezTo>
                      <a:pt x="20278" y="61"/>
                      <a:pt x="17887" y="63"/>
                      <a:pt x="15485" y="3"/>
                    </a:cubicBezTo>
                    <a:cubicBezTo>
                      <a:pt x="15476" y="2"/>
                      <a:pt x="15468" y="2"/>
                      <a:pt x="15460" y="2"/>
                    </a:cubicBezTo>
                    <a:cubicBezTo>
                      <a:pt x="15128" y="2"/>
                      <a:pt x="14909" y="173"/>
                      <a:pt x="14796" y="401"/>
                    </a:cubicBezTo>
                    <a:cubicBezTo>
                      <a:pt x="14295" y="340"/>
                      <a:pt x="13799" y="285"/>
                      <a:pt x="13304" y="245"/>
                    </a:cubicBezTo>
                    <a:cubicBezTo>
                      <a:pt x="12099" y="147"/>
                      <a:pt x="10894" y="119"/>
                      <a:pt x="9688" y="119"/>
                    </a:cubicBezTo>
                    <a:cubicBezTo>
                      <a:pt x="8125" y="119"/>
                      <a:pt x="6562" y="166"/>
                      <a:pt x="4998" y="166"/>
                    </a:cubicBezTo>
                    <a:cubicBezTo>
                      <a:pt x="3649" y="166"/>
                      <a:pt x="2299" y="131"/>
                      <a:pt x="951" y="3"/>
                    </a:cubicBezTo>
                    <a:cubicBezTo>
                      <a:pt x="933" y="1"/>
                      <a:pt x="915" y="0"/>
                      <a:pt x="89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998;p45">
                <a:extLst>
                  <a:ext uri="{FF2B5EF4-FFF2-40B4-BE49-F238E27FC236}">
                    <a16:creationId xmlns:a16="http://schemas.microsoft.com/office/drawing/2014/main" id="{79E32A34-979F-AC73-50BD-23763F2FBCD0}"/>
                  </a:ext>
                </a:extLst>
              </p:cNvPr>
              <p:cNvSpPr/>
              <p:nvPr/>
            </p:nvSpPr>
            <p:spPr>
              <a:xfrm>
                <a:off x="2541781" y="3841637"/>
                <a:ext cx="474689" cy="579243"/>
              </a:xfrm>
              <a:custGeom>
                <a:avLst/>
                <a:gdLst/>
                <a:ahLst/>
                <a:cxnLst/>
                <a:rect l="l" t="t" r="r" b="b"/>
                <a:pathLst>
                  <a:path w="34255" h="41800" extrusionOk="0">
                    <a:moveTo>
                      <a:pt x="19930" y="809"/>
                    </a:moveTo>
                    <a:cubicBezTo>
                      <a:pt x="20068" y="809"/>
                      <a:pt x="20206" y="811"/>
                      <a:pt x="20346" y="815"/>
                    </a:cubicBezTo>
                    <a:lnTo>
                      <a:pt x="20346" y="815"/>
                    </a:lnTo>
                    <a:cubicBezTo>
                      <a:pt x="31126" y="2748"/>
                      <a:pt x="32825" y="15095"/>
                      <a:pt x="32923" y="24245"/>
                    </a:cubicBezTo>
                    <a:cubicBezTo>
                      <a:pt x="32977" y="29201"/>
                      <a:pt x="32266" y="35990"/>
                      <a:pt x="27841" y="39080"/>
                    </a:cubicBezTo>
                    <a:cubicBezTo>
                      <a:pt x="25757" y="40534"/>
                      <a:pt x="22726" y="40399"/>
                      <a:pt x="20311" y="40603"/>
                    </a:cubicBezTo>
                    <a:cubicBezTo>
                      <a:pt x="18407" y="40764"/>
                      <a:pt x="16549" y="40932"/>
                      <a:pt x="14678" y="40932"/>
                    </a:cubicBezTo>
                    <a:cubicBezTo>
                      <a:pt x="13567" y="40932"/>
                      <a:pt x="12451" y="40873"/>
                      <a:pt x="11318" y="40718"/>
                    </a:cubicBezTo>
                    <a:cubicBezTo>
                      <a:pt x="1" y="39163"/>
                      <a:pt x="1060" y="26198"/>
                      <a:pt x="3167" y="17923"/>
                    </a:cubicBezTo>
                    <a:cubicBezTo>
                      <a:pt x="5292" y="9576"/>
                      <a:pt x="10451" y="809"/>
                      <a:pt x="19930" y="809"/>
                    </a:cubicBezTo>
                    <a:close/>
                    <a:moveTo>
                      <a:pt x="19897" y="0"/>
                    </a:moveTo>
                    <a:cubicBezTo>
                      <a:pt x="9667" y="0"/>
                      <a:pt x="4471" y="9520"/>
                      <a:pt x="2197" y="18453"/>
                    </a:cubicBezTo>
                    <a:cubicBezTo>
                      <a:pt x="970" y="23281"/>
                      <a:pt x="472" y="28538"/>
                      <a:pt x="1676" y="33414"/>
                    </a:cubicBezTo>
                    <a:cubicBezTo>
                      <a:pt x="2940" y="38525"/>
                      <a:pt x="7140" y="40950"/>
                      <a:pt x="12118" y="41633"/>
                    </a:cubicBezTo>
                    <a:cubicBezTo>
                      <a:pt x="12989" y="41753"/>
                      <a:pt x="13863" y="41800"/>
                      <a:pt x="14739" y="41800"/>
                    </a:cubicBezTo>
                    <a:cubicBezTo>
                      <a:pt x="16902" y="41800"/>
                      <a:pt x="19071" y="41514"/>
                      <a:pt x="21216" y="41334"/>
                    </a:cubicBezTo>
                    <a:cubicBezTo>
                      <a:pt x="23683" y="41126"/>
                      <a:pt x="26022" y="40948"/>
                      <a:pt x="28248" y="39776"/>
                    </a:cubicBezTo>
                    <a:cubicBezTo>
                      <a:pt x="32664" y="37450"/>
                      <a:pt x="33441" y="30454"/>
                      <a:pt x="33690" y="26110"/>
                    </a:cubicBezTo>
                    <a:cubicBezTo>
                      <a:pt x="34255" y="16229"/>
                      <a:pt x="32132" y="2052"/>
                      <a:pt x="20486" y="23"/>
                    </a:cubicBezTo>
                    <a:cubicBezTo>
                      <a:pt x="20480" y="22"/>
                      <a:pt x="20475" y="21"/>
                      <a:pt x="20469" y="20"/>
                    </a:cubicBezTo>
                    <a:lnTo>
                      <a:pt x="20469" y="20"/>
                    </a:lnTo>
                    <a:cubicBezTo>
                      <a:pt x="20442" y="14"/>
                      <a:pt x="20412" y="10"/>
                      <a:pt x="20380" y="9"/>
                    </a:cubicBezTo>
                    <a:lnTo>
                      <a:pt x="20380" y="7"/>
                    </a:lnTo>
                    <a:cubicBezTo>
                      <a:pt x="20218" y="3"/>
                      <a:pt x="20057" y="0"/>
                      <a:pt x="198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999;p45">
                <a:extLst>
                  <a:ext uri="{FF2B5EF4-FFF2-40B4-BE49-F238E27FC236}">
                    <a16:creationId xmlns:a16="http://schemas.microsoft.com/office/drawing/2014/main" id="{E860F752-735D-9BF2-0C07-2BF40B7E5A5C}"/>
                  </a:ext>
                </a:extLst>
              </p:cNvPr>
              <p:cNvSpPr/>
              <p:nvPr/>
            </p:nvSpPr>
            <p:spPr>
              <a:xfrm>
                <a:off x="2719448" y="3761444"/>
                <a:ext cx="184402" cy="110486"/>
              </a:xfrm>
              <a:custGeom>
                <a:avLst/>
                <a:gdLst/>
                <a:ahLst/>
                <a:cxnLst/>
                <a:rect l="l" t="t" r="r" b="b"/>
                <a:pathLst>
                  <a:path w="13307" h="7973" extrusionOk="0">
                    <a:moveTo>
                      <a:pt x="7636" y="0"/>
                    </a:moveTo>
                    <a:cubicBezTo>
                      <a:pt x="4387" y="0"/>
                      <a:pt x="1" y="3433"/>
                      <a:pt x="2205" y="6807"/>
                    </a:cubicBezTo>
                    <a:cubicBezTo>
                      <a:pt x="2291" y="6939"/>
                      <a:pt x="2415" y="6993"/>
                      <a:pt x="2539" y="6993"/>
                    </a:cubicBezTo>
                    <a:cubicBezTo>
                      <a:pt x="2822" y="6993"/>
                      <a:pt x="3102" y="6704"/>
                      <a:pt x="2903" y="6400"/>
                    </a:cubicBezTo>
                    <a:lnTo>
                      <a:pt x="2901" y="6398"/>
                    </a:lnTo>
                    <a:cubicBezTo>
                      <a:pt x="1149" y="3717"/>
                      <a:pt x="4367" y="1607"/>
                      <a:pt x="6635" y="968"/>
                    </a:cubicBezTo>
                    <a:cubicBezTo>
                      <a:pt x="6988" y="868"/>
                      <a:pt x="7332" y="822"/>
                      <a:pt x="7665" y="822"/>
                    </a:cubicBezTo>
                    <a:cubicBezTo>
                      <a:pt x="8992" y="822"/>
                      <a:pt x="10155" y="1555"/>
                      <a:pt x="11108" y="2561"/>
                    </a:cubicBezTo>
                    <a:cubicBezTo>
                      <a:pt x="11998" y="3497"/>
                      <a:pt x="12819" y="5890"/>
                      <a:pt x="11859" y="7123"/>
                    </a:cubicBezTo>
                    <a:lnTo>
                      <a:pt x="11859" y="7123"/>
                    </a:lnTo>
                    <a:cubicBezTo>
                      <a:pt x="11713" y="7170"/>
                      <a:pt x="11596" y="7293"/>
                      <a:pt x="11596" y="7491"/>
                    </a:cubicBezTo>
                    <a:lnTo>
                      <a:pt x="11596" y="7572"/>
                    </a:lnTo>
                    <a:cubicBezTo>
                      <a:pt x="11596" y="7812"/>
                      <a:pt x="11799" y="7972"/>
                      <a:pt x="12008" y="7972"/>
                    </a:cubicBezTo>
                    <a:cubicBezTo>
                      <a:pt x="12106" y="7972"/>
                      <a:pt x="12205" y="7937"/>
                      <a:pt x="12285" y="7858"/>
                    </a:cubicBezTo>
                    <a:cubicBezTo>
                      <a:pt x="13306" y="6843"/>
                      <a:pt x="13244" y="4759"/>
                      <a:pt x="12652" y="3532"/>
                    </a:cubicBezTo>
                    <a:cubicBezTo>
                      <a:pt x="11729" y="1617"/>
                      <a:pt x="9967" y="70"/>
                      <a:pt x="7770" y="2"/>
                    </a:cubicBezTo>
                    <a:cubicBezTo>
                      <a:pt x="7726" y="1"/>
                      <a:pt x="7681" y="0"/>
                      <a:pt x="76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2000;p45">
                <a:extLst>
                  <a:ext uri="{FF2B5EF4-FFF2-40B4-BE49-F238E27FC236}">
                    <a16:creationId xmlns:a16="http://schemas.microsoft.com/office/drawing/2014/main" id="{013E8265-7E4D-258C-9382-747BC0DB7E26}"/>
                  </a:ext>
                </a:extLst>
              </p:cNvPr>
              <p:cNvSpPr/>
              <p:nvPr/>
            </p:nvSpPr>
            <p:spPr>
              <a:xfrm>
                <a:off x="2771677" y="3791349"/>
                <a:ext cx="99469" cy="63758"/>
              </a:xfrm>
              <a:custGeom>
                <a:avLst/>
                <a:gdLst/>
                <a:ahLst/>
                <a:cxnLst/>
                <a:rect l="l" t="t" r="r" b="b"/>
                <a:pathLst>
                  <a:path w="7178" h="4601" extrusionOk="0">
                    <a:moveTo>
                      <a:pt x="3673" y="1"/>
                    </a:moveTo>
                    <a:cubicBezTo>
                      <a:pt x="1490" y="1"/>
                      <a:pt x="0" y="1883"/>
                      <a:pt x="494" y="3986"/>
                    </a:cubicBezTo>
                    <a:cubicBezTo>
                      <a:pt x="542" y="4188"/>
                      <a:pt x="694" y="4276"/>
                      <a:pt x="853" y="4276"/>
                    </a:cubicBezTo>
                    <a:cubicBezTo>
                      <a:pt x="1092" y="4276"/>
                      <a:pt x="1345" y="4076"/>
                      <a:pt x="1273" y="3771"/>
                    </a:cubicBezTo>
                    <a:lnTo>
                      <a:pt x="1272" y="3771"/>
                    </a:lnTo>
                    <a:cubicBezTo>
                      <a:pt x="896" y="2173"/>
                      <a:pt x="1961" y="944"/>
                      <a:pt x="3553" y="815"/>
                    </a:cubicBezTo>
                    <a:cubicBezTo>
                      <a:pt x="3639" y="808"/>
                      <a:pt x="3723" y="804"/>
                      <a:pt x="3804" y="804"/>
                    </a:cubicBezTo>
                    <a:cubicBezTo>
                      <a:pt x="5589" y="804"/>
                      <a:pt x="6292" y="2456"/>
                      <a:pt x="5985" y="4095"/>
                    </a:cubicBezTo>
                    <a:cubicBezTo>
                      <a:pt x="5928" y="4400"/>
                      <a:pt x="6187" y="4601"/>
                      <a:pt x="6423" y="4601"/>
                    </a:cubicBezTo>
                    <a:cubicBezTo>
                      <a:pt x="6579" y="4601"/>
                      <a:pt x="6726" y="4513"/>
                      <a:pt x="6764" y="4310"/>
                    </a:cubicBezTo>
                    <a:cubicBezTo>
                      <a:pt x="7178" y="2092"/>
                      <a:pt x="6160" y="24"/>
                      <a:pt x="3705" y="1"/>
                    </a:cubicBezTo>
                    <a:cubicBezTo>
                      <a:pt x="3694" y="1"/>
                      <a:pt x="3683" y="1"/>
                      <a:pt x="367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2001;p45">
                <a:extLst>
                  <a:ext uri="{FF2B5EF4-FFF2-40B4-BE49-F238E27FC236}">
                    <a16:creationId xmlns:a16="http://schemas.microsoft.com/office/drawing/2014/main" id="{DE1D1D25-1AD4-0FE4-0AB9-A6F194A7863F}"/>
                  </a:ext>
                </a:extLst>
              </p:cNvPr>
              <p:cNvSpPr/>
              <p:nvPr/>
            </p:nvSpPr>
            <p:spPr>
              <a:xfrm>
                <a:off x="2660111" y="3892245"/>
                <a:ext cx="276845" cy="163172"/>
              </a:xfrm>
              <a:custGeom>
                <a:avLst/>
                <a:gdLst/>
                <a:ahLst/>
                <a:cxnLst/>
                <a:rect l="l" t="t" r="r" b="b"/>
                <a:pathLst>
                  <a:path w="19978" h="11775" extrusionOk="0">
                    <a:moveTo>
                      <a:pt x="10271" y="826"/>
                    </a:moveTo>
                    <a:cubicBezTo>
                      <a:pt x="11283" y="826"/>
                      <a:pt x="12280" y="976"/>
                      <a:pt x="13186" y="1266"/>
                    </a:cubicBezTo>
                    <a:cubicBezTo>
                      <a:pt x="13232" y="1281"/>
                      <a:pt x="13276" y="1288"/>
                      <a:pt x="13317" y="1288"/>
                    </a:cubicBezTo>
                    <a:cubicBezTo>
                      <a:pt x="13357" y="1288"/>
                      <a:pt x="13395" y="1281"/>
                      <a:pt x="13429" y="1269"/>
                    </a:cubicBezTo>
                    <a:lnTo>
                      <a:pt x="13429" y="1269"/>
                    </a:lnTo>
                    <a:cubicBezTo>
                      <a:pt x="15692" y="2081"/>
                      <a:pt x="17092" y="3750"/>
                      <a:pt x="17990" y="5911"/>
                    </a:cubicBezTo>
                    <a:cubicBezTo>
                      <a:pt x="18542" y="7235"/>
                      <a:pt x="19067" y="10854"/>
                      <a:pt x="16548" y="10948"/>
                    </a:cubicBezTo>
                    <a:cubicBezTo>
                      <a:pt x="16094" y="10964"/>
                      <a:pt x="15638" y="10971"/>
                      <a:pt x="15179" y="10971"/>
                    </a:cubicBezTo>
                    <a:cubicBezTo>
                      <a:pt x="12462" y="10971"/>
                      <a:pt x="9680" y="10724"/>
                      <a:pt x="6951" y="10724"/>
                    </a:cubicBezTo>
                    <a:cubicBezTo>
                      <a:pt x="6750" y="10724"/>
                      <a:pt x="6550" y="10725"/>
                      <a:pt x="6350" y="10728"/>
                    </a:cubicBezTo>
                    <a:cubicBezTo>
                      <a:pt x="6170" y="10730"/>
                      <a:pt x="5990" y="10732"/>
                      <a:pt x="5811" y="10732"/>
                    </a:cubicBezTo>
                    <a:cubicBezTo>
                      <a:pt x="4957" y="10732"/>
                      <a:pt x="4115" y="10698"/>
                      <a:pt x="3259" y="10574"/>
                    </a:cubicBezTo>
                    <a:cubicBezTo>
                      <a:pt x="252" y="10133"/>
                      <a:pt x="2205" y="6355"/>
                      <a:pt x="3020" y="4723"/>
                    </a:cubicBezTo>
                    <a:cubicBezTo>
                      <a:pt x="4352" y="2055"/>
                      <a:pt x="7371" y="826"/>
                      <a:pt x="10271" y="826"/>
                    </a:cubicBezTo>
                    <a:close/>
                    <a:moveTo>
                      <a:pt x="10305" y="0"/>
                    </a:moveTo>
                    <a:cubicBezTo>
                      <a:pt x="6866" y="0"/>
                      <a:pt x="3592" y="1777"/>
                      <a:pt x="1966" y="5033"/>
                    </a:cubicBezTo>
                    <a:cubicBezTo>
                      <a:pt x="1415" y="6134"/>
                      <a:pt x="1" y="8717"/>
                      <a:pt x="835" y="9961"/>
                    </a:cubicBezTo>
                    <a:cubicBezTo>
                      <a:pt x="1817" y="11429"/>
                      <a:pt x="3588" y="11493"/>
                      <a:pt x="5220" y="11538"/>
                    </a:cubicBezTo>
                    <a:cubicBezTo>
                      <a:pt x="5532" y="11547"/>
                      <a:pt x="5844" y="11550"/>
                      <a:pt x="6156" y="11550"/>
                    </a:cubicBezTo>
                    <a:cubicBezTo>
                      <a:pt x="7995" y="11550"/>
                      <a:pt x="9830" y="11424"/>
                      <a:pt x="11664" y="11424"/>
                    </a:cubicBezTo>
                    <a:cubicBezTo>
                      <a:pt x="12759" y="11424"/>
                      <a:pt x="13855" y="11469"/>
                      <a:pt x="14950" y="11613"/>
                    </a:cubicBezTo>
                    <a:cubicBezTo>
                      <a:pt x="15400" y="11671"/>
                      <a:pt x="16072" y="11775"/>
                      <a:pt x="16742" y="11775"/>
                    </a:cubicBezTo>
                    <a:cubicBezTo>
                      <a:pt x="17757" y="11775"/>
                      <a:pt x="18767" y="11537"/>
                      <a:pt x="18996" y="10543"/>
                    </a:cubicBezTo>
                    <a:cubicBezTo>
                      <a:pt x="19977" y="6260"/>
                      <a:pt x="17613" y="1768"/>
                      <a:pt x="13401" y="408"/>
                    </a:cubicBezTo>
                    <a:cubicBezTo>
                      <a:pt x="13355" y="393"/>
                      <a:pt x="13311" y="386"/>
                      <a:pt x="13270" y="386"/>
                    </a:cubicBezTo>
                    <a:cubicBezTo>
                      <a:pt x="13225" y="386"/>
                      <a:pt x="13184" y="394"/>
                      <a:pt x="13146" y="409"/>
                    </a:cubicBezTo>
                    <a:lnTo>
                      <a:pt x="13146" y="409"/>
                    </a:lnTo>
                    <a:cubicBezTo>
                      <a:pt x="12207" y="134"/>
                      <a:pt x="11250" y="0"/>
                      <a:pt x="10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2002;p45">
                <a:extLst>
                  <a:ext uri="{FF2B5EF4-FFF2-40B4-BE49-F238E27FC236}">
                    <a16:creationId xmlns:a16="http://schemas.microsoft.com/office/drawing/2014/main" id="{C204D0DA-85E2-489E-72BE-5BD83E0D8525}"/>
                  </a:ext>
                </a:extLst>
              </p:cNvPr>
              <p:cNvSpPr/>
              <p:nvPr/>
            </p:nvSpPr>
            <p:spPr>
              <a:xfrm>
                <a:off x="2613342" y="4145352"/>
                <a:ext cx="341089" cy="15451"/>
              </a:xfrm>
              <a:custGeom>
                <a:avLst/>
                <a:gdLst/>
                <a:ahLst/>
                <a:cxnLst/>
                <a:rect l="l" t="t" r="r" b="b"/>
                <a:pathLst>
                  <a:path w="24614" h="1115" extrusionOk="0">
                    <a:moveTo>
                      <a:pt x="10850" y="0"/>
                    </a:moveTo>
                    <a:cubicBezTo>
                      <a:pt x="7992" y="0"/>
                      <a:pt x="5134" y="153"/>
                      <a:pt x="2274" y="153"/>
                    </a:cubicBezTo>
                    <a:cubicBezTo>
                      <a:pt x="1690" y="153"/>
                      <a:pt x="1106" y="147"/>
                      <a:pt x="521" y="132"/>
                    </a:cubicBezTo>
                    <a:cubicBezTo>
                      <a:pt x="518" y="131"/>
                      <a:pt x="514" y="131"/>
                      <a:pt x="510" y="131"/>
                    </a:cubicBezTo>
                    <a:cubicBezTo>
                      <a:pt x="0" y="131"/>
                      <a:pt x="6" y="926"/>
                      <a:pt x="521" y="940"/>
                    </a:cubicBezTo>
                    <a:cubicBezTo>
                      <a:pt x="1236" y="958"/>
                      <a:pt x="1951" y="966"/>
                      <a:pt x="2666" y="966"/>
                    </a:cubicBezTo>
                    <a:cubicBezTo>
                      <a:pt x="5755" y="966"/>
                      <a:pt x="8843" y="825"/>
                      <a:pt x="11933" y="825"/>
                    </a:cubicBezTo>
                    <a:cubicBezTo>
                      <a:pt x="12140" y="825"/>
                      <a:pt x="12346" y="826"/>
                      <a:pt x="12552" y="827"/>
                    </a:cubicBezTo>
                    <a:cubicBezTo>
                      <a:pt x="15286" y="846"/>
                      <a:pt x="17999" y="1114"/>
                      <a:pt x="20719" y="1114"/>
                    </a:cubicBezTo>
                    <a:cubicBezTo>
                      <a:pt x="21844" y="1114"/>
                      <a:pt x="22969" y="1069"/>
                      <a:pt x="24098" y="940"/>
                    </a:cubicBezTo>
                    <a:cubicBezTo>
                      <a:pt x="24591" y="883"/>
                      <a:pt x="24613" y="129"/>
                      <a:pt x="24149" y="129"/>
                    </a:cubicBezTo>
                    <a:cubicBezTo>
                      <a:pt x="24133" y="129"/>
                      <a:pt x="24116" y="130"/>
                      <a:pt x="24098" y="132"/>
                    </a:cubicBezTo>
                    <a:cubicBezTo>
                      <a:pt x="22882" y="271"/>
                      <a:pt x="21664" y="321"/>
                      <a:pt x="20447" y="321"/>
                    </a:cubicBezTo>
                    <a:cubicBezTo>
                      <a:pt x="17817" y="321"/>
                      <a:pt x="15185" y="88"/>
                      <a:pt x="12552" y="21"/>
                    </a:cubicBezTo>
                    <a:cubicBezTo>
                      <a:pt x="11985" y="6"/>
                      <a:pt x="11418" y="0"/>
                      <a:pt x="108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2003;p45">
                <a:extLst>
                  <a:ext uri="{FF2B5EF4-FFF2-40B4-BE49-F238E27FC236}">
                    <a16:creationId xmlns:a16="http://schemas.microsoft.com/office/drawing/2014/main" id="{1D7A61BF-B480-E6CE-84FF-E4478138A0F8}"/>
                  </a:ext>
                </a:extLst>
              </p:cNvPr>
              <p:cNvSpPr/>
              <p:nvPr/>
            </p:nvSpPr>
            <p:spPr>
              <a:xfrm>
                <a:off x="2610515" y="4148484"/>
                <a:ext cx="356401" cy="225933"/>
              </a:xfrm>
              <a:custGeom>
                <a:avLst/>
                <a:gdLst/>
                <a:ahLst/>
                <a:cxnLst/>
                <a:rect l="l" t="t" r="r" b="b"/>
                <a:pathLst>
                  <a:path w="25719" h="16304" extrusionOk="0">
                    <a:moveTo>
                      <a:pt x="678" y="1"/>
                    </a:moveTo>
                    <a:cubicBezTo>
                      <a:pt x="476" y="1"/>
                      <a:pt x="262" y="131"/>
                      <a:pt x="241" y="388"/>
                    </a:cubicBezTo>
                    <a:lnTo>
                      <a:pt x="241" y="390"/>
                    </a:lnTo>
                    <a:cubicBezTo>
                      <a:pt x="0" y="3252"/>
                      <a:pt x="291" y="5981"/>
                      <a:pt x="589" y="8824"/>
                    </a:cubicBezTo>
                    <a:cubicBezTo>
                      <a:pt x="745" y="10316"/>
                      <a:pt x="1037" y="12070"/>
                      <a:pt x="2135" y="13191"/>
                    </a:cubicBezTo>
                    <a:cubicBezTo>
                      <a:pt x="4555" y="15660"/>
                      <a:pt x="7669" y="16304"/>
                      <a:pt x="10894" y="16304"/>
                    </a:cubicBezTo>
                    <a:cubicBezTo>
                      <a:pt x="12236" y="16304"/>
                      <a:pt x="13597" y="16192"/>
                      <a:pt x="14936" y="16054"/>
                    </a:cubicBezTo>
                    <a:cubicBezTo>
                      <a:pt x="18540" y="15680"/>
                      <a:pt x="21778" y="16214"/>
                      <a:pt x="23733" y="12632"/>
                    </a:cubicBezTo>
                    <a:cubicBezTo>
                      <a:pt x="25718" y="8993"/>
                      <a:pt x="24801" y="4449"/>
                      <a:pt x="24624" y="551"/>
                    </a:cubicBezTo>
                    <a:cubicBezTo>
                      <a:pt x="24612" y="292"/>
                      <a:pt x="24404" y="162"/>
                      <a:pt x="24203" y="162"/>
                    </a:cubicBezTo>
                    <a:cubicBezTo>
                      <a:pt x="24001" y="162"/>
                      <a:pt x="23805" y="292"/>
                      <a:pt x="23816" y="551"/>
                    </a:cubicBezTo>
                    <a:cubicBezTo>
                      <a:pt x="23953" y="3546"/>
                      <a:pt x="24358" y="6361"/>
                      <a:pt x="23902" y="9357"/>
                    </a:cubicBezTo>
                    <a:cubicBezTo>
                      <a:pt x="23646" y="11038"/>
                      <a:pt x="23026" y="12611"/>
                      <a:pt x="21879" y="13878"/>
                    </a:cubicBezTo>
                    <a:cubicBezTo>
                      <a:pt x="20494" y="15407"/>
                      <a:pt x="17582" y="15092"/>
                      <a:pt x="15709" y="15177"/>
                    </a:cubicBezTo>
                    <a:cubicBezTo>
                      <a:pt x="13960" y="15257"/>
                      <a:pt x="12231" y="15438"/>
                      <a:pt x="10546" y="15438"/>
                    </a:cubicBezTo>
                    <a:cubicBezTo>
                      <a:pt x="8020" y="15438"/>
                      <a:pt x="5592" y="15031"/>
                      <a:pt x="3341" y="13266"/>
                    </a:cubicBezTo>
                    <a:cubicBezTo>
                      <a:pt x="345" y="10917"/>
                      <a:pt x="760" y="3807"/>
                      <a:pt x="1047" y="388"/>
                    </a:cubicBezTo>
                    <a:cubicBezTo>
                      <a:pt x="1069" y="129"/>
                      <a:pt x="879" y="1"/>
                      <a:pt x="6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2004;p45">
                <a:extLst>
                  <a:ext uri="{FF2B5EF4-FFF2-40B4-BE49-F238E27FC236}">
                    <a16:creationId xmlns:a16="http://schemas.microsoft.com/office/drawing/2014/main" id="{29D69FC6-8933-F0C1-15B9-CD369C40A8CD}"/>
                  </a:ext>
                </a:extLst>
              </p:cNvPr>
              <p:cNvSpPr/>
              <p:nvPr/>
            </p:nvSpPr>
            <p:spPr>
              <a:xfrm>
                <a:off x="2939367" y="4099872"/>
                <a:ext cx="63883" cy="62151"/>
              </a:xfrm>
              <a:custGeom>
                <a:avLst/>
                <a:gdLst/>
                <a:ahLst/>
                <a:cxnLst/>
                <a:rect l="l" t="t" r="r" b="b"/>
                <a:pathLst>
                  <a:path w="4610" h="4485" extrusionOk="0">
                    <a:moveTo>
                      <a:pt x="2077" y="819"/>
                    </a:moveTo>
                    <a:cubicBezTo>
                      <a:pt x="2142" y="819"/>
                      <a:pt x="2209" y="835"/>
                      <a:pt x="2278" y="869"/>
                    </a:cubicBezTo>
                    <a:cubicBezTo>
                      <a:pt x="3166" y="1303"/>
                      <a:pt x="1658" y="2726"/>
                      <a:pt x="845" y="3398"/>
                    </a:cubicBezTo>
                    <a:lnTo>
                      <a:pt x="845" y="3398"/>
                    </a:lnTo>
                    <a:cubicBezTo>
                      <a:pt x="964" y="2561"/>
                      <a:pt x="1395" y="819"/>
                      <a:pt x="2077" y="819"/>
                    </a:cubicBezTo>
                    <a:close/>
                    <a:moveTo>
                      <a:pt x="2060" y="0"/>
                    </a:moveTo>
                    <a:cubicBezTo>
                      <a:pt x="702" y="0"/>
                      <a:pt x="29" y="2676"/>
                      <a:pt x="5" y="3737"/>
                    </a:cubicBezTo>
                    <a:cubicBezTo>
                      <a:pt x="0" y="3943"/>
                      <a:pt x="123" y="4067"/>
                      <a:pt x="275" y="4110"/>
                    </a:cubicBezTo>
                    <a:lnTo>
                      <a:pt x="275" y="4110"/>
                    </a:lnTo>
                    <a:cubicBezTo>
                      <a:pt x="301" y="4307"/>
                      <a:pt x="453" y="4484"/>
                      <a:pt x="642" y="4484"/>
                    </a:cubicBezTo>
                    <a:cubicBezTo>
                      <a:pt x="710" y="4484"/>
                      <a:pt x="782" y="4461"/>
                      <a:pt x="855" y="4409"/>
                    </a:cubicBezTo>
                    <a:cubicBezTo>
                      <a:pt x="1773" y="3744"/>
                      <a:pt x="4610" y="1392"/>
                      <a:pt x="2792" y="241"/>
                    </a:cubicBezTo>
                    <a:cubicBezTo>
                      <a:pt x="2529" y="74"/>
                      <a:pt x="2285" y="0"/>
                      <a:pt x="20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2005;p45">
                <a:extLst>
                  <a:ext uri="{FF2B5EF4-FFF2-40B4-BE49-F238E27FC236}">
                    <a16:creationId xmlns:a16="http://schemas.microsoft.com/office/drawing/2014/main" id="{C50AE17B-EA98-B943-12A4-894228DCA591}"/>
                  </a:ext>
                </a:extLst>
              </p:cNvPr>
              <p:cNvSpPr/>
              <p:nvPr/>
            </p:nvSpPr>
            <p:spPr>
              <a:xfrm>
                <a:off x="2613342" y="4175132"/>
                <a:ext cx="331042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23889" h="810" extrusionOk="0">
                    <a:moveTo>
                      <a:pt x="521" y="1"/>
                    </a:moveTo>
                    <a:cubicBezTo>
                      <a:pt x="0" y="1"/>
                      <a:pt x="0" y="809"/>
                      <a:pt x="521" y="809"/>
                    </a:cubicBezTo>
                    <a:lnTo>
                      <a:pt x="23369" y="809"/>
                    </a:lnTo>
                    <a:cubicBezTo>
                      <a:pt x="23889" y="809"/>
                      <a:pt x="23889" y="1"/>
                      <a:pt x="2336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2006;p45">
                <a:extLst>
                  <a:ext uri="{FF2B5EF4-FFF2-40B4-BE49-F238E27FC236}">
                    <a16:creationId xmlns:a16="http://schemas.microsoft.com/office/drawing/2014/main" id="{2A7CEF5B-CD20-7980-C3D7-69218FE9A2F7}"/>
                  </a:ext>
                </a:extLst>
              </p:cNvPr>
              <p:cNvSpPr/>
              <p:nvPr/>
            </p:nvSpPr>
            <p:spPr>
              <a:xfrm>
                <a:off x="2645172" y="4122751"/>
                <a:ext cx="11211" cy="30972"/>
              </a:xfrm>
              <a:custGeom>
                <a:avLst/>
                <a:gdLst/>
                <a:ahLst/>
                <a:cxnLst/>
                <a:rect l="l" t="t" r="r" b="b"/>
                <a:pathLst>
                  <a:path w="809" h="2235" extrusionOk="0">
                    <a:moveTo>
                      <a:pt x="405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1844"/>
                    </a:lnTo>
                    <a:cubicBezTo>
                      <a:pt x="1" y="2104"/>
                      <a:pt x="203" y="2235"/>
                      <a:pt x="405" y="2235"/>
                    </a:cubicBezTo>
                    <a:cubicBezTo>
                      <a:pt x="607" y="2235"/>
                      <a:pt x="809" y="2104"/>
                      <a:pt x="809" y="1844"/>
                    </a:cubicBezTo>
                    <a:lnTo>
                      <a:pt x="809" y="390"/>
                    </a:lnTo>
                    <a:cubicBezTo>
                      <a:pt x="809" y="130"/>
                      <a:pt x="607" y="0"/>
                      <a:pt x="4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2007;p45">
                <a:extLst>
                  <a:ext uri="{FF2B5EF4-FFF2-40B4-BE49-F238E27FC236}">
                    <a16:creationId xmlns:a16="http://schemas.microsoft.com/office/drawing/2014/main" id="{60AC531F-63E4-73C1-EA0A-D8F0A05B63EE}"/>
                  </a:ext>
                </a:extLst>
              </p:cNvPr>
              <p:cNvSpPr/>
              <p:nvPr/>
            </p:nvSpPr>
            <p:spPr>
              <a:xfrm>
                <a:off x="2704468" y="4121642"/>
                <a:ext cx="11225" cy="28699"/>
              </a:xfrm>
              <a:custGeom>
                <a:avLst/>
                <a:gdLst/>
                <a:ahLst/>
                <a:cxnLst/>
                <a:rect l="l" t="t" r="r" b="b"/>
                <a:pathLst>
                  <a:path w="810" h="2071" extrusionOk="0">
                    <a:moveTo>
                      <a:pt x="405" y="1"/>
                    </a:moveTo>
                    <a:cubicBezTo>
                      <a:pt x="203" y="1"/>
                      <a:pt x="1" y="131"/>
                      <a:pt x="1" y="390"/>
                    </a:cubicBezTo>
                    <a:lnTo>
                      <a:pt x="1" y="1682"/>
                    </a:lnTo>
                    <a:cubicBezTo>
                      <a:pt x="1" y="1941"/>
                      <a:pt x="203" y="2071"/>
                      <a:pt x="405" y="2071"/>
                    </a:cubicBezTo>
                    <a:cubicBezTo>
                      <a:pt x="607" y="2071"/>
                      <a:pt x="809" y="1941"/>
                      <a:pt x="809" y="1682"/>
                    </a:cubicBezTo>
                    <a:lnTo>
                      <a:pt x="809" y="390"/>
                    </a:lnTo>
                    <a:cubicBezTo>
                      <a:pt x="809" y="131"/>
                      <a:pt x="607" y="1"/>
                      <a:pt x="4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2008;p45">
                <a:extLst>
                  <a:ext uri="{FF2B5EF4-FFF2-40B4-BE49-F238E27FC236}">
                    <a16:creationId xmlns:a16="http://schemas.microsoft.com/office/drawing/2014/main" id="{00AA66FF-6EC8-5C7B-DED7-C65DEDE1376E}"/>
                  </a:ext>
                </a:extLst>
              </p:cNvPr>
              <p:cNvSpPr/>
              <p:nvPr/>
            </p:nvSpPr>
            <p:spPr>
              <a:xfrm>
                <a:off x="2774975" y="4119411"/>
                <a:ext cx="11183" cy="30930"/>
              </a:xfrm>
              <a:custGeom>
                <a:avLst/>
                <a:gdLst/>
                <a:ahLst/>
                <a:cxnLst/>
                <a:rect l="l" t="t" r="r" b="b"/>
                <a:pathLst>
                  <a:path w="807" h="2232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0"/>
                    </a:cubicBezTo>
                    <a:lnTo>
                      <a:pt x="0" y="1843"/>
                    </a:lnTo>
                    <a:cubicBezTo>
                      <a:pt x="0" y="2102"/>
                      <a:pt x="202" y="2232"/>
                      <a:pt x="404" y="2232"/>
                    </a:cubicBezTo>
                    <a:cubicBezTo>
                      <a:pt x="605" y="2232"/>
                      <a:pt x="807" y="2102"/>
                      <a:pt x="807" y="1843"/>
                    </a:cubicBezTo>
                    <a:lnTo>
                      <a:pt x="807" y="390"/>
                    </a:lnTo>
                    <a:cubicBezTo>
                      <a:pt x="807" y="131"/>
                      <a:pt x="605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2009;p45">
                <a:extLst>
                  <a:ext uri="{FF2B5EF4-FFF2-40B4-BE49-F238E27FC236}">
                    <a16:creationId xmlns:a16="http://schemas.microsoft.com/office/drawing/2014/main" id="{F9EFF295-C5DC-7D6C-615D-1FEB70938C61}"/>
                  </a:ext>
                </a:extLst>
              </p:cNvPr>
              <p:cNvSpPr/>
              <p:nvPr/>
            </p:nvSpPr>
            <p:spPr>
              <a:xfrm>
                <a:off x="2847672" y="4122751"/>
                <a:ext cx="11225" cy="3208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2315" extrusionOk="0">
                    <a:moveTo>
                      <a:pt x="405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1925"/>
                    </a:lnTo>
                    <a:cubicBezTo>
                      <a:pt x="1" y="2185"/>
                      <a:pt x="203" y="2315"/>
                      <a:pt x="405" y="2315"/>
                    </a:cubicBezTo>
                    <a:cubicBezTo>
                      <a:pt x="607" y="2315"/>
                      <a:pt x="809" y="2185"/>
                      <a:pt x="809" y="1925"/>
                    </a:cubicBezTo>
                    <a:lnTo>
                      <a:pt x="809" y="390"/>
                    </a:lnTo>
                    <a:cubicBezTo>
                      <a:pt x="809" y="130"/>
                      <a:pt x="607" y="0"/>
                      <a:pt x="4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2010;p45">
                <a:extLst>
                  <a:ext uri="{FF2B5EF4-FFF2-40B4-BE49-F238E27FC236}">
                    <a16:creationId xmlns:a16="http://schemas.microsoft.com/office/drawing/2014/main" id="{D63A3EB4-0DB8-26CE-B9CF-777DF5AE0EEE}"/>
                  </a:ext>
                </a:extLst>
              </p:cNvPr>
              <p:cNvSpPr/>
              <p:nvPr/>
            </p:nvSpPr>
            <p:spPr>
              <a:xfrm>
                <a:off x="2906982" y="4121642"/>
                <a:ext cx="11211" cy="3208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2315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0"/>
                    </a:cubicBezTo>
                    <a:lnTo>
                      <a:pt x="0" y="1924"/>
                    </a:lnTo>
                    <a:cubicBezTo>
                      <a:pt x="0" y="2184"/>
                      <a:pt x="202" y="2315"/>
                      <a:pt x="404" y="2315"/>
                    </a:cubicBezTo>
                    <a:cubicBezTo>
                      <a:pt x="606" y="2315"/>
                      <a:pt x="809" y="2184"/>
                      <a:pt x="809" y="1924"/>
                    </a:cubicBezTo>
                    <a:lnTo>
                      <a:pt x="809" y="390"/>
                    </a:lnTo>
                    <a:cubicBezTo>
                      <a:pt x="809" y="131"/>
                      <a:pt x="606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2011;p45">
                <a:extLst>
                  <a:ext uri="{FF2B5EF4-FFF2-40B4-BE49-F238E27FC236}">
                    <a16:creationId xmlns:a16="http://schemas.microsoft.com/office/drawing/2014/main" id="{69BB476E-55C3-51DC-C2CD-F9145B622AD3}"/>
                  </a:ext>
                </a:extLst>
              </p:cNvPr>
              <p:cNvSpPr/>
              <p:nvPr/>
            </p:nvSpPr>
            <p:spPr>
              <a:xfrm>
                <a:off x="2673760" y="4009577"/>
                <a:ext cx="246040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7755" h="807" extrusionOk="0">
                    <a:moveTo>
                      <a:pt x="522" y="0"/>
                    </a:moveTo>
                    <a:cubicBezTo>
                      <a:pt x="1" y="0"/>
                      <a:pt x="1" y="807"/>
                      <a:pt x="522" y="807"/>
                    </a:cubicBezTo>
                    <a:lnTo>
                      <a:pt x="17233" y="807"/>
                    </a:lnTo>
                    <a:cubicBezTo>
                      <a:pt x="17754" y="807"/>
                      <a:pt x="17754" y="0"/>
                      <a:pt x="172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2012;p45">
                <a:extLst>
                  <a:ext uri="{FF2B5EF4-FFF2-40B4-BE49-F238E27FC236}">
                    <a16:creationId xmlns:a16="http://schemas.microsoft.com/office/drawing/2014/main" id="{5C20E557-EC8B-5B12-50BE-97D3E411B927}"/>
                  </a:ext>
                </a:extLst>
              </p:cNvPr>
              <p:cNvSpPr/>
              <p:nvPr/>
            </p:nvSpPr>
            <p:spPr>
              <a:xfrm>
                <a:off x="2903989" y="3873066"/>
                <a:ext cx="221748" cy="501364"/>
              </a:xfrm>
              <a:custGeom>
                <a:avLst/>
                <a:gdLst/>
                <a:ahLst/>
                <a:cxnLst/>
                <a:rect l="l" t="t" r="r" b="b"/>
                <a:pathLst>
                  <a:path w="16002" h="36180" extrusionOk="0">
                    <a:moveTo>
                      <a:pt x="4128" y="0"/>
                    </a:moveTo>
                    <a:cubicBezTo>
                      <a:pt x="2968" y="0"/>
                      <a:pt x="1748" y="178"/>
                      <a:pt x="486" y="393"/>
                    </a:cubicBezTo>
                    <a:cubicBezTo>
                      <a:pt x="1" y="475"/>
                      <a:pt x="171" y="1179"/>
                      <a:pt x="623" y="1179"/>
                    </a:cubicBezTo>
                    <a:cubicBezTo>
                      <a:pt x="648" y="1179"/>
                      <a:pt x="674" y="1176"/>
                      <a:pt x="701" y="1172"/>
                    </a:cubicBezTo>
                    <a:cubicBezTo>
                      <a:pt x="1893" y="969"/>
                      <a:pt x="3019" y="807"/>
                      <a:pt x="4075" y="807"/>
                    </a:cubicBezTo>
                    <a:cubicBezTo>
                      <a:pt x="6146" y="807"/>
                      <a:pt x="7947" y="1430"/>
                      <a:pt x="9451" y="3590"/>
                    </a:cubicBezTo>
                    <a:cubicBezTo>
                      <a:pt x="12011" y="7269"/>
                      <a:pt x="11407" y="12308"/>
                      <a:pt x="11586" y="16542"/>
                    </a:cubicBezTo>
                    <a:cubicBezTo>
                      <a:pt x="11741" y="20213"/>
                      <a:pt x="13287" y="23610"/>
                      <a:pt x="13405" y="27286"/>
                    </a:cubicBezTo>
                    <a:cubicBezTo>
                      <a:pt x="13512" y="30636"/>
                      <a:pt x="10063" y="35385"/>
                      <a:pt x="6336" y="35385"/>
                    </a:cubicBezTo>
                    <a:cubicBezTo>
                      <a:pt x="5788" y="35385"/>
                      <a:pt x="5234" y="35282"/>
                      <a:pt x="4684" y="35057"/>
                    </a:cubicBezTo>
                    <a:cubicBezTo>
                      <a:pt x="4630" y="35035"/>
                      <a:pt x="4580" y="35025"/>
                      <a:pt x="4534" y="35025"/>
                    </a:cubicBezTo>
                    <a:cubicBezTo>
                      <a:pt x="4163" y="35025"/>
                      <a:pt x="4046" y="35662"/>
                      <a:pt x="4469" y="35836"/>
                    </a:cubicBezTo>
                    <a:cubicBezTo>
                      <a:pt x="5051" y="36074"/>
                      <a:pt x="5634" y="36180"/>
                      <a:pt x="6211" y="36180"/>
                    </a:cubicBezTo>
                    <a:cubicBezTo>
                      <a:pt x="8762" y="36180"/>
                      <a:pt x="11185" y="34107"/>
                      <a:pt x="12695" y="32178"/>
                    </a:cubicBezTo>
                    <a:cubicBezTo>
                      <a:pt x="16001" y="27958"/>
                      <a:pt x="13055" y="22225"/>
                      <a:pt x="12482" y="17677"/>
                    </a:cubicBezTo>
                    <a:cubicBezTo>
                      <a:pt x="11850" y="12666"/>
                      <a:pt x="13204" y="6597"/>
                      <a:pt x="9585" y="2380"/>
                    </a:cubicBezTo>
                    <a:cubicBezTo>
                      <a:pt x="8007" y="543"/>
                      <a:pt x="6158" y="0"/>
                      <a:pt x="4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2013;p45">
                <a:extLst>
                  <a:ext uri="{FF2B5EF4-FFF2-40B4-BE49-F238E27FC236}">
                    <a16:creationId xmlns:a16="http://schemas.microsoft.com/office/drawing/2014/main" id="{66C111B7-2F1F-F5DF-BEDC-788A5DC10001}"/>
                  </a:ext>
                </a:extLst>
              </p:cNvPr>
              <p:cNvSpPr/>
              <p:nvPr/>
            </p:nvSpPr>
            <p:spPr>
              <a:xfrm>
                <a:off x="2927851" y="3900255"/>
                <a:ext cx="149813" cy="447168"/>
              </a:xfrm>
              <a:custGeom>
                <a:avLst/>
                <a:gdLst/>
                <a:ahLst/>
                <a:cxnLst/>
                <a:rect l="l" t="t" r="r" b="b"/>
                <a:pathLst>
                  <a:path w="10811" h="32269" extrusionOk="0">
                    <a:moveTo>
                      <a:pt x="2105" y="0"/>
                    </a:moveTo>
                    <a:cubicBezTo>
                      <a:pt x="1605" y="0"/>
                      <a:pt x="1066" y="50"/>
                      <a:pt x="485" y="155"/>
                    </a:cubicBezTo>
                    <a:cubicBezTo>
                      <a:pt x="1" y="242"/>
                      <a:pt x="169" y="941"/>
                      <a:pt x="618" y="941"/>
                    </a:cubicBezTo>
                    <a:cubicBezTo>
                      <a:pt x="644" y="941"/>
                      <a:pt x="671" y="939"/>
                      <a:pt x="699" y="934"/>
                    </a:cubicBezTo>
                    <a:lnTo>
                      <a:pt x="701" y="931"/>
                    </a:lnTo>
                    <a:cubicBezTo>
                      <a:pt x="1205" y="840"/>
                      <a:pt x="1673" y="796"/>
                      <a:pt x="2107" y="796"/>
                    </a:cubicBezTo>
                    <a:cubicBezTo>
                      <a:pt x="7671" y="796"/>
                      <a:pt x="7657" y="7908"/>
                      <a:pt x="7755" y="12437"/>
                    </a:cubicBezTo>
                    <a:cubicBezTo>
                      <a:pt x="7798" y="14476"/>
                      <a:pt x="7792" y="16531"/>
                      <a:pt x="8178" y="18542"/>
                    </a:cubicBezTo>
                    <a:cubicBezTo>
                      <a:pt x="8583" y="20645"/>
                      <a:pt x="9505" y="22520"/>
                      <a:pt x="9716" y="24687"/>
                    </a:cubicBezTo>
                    <a:cubicBezTo>
                      <a:pt x="10025" y="27859"/>
                      <a:pt x="6613" y="30955"/>
                      <a:pt x="3822" y="31482"/>
                    </a:cubicBezTo>
                    <a:cubicBezTo>
                      <a:pt x="3340" y="31571"/>
                      <a:pt x="3507" y="32268"/>
                      <a:pt x="3954" y="32268"/>
                    </a:cubicBezTo>
                    <a:cubicBezTo>
                      <a:pt x="3980" y="32268"/>
                      <a:pt x="4008" y="32266"/>
                      <a:pt x="4037" y="32261"/>
                    </a:cubicBezTo>
                    <a:cubicBezTo>
                      <a:pt x="7970" y="31523"/>
                      <a:pt x="10810" y="27637"/>
                      <a:pt x="10428" y="23707"/>
                    </a:cubicBezTo>
                    <a:cubicBezTo>
                      <a:pt x="10206" y="21423"/>
                      <a:pt x="9027" y="19331"/>
                      <a:pt x="8759" y="17041"/>
                    </a:cubicBezTo>
                    <a:cubicBezTo>
                      <a:pt x="8555" y="15314"/>
                      <a:pt x="8586" y="13550"/>
                      <a:pt x="8548" y="11812"/>
                    </a:cubicBezTo>
                    <a:cubicBezTo>
                      <a:pt x="8438" y="6738"/>
                      <a:pt x="7917" y="0"/>
                      <a:pt x="21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2014;p45">
                <a:extLst>
                  <a:ext uri="{FF2B5EF4-FFF2-40B4-BE49-F238E27FC236}">
                    <a16:creationId xmlns:a16="http://schemas.microsoft.com/office/drawing/2014/main" id="{0BA9A2C7-35EC-7A7F-DE20-12F6FEFAA233}"/>
                  </a:ext>
                </a:extLst>
              </p:cNvPr>
              <p:cNvSpPr/>
              <p:nvPr/>
            </p:nvSpPr>
            <p:spPr>
              <a:xfrm>
                <a:off x="2818599" y="3791958"/>
                <a:ext cx="11197" cy="55569"/>
              </a:xfrm>
              <a:custGeom>
                <a:avLst/>
                <a:gdLst/>
                <a:ahLst/>
                <a:cxnLst/>
                <a:rect l="l" t="t" r="r" b="b"/>
                <a:pathLst>
                  <a:path w="808" h="4010" extrusionOk="0">
                    <a:moveTo>
                      <a:pt x="404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3620"/>
                    </a:lnTo>
                    <a:cubicBezTo>
                      <a:pt x="1" y="3880"/>
                      <a:pt x="203" y="4009"/>
                      <a:pt x="404" y="4009"/>
                    </a:cubicBezTo>
                    <a:cubicBezTo>
                      <a:pt x="606" y="4009"/>
                      <a:pt x="808" y="3880"/>
                      <a:pt x="808" y="3620"/>
                    </a:cubicBezTo>
                    <a:lnTo>
                      <a:pt x="808" y="390"/>
                    </a:lnTo>
                    <a:cubicBezTo>
                      <a:pt x="808" y="130"/>
                      <a:pt x="606" y="0"/>
                      <a:pt x="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2015;p45">
                <a:extLst>
                  <a:ext uri="{FF2B5EF4-FFF2-40B4-BE49-F238E27FC236}">
                    <a16:creationId xmlns:a16="http://schemas.microsoft.com/office/drawing/2014/main" id="{60BE2BD1-D678-8366-7F9B-8F50C33FC017}"/>
                  </a:ext>
                </a:extLst>
              </p:cNvPr>
              <p:cNvSpPr/>
              <p:nvPr/>
            </p:nvSpPr>
            <p:spPr>
              <a:xfrm>
                <a:off x="3202216" y="3109061"/>
                <a:ext cx="255796" cy="133766"/>
              </a:xfrm>
              <a:custGeom>
                <a:avLst/>
                <a:gdLst/>
                <a:ahLst/>
                <a:cxnLst/>
                <a:rect l="l" t="t" r="r" b="b"/>
                <a:pathLst>
                  <a:path w="18459" h="9653" extrusionOk="0">
                    <a:moveTo>
                      <a:pt x="2596" y="1"/>
                    </a:moveTo>
                    <a:cubicBezTo>
                      <a:pt x="2392" y="1"/>
                      <a:pt x="2185" y="70"/>
                      <a:pt x="2023" y="218"/>
                    </a:cubicBezTo>
                    <a:cubicBezTo>
                      <a:pt x="1934" y="299"/>
                      <a:pt x="1860" y="387"/>
                      <a:pt x="1775" y="470"/>
                    </a:cubicBezTo>
                    <a:cubicBezTo>
                      <a:pt x="1739" y="465"/>
                      <a:pt x="1702" y="463"/>
                      <a:pt x="1666" y="463"/>
                    </a:cubicBezTo>
                    <a:cubicBezTo>
                      <a:pt x="1536" y="463"/>
                      <a:pt x="1409" y="496"/>
                      <a:pt x="1299" y="576"/>
                    </a:cubicBezTo>
                    <a:cubicBezTo>
                      <a:pt x="321" y="1280"/>
                      <a:pt x="1" y="2364"/>
                      <a:pt x="91" y="3534"/>
                    </a:cubicBezTo>
                    <a:cubicBezTo>
                      <a:pt x="113" y="3811"/>
                      <a:pt x="247" y="4012"/>
                      <a:pt x="427" y="4140"/>
                    </a:cubicBezTo>
                    <a:cubicBezTo>
                      <a:pt x="434" y="4170"/>
                      <a:pt x="432" y="4199"/>
                      <a:pt x="440" y="4228"/>
                    </a:cubicBezTo>
                    <a:cubicBezTo>
                      <a:pt x="958" y="6072"/>
                      <a:pt x="3222" y="5864"/>
                      <a:pt x="4500" y="6714"/>
                    </a:cubicBezTo>
                    <a:cubicBezTo>
                      <a:pt x="4477" y="6771"/>
                      <a:pt x="4458" y="6832"/>
                      <a:pt x="4441" y="6891"/>
                    </a:cubicBezTo>
                    <a:cubicBezTo>
                      <a:pt x="4337" y="7268"/>
                      <a:pt x="4361" y="7689"/>
                      <a:pt x="4392" y="8070"/>
                    </a:cubicBezTo>
                    <a:cubicBezTo>
                      <a:pt x="4432" y="8563"/>
                      <a:pt x="4662" y="9068"/>
                      <a:pt x="5178" y="9210"/>
                    </a:cubicBezTo>
                    <a:cubicBezTo>
                      <a:pt x="5268" y="9235"/>
                      <a:pt x="5354" y="9246"/>
                      <a:pt x="5439" y="9246"/>
                    </a:cubicBezTo>
                    <a:cubicBezTo>
                      <a:pt x="6372" y="9246"/>
                      <a:pt x="7016" y="7837"/>
                      <a:pt x="7429" y="7033"/>
                    </a:cubicBezTo>
                    <a:cubicBezTo>
                      <a:pt x="7645" y="7064"/>
                      <a:pt x="7865" y="7081"/>
                      <a:pt x="8085" y="7086"/>
                    </a:cubicBezTo>
                    <a:cubicBezTo>
                      <a:pt x="8093" y="7087"/>
                      <a:pt x="8101" y="7087"/>
                      <a:pt x="8110" y="7087"/>
                    </a:cubicBezTo>
                    <a:cubicBezTo>
                      <a:pt x="8262" y="7087"/>
                      <a:pt x="8412" y="7042"/>
                      <a:pt x="8538" y="6956"/>
                    </a:cubicBezTo>
                    <a:cubicBezTo>
                      <a:pt x="8549" y="6962"/>
                      <a:pt x="8554" y="6969"/>
                      <a:pt x="8564" y="6976"/>
                    </a:cubicBezTo>
                    <a:cubicBezTo>
                      <a:pt x="9487" y="7533"/>
                      <a:pt x="9856" y="8719"/>
                      <a:pt x="10752" y="9325"/>
                    </a:cubicBezTo>
                    <a:cubicBezTo>
                      <a:pt x="11040" y="9519"/>
                      <a:pt x="11467" y="9653"/>
                      <a:pt x="11880" y="9653"/>
                    </a:cubicBezTo>
                    <a:cubicBezTo>
                      <a:pt x="12351" y="9653"/>
                      <a:pt x="12804" y="9479"/>
                      <a:pt x="13010" y="9025"/>
                    </a:cubicBezTo>
                    <a:cubicBezTo>
                      <a:pt x="13550" y="7831"/>
                      <a:pt x="12468" y="6567"/>
                      <a:pt x="14161" y="6126"/>
                    </a:cubicBezTo>
                    <a:cubicBezTo>
                      <a:pt x="15348" y="5814"/>
                      <a:pt x="16361" y="5078"/>
                      <a:pt x="17083" y="4105"/>
                    </a:cubicBezTo>
                    <a:cubicBezTo>
                      <a:pt x="18459" y="2251"/>
                      <a:pt x="16261" y="12"/>
                      <a:pt x="14332" y="12"/>
                    </a:cubicBezTo>
                    <a:cubicBezTo>
                      <a:pt x="14197" y="12"/>
                      <a:pt x="14062" y="23"/>
                      <a:pt x="13930" y="46"/>
                    </a:cubicBezTo>
                    <a:cubicBezTo>
                      <a:pt x="13060" y="197"/>
                      <a:pt x="12693" y="1318"/>
                      <a:pt x="12449" y="2021"/>
                    </a:cubicBezTo>
                    <a:cubicBezTo>
                      <a:pt x="11900" y="3600"/>
                      <a:pt x="10801" y="5089"/>
                      <a:pt x="9090" y="5475"/>
                    </a:cubicBezTo>
                    <a:cubicBezTo>
                      <a:pt x="9051" y="5468"/>
                      <a:pt x="9010" y="5464"/>
                      <a:pt x="8970" y="5464"/>
                    </a:cubicBezTo>
                    <a:cubicBezTo>
                      <a:pt x="8814" y="5464"/>
                      <a:pt x="8660" y="5517"/>
                      <a:pt x="8535" y="5615"/>
                    </a:cubicBezTo>
                    <a:cubicBezTo>
                      <a:pt x="8403" y="5521"/>
                      <a:pt x="8246" y="5473"/>
                      <a:pt x="8083" y="5473"/>
                    </a:cubicBezTo>
                    <a:cubicBezTo>
                      <a:pt x="7602" y="5464"/>
                      <a:pt x="7121" y="5362"/>
                      <a:pt x="6657" y="5191"/>
                    </a:cubicBezTo>
                    <a:cubicBezTo>
                      <a:pt x="5291" y="4213"/>
                      <a:pt x="3909" y="3408"/>
                      <a:pt x="3613" y="1544"/>
                    </a:cubicBezTo>
                    <a:cubicBezTo>
                      <a:pt x="3593" y="1409"/>
                      <a:pt x="3511" y="1298"/>
                      <a:pt x="3413" y="1203"/>
                    </a:cubicBezTo>
                    <a:cubicBezTo>
                      <a:pt x="3401" y="1066"/>
                      <a:pt x="3397" y="927"/>
                      <a:pt x="3401" y="789"/>
                    </a:cubicBezTo>
                    <a:cubicBezTo>
                      <a:pt x="3418" y="292"/>
                      <a:pt x="3013" y="1"/>
                      <a:pt x="2596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2016;p45">
                <a:extLst>
                  <a:ext uri="{FF2B5EF4-FFF2-40B4-BE49-F238E27FC236}">
                    <a16:creationId xmlns:a16="http://schemas.microsoft.com/office/drawing/2014/main" id="{95F2081F-A60D-30F8-3571-CFF5B5F78C8A}"/>
                  </a:ext>
                </a:extLst>
              </p:cNvPr>
              <p:cNvSpPr/>
              <p:nvPr/>
            </p:nvSpPr>
            <p:spPr>
              <a:xfrm>
                <a:off x="3062158" y="2656516"/>
                <a:ext cx="494948" cy="432673"/>
              </a:xfrm>
              <a:custGeom>
                <a:avLst/>
                <a:gdLst/>
                <a:ahLst/>
                <a:cxnLst/>
                <a:rect l="l" t="t" r="r" b="b"/>
                <a:pathLst>
                  <a:path w="35717" h="31223" extrusionOk="0">
                    <a:moveTo>
                      <a:pt x="2087" y="1"/>
                    </a:moveTo>
                    <a:cubicBezTo>
                      <a:pt x="1931" y="1"/>
                      <a:pt x="1789" y="89"/>
                      <a:pt x="1757" y="293"/>
                    </a:cubicBezTo>
                    <a:lnTo>
                      <a:pt x="1759" y="293"/>
                    </a:lnTo>
                    <a:cubicBezTo>
                      <a:pt x="0" y="11797"/>
                      <a:pt x="720" y="27652"/>
                      <a:pt x="14584" y="30828"/>
                    </a:cubicBezTo>
                    <a:cubicBezTo>
                      <a:pt x="15751" y="31096"/>
                      <a:pt x="16870" y="31222"/>
                      <a:pt x="17939" y="31222"/>
                    </a:cubicBezTo>
                    <a:cubicBezTo>
                      <a:pt x="29869" y="31222"/>
                      <a:pt x="35717" y="15533"/>
                      <a:pt x="34249" y="5261"/>
                    </a:cubicBezTo>
                    <a:cubicBezTo>
                      <a:pt x="34220" y="5056"/>
                      <a:pt x="34079" y="4968"/>
                      <a:pt x="33924" y="4968"/>
                    </a:cubicBezTo>
                    <a:cubicBezTo>
                      <a:pt x="33691" y="4968"/>
                      <a:pt x="33426" y="5169"/>
                      <a:pt x="33470" y="5476"/>
                    </a:cubicBezTo>
                    <a:cubicBezTo>
                      <a:pt x="34998" y="16171"/>
                      <a:pt x="28894" y="30242"/>
                      <a:pt x="17421" y="30242"/>
                    </a:cubicBezTo>
                    <a:cubicBezTo>
                      <a:pt x="16027" y="30242"/>
                      <a:pt x="14554" y="30034"/>
                      <a:pt x="13006" y="29587"/>
                    </a:cubicBezTo>
                    <a:cubicBezTo>
                      <a:pt x="985" y="26118"/>
                      <a:pt x="1020" y="10425"/>
                      <a:pt x="2536" y="508"/>
                    </a:cubicBezTo>
                    <a:cubicBezTo>
                      <a:pt x="2583" y="202"/>
                      <a:pt x="2321" y="1"/>
                      <a:pt x="20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2017;p45">
                <a:extLst>
                  <a:ext uri="{FF2B5EF4-FFF2-40B4-BE49-F238E27FC236}">
                    <a16:creationId xmlns:a16="http://schemas.microsoft.com/office/drawing/2014/main" id="{94234FB2-CDC1-0720-CD13-A182C0322E88}"/>
                  </a:ext>
                </a:extLst>
              </p:cNvPr>
              <p:cNvSpPr/>
              <p:nvPr/>
            </p:nvSpPr>
            <p:spPr>
              <a:xfrm>
                <a:off x="3519941" y="2813910"/>
                <a:ext cx="70438" cy="69329"/>
              </a:xfrm>
              <a:custGeom>
                <a:avLst/>
                <a:gdLst/>
                <a:ahLst/>
                <a:cxnLst/>
                <a:rect l="l" t="t" r="r" b="b"/>
                <a:pathLst>
                  <a:path w="5083" h="5003" extrusionOk="0">
                    <a:moveTo>
                      <a:pt x="2806" y="1"/>
                    </a:moveTo>
                    <a:cubicBezTo>
                      <a:pt x="1946" y="1"/>
                      <a:pt x="1038" y="432"/>
                      <a:pt x="525" y="1232"/>
                    </a:cubicBezTo>
                    <a:cubicBezTo>
                      <a:pt x="330" y="1539"/>
                      <a:pt x="609" y="1828"/>
                      <a:pt x="891" y="1828"/>
                    </a:cubicBezTo>
                    <a:cubicBezTo>
                      <a:pt x="1014" y="1828"/>
                      <a:pt x="1137" y="1773"/>
                      <a:pt x="1223" y="1641"/>
                    </a:cubicBezTo>
                    <a:cubicBezTo>
                      <a:pt x="1575" y="1090"/>
                      <a:pt x="2194" y="793"/>
                      <a:pt x="2772" y="793"/>
                    </a:cubicBezTo>
                    <a:cubicBezTo>
                      <a:pt x="3451" y="793"/>
                      <a:pt x="4072" y="1204"/>
                      <a:pt x="4134" y="2100"/>
                    </a:cubicBezTo>
                    <a:cubicBezTo>
                      <a:pt x="4232" y="3502"/>
                      <a:pt x="3152" y="4183"/>
                      <a:pt x="1993" y="4183"/>
                    </a:cubicBezTo>
                    <a:cubicBezTo>
                      <a:pt x="1599" y="4183"/>
                      <a:pt x="1195" y="4104"/>
                      <a:pt x="826" y="3948"/>
                    </a:cubicBezTo>
                    <a:cubicBezTo>
                      <a:pt x="767" y="3923"/>
                      <a:pt x="710" y="3912"/>
                      <a:pt x="655" y="3912"/>
                    </a:cubicBezTo>
                    <a:cubicBezTo>
                      <a:pt x="265" y="3912"/>
                      <a:pt x="1" y="4467"/>
                      <a:pt x="419" y="4644"/>
                    </a:cubicBezTo>
                    <a:cubicBezTo>
                      <a:pt x="960" y="4873"/>
                      <a:pt x="1514" y="5003"/>
                      <a:pt x="2067" y="5003"/>
                    </a:cubicBezTo>
                    <a:cubicBezTo>
                      <a:pt x="2554" y="5003"/>
                      <a:pt x="3041" y="4903"/>
                      <a:pt x="3516" y="4682"/>
                    </a:cubicBezTo>
                    <a:cubicBezTo>
                      <a:pt x="4558" y="4201"/>
                      <a:pt x="5083" y="2906"/>
                      <a:pt x="4915" y="1812"/>
                    </a:cubicBezTo>
                    <a:cubicBezTo>
                      <a:pt x="4726" y="573"/>
                      <a:pt x="3798" y="1"/>
                      <a:pt x="280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2018;p45">
                <a:extLst>
                  <a:ext uri="{FF2B5EF4-FFF2-40B4-BE49-F238E27FC236}">
                    <a16:creationId xmlns:a16="http://schemas.microsoft.com/office/drawing/2014/main" id="{BAE93D83-57FA-8337-9770-72F75C8D0C9D}"/>
                  </a:ext>
                </a:extLst>
              </p:cNvPr>
              <p:cNvSpPr/>
              <p:nvPr/>
            </p:nvSpPr>
            <p:spPr>
              <a:xfrm>
                <a:off x="3526703" y="2834267"/>
                <a:ext cx="36515" cy="36556"/>
              </a:xfrm>
              <a:custGeom>
                <a:avLst/>
                <a:gdLst/>
                <a:ahLst/>
                <a:cxnLst/>
                <a:rect l="l" t="t" r="r" b="b"/>
                <a:pathLst>
                  <a:path w="2635" h="2638" extrusionOk="0">
                    <a:moveTo>
                      <a:pt x="2072" y="0"/>
                    </a:moveTo>
                    <a:cubicBezTo>
                      <a:pt x="1981" y="0"/>
                      <a:pt x="1887" y="40"/>
                      <a:pt x="1806" y="134"/>
                    </a:cubicBezTo>
                    <a:cubicBezTo>
                      <a:pt x="1427" y="577"/>
                      <a:pt x="759" y="660"/>
                      <a:pt x="283" y="973"/>
                    </a:cubicBezTo>
                    <a:cubicBezTo>
                      <a:pt x="115" y="1084"/>
                      <a:pt x="1" y="1342"/>
                      <a:pt x="137" y="1525"/>
                    </a:cubicBezTo>
                    <a:cubicBezTo>
                      <a:pt x="558" y="2092"/>
                      <a:pt x="1217" y="2216"/>
                      <a:pt x="1787" y="2573"/>
                    </a:cubicBezTo>
                    <a:cubicBezTo>
                      <a:pt x="1858" y="2618"/>
                      <a:pt x="1929" y="2637"/>
                      <a:pt x="1995" y="2637"/>
                    </a:cubicBezTo>
                    <a:cubicBezTo>
                      <a:pt x="2339" y="2637"/>
                      <a:pt x="2564" y="2108"/>
                      <a:pt x="2196" y="1877"/>
                    </a:cubicBezTo>
                    <a:cubicBezTo>
                      <a:pt x="1913" y="1698"/>
                      <a:pt x="1507" y="1593"/>
                      <a:pt x="1187" y="1412"/>
                    </a:cubicBezTo>
                    <a:lnTo>
                      <a:pt x="1187" y="1412"/>
                    </a:lnTo>
                    <a:cubicBezTo>
                      <a:pt x="1616" y="1224"/>
                      <a:pt x="2064" y="1071"/>
                      <a:pt x="2377" y="705"/>
                    </a:cubicBezTo>
                    <a:cubicBezTo>
                      <a:pt x="2635" y="405"/>
                      <a:pt x="2366" y="0"/>
                      <a:pt x="20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2019;p45">
                <a:extLst>
                  <a:ext uri="{FF2B5EF4-FFF2-40B4-BE49-F238E27FC236}">
                    <a16:creationId xmlns:a16="http://schemas.microsoft.com/office/drawing/2014/main" id="{8A29B0B2-172A-DCEF-3F24-F23330DE2037}"/>
                  </a:ext>
                </a:extLst>
              </p:cNvPr>
              <p:cNvSpPr/>
              <p:nvPr/>
            </p:nvSpPr>
            <p:spPr>
              <a:xfrm>
                <a:off x="3021320" y="2836775"/>
                <a:ext cx="79154" cy="85099"/>
              </a:xfrm>
              <a:custGeom>
                <a:avLst/>
                <a:gdLst/>
                <a:ahLst/>
                <a:cxnLst/>
                <a:rect l="l" t="t" r="r" b="b"/>
                <a:pathLst>
                  <a:path w="5712" h="6141" extrusionOk="0">
                    <a:moveTo>
                      <a:pt x="3438" y="1"/>
                    </a:moveTo>
                    <a:cubicBezTo>
                      <a:pt x="1619" y="1"/>
                      <a:pt x="1" y="2274"/>
                      <a:pt x="363" y="4060"/>
                    </a:cubicBezTo>
                    <a:cubicBezTo>
                      <a:pt x="644" y="5453"/>
                      <a:pt x="1887" y="6140"/>
                      <a:pt x="3154" y="6140"/>
                    </a:cubicBezTo>
                    <a:cubicBezTo>
                      <a:pt x="3994" y="6140"/>
                      <a:pt x="4845" y="5838"/>
                      <a:pt x="5431" y="5239"/>
                    </a:cubicBezTo>
                    <a:cubicBezTo>
                      <a:pt x="5711" y="4954"/>
                      <a:pt x="5437" y="4548"/>
                      <a:pt x="5130" y="4548"/>
                    </a:cubicBezTo>
                    <a:cubicBezTo>
                      <a:pt x="5038" y="4548"/>
                      <a:pt x="4944" y="4584"/>
                      <a:pt x="4860" y="4670"/>
                    </a:cubicBezTo>
                    <a:cubicBezTo>
                      <a:pt x="4410" y="5128"/>
                      <a:pt x="3797" y="5357"/>
                      <a:pt x="3193" y="5357"/>
                    </a:cubicBezTo>
                    <a:cubicBezTo>
                      <a:pt x="2352" y="5357"/>
                      <a:pt x="1530" y="4914"/>
                      <a:pt x="1194" y="4031"/>
                    </a:cubicBezTo>
                    <a:cubicBezTo>
                      <a:pt x="689" y="2708"/>
                      <a:pt x="2059" y="835"/>
                      <a:pt x="3452" y="835"/>
                    </a:cubicBezTo>
                    <a:cubicBezTo>
                      <a:pt x="3736" y="835"/>
                      <a:pt x="4021" y="913"/>
                      <a:pt x="4291" y="1088"/>
                    </a:cubicBezTo>
                    <a:cubicBezTo>
                      <a:pt x="4362" y="1135"/>
                      <a:pt x="4433" y="1155"/>
                      <a:pt x="4500" y="1155"/>
                    </a:cubicBezTo>
                    <a:cubicBezTo>
                      <a:pt x="4838" y="1155"/>
                      <a:pt x="5060" y="628"/>
                      <a:pt x="4697" y="391"/>
                    </a:cubicBezTo>
                    <a:cubicBezTo>
                      <a:pt x="4281" y="120"/>
                      <a:pt x="3854" y="1"/>
                      <a:pt x="34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2020;p45">
                <a:extLst>
                  <a:ext uri="{FF2B5EF4-FFF2-40B4-BE49-F238E27FC236}">
                    <a16:creationId xmlns:a16="http://schemas.microsoft.com/office/drawing/2014/main" id="{047D620B-A8CF-5842-DDB3-A426BC1BC2CB}"/>
                  </a:ext>
                </a:extLst>
              </p:cNvPr>
              <p:cNvSpPr/>
              <p:nvPr/>
            </p:nvSpPr>
            <p:spPr>
              <a:xfrm>
                <a:off x="3051280" y="2862979"/>
                <a:ext cx="40325" cy="37083"/>
              </a:xfrm>
              <a:custGeom>
                <a:avLst/>
                <a:gdLst/>
                <a:ahLst/>
                <a:cxnLst/>
                <a:rect l="l" t="t" r="r" b="b"/>
                <a:pathLst>
                  <a:path w="2910" h="2676" extrusionOk="0">
                    <a:moveTo>
                      <a:pt x="576" y="1"/>
                    </a:moveTo>
                    <a:cubicBezTo>
                      <a:pt x="150" y="1"/>
                      <a:pt x="0" y="678"/>
                      <a:pt x="468" y="793"/>
                    </a:cubicBezTo>
                    <a:cubicBezTo>
                      <a:pt x="902" y="901"/>
                      <a:pt x="1313" y="1071"/>
                      <a:pt x="1728" y="1231"/>
                    </a:cubicBezTo>
                    <a:lnTo>
                      <a:pt x="1728" y="1231"/>
                    </a:lnTo>
                    <a:cubicBezTo>
                      <a:pt x="1483" y="1479"/>
                      <a:pt x="1226" y="1716"/>
                      <a:pt x="993" y="1976"/>
                    </a:cubicBezTo>
                    <a:cubicBezTo>
                      <a:pt x="728" y="2271"/>
                      <a:pt x="998" y="2676"/>
                      <a:pt x="1297" y="2676"/>
                    </a:cubicBezTo>
                    <a:cubicBezTo>
                      <a:pt x="1388" y="2676"/>
                      <a:pt x="1482" y="2638"/>
                      <a:pt x="1564" y="2547"/>
                    </a:cubicBezTo>
                    <a:cubicBezTo>
                      <a:pt x="1936" y="2133"/>
                      <a:pt x="2367" y="1777"/>
                      <a:pt x="2717" y="1342"/>
                    </a:cubicBezTo>
                    <a:cubicBezTo>
                      <a:pt x="2909" y="1103"/>
                      <a:pt x="2849" y="767"/>
                      <a:pt x="2539" y="667"/>
                    </a:cubicBezTo>
                    <a:cubicBezTo>
                      <a:pt x="1914" y="466"/>
                      <a:pt x="1322" y="174"/>
                      <a:pt x="683" y="14"/>
                    </a:cubicBezTo>
                    <a:cubicBezTo>
                      <a:pt x="646" y="5"/>
                      <a:pt x="610" y="1"/>
                      <a:pt x="5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2021;p45">
                <a:extLst>
                  <a:ext uri="{FF2B5EF4-FFF2-40B4-BE49-F238E27FC236}">
                    <a16:creationId xmlns:a16="http://schemas.microsoft.com/office/drawing/2014/main" id="{0091A27B-576D-7BB5-6195-E3EEA5746E1D}"/>
                  </a:ext>
                </a:extLst>
              </p:cNvPr>
              <p:cNvSpPr/>
              <p:nvPr/>
            </p:nvSpPr>
            <p:spPr>
              <a:xfrm>
                <a:off x="3031450" y="2498527"/>
                <a:ext cx="510469" cy="295761"/>
              </a:xfrm>
              <a:custGeom>
                <a:avLst/>
                <a:gdLst/>
                <a:ahLst/>
                <a:cxnLst/>
                <a:rect l="l" t="t" r="r" b="b"/>
                <a:pathLst>
                  <a:path w="36837" h="21343" extrusionOk="0">
                    <a:moveTo>
                      <a:pt x="19037" y="1"/>
                    </a:moveTo>
                    <a:cubicBezTo>
                      <a:pt x="14538" y="1"/>
                      <a:pt x="9184" y="4030"/>
                      <a:pt x="4832" y="4030"/>
                    </a:cubicBezTo>
                    <a:cubicBezTo>
                      <a:pt x="3320" y="4030"/>
                      <a:pt x="1930" y="3544"/>
                      <a:pt x="738" y="2234"/>
                    </a:cubicBezTo>
                    <a:cubicBezTo>
                      <a:pt x="658" y="2146"/>
                      <a:pt x="563" y="2109"/>
                      <a:pt x="470" y="2109"/>
                    </a:cubicBezTo>
                    <a:cubicBezTo>
                      <a:pt x="230" y="2109"/>
                      <a:pt x="0" y="2357"/>
                      <a:pt x="63" y="2627"/>
                    </a:cubicBezTo>
                    <a:cubicBezTo>
                      <a:pt x="871" y="6169"/>
                      <a:pt x="989" y="9798"/>
                      <a:pt x="4229" y="11971"/>
                    </a:cubicBezTo>
                    <a:cubicBezTo>
                      <a:pt x="5690" y="12951"/>
                      <a:pt x="7388" y="13312"/>
                      <a:pt x="9148" y="13312"/>
                    </a:cubicBezTo>
                    <a:cubicBezTo>
                      <a:pt x="12068" y="13312"/>
                      <a:pt x="15159" y="12318"/>
                      <a:pt x="17622" y="11507"/>
                    </a:cubicBezTo>
                    <a:cubicBezTo>
                      <a:pt x="18528" y="11211"/>
                      <a:pt x="19407" y="10806"/>
                      <a:pt x="20299" y="10467"/>
                    </a:cubicBezTo>
                    <a:cubicBezTo>
                      <a:pt x="20914" y="10233"/>
                      <a:pt x="21479" y="10130"/>
                      <a:pt x="22007" y="10130"/>
                    </a:cubicBezTo>
                    <a:cubicBezTo>
                      <a:pt x="23669" y="10130"/>
                      <a:pt x="24953" y="11155"/>
                      <a:pt x="26229" y="12343"/>
                    </a:cubicBezTo>
                    <a:cubicBezTo>
                      <a:pt x="27578" y="13598"/>
                      <a:pt x="29182" y="14396"/>
                      <a:pt x="30950" y="14850"/>
                    </a:cubicBezTo>
                    <a:cubicBezTo>
                      <a:pt x="32419" y="15229"/>
                      <a:pt x="31606" y="17505"/>
                      <a:pt x="32231" y="18590"/>
                    </a:cubicBezTo>
                    <a:cubicBezTo>
                      <a:pt x="33162" y="20207"/>
                      <a:pt x="34412" y="20791"/>
                      <a:pt x="36169" y="21324"/>
                    </a:cubicBezTo>
                    <a:cubicBezTo>
                      <a:pt x="36213" y="21337"/>
                      <a:pt x="36254" y="21343"/>
                      <a:pt x="36293" y="21343"/>
                    </a:cubicBezTo>
                    <a:cubicBezTo>
                      <a:pt x="36701" y="21343"/>
                      <a:pt x="36837" y="20682"/>
                      <a:pt x="36384" y="20545"/>
                    </a:cubicBezTo>
                    <a:cubicBezTo>
                      <a:pt x="33557" y="19686"/>
                      <a:pt x="32733" y="17093"/>
                      <a:pt x="32464" y="14562"/>
                    </a:cubicBezTo>
                    <a:cubicBezTo>
                      <a:pt x="32438" y="14325"/>
                      <a:pt x="32298" y="14181"/>
                      <a:pt x="32061" y="14159"/>
                    </a:cubicBezTo>
                    <a:cubicBezTo>
                      <a:pt x="28206" y="13773"/>
                      <a:pt x="26894" y="10666"/>
                      <a:pt x="23778" y="9310"/>
                    </a:cubicBezTo>
                    <a:cubicBezTo>
                      <a:pt x="23409" y="9150"/>
                      <a:pt x="23009" y="9083"/>
                      <a:pt x="22593" y="9083"/>
                    </a:cubicBezTo>
                    <a:cubicBezTo>
                      <a:pt x="21121" y="9083"/>
                      <a:pt x="19454" y="9922"/>
                      <a:pt x="18291" y="10389"/>
                    </a:cubicBezTo>
                    <a:cubicBezTo>
                      <a:pt x="15567" y="11483"/>
                      <a:pt x="12592" y="12377"/>
                      <a:pt x="9638" y="12377"/>
                    </a:cubicBezTo>
                    <a:cubicBezTo>
                      <a:pt x="8522" y="12377"/>
                      <a:pt x="7409" y="12249"/>
                      <a:pt x="6314" y="11957"/>
                    </a:cubicBezTo>
                    <a:cubicBezTo>
                      <a:pt x="2288" y="10883"/>
                      <a:pt x="1768" y="7089"/>
                      <a:pt x="1093" y="3628"/>
                    </a:cubicBezTo>
                    <a:lnTo>
                      <a:pt x="1093" y="3628"/>
                    </a:lnTo>
                    <a:cubicBezTo>
                      <a:pt x="2143" y="4365"/>
                      <a:pt x="3356" y="4652"/>
                      <a:pt x="4645" y="4652"/>
                    </a:cubicBezTo>
                    <a:cubicBezTo>
                      <a:pt x="8378" y="4652"/>
                      <a:pt x="12754" y="2251"/>
                      <a:pt x="15685" y="1450"/>
                    </a:cubicBezTo>
                    <a:cubicBezTo>
                      <a:pt x="16570" y="1208"/>
                      <a:pt x="17424" y="1086"/>
                      <a:pt x="18246" y="1086"/>
                    </a:cubicBezTo>
                    <a:cubicBezTo>
                      <a:pt x="20307" y="1086"/>
                      <a:pt x="22170" y="1853"/>
                      <a:pt x="23823" y="3427"/>
                    </a:cubicBezTo>
                    <a:cubicBezTo>
                      <a:pt x="24607" y="4174"/>
                      <a:pt x="25841" y="4211"/>
                      <a:pt x="26842" y="4328"/>
                    </a:cubicBezTo>
                    <a:cubicBezTo>
                      <a:pt x="30602" y="4768"/>
                      <a:pt x="33507" y="5275"/>
                      <a:pt x="34677" y="9376"/>
                    </a:cubicBezTo>
                    <a:cubicBezTo>
                      <a:pt x="35288" y="11530"/>
                      <a:pt x="35516" y="14356"/>
                      <a:pt x="35622" y="16569"/>
                    </a:cubicBezTo>
                    <a:cubicBezTo>
                      <a:pt x="35634" y="16828"/>
                      <a:pt x="35842" y="16959"/>
                      <a:pt x="36045" y="16959"/>
                    </a:cubicBezTo>
                    <a:cubicBezTo>
                      <a:pt x="36247" y="16959"/>
                      <a:pt x="36442" y="16829"/>
                      <a:pt x="36430" y="16569"/>
                    </a:cubicBezTo>
                    <a:cubicBezTo>
                      <a:pt x="36288" y="13615"/>
                      <a:pt x="36294" y="8673"/>
                      <a:pt x="34176" y="6354"/>
                    </a:cubicBezTo>
                    <a:cubicBezTo>
                      <a:pt x="33385" y="5486"/>
                      <a:pt x="32342" y="4382"/>
                      <a:pt x="31166" y="4038"/>
                    </a:cubicBezTo>
                    <a:cubicBezTo>
                      <a:pt x="28532" y="3264"/>
                      <a:pt x="25502" y="4060"/>
                      <a:pt x="23385" y="1848"/>
                    </a:cubicBezTo>
                    <a:cubicBezTo>
                      <a:pt x="22096" y="499"/>
                      <a:pt x="20619" y="1"/>
                      <a:pt x="190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2022;p45">
                <a:extLst>
                  <a:ext uri="{FF2B5EF4-FFF2-40B4-BE49-F238E27FC236}">
                    <a16:creationId xmlns:a16="http://schemas.microsoft.com/office/drawing/2014/main" id="{268EC330-CDBF-289B-5C92-8C6108E7E483}"/>
                  </a:ext>
                </a:extLst>
              </p:cNvPr>
              <p:cNvSpPr/>
              <p:nvPr/>
            </p:nvSpPr>
            <p:spPr>
              <a:xfrm>
                <a:off x="3078898" y="2673353"/>
                <a:ext cx="86706" cy="169491"/>
              </a:xfrm>
              <a:custGeom>
                <a:avLst/>
                <a:gdLst/>
                <a:ahLst/>
                <a:cxnLst/>
                <a:rect l="l" t="t" r="r" b="b"/>
                <a:pathLst>
                  <a:path w="6257" h="12231" extrusionOk="0">
                    <a:moveTo>
                      <a:pt x="5692" y="1"/>
                    </a:moveTo>
                    <a:cubicBezTo>
                      <a:pt x="5569" y="1"/>
                      <a:pt x="5444" y="55"/>
                      <a:pt x="5358" y="186"/>
                    </a:cubicBezTo>
                    <a:cubicBezTo>
                      <a:pt x="4143" y="2033"/>
                      <a:pt x="2691" y="3693"/>
                      <a:pt x="1725" y="5696"/>
                    </a:cubicBezTo>
                    <a:cubicBezTo>
                      <a:pt x="838" y="7529"/>
                      <a:pt x="367" y="9724"/>
                      <a:pt x="49" y="11723"/>
                    </a:cubicBezTo>
                    <a:cubicBezTo>
                      <a:pt x="0" y="12029"/>
                      <a:pt x="262" y="12230"/>
                      <a:pt x="496" y="12230"/>
                    </a:cubicBezTo>
                    <a:cubicBezTo>
                      <a:pt x="651" y="12230"/>
                      <a:pt x="795" y="12142"/>
                      <a:pt x="828" y="11938"/>
                    </a:cubicBezTo>
                    <a:cubicBezTo>
                      <a:pt x="1112" y="10157"/>
                      <a:pt x="1598" y="8424"/>
                      <a:pt x="2182" y="6719"/>
                    </a:cubicBezTo>
                    <a:cubicBezTo>
                      <a:pt x="2973" y="4417"/>
                      <a:pt x="4740" y="2595"/>
                      <a:pt x="6056" y="594"/>
                    </a:cubicBezTo>
                    <a:cubicBezTo>
                      <a:pt x="6256" y="290"/>
                      <a:pt x="5976" y="1"/>
                      <a:pt x="56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2023;p45">
                <a:extLst>
                  <a:ext uri="{FF2B5EF4-FFF2-40B4-BE49-F238E27FC236}">
                    <a16:creationId xmlns:a16="http://schemas.microsoft.com/office/drawing/2014/main" id="{DEB354F7-1BE7-B16B-0801-0A68B2BD3E29}"/>
                  </a:ext>
                </a:extLst>
              </p:cNvPr>
              <p:cNvSpPr/>
              <p:nvPr/>
            </p:nvSpPr>
            <p:spPr>
              <a:xfrm>
                <a:off x="3040485" y="2545546"/>
                <a:ext cx="499452" cy="239929"/>
              </a:xfrm>
              <a:custGeom>
                <a:avLst/>
                <a:gdLst/>
                <a:ahLst/>
                <a:cxnLst/>
                <a:rect l="l" t="t" r="r" b="b"/>
                <a:pathLst>
                  <a:path w="36042" h="17314" extrusionOk="0">
                    <a:moveTo>
                      <a:pt x="491" y="0"/>
                    </a:moveTo>
                    <a:cubicBezTo>
                      <a:pt x="242" y="0"/>
                      <a:pt x="1" y="194"/>
                      <a:pt x="112" y="489"/>
                    </a:cubicBezTo>
                    <a:cubicBezTo>
                      <a:pt x="960" y="2751"/>
                      <a:pt x="3702" y="3404"/>
                      <a:pt x="5797" y="4053"/>
                    </a:cubicBezTo>
                    <a:cubicBezTo>
                      <a:pt x="8057" y="4755"/>
                      <a:pt x="10405" y="5028"/>
                      <a:pt x="12759" y="5028"/>
                    </a:cubicBezTo>
                    <a:cubicBezTo>
                      <a:pt x="14534" y="5028"/>
                      <a:pt x="16313" y="4873"/>
                      <a:pt x="18059" y="4628"/>
                    </a:cubicBezTo>
                    <a:cubicBezTo>
                      <a:pt x="19776" y="4386"/>
                      <a:pt x="22311" y="3349"/>
                      <a:pt x="24495" y="3349"/>
                    </a:cubicBezTo>
                    <a:cubicBezTo>
                      <a:pt x="25797" y="3349"/>
                      <a:pt x="26974" y="3718"/>
                      <a:pt x="27777" y="4844"/>
                    </a:cubicBezTo>
                    <a:cubicBezTo>
                      <a:pt x="28588" y="5980"/>
                      <a:pt x="29164" y="7330"/>
                      <a:pt x="30353" y="8152"/>
                    </a:cubicBezTo>
                    <a:cubicBezTo>
                      <a:pt x="30807" y="8467"/>
                      <a:pt x="31236" y="8789"/>
                      <a:pt x="31766" y="8974"/>
                    </a:cubicBezTo>
                    <a:cubicBezTo>
                      <a:pt x="33363" y="9533"/>
                      <a:pt x="33185" y="11090"/>
                      <a:pt x="33071" y="12485"/>
                    </a:cubicBezTo>
                    <a:cubicBezTo>
                      <a:pt x="32906" y="14507"/>
                      <a:pt x="33981" y="15639"/>
                      <a:pt x="35122" y="17143"/>
                    </a:cubicBezTo>
                    <a:cubicBezTo>
                      <a:pt x="35214" y="17264"/>
                      <a:pt x="35340" y="17314"/>
                      <a:pt x="35464" y="17314"/>
                    </a:cubicBezTo>
                    <a:cubicBezTo>
                      <a:pt x="35759" y="17314"/>
                      <a:pt x="36042" y="17028"/>
                      <a:pt x="35820" y="16736"/>
                    </a:cubicBezTo>
                    <a:lnTo>
                      <a:pt x="35822" y="16736"/>
                    </a:lnTo>
                    <a:cubicBezTo>
                      <a:pt x="34847" y="15454"/>
                      <a:pt x="33933" y="14405"/>
                      <a:pt x="33879" y="12485"/>
                    </a:cubicBezTo>
                    <a:cubicBezTo>
                      <a:pt x="33879" y="12473"/>
                      <a:pt x="34122" y="10127"/>
                      <a:pt x="34122" y="9613"/>
                    </a:cubicBezTo>
                    <a:cubicBezTo>
                      <a:pt x="34122" y="9101"/>
                      <a:pt x="33801" y="8860"/>
                      <a:pt x="33419" y="8652"/>
                    </a:cubicBezTo>
                    <a:cubicBezTo>
                      <a:pt x="31451" y="7583"/>
                      <a:pt x="30223" y="7235"/>
                      <a:pt x="28948" y="5196"/>
                    </a:cubicBezTo>
                    <a:cubicBezTo>
                      <a:pt x="28382" y="4290"/>
                      <a:pt x="27642" y="2888"/>
                      <a:pt x="26503" y="2554"/>
                    </a:cubicBezTo>
                    <a:cubicBezTo>
                      <a:pt x="25960" y="2394"/>
                      <a:pt x="25459" y="2325"/>
                      <a:pt x="24974" y="2325"/>
                    </a:cubicBezTo>
                    <a:cubicBezTo>
                      <a:pt x="24025" y="2325"/>
                      <a:pt x="23134" y="2586"/>
                      <a:pt x="22086" y="2928"/>
                    </a:cubicBezTo>
                    <a:cubicBezTo>
                      <a:pt x="19726" y="3696"/>
                      <a:pt x="17183" y="3996"/>
                      <a:pt x="14724" y="4192"/>
                    </a:cubicBezTo>
                    <a:cubicBezTo>
                      <a:pt x="14189" y="4234"/>
                      <a:pt x="13655" y="4254"/>
                      <a:pt x="13122" y="4254"/>
                    </a:cubicBezTo>
                    <a:cubicBezTo>
                      <a:pt x="11096" y="4254"/>
                      <a:pt x="9079" y="3968"/>
                      <a:pt x="7098" y="3553"/>
                    </a:cubicBezTo>
                    <a:cubicBezTo>
                      <a:pt x="5139" y="3144"/>
                      <a:pt x="1661" y="2327"/>
                      <a:pt x="891" y="274"/>
                    </a:cubicBezTo>
                    <a:cubicBezTo>
                      <a:pt x="819" y="83"/>
                      <a:pt x="653" y="0"/>
                      <a:pt x="49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2024;p45">
                <a:extLst>
                  <a:ext uri="{FF2B5EF4-FFF2-40B4-BE49-F238E27FC236}">
                    <a16:creationId xmlns:a16="http://schemas.microsoft.com/office/drawing/2014/main" id="{C17B9947-5754-33B5-E192-E8946EEBAD72}"/>
                  </a:ext>
                </a:extLst>
              </p:cNvPr>
              <p:cNvSpPr/>
              <p:nvPr/>
            </p:nvSpPr>
            <p:spPr>
              <a:xfrm>
                <a:off x="3235294" y="3066657"/>
                <a:ext cx="156798" cy="125521"/>
              </a:xfrm>
              <a:custGeom>
                <a:avLst/>
                <a:gdLst/>
                <a:ahLst/>
                <a:cxnLst/>
                <a:rect l="l" t="t" r="r" b="b"/>
                <a:pathLst>
                  <a:path w="11315" h="9058" extrusionOk="0">
                    <a:moveTo>
                      <a:pt x="10491" y="1"/>
                    </a:moveTo>
                    <a:cubicBezTo>
                      <a:pt x="10290" y="1"/>
                      <a:pt x="10106" y="128"/>
                      <a:pt x="10138" y="385"/>
                    </a:cubicBezTo>
                    <a:cubicBezTo>
                      <a:pt x="10463" y="3004"/>
                      <a:pt x="10114" y="6296"/>
                      <a:pt x="7682" y="7841"/>
                    </a:cubicBezTo>
                    <a:cubicBezTo>
                      <a:pt x="7175" y="8162"/>
                      <a:pt x="6656" y="8294"/>
                      <a:pt x="6140" y="8294"/>
                    </a:cubicBezTo>
                    <a:cubicBezTo>
                      <a:pt x="4810" y="8294"/>
                      <a:pt x="3498" y="7413"/>
                      <a:pt x="2464" y="6598"/>
                    </a:cubicBezTo>
                    <a:cubicBezTo>
                      <a:pt x="808" y="5289"/>
                      <a:pt x="1664" y="2985"/>
                      <a:pt x="1580" y="1147"/>
                    </a:cubicBezTo>
                    <a:cubicBezTo>
                      <a:pt x="1567" y="887"/>
                      <a:pt x="1359" y="757"/>
                      <a:pt x="1157" y="757"/>
                    </a:cubicBezTo>
                    <a:cubicBezTo>
                      <a:pt x="956" y="757"/>
                      <a:pt x="760" y="886"/>
                      <a:pt x="771" y="1147"/>
                    </a:cubicBezTo>
                    <a:cubicBezTo>
                      <a:pt x="875" y="3416"/>
                      <a:pt x="1" y="5528"/>
                      <a:pt x="1895" y="7169"/>
                    </a:cubicBezTo>
                    <a:cubicBezTo>
                      <a:pt x="3135" y="8244"/>
                      <a:pt x="4533" y="9058"/>
                      <a:pt x="6133" y="9058"/>
                    </a:cubicBezTo>
                    <a:cubicBezTo>
                      <a:pt x="6367" y="9058"/>
                      <a:pt x="6605" y="9040"/>
                      <a:pt x="6847" y="9004"/>
                    </a:cubicBezTo>
                    <a:cubicBezTo>
                      <a:pt x="10593" y="8441"/>
                      <a:pt x="11315" y="3355"/>
                      <a:pt x="10945" y="385"/>
                    </a:cubicBezTo>
                    <a:cubicBezTo>
                      <a:pt x="10912" y="130"/>
                      <a:pt x="10693" y="1"/>
                      <a:pt x="104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2025;p45">
                <a:extLst>
                  <a:ext uri="{FF2B5EF4-FFF2-40B4-BE49-F238E27FC236}">
                    <a16:creationId xmlns:a16="http://schemas.microsoft.com/office/drawing/2014/main" id="{CF84220F-DD1F-FC80-2B7A-872909F8D6BC}"/>
                  </a:ext>
                </a:extLst>
              </p:cNvPr>
              <p:cNvSpPr/>
              <p:nvPr/>
            </p:nvSpPr>
            <p:spPr>
              <a:xfrm>
                <a:off x="3190797" y="3102562"/>
                <a:ext cx="135291" cy="144354"/>
              </a:xfrm>
              <a:custGeom>
                <a:avLst/>
                <a:gdLst/>
                <a:ahLst/>
                <a:cxnLst/>
                <a:rect l="l" t="t" r="r" b="b"/>
                <a:pathLst>
                  <a:path w="9763" h="10417" extrusionOk="0">
                    <a:moveTo>
                      <a:pt x="4236" y="1"/>
                    </a:moveTo>
                    <a:cubicBezTo>
                      <a:pt x="4232" y="1"/>
                      <a:pt x="4228" y="1"/>
                      <a:pt x="4225" y="1"/>
                    </a:cubicBezTo>
                    <a:cubicBezTo>
                      <a:pt x="2237" y="53"/>
                      <a:pt x="780" y="1273"/>
                      <a:pt x="439" y="3229"/>
                    </a:cubicBezTo>
                    <a:cubicBezTo>
                      <a:pt x="1" y="5724"/>
                      <a:pt x="1860" y="6470"/>
                      <a:pt x="3875" y="6851"/>
                    </a:cubicBezTo>
                    <a:cubicBezTo>
                      <a:pt x="5238" y="7109"/>
                      <a:pt x="4191" y="10417"/>
                      <a:pt x="5728" y="10417"/>
                    </a:cubicBezTo>
                    <a:cubicBezTo>
                      <a:pt x="5729" y="10417"/>
                      <a:pt x="5730" y="10417"/>
                      <a:pt x="5731" y="10417"/>
                    </a:cubicBezTo>
                    <a:cubicBezTo>
                      <a:pt x="7422" y="10415"/>
                      <a:pt x="8599" y="7931"/>
                      <a:pt x="9516" y="6801"/>
                    </a:cubicBezTo>
                    <a:cubicBezTo>
                      <a:pt x="9762" y="6496"/>
                      <a:pt x="9495" y="6091"/>
                      <a:pt x="9208" y="6091"/>
                    </a:cubicBezTo>
                    <a:cubicBezTo>
                      <a:pt x="9117" y="6091"/>
                      <a:pt x="9024" y="6132"/>
                      <a:pt x="8945" y="6229"/>
                    </a:cubicBezTo>
                    <a:cubicBezTo>
                      <a:pt x="8267" y="7065"/>
                      <a:pt x="7681" y="7964"/>
                      <a:pt x="6965" y="8772"/>
                    </a:cubicBezTo>
                    <a:cubicBezTo>
                      <a:pt x="6596" y="9189"/>
                      <a:pt x="6320" y="9357"/>
                      <a:pt x="6111" y="9357"/>
                    </a:cubicBezTo>
                    <a:cubicBezTo>
                      <a:pt x="5444" y="9357"/>
                      <a:pt x="5452" y="7655"/>
                      <a:pt x="5320" y="6794"/>
                    </a:cubicBezTo>
                    <a:cubicBezTo>
                      <a:pt x="5242" y="6274"/>
                      <a:pt x="4460" y="6170"/>
                      <a:pt x="4090" y="6072"/>
                    </a:cubicBezTo>
                    <a:cubicBezTo>
                      <a:pt x="2686" y="5698"/>
                      <a:pt x="1358" y="5643"/>
                      <a:pt x="1207" y="3827"/>
                    </a:cubicBezTo>
                    <a:cubicBezTo>
                      <a:pt x="1060" y="2068"/>
                      <a:pt x="2597" y="851"/>
                      <a:pt x="4225" y="809"/>
                    </a:cubicBezTo>
                    <a:cubicBezTo>
                      <a:pt x="4740" y="796"/>
                      <a:pt x="4746" y="1"/>
                      <a:pt x="4236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2026;p45">
                <a:extLst>
                  <a:ext uri="{FF2B5EF4-FFF2-40B4-BE49-F238E27FC236}">
                    <a16:creationId xmlns:a16="http://schemas.microsoft.com/office/drawing/2014/main" id="{EDED63C4-B64F-231D-8B18-A04BC5AA669E}"/>
                  </a:ext>
                </a:extLst>
              </p:cNvPr>
              <p:cNvSpPr/>
              <p:nvPr/>
            </p:nvSpPr>
            <p:spPr>
              <a:xfrm>
                <a:off x="3310776" y="3103670"/>
                <a:ext cx="136469" cy="141596"/>
              </a:xfrm>
              <a:custGeom>
                <a:avLst/>
                <a:gdLst/>
                <a:ahLst/>
                <a:cxnLst/>
                <a:rect l="l" t="t" r="r" b="b"/>
                <a:pathLst>
                  <a:path w="9848" h="10218" extrusionOk="0">
                    <a:moveTo>
                      <a:pt x="5452" y="0"/>
                    </a:moveTo>
                    <a:cubicBezTo>
                      <a:pt x="4981" y="0"/>
                      <a:pt x="5001" y="760"/>
                      <a:pt x="5498" y="809"/>
                    </a:cubicBezTo>
                    <a:cubicBezTo>
                      <a:pt x="6500" y="909"/>
                      <a:pt x="7346" y="1200"/>
                      <a:pt x="8122" y="1865"/>
                    </a:cubicBezTo>
                    <a:cubicBezTo>
                      <a:pt x="9848" y="3347"/>
                      <a:pt x="8272" y="5175"/>
                      <a:pt x="6479" y="5317"/>
                    </a:cubicBezTo>
                    <a:cubicBezTo>
                      <a:pt x="5875" y="5363"/>
                      <a:pt x="5298" y="5647"/>
                      <a:pt x="5070" y="6236"/>
                    </a:cubicBezTo>
                    <a:cubicBezTo>
                      <a:pt x="4748" y="7058"/>
                      <a:pt x="4814" y="7957"/>
                      <a:pt x="4635" y="8812"/>
                    </a:cubicBezTo>
                    <a:cubicBezTo>
                      <a:pt x="4532" y="9311"/>
                      <a:pt x="4318" y="9510"/>
                      <a:pt x="4042" y="9510"/>
                    </a:cubicBezTo>
                    <a:cubicBezTo>
                      <a:pt x="3058" y="9510"/>
                      <a:pt x="1287" y="6975"/>
                      <a:pt x="921" y="6501"/>
                    </a:cubicBezTo>
                    <a:cubicBezTo>
                      <a:pt x="829" y="6381"/>
                      <a:pt x="703" y="6331"/>
                      <a:pt x="579" y="6331"/>
                    </a:cubicBezTo>
                    <a:cubicBezTo>
                      <a:pt x="283" y="6331"/>
                      <a:pt x="0" y="6616"/>
                      <a:pt x="225" y="6908"/>
                    </a:cubicBezTo>
                    <a:cubicBezTo>
                      <a:pt x="1222" y="8208"/>
                      <a:pt x="2131" y="10217"/>
                      <a:pt x="3997" y="10217"/>
                    </a:cubicBezTo>
                    <a:cubicBezTo>
                      <a:pt x="4096" y="10217"/>
                      <a:pt x="4198" y="10212"/>
                      <a:pt x="4303" y="10200"/>
                    </a:cubicBezTo>
                    <a:cubicBezTo>
                      <a:pt x="5709" y="10042"/>
                      <a:pt x="5520" y="7918"/>
                      <a:pt x="5686" y="6951"/>
                    </a:cubicBezTo>
                    <a:cubicBezTo>
                      <a:pt x="5884" y="5812"/>
                      <a:pt x="7798" y="6267"/>
                      <a:pt x="8529" y="5616"/>
                    </a:cubicBezTo>
                    <a:cubicBezTo>
                      <a:pt x="9285" y="4941"/>
                      <a:pt x="9604" y="4238"/>
                      <a:pt x="9614" y="3231"/>
                    </a:cubicBezTo>
                    <a:cubicBezTo>
                      <a:pt x="9638" y="1140"/>
                      <a:pt x="7192" y="170"/>
                      <a:pt x="5498" y="2"/>
                    </a:cubicBezTo>
                    <a:cubicBezTo>
                      <a:pt x="5482" y="1"/>
                      <a:pt x="5467" y="0"/>
                      <a:pt x="54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2027;p45">
                <a:extLst>
                  <a:ext uri="{FF2B5EF4-FFF2-40B4-BE49-F238E27FC236}">
                    <a16:creationId xmlns:a16="http://schemas.microsoft.com/office/drawing/2014/main" id="{2CAA0211-EAD0-F0D8-71F6-79B4EE5AE7C3}"/>
                  </a:ext>
                </a:extLst>
              </p:cNvPr>
              <p:cNvSpPr/>
              <p:nvPr/>
            </p:nvSpPr>
            <p:spPr>
              <a:xfrm>
                <a:off x="2892487" y="3111112"/>
                <a:ext cx="531103" cy="436068"/>
              </a:xfrm>
              <a:custGeom>
                <a:avLst/>
                <a:gdLst/>
                <a:ahLst/>
                <a:cxnLst/>
                <a:rect l="l" t="t" r="r" b="b"/>
                <a:pathLst>
                  <a:path w="38326" h="31468" extrusionOk="0">
                    <a:moveTo>
                      <a:pt x="23422" y="0"/>
                    </a:moveTo>
                    <a:cubicBezTo>
                      <a:pt x="23385" y="0"/>
                      <a:pt x="23345" y="6"/>
                      <a:pt x="23304" y="18"/>
                    </a:cubicBezTo>
                    <a:cubicBezTo>
                      <a:pt x="13840" y="2697"/>
                      <a:pt x="5337" y="12130"/>
                      <a:pt x="2557" y="21363"/>
                    </a:cubicBezTo>
                    <a:cubicBezTo>
                      <a:pt x="1560" y="24673"/>
                      <a:pt x="731" y="29087"/>
                      <a:pt x="4527" y="30756"/>
                    </a:cubicBezTo>
                    <a:cubicBezTo>
                      <a:pt x="6005" y="31404"/>
                      <a:pt x="7789" y="31445"/>
                      <a:pt x="9452" y="31445"/>
                    </a:cubicBezTo>
                    <a:cubicBezTo>
                      <a:pt x="9694" y="31445"/>
                      <a:pt x="9935" y="31444"/>
                      <a:pt x="10171" y="31444"/>
                    </a:cubicBezTo>
                    <a:cubicBezTo>
                      <a:pt x="10390" y="31444"/>
                      <a:pt x="10606" y="31445"/>
                      <a:pt x="10818" y="31448"/>
                    </a:cubicBezTo>
                    <a:cubicBezTo>
                      <a:pt x="11757" y="31461"/>
                      <a:pt x="12697" y="31467"/>
                      <a:pt x="13636" y="31467"/>
                    </a:cubicBezTo>
                    <a:cubicBezTo>
                      <a:pt x="16302" y="31467"/>
                      <a:pt x="18969" y="31417"/>
                      <a:pt x="21635" y="31329"/>
                    </a:cubicBezTo>
                    <a:cubicBezTo>
                      <a:pt x="25220" y="31211"/>
                      <a:pt x="28802" y="30958"/>
                      <a:pt x="32373" y="30602"/>
                    </a:cubicBezTo>
                    <a:cubicBezTo>
                      <a:pt x="33898" y="30451"/>
                      <a:pt x="35845" y="30700"/>
                      <a:pt x="37228" y="29892"/>
                    </a:cubicBezTo>
                    <a:cubicBezTo>
                      <a:pt x="38326" y="29248"/>
                      <a:pt x="38270" y="27856"/>
                      <a:pt x="38206" y="26767"/>
                    </a:cubicBezTo>
                    <a:cubicBezTo>
                      <a:pt x="38087" y="24799"/>
                      <a:pt x="37789" y="22795"/>
                      <a:pt x="37590" y="20826"/>
                    </a:cubicBezTo>
                    <a:cubicBezTo>
                      <a:pt x="37394" y="18876"/>
                      <a:pt x="35498" y="18561"/>
                      <a:pt x="33663" y="18561"/>
                    </a:cubicBezTo>
                    <a:cubicBezTo>
                      <a:pt x="32790" y="18561"/>
                      <a:pt x="31931" y="18632"/>
                      <a:pt x="31274" y="18632"/>
                    </a:cubicBezTo>
                    <a:cubicBezTo>
                      <a:pt x="31231" y="18632"/>
                      <a:pt x="31190" y="18632"/>
                      <a:pt x="31149" y="18631"/>
                    </a:cubicBezTo>
                    <a:cubicBezTo>
                      <a:pt x="28445" y="18591"/>
                      <a:pt x="25725" y="18475"/>
                      <a:pt x="23012" y="18475"/>
                    </a:cubicBezTo>
                    <a:cubicBezTo>
                      <a:pt x="19280" y="18475"/>
                      <a:pt x="15562" y="18695"/>
                      <a:pt x="11919" y="19635"/>
                    </a:cubicBezTo>
                    <a:cubicBezTo>
                      <a:pt x="11454" y="19755"/>
                      <a:pt x="11601" y="20429"/>
                      <a:pt x="12023" y="20429"/>
                    </a:cubicBezTo>
                    <a:cubicBezTo>
                      <a:pt x="12058" y="20429"/>
                      <a:pt x="12095" y="20424"/>
                      <a:pt x="12133" y="20414"/>
                    </a:cubicBezTo>
                    <a:cubicBezTo>
                      <a:pt x="15743" y="19484"/>
                      <a:pt x="19434" y="19283"/>
                      <a:pt x="23136" y="19283"/>
                    </a:cubicBezTo>
                    <a:cubicBezTo>
                      <a:pt x="24020" y="19283"/>
                      <a:pt x="24904" y="19294"/>
                      <a:pt x="25788" y="19310"/>
                    </a:cubicBezTo>
                    <a:cubicBezTo>
                      <a:pt x="25830" y="19311"/>
                      <a:pt x="25875" y="19311"/>
                      <a:pt x="25921" y="19311"/>
                    </a:cubicBezTo>
                    <a:cubicBezTo>
                      <a:pt x="26906" y="19311"/>
                      <a:pt x="28793" y="19153"/>
                      <a:pt x="30725" y="19153"/>
                    </a:cubicBezTo>
                    <a:cubicBezTo>
                      <a:pt x="33637" y="19153"/>
                      <a:pt x="36650" y="19512"/>
                      <a:pt x="36832" y="21309"/>
                    </a:cubicBezTo>
                    <a:cubicBezTo>
                      <a:pt x="36946" y="22447"/>
                      <a:pt x="36899" y="23589"/>
                      <a:pt x="37074" y="24723"/>
                    </a:cubicBezTo>
                    <a:cubicBezTo>
                      <a:pt x="37497" y="27437"/>
                      <a:pt x="37590" y="29419"/>
                      <a:pt x="34284" y="29672"/>
                    </a:cubicBezTo>
                    <a:cubicBezTo>
                      <a:pt x="29665" y="30029"/>
                      <a:pt x="25057" y="30408"/>
                      <a:pt x="20425" y="30562"/>
                    </a:cubicBezTo>
                    <a:cubicBezTo>
                      <a:pt x="17874" y="30646"/>
                      <a:pt x="15228" y="30793"/>
                      <a:pt x="12597" y="30793"/>
                    </a:cubicBezTo>
                    <a:cubicBezTo>
                      <a:pt x="10428" y="30793"/>
                      <a:pt x="8270" y="30693"/>
                      <a:pt x="6184" y="30377"/>
                    </a:cubicBezTo>
                    <a:cubicBezTo>
                      <a:pt x="1" y="29437"/>
                      <a:pt x="3187" y="21290"/>
                      <a:pt x="4777" y="17627"/>
                    </a:cubicBezTo>
                    <a:cubicBezTo>
                      <a:pt x="7896" y="10433"/>
                      <a:pt x="15969" y="2934"/>
                      <a:pt x="23518" y="797"/>
                    </a:cubicBezTo>
                    <a:cubicBezTo>
                      <a:pt x="23977" y="666"/>
                      <a:pt x="23836" y="0"/>
                      <a:pt x="234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2028;p45">
                <a:extLst>
                  <a:ext uri="{FF2B5EF4-FFF2-40B4-BE49-F238E27FC236}">
                    <a16:creationId xmlns:a16="http://schemas.microsoft.com/office/drawing/2014/main" id="{EDA7FED8-42BD-36F7-A583-C9673DC664BB}"/>
                  </a:ext>
                </a:extLst>
              </p:cNvPr>
              <p:cNvSpPr/>
              <p:nvPr/>
            </p:nvSpPr>
            <p:spPr>
              <a:xfrm>
                <a:off x="3389833" y="2664678"/>
                <a:ext cx="544530" cy="586283"/>
              </a:xfrm>
              <a:custGeom>
                <a:avLst/>
                <a:gdLst/>
                <a:ahLst/>
                <a:cxnLst/>
                <a:rect l="l" t="t" r="r" b="b"/>
                <a:pathLst>
                  <a:path w="39295" h="42308" extrusionOk="0">
                    <a:moveTo>
                      <a:pt x="28594" y="1"/>
                    </a:moveTo>
                    <a:cubicBezTo>
                      <a:pt x="28436" y="1"/>
                      <a:pt x="28253" y="141"/>
                      <a:pt x="28227" y="298"/>
                    </a:cubicBezTo>
                    <a:cubicBezTo>
                      <a:pt x="28040" y="1461"/>
                      <a:pt x="27321" y="2522"/>
                      <a:pt x="26932" y="3637"/>
                    </a:cubicBezTo>
                    <a:cubicBezTo>
                      <a:pt x="26432" y="5065"/>
                      <a:pt x="26179" y="6595"/>
                      <a:pt x="25843" y="8068"/>
                    </a:cubicBezTo>
                    <a:cubicBezTo>
                      <a:pt x="24938" y="12053"/>
                      <a:pt x="23115" y="15711"/>
                      <a:pt x="20932" y="19140"/>
                    </a:cubicBezTo>
                    <a:cubicBezTo>
                      <a:pt x="16487" y="26123"/>
                      <a:pt x="9064" y="31597"/>
                      <a:pt x="521" y="31654"/>
                    </a:cubicBezTo>
                    <a:cubicBezTo>
                      <a:pt x="4" y="31657"/>
                      <a:pt x="0" y="32460"/>
                      <a:pt x="516" y="32460"/>
                    </a:cubicBezTo>
                    <a:cubicBezTo>
                      <a:pt x="518" y="32460"/>
                      <a:pt x="520" y="32460"/>
                      <a:pt x="521" y="32460"/>
                    </a:cubicBezTo>
                    <a:lnTo>
                      <a:pt x="521" y="32460"/>
                    </a:lnTo>
                    <a:lnTo>
                      <a:pt x="520" y="32462"/>
                    </a:lnTo>
                    <a:cubicBezTo>
                      <a:pt x="8995" y="32405"/>
                      <a:pt x="16343" y="27214"/>
                      <a:pt x="21022" y="20457"/>
                    </a:cubicBezTo>
                    <a:cubicBezTo>
                      <a:pt x="23785" y="16467"/>
                      <a:pt x="25748" y="12124"/>
                      <a:pt x="26823" y="7397"/>
                    </a:cubicBezTo>
                    <a:cubicBezTo>
                      <a:pt x="27321" y="5212"/>
                      <a:pt x="27962" y="3282"/>
                      <a:pt x="28864" y="1234"/>
                    </a:cubicBezTo>
                    <a:cubicBezTo>
                      <a:pt x="28975" y="980"/>
                      <a:pt x="29398" y="881"/>
                      <a:pt x="30000" y="881"/>
                    </a:cubicBezTo>
                    <a:cubicBezTo>
                      <a:pt x="32062" y="881"/>
                      <a:pt x="36227" y="2054"/>
                      <a:pt x="37157" y="2231"/>
                    </a:cubicBezTo>
                    <a:cubicBezTo>
                      <a:pt x="39295" y="2638"/>
                      <a:pt x="30454" y="23634"/>
                      <a:pt x="29367" y="25580"/>
                    </a:cubicBezTo>
                    <a:cubicBezTo>
                      <a:pt x="24763" y="33819"/>
                      <a:pt x="17342" y="39646"/>
                      <a:pt x="8001" y="41519"/>
                    </a:cubicBezTo>
                    <a:cubicBezTo>
                      <a:pt x="7522" y="41615"/>
                      <a:pt x="7683" y="42307"/>
                      <a:pt x="8126" y="42307"/>
                    </a:cubicBezTo>
                    <a:cubicBezTo>
                      <a:pt x="8154" y="42307"/>
                      <a:pt x="8185" y="42304"/>
                      <a:pt x="8216" y="42298"/>
                    </a:cubicBezTo>
                    <a:cubicBezTo>
                      <a:pt x="27749" y="38382"/>
                      <a:pt x="34311" y="19208"/>
                      <a:pt x="38694" y="2127"/>
                    </a:cubicBezTo>
                    <a:cubicBezTo>
                      <a:pt x="38744" y="1932"/>
                      <a:pt x="38632" y="1669"/>
                      <a:pt x="38412" y="1631"/>
                    </a:cubicBezTo>
                    <a:cubicBezTo>
                      <a:pt x="35146" y="1072"/>
                      <a:pt x="31929" y="261"/>
                      <a:pt x="28616" y="2"/>
                    </a:cubicBezTo>
                    <a:cubicBezTo>
                      <a:pt x="28609" y="1"/>
                      <a:pt x="28602" y="1"/>
                      <a:pt x="28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2029;p45">
                <a:extLst>
                  <a:ext uri="{FF2B5EF4-FFF2-40B4-BE49-F238E27FC236}">
                    <a16:creationId xmlns:a16="http://schemas.microsoft.com/office/drawing/2014/main" id="{B4C413F5-6E13-E018-7A37-9DC54E3E0E58}"/>
                  </a:ext>
                </a:extLst>
              </p:cNvPr>
              <p:cNvSpPr/>
              <p:nvPr/>
            </p:nvSpPr>
            <p:spPr>
              <a:xfrm>
                <a:off x="3404688" y="3361378"/>
                <a:ext cx="172734" cy="169560"/>
              </a:xfrm>
              <a:custGeom>
                <a:avLst/>
                <a:gdLst/>
                <a:ahLst/>
                <a:cxnLst/>
                <a:rect l="l" t="t" r="r" b="b"/>
                <a:pathLst>
                  <a:path w="12465" h="12236" extrusionOk="0">
                    <a:moveTo>
                      <a:pt x="6099" y="0"/>
                    </a:moveTo>
                    <a:cubicBezTo>
                      <a:pt x="5512" y="0"/>
                      <a:pt x="4837" y="464"/>
                      <a:pt x="4409" y="729"/>
                    </a:cubicBezTo>
                    <a:cubicBezTo>
                      <a:pt x="2956" y="1634"/>
                      <a:pt x="1518" y="2502"/>
                      <a:pt x="289" y="3699"/>
                    </a:cubicBezTo>
                    <a:cubicBezTo>
                      <a:pt x="1" y="3981"/>
                      <a:pt x="278" y="4387"/>
                      <a:pt x="592" y="4387"/>
                    </a:cubicBezTo>
                    <a:cubicBezTo>
                      <a:pt x="683" y="4387"/>
                      <a:pt x="777" y="4353"/>
                      <a:pt x="862" y="4271"/>
                    </a:cubicBezTo>
                    <a:lnTo>
                      <a:pt x="864" y="4271"/>
                    </a:lnTo>
                    <a:cubicBezTo>
                      <a:pt x="2129" y="3035"/>
                      <a:pt x="3635" y="2162"/>
                      <a:pt x="5125" y="1234"/>
                    </a:cubicBezTo>
                    <a:cubicBezTo>
                      <a:pt x="5225" y="1172"/>
                      <a:pt x="5289" y="1145"/>
                      <a:pt x="5323" y="1145"/>
                    </a:cubicBezTo>
                    <a:cubicBezTo>
                      <a:pt x="5603" y="1145"/>
                      <a:pt x="3879" y="3027"/>
                      <a:pt x="3619" y="3377"/>
                    </a:cubicBezTo>
                    <a:cubicBezTo>
                      <a:pt x="3443" y="3616"/>
                      <a:pt x="3671" y="3986"/>
                      <a:pt x="3950" y="3986"/>
                    </a:cubicBezTo>
                    <a:cubicBezTo>
                      <a:pt x="3956" y="3986"/>
                      <a:pt x="3963" y="3985"/>
                      <a:pt x="3969" y="3985"/>
                    </a:cubicBezTo>
                    <a:cubicBezTo>
                      <a:pt x="5949" y="3866"/>
                      <a:pt x="7808" y="3040"/>
                      <a:pt x="9811" y="3035"/>
                    </a:cubicBezTo>
                    <a:cubicBezTo>
                      <a:pt x="9822" y="3035"/>
                      <a:pt x="9832" y="3035"/>
                      <a:pt x="9843" y="3035"/>
                    </a:cubicBezTo>
                    <a:cubicBezTo>
                      <a:pt x="11803" y="3035"/>
                      <a:pt x="8938" y="3684"/>
                      <a:pt x="8492" y="3783"/>
                    </a:cubicBezTo>
                    <a:cubicBezTo>
                      <a:pt x="7343" y="4032"/>
                      <a:pt x="6221" y="4388"/>
                      <a:pt x="5137" y="4847"/>
                    </a:cubicBezTo>
                    <a:cubicBezTo>
                      <a:pt x="4791" y="4994"/>
                      <a:pt x="4938" y="5491"/>
                      <a:pt x="5234" y="5585"/>
                    </a:cubicBezTo>
                    <a:cubicBezTo>
                      <a:pt x="6830" y="6095"/>
                      <a:pt x="8620" y="5927"/>
                      <a:pt x="10273" y="6036"/>
                    </a:cubicBezTo>
                    <a:cubicBezTo>
                      <a:pt x="12375" y="6177"/>
                      <a:pt x="10223" y="6615"/>
                      <a:pt x="9418" y="6751"/>
                    </a:cubicBezTo>
                    <a:cubicBezTo>
                      <a:pt x="8321" y="6938"/>
                      <a:pt x="7211" y="6988"/>
                      <a:pt x="6122" y="7227"/>
                    </a:cubicBezTo>
                    <a:cubicBezTo>
                      <a:pt x="5704" y="7321"/>
                      <a:pt x="5775" y="7882"/>
                      <a:pt x="6122" y="8006"/>
                    </a:cubicBezTo>
                    <a:cubicBezTo>
                      <a:pt x="7589" y="8534"/>
                      <a:pt x="9261" y="8437"/>
                      <a:pt x="10765" y="8884"/>
                    </a:cubicBezTo>
                    <a:cubicBezTo>
                      <a:pt x="11245" y="9028"/>
                      <a:pt x="9787" y="9208"/>
                      <a:pt x="9680" y="9213"/>
                    </a:cubicBezTo>
                    <a:cubicBezTo>
                      <a:pt x="9193" y="9240"/>
                      <a:pt x="8703" y="9237"/>
                      <a:pt x="8217" y="9242"/>
                    </a:cubicBezTo>
                    <a:cubicBezTo>
                      <a:pt x="7448" y="9251"/>
                      <a:pt x="6611" y="9213"/>
                      <a:pt x="5880" y="9490"/>
                    </a:cubicBezTo>
                    <a:cubicBezTo>
                      <a:pt x="5549" y="9614"/>
                      <a:pt x="5479" y="10023"/>
                      <a:pt x="5783" y="10227"/>
                    </a:cubicBezTo>
                    <a:cubicBezTo>
                      <a:pt x="6219" y="10520"/>
                      <a:pt x="6626" y="10679"/>
                      <a:pt x="7133" y="10840"/>
                    </a:cubicBezTo>
                    <a:cubicBezTo>
                      <a:pt x="8128" y="11157"/>
                      <a:pt x="7877" y="11249"/>
                      <a:pt x="7316" y="11249"/>
                    </a:cubicBezTo>
                    <a:cubicBezTo>
                      <a:pt x="6735" y="11249"/>
                      <a:pt x="5822" y="11151"/>
                      <a:pt x="5615" y="11103"/>
                    </a:cubicBezTo>
                    <a:cubicBezTo>
                      <a:pt x="4168" y="10771"/>
                      <a:pt x="2264" y="10999"/>
                      <a:pt x="941" y="10418"/>
                    </a:cubicBezTo>
                    <a:cubicBezTo>
                      <a:pt x="882" y="10391"/>
                      <a:pt x="823" y="10380"/>
                      <a:pt x="767" y="10380"/>
                    </a:cubicBezTo>
                    <a:cubicBezTo>
                      <a:pt x="380" y="10380"/>
                      <a:pt x="119" y="10932"/>
                      <a:pt x="535" y="11115"/>
                    </a:cubicBezTo>
                    <a:cubicBezTo>
                      <a:pt x="1894" y="11712"/>
                      <a:pt x="3429" y="11422"/>
                      <a:pt x="4855" y="11750"/>
                    </a:cubicBezTo>
                    <a:cubicBezTo>
                      <a:pt x="5714" y="11949"/>
                      <a:pt x="6632" y="12235"/>
                      <a:pt x="7529" y="12235"/>
                    </a:cubicBezTo>
                    <a:cubicBezTo>
                      <a:pt x="7918" y="12235"/>
                      <a:pt x="8303" y="12181"/>
                      <a:pt x="8677" y="12043"/>
                    </a:cubicBezTo>
                    <a:cubicBezTo>
                      <a:pt x="8864" y="11976"/>
                      <a:pt x="9048" y="11763"/>
                      <a:pt x="8958" y="11548"/>
                    </a:cubicBezTo>
                    <a:cubicBezTo>
                      <a:pt x="8609" y="10698"/>
                      <a:pt x="8077" y="10422"/>
                      <a:pt x="7453" y="10156"/>
                    </a:cubicBezTo>
                    <a:lnTo>
                      <a:pt x="7453" y="10156"/>
                    </a:lnTo>
                    <a:cubicBezTo>
                      <a:pt x="7454" y="10156"/>
                      <a:pt x="7455" y="10156"/>
                      <a:pt x="7457" y="10156"/>
                    </a:cubicBezTo>
                    <a:cubicBezTo>
                      <a:pt x="7779" y="10156"/>
                      <a:pt x="8130" y="10160"/>
                      <a:pt x="8491" y="10160"/>
                    </a:cubicBezTo>
                    <a:cubicBezTo>
                      <a:pt x="10147" y="10160"/>
                      <a:pt x="11991" y="10065"/>
                      <a:pt x="11991" y="8996"/>
                    </a:cubicBezTo>
                    <a:cubicBezTo>
                      <a:pt x="11991" y="8137"/>
                      <a:pt x="10619" y="7795"/>
                      <a:pt x="9205" y="7606"/>
                    </a:cubicBezTo>
                    <a:lnTo>
                      <a:pt x="9205" y="7606"/>
                    </a:lnTo>
                    <a:cubicBezTo>
                      <a:pt x="10273" y="7461"/>
                      <a:pt x="11318" y="7240"/>
                      <a:pt x="12243" y="6675"/>
                    </a:cubicBezTo>
                    <a:cubicBezTo>
                      <a:pt x="12408" y="6575"/>
                      <a:pt x="12465" y="6402"/>
                      <a:pt x="12429" y="6220"/>
                    </a:cubicBezTo>
                    <a:cubicBezTo>
                      <a:pt x="12205" y="5066"/>
                      <a:pt x="9923" y="4978"/>
                      <a:pt x="7977" y="4957"/>
                    </a:cubicBezTo>
                    <a:lnTo>
                      <a:pt x="7977" y="4957"/>
                    </a:lnTo>
                    <a:cubicBezTo>
                      <a:pt x="9720" y="4538"/>
                      <a:pt x="11686" y="3925"/>
                      <a:pt x="11494" y="3004"/>
                    </a:cubicBezTo>
                    <a:cubicBezTo>
                      <a:pt x="11358" y="2354"/>
                      <a:pt x="10647" y="2132"/>
                      <a:pt x="9707" y="2132"/>
                    </a:cubicBezTo>
                    <a:cubicBezTo>
                      <a:pt x="8376" y="2132"/>
                      <a:pt x="6586" y="2578"/>
                      <a:pt x="5328" y="2888"/>
                    </a:cubicBezTo>
                    <a:lnTo>
                      <a:pt x="5328" y="2888"/>
                    </a:lnTo>
                    <a:cubicBezTo>
                      <a:pt x="6391" y="1902"/>
                      <a:pt x="7728" y="411"/>
                      <a:pt x="6354" y="33"/>
                    </a:cubicBezTo>
                    <a:cubicBezTo>
                      <a:pt x="6272" y="10"/>
                      <a:pt x="6187" y="0"/>
                      <a:pt x="60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2030;p45">
                <a:extLst>
                  <a:ext uri="{FF2B5EF4-FFF2-40B4-BE49-F238E27FC236}">
                    <a16:creationId xmlns:a16="http://schemas.microsoft.com/office/drawing/2014/main" id="{D8A52F0E-EAA5-968F-3C39-1623B8DD6D5A}"/>
                  </a:ext>
                </a:extLst>
              </p:cNvPr>
              <p:cNvSpPr/>
              <p:nvPr/>
            </p:nvSpPr>
            <p:spPr>
              <a:xfrm>
                <a:off x="3330703" y="3368667"/>
                <a:ext cx="19858" cy="159763"/>
              </a:xfrm>
              <a:custGeom>
                <a:avLst/>
                <a:gdLst/>
                <a:ahLst/>
                <a:cxnLst/>
                <a:rect l="l" t="t" r="r" b="b"/>
                <a:pathLst>
                  <a:path w="1433" h="11529" extrusionOk="0">
                    <a:moveTo>
                      <a:pt x="753" y="0"/>
                    </a:moveTo>
                    <a:cubicBezTo>
                      <a:pt x="551" y="0"/>
                      <a:pt x="348" y="130"/>
                      <a:pt x="346" y="390"/>
                    </a:cubicBezTo>
                    <a:cubicBezTo>
                      <a:pt x="317" y="4016"/>
                      <a:pt x="0" y="7638"/>
                      <a:pt x="603" y="11237"/>
                    </a:cubicBezTo>
                    <a:cubicBezTo>
                      <a:pt x="637" y="11441"/>
                      <a:pt x="781" y="11529"/>
                      <a:pt x="937" y="11529"/>
                    </a:cubicBezTo>
                    <a:cubicBezTo>
                      <a:pt x="1172" y="11529"/>
                      <a:pt x="1433" y="11328"/>
                      <a:pt x="1382" y="11022"/>
                    </a:cubicBezTo>
                    <a:cubicBezTo>
                      <a:pt x="793" y="7499"/>
                      <a:pt x="1127" y="3939"/>
                      <a:pt x="1153" y="390"/>
                    </a:cubicBezTo>
                    <a:cubicBezTo>
                      <a:pt x="1156" y="130"/>
                      <a:pt x="955" y="0"/>
                      <a:pt x="7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2031;p45">
                <a:extLst>
                  <a:ext uri="{FF2B5EF4-FFF2-40B4-BE49-F238E27FC236}">
                    <a16:creationId xmlns:a16="http://schemas.microsoft.com/office/drawing/2014/main" id="{A6CFABB9-0905-1E5E-4D8D-CC49C43201E8}"/>
                  </a:ext>
                </a:extLst>
              </p:cNvPr>
              <p:cNvSpPr/>
              <p:nvPr/>
            </p:nvSpPr>
            <p:spPr>
              <a:xfrm>
                <a:off x="3765177" y="2712722"/>
                <a:ext cx="148012" cy="40270"/>
              </a:xfrm>
              <a:custGeom>
                <a:avLst/>
                <a:gdLst/>
                <a:ahLst/>
                <a:cxnLst/>
                <a:rect l="l" t="t" r="r" b="b"/>
                <a:pathLst>
                  <a:path w="10681" h="2906" extrusionOk="0">
                    <a:moveTo>
                      <a:pt x="544" y="0"/>
                    </a:moveTo>
                    <a:cubicBezTo>
                      <a:pt x="138" y="0"/>
                      <a:pt x="0" y="661"/>
                      <a:pt x="453" y="798"/>
                    </a:cubicBezTo>
                    <a:cubicBezTo>
                      <a:pt x="3574" y="1750"/>
                      <a:pt x="6775" y="2323"/>
                      <a:pt x="9981" y="2898"/>
                    </a:cubicBezTo>
                    <a:cubicBezTo>
                      <a:pt x="10009" y="2903"/>
                      <a:pt x="10036" y="2905"/>
                      <a:pt x="10062" y="2905"/>
                    </a:cubicBezTo>
                    <a:cubicBezTo>
                      <a:pt x="10512" y="2905"/>
                      <a:pt x="10680" y="2206"/>
                      <a:pt x="10196" y="2119"/>
                    </a:cubicBezTo>
                    <a:cubicBezTo>
                      <a:pt x="6990" y="1544"/>
                      <a:pt x="3787" y="970"/>
                      <a:pt x="668" y="19"/>
                    </a:cubicBezTo>
                    <a:cubicBezTo>
                      <a:pt x="624" y="6"/>
                      <a:pt x="583" y="0"/>
                      <a:pt x="5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2032;p45">
                <a:extLst>
                  <a:ext uri="{FF2B5EF4-FFF2-40B4-BE49-F238E27FC236}">
                    <a16:creationId xmlns:a16="http://schemas.microsoft.com/office/drawing/2014/main" id="{75C31ED7-927C-380B-8000-D9E85C509935}"/>
                  </a:ext>
                </a:extLst>
              </p:cNvPr>
              <p:cNvSpPr/>
              <p:nvPr/>
            </p:nvSpPr>
            <p:spPr>
              <a:xfrm>
                <a:off x="3777524" y="2519687"/>
                <a:ext cx="174230" cy="173163"/>
              </a:xfrm>
              <a:custGeom>
                <a:avLst/>
                <a:gdLst/>
                <a:ahLst/>
                <a:cxnLst/>
                <a:rect l="l" t="t" r="r" b="b"/>
                <a:pathLst>
                  <a:path w="12573" h="12496" extrusionOk="0">
                    <a:moveTo>
                      <a:pt x="4655" y="0"/>
                    </a:moveTo>
                    <a:cubicBezTo>
                      <a:pt x="3196" y="0"/>
                      <a:pt x="2912" y="3642"/>
                      <a:pt x="2744" y="5802"/>
                    </a:cubicBezTo>
                    <a:lnTo>
                      <a:pt x="2744" y="5802"/>
                    </a:lnTo>
                    <a:cubicBezTo>
                      <a:pt x="2264" y="4785"/>
                      <a:pt x="1565" y="3559"/>
                      <a:pt x="941" y="3559"/>
                    </a:cubicBezTo>
                    <a:cubicBezTo>
                      <a:pt x="767" y="3559"/>
                      <a:pt x="599" y="3654"/>
                      <a:pt x="443" y="3875"/>
                    </a:cubicBezTo>
                    <a:cubicBezTo>
                      <a:pt x="0" y="4503"/>
                      <a:pt x="246" y="5358"/>
                      <a:pt x="414" y="6051"/>
                    </a:cubicBezTo>
                    <a:cubicBezTo>
                      <a:pt x="812" y="7712"/>
                      <a:pt x="1203" y="9350"/>
                      <a:pt x="1958" y="10889"/>
                    </a:cubicBezTo>
                    <a:cubicBezTo>
                      <a:pt x="2030" y="11035"/>
                      <a:pt x="2147" y="11095"/>
                      <a:pt x="2267" y="11095"/>
                    </a:cubicBezTo>
                    <a:cubicBezTo>
                      <a:pt x="2532" y="11095"/>
                      <a:pt x="2813" y="10802"/>
                      <a:pt x="2656" y="10482"/>
                    </a:cubicBezTo>
                    <a:cubicBezTo>
                      <a:pt x="1930" y="9002"/>
                      <a:pt x="1577" y="7427"/>
                      <a:pt x="1193" y="5836"/>
                    </a:cubicBezTo>
                    <a:cubicBezTo>
                      <a:pt x="1013" y="5091"/>
                      <a:pt x="993" y="4808"/>
                      <a:pt x="1070" y="4808"/>
                    </a:cubicBezTo>
                    <a:cubicBezTo>
                      <a:pt x="1285" y="4808"/>
                      <a:pt x="2261" y="7020"/>
                      <a:pt x="2632" y="7541"/>
                    </a:cubicBezTo>
                    <a:cubicBezTo>
                      <a:pt x="2721" y="7666"/>
                      <a:pt x="2864" y="7732"/>
                      <a:pt x="3002" y="7732"/>
                    </a:cubicBezTo>
                    <a:cubicBezTo>
                      <a:pt x="3163" y="7732"/>
                      <a:pt x="3318" y="7641"/>
                      <a:pt x="3369" y="7444"/>
                    </a:cubicBezTo>
                    <a:cubicBezTo>
                      <a:pt x="3899" y="5434"/>
                      <a:pt x="3552" y="3236"/>
                      <a:pt x="4421" y="1306"/>
                    </a:cubicBezTo>
                    <a:cubicBezTo>
                      <a:pt x="4459" y="1222"/>
                      <a:pt x="4490" y="1186"/>
                      <a:pt x="4516" y="1186"/>
                    </a:cubicBezTo>
                    <a:cubicBezTo>
                      <a:pt x="4690" y="1186"/>
                      <a:pt x="4606" y="2883"/>
                      <a:pt x="4581" y="3123"/>
                    </a:cubicBezTo>
                    <a:cubicBezTo>
                      <a:pt x="4466" y="4254"/>
                      <a:pt x="4440" y="5405"/>
                      <a:pt x="4539" y="6537"/>
                    </a:cubicBezTo>
                    <a:cubicBezTo>
                      <a:pt x="4560" y="6786"/>
                      <a:pt x="4745" y="6930"/>
                      <a:pt x="4940" y="6930"/>
                    </a:cubicBezTo>
                    <a:cubicBezTo>
                      <a:pt x="5067" y="6930"/>
                      <a:pt x="5198" y="6870"/>
                      <a:pt x="5292" y="6740"/>
                    </a:cubicBezTo>
                    <a:cubicBezTo>
                      <a:pt x="6303" y="5334"/>
                      <a:pt x="6687" y="3508"/>
                      <a:pt x="7356" y="1932"/>
                    </a:cubicBezTo>
                    <a:cubicBezTo>
                      <a:pt x="7533" y="1513"/>
                      <a:pt x="7647" y="1350"/>
                      <a:pt x="7716" y="1350"/>
                    </a:cubicBezTo>
                    <a:cubicBezTo>
                      <a:pt x="7939" y="1350"/>
                      <a:pt x="7707" y="3029"/>
                      <a:pt x="7653" y="3357"/>
                    </a:cubicBezTo>
                    <a:cubicBezTo>
                      <a:pt x="7482" y="4392"/>
                      <a:pt x="7226" y="5403"/>
                      <a:pt x="7117" y="6447"/>
                    </a:cubicBezTo>
                    <a:cubicBezTo>
                      <a:pt x="7093" y="6678"/>
                      <a:pt x="7328" y="6855"/>
                      <a:pt x="7545" y="6855"/>
                    </a:cubicBezTo>
                    <a:cubicBezTo>
                      <a:pt x="7645" y="6855"/>
                      <a:pt x="7740" y="6818"/>
                      <a:pt x="7806" y="6733"/>
                    </a:cubicBezTo>
                    <a:cubicBezTo>
                      <a:pt x="8817" y="5426"/>
                      <a:pt x="9213" y="3726"/>
                      <a:pt x="10234" y="2410"/>
                    </a:cubicBezTo>
                    <a:cubicBezTo>
                      <a:pt x="10234" y="2410"/>
                      <a:pt x="10234" y="2410"/>
                      <a:pt x="10234" y="2410"/>
                    </a:cubicBezTo>
                    <a:lnTo>
                      <a:pt x="10234" y="2410"/>
                    </a:lnTo>
                    <a:cubicBezTo>
                      <a:pt x="10236" y="2410"/>
                      <a:pt x="10137" y="3568"/>
                      <a:pt x="10106" y="3686"/>
                    </a:cubicBezTo>
                    <a:cubicBezTo>
                      <a:pt x="9980" y="4157"/>
                      <a:pt x="9824" y="4621"/>
                      <a:pt x="9677" y="5086"/>
                    </a:cubicBezTo>
                    <a:cubicBezTo>
                      <a:pt x="9447" y="5822"/>
                      <a:pt x="9154" y="6601"/>
                      <a:pt x="9189" y="7383"/>
                    </a:cubicBezTo>
                    <a:cubicBezTo>
                      <a:pt x="9200" y="7636"/>
                      <a:pt x="9383" y="7773"/>
                      <a:pt x="9584" y="7773"/>
                    </a:cubicBezTo>
                    <a:cubicBezTo>
                      <a:pt x="9684" y="7773"/>
                      <a:pt x="9789" y="7739"/>
                      <a:pt x="9879" y="7669"/>
                    </a:cubicBezTo>
                    <a:cubicBezTo>
                      <a:pt x="10168" y="7442"/>
                      <a:pt x="10385" y="7254"/>
                      <a:pt x="10603" y="6952"/>
                    </a:cubicBezTo>
                    <a:cubicBezTo>
                      <a:pt x="10990" y="6417"/>
                      <a:pt x="11216" y="6211"/>
                      <a:pt x="11324" y="6211"/>
                    </a:cubicBezTo>
                    <a:cubicBezTo>
                      <a:pt x="11532" y="6211"/>
                      <a:pt x="11299" y="6982"/>
                      <a:pt x="10934" y="7634"/>
                    </a:cubicBezTo>
                    <a:cubicBezTo>
                      <a:pt x="10146" y="9038"/>
                      <a:pt x="9317" y="10387"/>
                      <a:pt x="8687" y="11876"/>
                    </a:cubicBezTo>
                    <a:cubicBezTo>
                      <a:pt x="8550" y="12200"/>
                      <a:pt x="8833" y="12496"/>
                      <a:pt x="9090" y="12496"/>
                    </a:cubicBezTo>
                    <a:cubicBezTo>
                      <a:pt x="9208" y="12496"/>
                      <a:pt x="9321" y="12433"/>
                      <a:pt x="9384" y="12282"/>
                    </a:cubicBezTo>
                    <a:cubicBezTo>
                      <a:pt x="10250" y="10236"/>
                      <a:pt x="12573" y="7769"/>
                      <a:pt x="12490" y="5481"/>
                    </a:cubicBezTo>
                    <a:cubicBezTo>
                      <a:pt x="12483" y="5281"/>
                      <a:pt x="12324" y="5077"/>
                      <a:pt x="12112" y="5077"/>
                    </a:cubicBezTo>
                    <a:cubicBezTo>
                      <a:pt x="12104" y="5077"/>
                      <a:pt x="12095" y="5077"/>
                      <a:pt x="12086" y="5078"/>
                    </a:cubicBezTo>
                    <a:cubicBezTo>
                      <a:pt x="11179" y="5144"/>
                      <a:pt x="10737" y="5585"/>
                      <a:pt x="10280" y="6108"/>
                    </a:cubicBezTo>
                    <a:lnTo>
                      <a:pt x="10280" y="6108"/>
                    </a:lnTo>
                    <a:cubicBezTo>
                      <a:pt x="10831" y="4452"/>
                      <a:pt x="11892" y="2077"/>
                      <a:pt x="10696" y="1436"/>
                    </a:cubicBezTo>
                    <a:cubicBezTo>
                      <a:pt x="10597" y="1382"/>
                      <a:pt x="10497" y="1357"/>
                      <a:pt x="10396" y="1357"/>
                    </a:cubicBezTo>
                    <a:cubicBezTo>
                      <a:pt x="9704" y="1357"/>
                      <a:pt x="8994" y="2536"/>
                      <a:pt x="8406" y="3736"/>
                    </a:cubicBezTo>
                    <a:lnTo>
                      <a:pt x="8406" y="3736"/>
                    </a:lnTo>
                    <a:cubicBezTo>
                      <a:pt x="8613" y="2633"/>
                      <a:pt x="8747" y="1529"/>
                      <a:pt x="8495" y="414"/>
                    </a:cubicBezTo>
                    <a:cubicBezTo>
                      <a:pt x="8451" y="226"/>
                      <a:pt x="8280" y="137"/>
                      <a:pt x="8105" y="118"/>
                    </a:cubicBezTo>
                    <a:cubicBezTo>
                      <a:pt x="8073" y="115"/>
                      <a:pt x="8041" y="113"/>
                      <a:pt x="8010" y="113"/>
                    </a:cubicBezTo>
                    <a:cubicBezTo>
                      <a:pt x="6933" y="113"/>
                      <a:pt x="6158" y="2134"/>
                      <a:pt x="5547" y="3904"/>
                    </a:cubicBezTo>
                    <a:lnTo>
                      <a:pt x="5547" y="3904"/>
                    </a:lnTo>
                    <a:cubicBezTo>
                      <a:pt x="5686" y="2117"/>
                      <a:pt x="5699" y="110"/>
                      <a:pt x="4757" y="6"/>
                    </a:cubicBezTo>
                    <a:cubicBezTo>
                      <a:pt x="4723" y="2"/>
                      <a:pt x="4689" y="0"/>
                      <a:pt x="46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33;p45">
                <a:extLst>
                  <a:ext uri="{FF2B5EF4-FFF2-40B4-BE49-F238E27FC236}">
                    <a16:creationId xmlns:a16="http://schemas.microsoft.com/office/drawing/2014/main" id="{3E5F227B-066F-47E5-A193-6E4C14050323}"/>
                  </a:ext>
                </a:extLst>
              </p:cNvPr>
              <p:cNvSpPr/>
              <p:nvPr/>
            </p:nvSpPr>
            <p:spPr>
              <a:xfrm>
                <a:off x="3494554" y="3242190"/>
                <a:ext cx="32330" cy="159680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11523" extrusionOk="0">
                    <a:moveTo>
                      <a:pt x="492" y="1"/>
                    </a:moveTo>
                    <a:cubicBezTo>
                      <a:pt x="251" y="1"/>
                      <a:pt x="0" y="198"/>
                      <a:pt x="81" y="502"/>
                    </a:cubicBezTo>
                    <a:lnTo>
                      <a:pt x="82" y="502"/>
                    </a:lnTo>
                    <a:cubicBezTo>
                      <a:pt x="525" y="2165"/>
                      <a:pt x="711" y="3851"/>
                      <a:pt x="875" y="5562"/>
                    </a:cubicBezTo>
                    <a:cubicBezTo>
                      <a:pt x="1053" y="7434"/>
                      <a:pt x="1526" y="9238"/>
                      <a:pt x="1521" y="11132"/>
                    </a:cubicBezTo>
                    <a:cubicBezTo>
                      <a:pt x="1520" y="11393"/>
                      <a:pt x="1721" y="11523"/>
                      <a:pt x="1923" y="11523"/>
                    </a:cubicBezTo>
                    <a:cubicBezTo>
                      <a:pt x="2125" y="11523"/>
                      <a:pt x="2327" y="11393"/>
                      <a:pt x="2327" y="11132"/>
                    </a:cubicBezTo>
                    <a:cubicBezTo>
                      <a:pt x="2333" y="9477"/>
                      <a:pt x="2051" y="7883"/>
                      <a:pt x="1784" y="6254"/>
                    </a:cubicBezTo>
                    <a:cubicBezTo>
                      <a:pt x="1455" y="4246"/>
                      <a:pt x="1389" y="2264"/>
                      <a:pt x="860" y="287"/>
                    </a:cubicBezTo>
                    <a:cubicBezTo>
                      <a:pt x="807" y="87"/>
                      <a:pt x="651" y="1"/>
                      <a:pt x="4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34;p45">
                <a:extLst>
                  <a:ext uri="{FF2B5EF4-FFF2-40B4-BE49-F238E27FC236}">
                    <a16:creationId xmlns:a16="http://schemas.microsoft.com/office/drawing/2014/main" id="{BDBFA947-5A0B-A408-B4E1-8075C81968A1}"/>
                  </a:ext>
                </a:extLst>
              </p:cNvPr>
              <p:cNvSpPr/>
              <p:nvPr/>
            </p:nvSpPr>
            <p:spPr>
              <a:xfrm>
                <a:off x="3107874" y="3264445"/>
                <a:ext cx="14412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7" extrusionOk="0">
                    <a:moveTo>
                      <a:pt x="520" y="0"/>
                    </a:moveTo>
                    <a:cubicBezTo>
                      <a:pt x="1" y="0"/>
                      <a:pt x="1" y="807"/>
                      <a:pt x="520" y="807"/>
                    </a:cubicBezTo>
                    <a:cubicBezTo>
                      <a:pt x="1039" y="807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35;p45">
                <a:extLst>
                  <a:ext uri="{FF2B5EF4-FFF2-40B4-BE49-F238E27FC236}">
                    <a16:creationId xmlns:a16="http://schemas.microsoft.com/office/drawing/2014/main" id="{EE8ED925-B589-49FE-2A37-E1F250172484}"/>
                  </a:ext>
                </a:extLst>
              </p:cNvPr>
              <p:cNvSpPr/>
              <p:nvPr/>
            </p:nvSpPr>
            <p:spPr>
              <a:xfrm>
                <a:off x="3206318" y="3237575"/>
                <a:ext cx="14440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09" extrusionOk="0">
                    <a:moveTo>
                      <a:pt x="522" y="0"/>
                    </a:moveTo>
                    <a:cubicBezTo>
                      <a:pt x="1" y="0"/>
                      <a:pt x="3" y="809"/>
                      <a:pt x="522" y="809"/>
                    </a:cubicBezTo>
                    <a:cubicBezTo>
                      <a:pt x="1041" y="809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6;p45">
                <a:extLst>
                  <a:ext uri="{FF2B5EF4-FFF2-40B4-BE49-F238E27FC236}">
                    <a16:creationId xmlns:a16="http://schemas.microsoft.com/office/drawing/2014/main" id="{340F01E5-5B3C-9254-0AD9-F87DAC250F16}"/>
                  </a:ext>
                </a:extLst>
              </p:cNvPr>
              <p:cNvSpPr/>
              <p:nvPr/>
            </p:nvSpPr>
            <p:spPr>
              <a:xfrm>
                <a:off x="3213066" y="3324836"/>
                <a:ext cx="14398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10" extrusionOk="0">
                    <a:moveTo>
                      <a:pt x="520" y="1"/>
                    </a:moveTo>
                    <a:cubicBezTo>
                      <a:pt x="0" y="1"/>
                      <a:pt x="0" y="809"/>
                      <a:pt x="520" y="809"/>
                    </a:cubicBezTo>
                    <a:cubicBezTo>
                      <a:pt x="1039" y="809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37;p45">
                <a:extLst>
                  <a:ext uri="{FF2B5EF4-FFF2-40B4-BE49-F238E27FC236}">
                    <a16:creationId xmlns:a16="http://schemas.microsoft.com/office/drawing/2014/main" id="{ABA46011-C51F-6393-7B85-E35F97B26A33}"/>
                  </a:ext>
                </a:extLst>
              </p:cNvPr>
              <p:cNvSpPr/>
              <p:nvPr/>
            </p:nvSpPr>
            <p:spPr>
              <a:xfrm>
                <a:off x="3349535" y="3280104"/>
                <a:ext cx="14426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8" extrusionOk="0">
                    <a:moveTo>
                      <a:pt x="521" y="0"/>
                    </a:moveTo>
                    <a:cubicBezTo>
                      <a:pt x="0" y="0"/>
                      <a:pt x="2" y="807"/>
                      <a:pt x="521" y="807"/>
                    </a:cubicBezTo>
                    <a:cubicBezTo>
                      <a:pt x="1040" y="807"/>
                      <a:pt x="1040" y="0"/>
                      <a:pt x="521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38;p45">
                <a:extLst>
                  <a:ext uri="{FF2B5EF4-FFF2-40B4-BE49-F238E27FC236}">
                    <a16:creationId xmlns:a16="http://schemas.microsoft.com/office/drawing/2014/main" id="{71B24E13-FC4C-753C-F7DC-29F5A5F97D06}"/>
                  </a:ext>
                </a:extLst>
              </p:cNvPr>
              <p:cNvSpPr/>
              <p:nvPr/>
            </p:nvSpPr>
            <p:spPr>
              <a:xfrm>
                <a:off x="3423368" y="3329326"/>
                <a:ext cx="1445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808" extrusionOk="0">
                    <a:moveTo>
                      <a:pt x="521" y="1"/>
                    </a:moveTo>
                    <a:cubicBezTo>
                      <a:pt x="0" y="1"/>
                      <a:pt x="2" y="807"/>
                      <a:pt x="521" y="807"/>
                    </a:cubicBezTo>
                    <a:cubicBezTo>
                      <a:pt x="1042" y="807"/>
                      <a:pt x="1042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39;p45">
                <a:extLst>
                  <a:ext uri="{FF2B5EF4-FFF2-40B4-BE49-F238E27FC236}">
                    <a16:creationId xmlns:a16="http://schemas.microsoft.com/office/drawing/2014/main" id="{4C19DCF9-E5C2-C5F3-DC04-DF56FFCA4701}"/>
                  </a:ext>
                </a:extLst>
              </p:cNvPr>
              <p:cNvSpPr/>
              <p:nvPr/>
            </p:nvSpPr>
            <p:spPr>
              <a:xfrm>
                <a:off x="3486018" y="3201781"/>
                <a:ext cx="14440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08" extrusionOk="0">
                    <a:moveTo>
                      <a:pt x="522" y="1"/>
                    </a:moveTo>
                    <a:cubicBezTo>
                      <a:pt x="2" y="1"/>
                      <a:pt x="1" y="807"/>
                      <a:pt x="522" y="807"/>
                    </a:cubicBezTo>
                    <a:cubicBezTo>
                      <a:pt x="1041" y="807"/>
                      <a:pt x="1041" y="1"/>
                      <a:pt x="52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40;p45">
                <a:extLst>
                  <a:ext uri="{FF2B5EF4-FFF2-40B4-BE49-F238E27FC236}">
                    <a16:creationId xmlns:a16="http://schemas.microsoft.com/office/drawing/2014/main" id="{7DAFA44C-7FB5-814E-E0F6-1E60A759A49C}"/>
                  </a:ext>
                </a:extLst>
              </p:cNvPr>
              <p:cNvSpPr/>
              <p:nvPr/>
            </p:nvSpPr>
            <p:spPr>
              <a:xfrm>
                <a:off x="3541988" y="3110031"/>
                <a:ext cx="14398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09" extrusionOk="0">
                    <a:moveTo>
                      <a:pt x="520" y="0"/>
                    </a:moveTo>
                    <a:cubicBezTo>
                      <a:pt x="0" y="0"/>
                      <a:pt x="0" y="809"/>
                      <a:pt x="520" y="809"/>
                    </a:cubicBezTo>
                    <a:cubicBezTo>
                      <a:pt x="1039" y="809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41;p45">
                <a:extLst>
                  <a:ext uri="{FF2B5EF4-FFF2-40B4-BE49-F238E27FC236}">
                    <a16:creationId xmlns:a16="http://schemas.microsoft.com/office/drawing/2014/main" id="{BAAB14BB-39AD-FA3B-7766-ACD415426279}"/>
                  </a:ext>
                </a:extLst>
              </p:cNvPr>
              <p:cNvSpPr/>
              <p:nvPr/>
            </p:nvSpPr>
            <p:spPr>
              <a:xfrm>
                <a:off x="3640432" y="3130180"/>
                <a:ext cx="14412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8" extrusionOk="0">
                    <a:moveTo>
                      <a:pt x="520" y="0"/>
                    </a:moveTo>
                    <a:cubicBezTo>
                      <a:pt x="0" y="0"/>
                      <a:pt x="0" y="807"/>
                      <a:pt x="520" y="807"/>
                    </a:cubicBezTo>
                    <a:cubicBezTo>
                      <a:pt x="1039" y="807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42;p45">
                <a:extLst>
                  <a:ext uri="{FF2B5EF4-FFF2-40B4-BE49-F238E27FC236}">
                    <a16:creationId xmlns:a16="http://schemas.microsoft.com/office/drawing/2014/main" id="{49BFB32E-2B6E-8C3A-D7C6-DD4B6569C3F6}"/>
                  </a:ext>
                </a:extLst>
              </p:cNvPr>
              <p:cNvSpPr/>
              <p:nvPr/>
            </p:nvSpPr>
            <p:spPr>
              <a:xfrm>
                <a:off x="3673995" y="3022756"/>
                <a:ext cx="14426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10" extrusionOk="0">
                    <a:moveTo>
                      <a:pt x="521" y="1"/>
                    </a:moveTo>
                    <a:cubicBezTo>
                      <a:pt x="0" y="1"/>
                      <a:pt x="2" y="809"/>
                      <a:pt x="521" y="809"/>
                    </a:cubicBezTo>
                    <a:cubicBezTo>
                      <a:pt x="1041" y="809"/>
                      <a:pt x="1041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043;p45">
                <a:extLst>
                  <a:ext uri="{FF2B5EF4-FFF2-40B4-BE49-F238E27FC236}">
                    <a16:creationId xmlns:a16="http://schemas.microsoft.com/office/drawing/2014/main" id="{1DAC6798-6A08-B06B-4D46-587A8A226C48}"/>
                  </a:ext>
                </a:extLst>
              </p:cNvPr>
              <p:cNvSpPr/>
              <p:nvPr/>
            </p:nvSpPr>
            <p:spPr>
              <a:xfrm>
                <a:off x="3772438" y="2993683"/>
                <a:ext cx="1445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808" extrusionOk="0">
                    <a:moveTo>
                      <a:pt x="521" y="1"/>
                    </a:moveTo>
                    <a:cubicBezTo>
                      <a:pt x="0" y="1"/>
                      <a:pt x="2" y="808"/>
                      <a:pt x="521" y="808"/>
                    </a:cubicBezTo>
                    <a:cubicBezTo>
                      <a:pt x="1042" y="808"/>
                      <a:pt x="1042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044;p45">
                <a:extLst>
                  <a:ext uri="{FF2B5EF4-FFF2-40B4-BE49-F238E27FC236}">
                    <a16:creationId xmlns:a16="http://schemas.microsoft.com/office/drawing/2014/main" id="{B0262757-D6EC-D04B-5603-A46EDD257AEB}"/>
                  </a:ext>
                </a:extLst>
              </p:cNvPr>
              <p:cNvSpPr/>
              <p:nvPr/>
            </p:nvSpPr>
            <p:spPr>
              <a:xfrm>
                <a:off x="3743365" y="2890680"/>
                <a:ext cx="14426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10" extrusionOk="0">
                    <a:moveTo>
                      <a:pt x="520" y="1"/>
                    </a:moveTo>
                    <a:cubicBezTo>
                      <a:pt x="0" y="1"/>
                      <a:pt x="0" y="809"/>
                      <a:pt x="520" y="809"/>
                    </a:cubicBezTo>
                    <a:cubicBezTo>
                      <a:pt x="1041" y="809"/>
                      <a:pt x="1041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045;p45">
                <a:extLst>
                  <a:ext uri="{FF2B5EF4-FFF2-40B4-BE49-F238E27FC236}">
                    <a16:creationId xmlns:a16="http://schemas.microsoft.com/office/drawing/2014/main" id="{C59A77DA-D992-2FEE-55F5-DB3BFD4FB68E}"/>
                  </a:ext>
                </a:extLst>
              </p:cNvPr>
              <p:cNvSpPr/>
              <p:nvPr/>
            </p:nvSpPr>
            <p:spPr>
              <a:xfrm>
                <a:off x="3846299" y="2805678"/>
                <a:ext cx="14426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7" extrusionOk="0">
                    <a:moveTo>
                      <a:pt x="520" y="0"/>
                    </a:moveTo>
                    <a:cubicBezTo>
                      <a:pt x="0" y="0"/>
                      <a:pt x="0" y="807"/>
                      <a:pt x="520" y="807"/>
                    </a:cubicBezTo>
                    <a:cubicBezTo>
                      <a:pt x="1041" y="807"/>
                      <a:pt x="1041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046;p45">
                <a:extLst>
                  <a:ext uri="{FF2B5EF4-FFF2-40B4-BE49-F238E27FC236}">
                    <a16:creationId xmlns:a16="http://schemas.microsoft.com/office/drawing/2014/main" id="{93AB770E-FB1C-2822-BF8E-89E0C3A538C0}"/>
                  </a:ext>
                </a:extLst>
              </p:cNvPr>
              <p:cNvSpPr/>
              <p:nvPr/>
            </p:nvSpPr>
            <p:spPr>
              <a:xfrm>
                <a:off x="3783635" y="2783285"/>
                <a:ext cx="14412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8" extrusionOk="0">
                    <a:moveTo>
                      <a:pt x="520" y="1"/>
                    </a:moveTo>
                    <a:cubicBezTo>
                      <a:pt x="1" y="1"/>
                      <a:pt x="1" y="808"/>
                      <a:pt x="520" y="808"/>
                    </a:cubicBezTo>
                    <a:cubicBezTo>
                      <a:pt x="1039" y="808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047;p45">
                <a:extLst>
                  <a:ext uri="{FF2B5EF4-FFF2-40B4-BE49-F238E27FC236}">
                    <a16:creationId xmlns:a16="http://schemas.microsoft.com/office/drawing/2014/main" id="{1483A062-8B37-F72B-1369-8B462B1260CA}"/>
                  </a:ext>
                </a:extLst>
              </p:cNvPr>
              <p:cNvSpPr/>
              <p:nvPr/>
            </p:nvSpPr>
            <p:spPr>
              <a:xfrm>
                <a:off x="3011662" y="3412110"/>
                <a:ext cx="14426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9" extrusionOk="0">
                    <a:moveTo>
                      <a:pt x="520" y="0"/>
                    </a:moveTo>
                    <a:cubicBezTo>
                      <a:pt x="0" y="0"/>
                      <a:pt x="0" y="809"/>
                      <a:pt x="520" y="809"/>
                    </a:cubicBezTo>
                    <a:cubicBezTo>
                      <a:pt x="1041" y="809"/>
                      <a:pt x="1041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048;p45">
                <a:extLst>
                  <a:ext uri="{FF2B5EF4-FFF2-40B4-BE49-F238E27FC236}">
                    <a16:creationId xmlns:a16="http://schemas.microsoft.com/office/drawing/2014/main" id="{8442B5CD-A34F-3BBE-970D-B55FA69C0294}"/>
                  </a:ext>
                </a:extLst>
              </p:cNvPr>
              <p:cNvSpPr/>
              <p:nvPr/>
            </p:nvSpPr>
            <p:spPr>
              <a:xfrm>
                <a:off x="3112336" y="3362889"/>
                <a:ext cx="14426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7" extrusionOk="0">
                    <a:moveTo>
                      <a:pt x="522" y="0"/>
                    </a:moveTo>
                    <a:cubicBezTo>
                      <a:pt x="2" y="0"/>
                      <a:pt x="1" y="807"/>
                      <a:pt x="522" y="807"/>
                    </a:cubicBezTo>
                    <a:cubicBezTo>
                      <a:pt x="1041" y="807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049;p45">
                <a:extLst>
                  <a:ext uri="{FF2B5EF4-FFF2-40B4-BE49-F238E27FC236}">
                    <a16:creationId xmlns:a16="http://schemas.microsoft.com/office/drawing/2014/main" id="{89241406-F07A-5657-C2E7-378D09BCA8F2}"/>
                  </a:ext>
                </a:extLst>
              </p:cNvPr>
              <p:cNvSpPr/>
              <p:nvPr/>
            </p:nvSpPr>
            <p:spPr>
              <a:xfrm>
                <a:off x="3112336" y="3454639"/>
                <a:ext cx="14426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8" extrusionOk="0">
                    <a:moveTo>
                      <a:pt x="522" y="0"/>
                    </a:moveTo>
                    <a:cubicBezTo>
                      <a:pt x="2" y="0"/>
                      <a:pt x="1" y="807"/>
                      <a:pt x="522" y="807"/>
                    </a:cubicBezTo>
                    <a:cubicBezTo>
                      <a:pt x="1041" y="807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050;p45">
                <a:extLst>
                  <a:ext uri="{FF2B5EF4-FFF2-40B4-BE49-F238E27FC236}">
                    <a16:creationId xmlns:a16="http://schemas.microsoft.com/office/drawing/2014/main" id="{B5C2B3F9-F460-1625-5643-CFE5DA16CB4A}"/>
                  </a:ext>
                </a:extLst>
              </p:cNvPr>
              <p:cNvSpPr/>
              <p:nvPr/>
            </p:nvSpPr>
            <p:spPr>
              <a:xfrm>
                <a:off x="3233160" y="3405390"/>
                <a:ext cx="1444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10" extrusionOk="0">
                    <a:moveTo>
                      <a:pt x="522" y="1"/>
                    </a:moveTo>
                    <a:cubicBezTo>
                      <a:pt x="3" y="1"/>
                      <a:pt x="1" y="809"/>
                      <a:pt x="522" y="809"/>
                    </a:cubicBezTo>
                    <a:cubicBezTo>
                      <a:pt x="1041" y="809"/>
                      <a:pt x="1041" y="1"/>
                      <a:pt x="52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051;p45">
                <a:extLst>
                  <a:ext uri="{FF2B5EF4-FFF2-40B4-BE49-F238E27FC236}">
                    <a16:creationId xmlns:a16="http://schemas.microsoft.com/office/drawing/2014/main" id="{403D8704-B8A9-569A-06D7-0E7D4CFA8322}"/>
                  </a:ext>
                </a:extLst>
              </p:cNvPr>
              <p:cNvSpPr/>
              <p:nvPr/>
            </p:nvSpPr>
            <p:spPr>
              <a:xfrm>
                <a:off x="3253336" y="3470298"/>
                <a:ext cx="14412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10" extrusionOk="0">
                    <a:moveTo>
                      <a:pt x="520" y="1"/>
                    </a:moveTo>
                    <a:cubicBezTo>
                      <a:pt x="1" y="1"/>
                      <a:pt x="1" y="809"/>
                      <a:pt x="520" y="809"/>
                    </a:cubicBezTo>
                    <a:cubicBezTo>
                      <a:pt x="1039" y="809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" name="Google Shape;2052;p45">
              <a:extLst>
                <a:ext uri="{FF2B5EF4-FFF2-40B4-BE49-F238E27FC236}">
                  <a16:creationId xmlns:a16="http://schemas.microsoft.com/office/drawing/2014/main" id="{E6BFA711-A6F2-CDA9-E621-A98691FC07E1}"/>
                </a:ext>
              </a:extLst>
            </p:cNvPr>
            <p:cNvGrpSpPr/>
            <p:nvPr/>
          </p:nvGrpSpPr>
          <p:grpSpPr>
            <a:xfrm>
              <a:off x="3076557" y="2794399"/>
              <a:ext cx="314524" cy="180771"/>
              <a:chOff x="3380175" y="493600"/>
              <a:chExt cx="356725" cy="205025"/>
            </a:xfrm>
          </p:grpSpPr>
          <p:sp>
            <p:nvSpPr>
              <p:cNvPr id="143" name="Google Shape;2053;p45">
                <a:extLst>
                  <a:ext uri="{FF2B5EF4-FFF2-40B4-BE49-F238E27FC236}">
                    <a16:creationId xmlns:a16="http://schemas.microsoft.com/office/drawing/2014/main" id="{F4434DF5-DA36-9C68-6AD6-2C4A4AEB76D8}"/>
                  </a:ext>
                </a:extLst>
              </p:cNvPr>
              <p:cNvSpPr/>
              <p:nvPr/>
            </p:nvSpPr>
            <p:spPr>
              <a:xfrm>
                <a:off x="3671450" y="625025"/>
                <a:ext cx="65450" cy="736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2944" extrusionOk="0">
                    <a:moveTo>
                      <a:pt x="1108" y="0"/>
                    </a:moveTo>
                    <a:cubicBezTo>
                      <a:pt x="1105" y="0"/>
                      <a:pt x="1103" y="0"/>
                      <a:pt x="1101" y="0"/>
                    </a:cubicBezTo>
                    <a:cubicBezTo>
                      <a:pt x="491" y="4"/>
                      <a:pt x="1" y="568"/>
                      <a:pt x="5" y="1266"/>
                    </a:cubicBezTo>
                    <a:cubicBezTo>
                      <a:pt x="5" y="2251"/>
                      <a:pt x="523" y="2929"/>
                      <a:pt x="1280" y="2943"/>
                    </a:cubicBezTo>
                    <a:cubicBezTo>
                      <a:pt x="1289" y="2943"/>
                      <a:pt x="1298" y="2943"/>
                      <a:pt x="1307" y="2943"/>
                    </a:cubicBezTo>
                    <a:cubicBezTo>
                      <a:pt x="2036" y="2943"/>
                      <a:pt x="2595" y="2412"/>
                      <a:pt x="2605" y="1706"/>
                    </a:cubicBezTo>
                    <a:cubicBezTo>
                      <a:pt x="2618" y="800"/>
                      <a:pt x="1911" y="0"/>
                      <a:pt x="1108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2054;p45">
                <a:extLst>
                  <a:ext uri="{FF2B5EF4-FFF2-40B4-BE49-F238E27FC236}">
                    <a16:creationId xmlns:a16="http://schemas.microsoft.com/office/drawing/2014/main" id="{5DD0CCCD-4FFA-4B85-635F-054E7B5CB81C}"/>
                  </a:ext>
                </a:extLst>
              </p:cNvPr>
              <p:cNvSpPr/>
              <p:nvPr/>
            </p:nvSpPr>
            <p:spPr>
              <a:xfrm>
                <a:off x="3627025" y="493600"/>
                <a:ext cx="64050" cy="78675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3147" extrusionOk="0">
                    <a:moveTo>
                      <a:pt x="1360" y="0"/>
                    </a:moveTo>
                    <a:cubicBezTo>
                      <a:pt x="1214" y="0"/>
                      <a:pt x="1064" y="63"/>
                      <a:pt x="934" y="205"/>
                    </a:cubicBezTo>
                    <a:cubicBezTo>
                      <a:pt x="329" y="874"/>
                      <a:pt x="0" y="1768"/>
                      <a:pt x="669" y="2689"/>
                    </a:cubicBezTo>
                    <a:cubicBezTo>
                      <a:pt x="890" y="2996"/>
                      <a:pt x="1176" y="3146"/>
                      <a:pt x="1455" y="3146"/>
                    </a:cubicBezTo>
                    <a:cubicBezTo>
                      <a:pt x="1778" y="3146"/>
                      <a:pt x="2091" y="2946"/>
                      <a:pt x="2282" y="2552"/>
                    </a:cubicBezTo>
                    <a:cubicBezTo>
                      <a:pt x="2392" y="2329"/>
                      <a:pt x="2415" y="2066"/>
                      <a:pt x="2479" y="1824"/>
                    </a:cubicBezTo>
                    <a:lnTo>
                      <a:pt x="2561" y="1755"/>
                    </a:lnTo>
                    <a:cubicBezTo>
                      <a:pt x="2342" y="1275"/>
                      <a:pt x="2173" y="756"/>
                      <a:pt x="1883" y="310"/>
                    </a:cubicBezTo>
                    <a:cubicBezTo>
                      <a:pt x="1759" y="119"/>
                      <a:pt x="1563" y="0"/>
                      <a:pt x="13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2055;p45">
                <a:extLst>
                  <a:ext uri="{FF2B5EF4-FFF2-40B4-BE49-F238E27FC236}">
                    <a16:creationId xmlns:a16="http://schemas.microsoft.com/office/drawing/2014/main" id="{9D02A471-34A3-3AAF-3D66-8329CB2183A9}"/>
                  </a:ext>
                </a:extLst>
              </p:cNvPr>
              <p:cNvSpPr/>
              <p:nvPr/>
            </p:nvSpPr>
            <p:spPr>
              <a:xfrm>
                <a:off x="3520425" y="584200"/>
                <a:ext cx="48400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361" extrusionOk="0">
                    <a:moveTo>
                      <a:pt x="779" y="1"/>
                    </a:moveTo>
                    <a:cubicBezTo>
                      <a:pt x="628" y="1"/>
                      <a:pt x="398" y="83"/>
                      <a:pt x="367" y="177"/>
                    </a:cubicBezTo>
                    <a:cubicBezTo>
                      <a:pt x="207" y="676"/>
                      <a:pt x="56" y="1189"/>
                      <a:pt x="15" y="1707"/>
                    </a:cubicBezTo>
                    <a:cubicBezTo>
                      <a:pt x="1" y="1890"/>
                      <a:pt x="280" y="2211"/>
                      <a:pt x="487" y="2275"/>
                    </a:cubicBezTo>
                    <a:cubicBezTo>
                      <a:pt x="678" y="2337"/>
                      <a:pt x="887" y="2360"/>
                      <a:pt x="1098" y="2360"/>
                    </a:cubicBezTo>
                    <a:cubicBezTo>
                      <a:pt x="1255" y="2360"/>
                      <a:pt x="1413" y="2347"/>
                      <a:pt x="1564" y="2330"/>
                    </a:cubicBezTo>
                    <a:cubicBezTo>
                      <a:pt x="1701" y="2312"/>
                      <a:pt x="1812" y="2073"/>
                      <a:pt x="1935" y="1936"/>
                    </a:cubicBezTo>
                    <a:cubicBezTo>
                      <a:pt x="1788" y="1826"/>
                      <a:pt x="1651" y="1660"/>
                      <a:pt x="1486" y="1616"/>
                    </a:cubicBezTo>
                    <a:cubicBezTo>
                      <a:pt x="1399" y="1593"/>
                      <a:pt x="1308" y="1587"/>
                      <a:pt x="1210" y="1587"/>
                    </a:cubicBezTo>
                    <a:cubicBezTo>
                      <a:pt x="1066" y="1587"/>
                      <a:pt x="907" y="1601"/>
                      <a:pt x="729" y="1601"/>
                    </a:cubicBezTo>
                    <a:cubicBezTo>
                      <a:pt x="831" y="1143"/>
                      <a:pt x="935" y="772"/>
                      <a:pt x="981" y="400"/>
                    </a:cubicBezTo>
                    <a:cubicBezTo>
                      <a:pt x="1000" y="268"/>
                      <a:pt x="886" y="6"/>
                      <a:pt x="812" y="2"/>
                    </a:cubicBezTo>
                    <a:cubicBezTo>
                      <a:pt x="802" y="1"/>
                      <a:pt x="790" y="1"/>
                      <a:pt x="7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2056;p45">
                <a:extLst>
                  <a:ext uri="{FF2B5EF4-FFF2-40B4-BE49-F238E27FC236}">
                    <a16:creationId xmlns:a16="http://schemas.microsoft.com/office/drawing/2014/main" id="{2EDEF254-37F2-B9EB-C07D-491F1EE4558B}"/>
                  </a:ext>
                </a:extLst>
              </p:cNvPr>
              <p:cNvSpPr/>
              <p:nvPr/>
            </p:nvSpPr>
            <p:spPr>
              <a:xfrm>
                <a:off x="3441025" y="514975"/>
                <a:ext cx="50450" cy="6815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726" extrusionOk="0">
                    <a:moveTo>
                      <a:pt x="993" y="0"/>
                    </a:moveTo>
                    <a:cubicBezTo>
                      <a:pt x="719" y="0"/>
                      <a:pt x="449" y="162"/>
                      <a:pt x="303" y="479"/>
                    </a:cubicBezTo>
                    <a:cubicBezTo>
                      <a:pt x="28" y="1070"/>
                      <a:pt x="0" y="1712"/>
                      <a:pt x="326" y="2275"/>
                    </a:cubicBezTo>
                    <a:cubicBezTo>
                      <a:pt x="459" y="2509"/>
                      <a:pt x="839" y="2725"/>
                      <a:pt x="1109" y="2725"/>
                    </a:cubicBezTo>
                    <a:cubicBezTo>
                      <a:pt x="1347" y="2725"/>
                      <a:pt x="1641" y="2459"/>
                      <a:pt x="1806" y="2235"/>
                    </a:cubicBezTo>
                    <a:cubicBezTo>
                      <a:pt x="1948" y="2051"/>
                      <a:pt x="1939" y="1753"/>
                      <a:pt x="2017" y="1414"/>
                    </a:cubicBezTo>
                    <a:cubicBezTo>
                      <a:pt x="1916" y="1116"/>
                      <a:pt x="1847" y="727"/>
                      <a:pt x="1659" y="411"/>
                    </a:cubicBezTo>
                    <a:cubicBezTo>
                      <a:pt x="1495" y="135"/>
                      <a:pt x="1242" y="0"/>
                      <a:pt x="9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2057;p45">
                <a:extLst>
                  <a:ext uri="{FF2B5EF4-FFF2-40B4-BE49-F238E27FC236}">
                    <a16:creationId xmlns:a16="http://schemas.microsoft.com/office/drawing/2014/main" id="{46583A31-EEC4-C59C-698A-F3AB56C496DF}"/>
                  </a:ext>
                </a:extLst>
              </p:cNvPr>
              <p:cNvSpPr/>
              <p:nvPr/>
            </p:nvSpPr>
            <p:spPr>
              <a:xfrm>
                <a:off x="3380175" y="621125"/>
                <a:ext cx="74825" cy="77150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3086" extrusionOk="0">
                    <a:moveTo>
                      <a:pt x="1189" y="0"/>
                    </a:moveTo>
                    <a:cubicBezTo>
                      <a:pt x="476" y="0"/>
                      <a:pt x="1" y="666"/>
                      <a:pt x="14" y="1655"/>
                    </a:cubicBezTo>
                    <a:cubicBezTo>
                      <a:pt x="28" y="2499"/>
                      <a:pt x="569" y="3080"/>
                      <a:pt x="1347" y="3086"/>
                    </a:cubicBezTo>
                    <a:cubicBezTo>
                      <a:pt x="2324" y="3086"/>
                      <a:pt x="2993" y="2544"/>
                      <a:pt x="2984" y="1765"/>
                    </a:cubicBezTo>
                    <a:cubicBezTo>
                      <a:pt x="2979" y="885"/>
                      <a:pt x="2104" y="19"/>
                      <a:pt x="1210" y="0"/>
                    </a:cubicBezTo>
                    <a:cubicBezTo>
                      <a:pt x="1203" y="0"/>
                      <a:pt x="1196" y="0"/>
                      <a:pt x="1189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2" name="Google Shape;2058;p45">
              <a:extLst>
                <a:ext uri="{FF2B5EF4-FFF2-40B4-BE49-F238E27FC236}">
                  <a16:creationId xmlns:a16="http://schemas.microsoft.com/office/drawing/2014/main" id="{24F659D1-ADD5-0965-5781-39EF1B914848}"/>
                </a:ext>
              </a:extLst>
            </p:cNvPr>
            <p:cNvSpPr/>
            <p:nvPr/>
          </p:nvSpPr>
          <p:spPr>
            <a:xfrm>
              <a:off x="3191748" y="2987199"/>
              <a:ext cx="94224" cy="53856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4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8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3" grpId="0"/>
      <p:bldP spid="14" grpId="0"/>
      <p:bldP spid="16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BFC5080-0074-E188-DA07-FEAAF26D6496}"/>
              </a:ext>
            </a:extLst>
          </p:cNvPr>
          <p:cNvSpPr txBox="1"/>
          <p:nvPr/>
        </p:nvSpPr>
        <p:spPr>
          <a:xfrm>
            <a:off x="304087" y="1855132"/>
            <a:ext cx="8337445" cy="4992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A place where a large amount of water falls from a high place.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A thing which helps you to find directions.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A building where people go and see valuable art or old things.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D307422-2FE0-2F73-5ECE-896F9BE75D0A}"/>
              </a:ext>
            </a:extLst>
          </p:cNvPr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29" name="Round Single Corner Rectangle 18">
              <a:extLst>
                <a:ext uri="{FF2B5EF4-FFF2-40B4-BE49-F238E27FC236}">
                  <a16:creationId xmlns:a16="http://schemas.microsoft.com/office/drawing/2014/main" id="{6ED0DECE-B0CA-3110-A1C1-86B527AEFAD8}"/>
                </a:ext>
              </a:extLst>
            </p:cNvPr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ound Single Corner Rectangle 19">
              <a:extLst>
                <a:ext uri="{FF2B5EF4-FFF2-40B4-BE49-F238E27FC236}">
                  <a16:creationId xmlns:a16="http://schemas.microsoft.com/office/drawing/2014/main" id="{FCCAF36E-0B39-9D55-0FBC-866D3141813E}"/>
                </a:ext>
              </a:extLst>
            </p:cNvPr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ound Single Corner Rectangle 24">
              <a:extLst>
                <a:ext uri="{FF2B5EF4-FFF2-40B4-BE49-F238E27FC236}">
                  <a16:creationId xmlns:a16="http://schemas.microsoft.com/office/drawing/2014/main" id="{46CA4FC4-5B3C-093E-6404-792989731EB4}"/>
                </a:ext>
              </a:extLst>
            </p:cNvPr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2540ACC-81E3-358D-F5FC-2408A287C288}"/>
              </a:ext>
            </a:extLst>
          </p:cNvPr>
          <p:cNvSpPr txBox="1"/>
          <p:nvPr/>
        </p:nvSpPr>
        <p:spPr>
          <a:xfrm>
            <a:off x="1206505" y="1331912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latin typeface="Calibri" panose="020F0502020204030204"/>
                <a:cs typeface="Arial" panose="020B0604020202020204" pitchFamily="34" charset="0"/>
              </a:rPr>
              <a:t>Choose the correct word/phrase for each definition.</a:t>
            </a:r>
          </a:p>
        </p:txBody>
      </p:sp>
      <p:sp>
        <p:nvSpPr>
          <p:cNvPr id="33" name="Rounded Rectangle 15">
            <a:extLst>
              <a:ext uri="{FF2B5EF4-FFF2-40B4-BE49-F238E27FC236}">
                <a16:creationId xmlns:a16="http://schemas.microsoft.com/office/drawing/2014/main" id="{12588FA9-5414-4E6D-DA1A-A8AEAACBFAF7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1664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48DA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39A843-5BB7-42CB-5744-E6383C39FD87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21CD054-0218-4C38-6ECF-5223DD5CB82D}"/>
              </a:ext>
            </a:extLst>
          </p:cNvPr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B5FDA46-BF9F-37B6-09A3-21DA1E8A3A0F}"/>
              </a:ext>
            </a:extLst>
          </p:cNvPr>
          <p:cNvSpPr txBox="1"/>
          <p:nvPr/>
        </p:nvSpPr>
        <p:spPr>
          <a:xfrm>
            <a:off x="8558258" y="2055186"/>
            <a:ext cx="416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waterfall / lake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A8B58BA-95CC-6217-3832-6094E29497C4}"/>
              </a:ext>
            </a:extLst>
          </p:cNvPr>
          <p:cNvSpPr/>
          <p:nvPr/>
        </p:nvSpPr>
        <p:spPr>
          <a:xfrm>
            <a:off x="8434601" y="2049341"/>
            <a:ext cx="2159826" cy="694274"/>
          </a:xfrm>
          <a:prstGeom prst="ellipse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4C7257-820B-EC9F-9337-3C0E86A36AFA}"/>
              </a:ext>
            </a:extLst>
          </p:cNvPr>
          <p:cNvSpPr txBox="1"/>
          <p:nvPr/>
        </p:nvSpPr>
        <p:spPr>
          <a:xfrm>
            <a:off x="8035926" y="3748502"/>
            <a:ext cx="416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backpack / compass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4631A14-A8BC-065C-F1F6-C89DAB9EE572}"/>
              </a:ext>
            </a:extLst>
          </p:cNvPr>
          <p:cNvSpPr/>
          <p:nvPr/>
        </p:nvSpPr>
        <p:spPr>
          <a:xfrm>
            <a:off x="10273067" y="3790600"/>
            <a:ext cx="1817821" cy="615554"/>
          </a:xfrm>
          <a:prstGeom prst="ellipse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EF5C35-742C-D8BC-21BA-E2842D248704}"/>
              </a:ext>
            </a:extLst>
          </p:cNvPr>
          <p:cNvSpPr txBox="1"/>
          <p:nvPr/>
        </p:nvSpPr>
        <p:spPr>
          <a:xfrm>
            <a:off x="8035926" y="5399720"/>
            <a:ext cx="416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theatre / museum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5E552A2-AA5E-A289-FBD0-8FEF5F916494}"/>
              </a:ext>
            </a:extLst>
          </p:cNvPr>
          <p:cNvSpPr/>
          <p:nvPr/>
        </p:nvSpPr>
        <p:spPr>
          <a:xfrm>
            <a:off x="9771078" y="5399720"/>
            <a:ext cx="1996473" cy="648460"/>
          </a:xfrm>
          <a:prstGeom prst="ellipse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5BFC5080-0074-E188-DA07-FEAAF26D6496}"/>
              </a:ext>
            </a:extLst>
          </p:cNvPr>
          <p:cNvSpPr txBox="1"/>
          <p:nvPr/>
        </p:nvSpPr>
        <p:spPr>
          <a:xfrm>
            <a:off x="487068" y="2365307"/>
            <a:ext cx="7569112" cy="333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To tell someone you want them to be happy or successful.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Children receive it in red envelopes at Tet.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D307422-2FE0-2F73-5ECE-896F9BE75D0A}"/>
              </a:ext>
            </a:extLst>
          </p:cNvPr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29" name="Round Single Corner Rectangle 18">
              <a:extLst>
                <a:ext uri="{FF2B5EF4-FFF2-40B4-BE49-F238E27FC236}">
                  <a16:creationId xmlns:a16="http://schemas.microsoft.com/office/drawing/2014/main" id="{6ED0DECE-B0CA-3110-A1C1-86B527AEFAD8}"/>
                </a:ext>
              </a:extLst>
            </p:cNvPr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ound Single Corner Rectangle 19">
              <a:extLst>
                <a:ext uri="{FF2B5EF4-FFF2-40B4-BE49-F238E27FC236}">
                  <a16:creationId xmlns:a16="http://schemas.microsoft.com/office/drawing/2014/main" id="{FCCAF36E-0B39-9D55-0FBC-866D3141813E}"/>
                </a:ext>
              </a:extLst>
            </p:cNvPr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ound Single Corner Rectangle 24">
              <a:extLst>
                <a:ext uri="{FF2B5EF4-FFF2-40B4-BE49-F238E27FC236}">
                  <a16:creationId xmlns:a16="http://schemas.microsoft.com/office/drawing/2014/main" id="{46CA4FC4-5B3C-093E-6404-792989731EB4}"/>
                </a:ext>
              </a:extLst>
            </p:cNvPr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2540ACC-81E3-358D-F5FC-2408A287C288}"/>
              </a:ext>
            </a:extLst>
          </p:cNvPr>
          <p:cNvSpPr txBox="1"/>
          <p:nvPr/>
        </p:nvSpPr>
        <p:spPr>
          <a:xfrm>
            <a:off x="1206505" y="1331912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latin typeface="Calibri" panose="020F0502020204030204"/>
                <a:cs typeface="Arial" panose="020B0604020202020204" pitchFamily="34" charset="0"/>
              </a:rPr>
              <a:t>Choose the correct word/phrase for each definition.</a:t>
            </a:r>
          </a:p>
        </p:txBody>
      </p:sp>
      <p:sp>
        <p:nvSpPr>
          <p:cNvPr id="33" name="Rounded Rectangle 15">
            <a:extLst>
              <a:ext uri="{FF2B5EF4-FFF2-40B4-BE49-F238E27FC236}">
                <a16:creationId xmlns:a16="http://schemas.microsoft.com/office/drawing/2014/main" id="{12588FA9-5414-4E6D-DA1A-A8AEAACBFAF7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1664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48DA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39A843-5BB7-42CB-5744-E6383C39FD87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21CD054-0218-4C38-6ECF-5223DD5CB82D}"/>
              </a:ext>
            </a:extLst>
          </p:cNvPr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6EE1ED-B651-6EE5-6896-79F599D9F006}"/>
              </a:ext>
            </a:extLst>
          </p:cNvPr>
          <p:cNvSpPr txBox="1"/>
          <p:nvPr/>
        </p:nvSpPr>
        <p:spPr>
          <a:xfrm>
            <a:off x="9119282" y="2543878"/>
            <a:ext cx="416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wish / hope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CDC816-6A24-4C8C-9BDC-19A28839F8E1}"/>
              </a:ext>
            </a:extLst>
          </p:cNvPr>
          <p:cNvSpPr txBox="1"/>
          <p:nvPr/>
        </p:nvSpPr>
        <p:spPr>
          <a:xfrm>
            <a:off x="6968359" y="4933809"/>
            <a:ext cx="5722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lucky money / new clothes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00ED241-2120-7CC7-31CA-12A4BCAD35CF}"/>
              </a:ext>
            </a:extLst>
          </p:cNvPr>
          <p:cNvSpPr/>
          <p:nvPr/>
        </p:nvSpPr>
        <p:spPr>
          <a:xfrm>
            <a:off x="8982803" y="2543878"/>
            <a:ext cx="1343612" cy="648460"/>
          </a:xfrm>
          <a:prstGeom prst="ellipse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196B573-1741-BE8C-4194-13AE880250DB}"/>
              </a:ext>
            </a:extLst>
          </p:cNvPr>
          <p:cNvSpPr/>
          <p:nvPr/>
        </p:nvSpPr>
        <p:spPr>
          <a:xfrm>
            <a:off x="6761639" y="4894648"/>
            <a:ext cx="2778274" cy="724652"/>
          </a:xfrm>
          <a:prstGeom prst="ellipse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46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 Book Club Slides for College by Slidesgo">
  <a:themeElements>
    <a:clrScheme name="Simple Light">
      <a:dk1>
        <a:srgbClr val="FFFFFF"/>
      </a:dk1>
      <a:lt1>
        <a:srgbClr val="F8F1E5"/>
      </a:lt1>
      <a:dk2>
        <a:srgbClr val="C4F6FA"/>
      </a:dk2>
      <a:lt2>
        <a:srgbClr val="F7BCAF"/>
      </a:lt2>
      <a:accent1>
        <a:srgbClr val="8F8688"/>
      </a:accent1>
      <a:accent2>
        <a:srgbClr val="F8D6C0"/>
      </a:accent2>
      <a:accent3>
        <a:srgbClr val="87725D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752</Words>
  <Application>Microsoft Office PowerPoint</Application>
  <PresentationFormat>Widescreen</PresentationFormat>
  <Paragraphs>190</Paragraphs>
  <Slides>14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Cabin</vt:lpstr>
      <vt:lpstr>Calibri</vt:lpstr>
      <vt:lpstr>Calibri Light</vt:lpstr>
      <vt:lpstr>Myriad Pro</vt:lpstr>
      <vt:lpstr>Palanquin Dark</vt:lpstr>
      <vt:lpstr>Pangolin</vt:lpstr>
      <vt:lpstr>Roboto Condensed Light</vt:lpstr>
      <vt:lpstr>Office Theme</vt:lpstr>
      <vt:lpstr> Book Club Slides for College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Hoang My Linh</dc:creator>
  <cp:lastModifiedBy>QuynhAnh-NgoaiNgu</cp:lastModifiedBy>
  <cp:revision>40</cp:revision>
  <dcterms:created xsi:type="dcterms:W3CDTF">2023-08-25T16:48:30Z</dcterms:created>
  <dcterms:modified xsi:type="dcterms:W3CDTF">2023-09-12T10:44:32Z</dcterms:modified>
</cp:coreProperties>
</file>