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71" r:id="rId2"/>
    <p:sldId id="257" r:id="rId3"/>
    <p:sldId id="273" r:id="rId4"/>
    <p:sldId id="258" r:id="rId5"/>
    <p:sldId id="274" r:id="rId6"/>
    <p:sldId id="260" r:id="rId7"/>
    <p:sldId id="261" r:id="rId8"/>
    <p:sldId id="277" r:id="rId9"/>
    <p:sldId id="264" r:id="rId10"/>
    <p:sldId id="263" r:id="rId11"/>
    <p:sldId id="27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6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A6A6A6"/>
    <a:srgbClr val="C0E6EA"/>
    <a:srgbClr val="05A0B8"/>
    <a:srgbClr val="048DA4"/>
    <a:srgbClr val="008000"/>
    <a:srgbClr val="0FB7BD"/>
    <a:srgbClr val="A3E7FF"/>
    <a:srgbClr val="89E0FF"/>
    <a:srgbClr val="BDD7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1454" y="72"/>
      </p:cViewPr>
      <p:guideLst>
        <p:guide pos="36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9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6313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446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355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38671"/>
            <a:ext cx="587409" cy="55384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76982" y="180387"/>
            <a:ext cx="813133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Correct the underlined question word(s) if needed.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4218" y="1716071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29049" y="1709594"/>
            <a:ext cx="849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Who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54218" y="3599806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29048" y="3591153"/>
            <a:ext cx="1037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What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1054218" y="4536563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29048" y="4527910"/>
            <a:ext cx="14299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What tall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60603" y="5472712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35434" y="5472712"/>
            <a:ext cx="1109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When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54218" y="2664124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529048" y="2643100"/>
            <a:ext cx="15681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What time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6704451-25E3-4D2B-8F75-98672B61ADE2}"/>
              </a:ext>
            </a:extLst>
          </p:cNvPr>
          <p:cNvSpPr txBox="1"/>
          <p:nvPr/>
        </p:nvSpPr>
        <p:spPr>
          <a:xfrm>
            <a:off x="2959009" y="2643099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do you have English class?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666DA08-89B3-4CF2-801A-558506C2CF5E}"/>
              </a:ext>
            </a:extLst>
          </p:cNvPr>
          <p:cNvSpPr txBox="1"/>
          <p:nvPr/>
        </p:nvSpPr>
        <p:spPr>
          <a:xfrm>
            <a:off x="2295832" y="3581553"/>
            <a:ext cx="27087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do you like Hoi An?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F82E8CD-3617-41AB-944B-F18D94502731}"/>
              </a:ext>
            </a:extLst>
          </p:cNvPr>
          <p:cNvSpPr txBox="1"/>
          <p:nvPr/>
        </p:nvSpPr>
        <p:spPr>
          <a:xfrm>
            <a:off x="2772564" y="4526355"/>
            <a:ext cx="48817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are the Twin Towers in Kuala Lumpur?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7B8498D-CECE-42F1-9104-D0580063927E}"/>
              </a:ext>
            </a:extLst>
          </p:cNvPr>
          <p:cNvSpPr txBox="1"/>
          <p:nvPr/>
        </p:nvSpPr>
        <p:spPr>
          <a:xfrm>
            <a:off x="2378888" y="5471157"/>
            <a:ext cx="51275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is the Great Wall: in China or in Korea?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6C97479-2DC7-46BC-A81A-A5A3948216E6}"/>
              </a:ext>
            </a:extLst>
          </p:cNvPr>
          <p:cNvSpPr txBox="1"/>
          <p:nvPr/>
        </p:nvSpPr>
        <p:spPr>
          <a:xfrm>
            <a:off x="2224364" y="1713225"/>
            <a:ext cx="27605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sports do you like?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BC83F83-6949-4C79-8E6E-71FD8A4DA5FD}"/>
              </a:ext>
            </a:extLst>
          </p:cNvPr>
          <p:cNvSpPr txBox="1"/>
          <p:nvPr/>
        </p:nvSpPr>
        <p:spPr>
          <a:xfrm>
            <a:off x="1511022" y="2189398"/>
            <a:ext cx="86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What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235F8A7-11A1-49F1-8224-646B3A2940DC}"/>
              </a:ext>
            </a:extLst>
          </p:cNvPr>
          <p:cNvSpPr txBox="1"/>
          <p:nvPr/>
        </p:nvSpPr>
        <p:spPr>
          <a:xfrm>
            <a:off x="1535433" y="4049802"/>
            <a:ext cx="7544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Why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8F4A134-2E45-4255-878E-6D639CDAFC52}"/>
              </a:ext>
            </a:extLst>
          </p:cNvPr>
          <p:cNvSpPr txBox="1"/>
          <p:nvPr/>
        </p:nvSpPr>
        <p:spPr>
          <a:xfrm>
            <a:off x="1539766" y="4953270"/>
            <a:ext cx="7573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How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04CC293-1E27-40EE-A40E-D395D0B4AC64}"/>
              </a:ext>
            </a:extLst>
          </p:cNvPr>
          <p:cNvSpPr txBox="1"/>
          <p:nvPr/>
        </p:nvSpPr>
        <p:spPr>
          <a:xfrm>
            <a:off x="1566293" y="5963043"/>
            <a:ext cx="10318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Where</a:t>
            </a:r>
          </a:p>
        </p:txBody>
      </p:sp>
    </p:spTree>
    <p:extLst>
      <p:ext uri="{BB962C8B-B14F-4D97-AF65-F5344CB8AC3E}">
        <p14:creationId xmlns:p14="http://schemas.microsoft.com/office/powerpoint/2010/main" val="940222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E252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E252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E252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4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E252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7" grpId="0"/>
      <p:bldP spid="20" grpId="0"/>
      <p:bldP spid="24" grpId="0"/>
      <p:bldP spid="30" grpId="0"/>
      <p:bldP spid="31" grpId="0"/>
      <p:bldP spid="32" grpId="0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9" y="19902"/>
            <a:ext cx="9095102" cy="680313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79C85B-8CF1-467C-90E2-2EFA7DD634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066" y="3490844"/>
            <a:ext cx="1327361" cy="1862055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8DCC60-7CC6-4BB5-93C9-B6ABD7122B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147" y="3490392"/>
            <a:ext cx="1319185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53C47D-F5F3-4C8B-95AB-CB1D25CCA4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482" y="3494196"/>
            <a:ext cx="1323683" cy="185535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DF6CF5-0997-49BE-A637-2641803BF9F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3180" y="3490390"/>
            <a:ext cx="1329112" cy="186296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0B541C0-B76C-43AB-9EAF-B49801DFF8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900" y="3490391"/>
            <a:ext cx="1329112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9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7.40741E-7 L -0.07878 -7.40741E-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7.40741E-7 L -0.07878 -7.40741E-7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9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12" y="2515478"/>
            <a:ext cx="4377873" cy="8308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64" y="2542074"/>
            <a:ext cx="946337" cy="7776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05388" y="3580801"/>
            <a:ext cx="3474720" cy="25569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800" b="1">
                <a:solidFill>
                  <a:srgbClr val="048DA4"/>
                </a:solidFill>
              </a:rPr>
              <a:t>Pronunciation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800" b="1">
                <a:solidFill>
                  <a:srgbClr val="048DA4"/>
                </a:solidFill>
              </a:rPr>
              <a:t>Vocabulary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800" b="1">
                <a:solidFill>
                  <a:srgbClr val="048DA4"/>
                </a:solidFill>
              </a:rPr>
              <a:t>Grammar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28697" cy="22809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460" y="262890"/>
            <a:ext cx="40805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06240" y="727484"/>
            <a:ext cx="2914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UNITS 7 – 8 – 9) </a:t>
            </a:r>
          </a:p>
        </p:txBody>
      </p:sp>
    </p:spTree>
    <p:extLst>
      <p:ext uri="{BB962C8B-B14F-4D97-AF65-F5344CB8AC3E}">
        <p14:creationId xmlns:p14="http://schemas.microsoft.com/office/powerpoint/2010/main" val="860456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500172" y="2123885"/>
            <a:ext cx="6143656" cy="2610230"/>
            <a:chOff x="760064" y="827862"/>
            <a:chExt cx="6143656" cy="2610230"/>
          </a:xfrm>
        </p:grpSpPr>
        <p:grpSp>
          <p:nvGrpSpPr>
            <p:cNvPr id="13" name="Group 12"/>
            <p:cNvGrpSpPr/>
            <p:nvPr/>
          </p:nvGrpSpPr>
          <p:grpSpPr>
            <a:xfrm>
              <a:off x="760064" y="827862"/>
              <a:ext cx="4996227" cy="1606886"/>
              <a:chOff x="2323295" y="1854855"/>
              <a:chExt cx="4996227" cy="1606886"/>
            </a:xfrm>
          </p:grpSpPr>
          <p:grpSp>
            <p:nvGrpSpPr>
              <p:cNvPr id="12" name="Group 11"/>
              <p:cNvGrpSpPr/>
              <p:nvPr/>
            </p:nvGrpSpPr>
            <p:grpSpPr>
              <a:xfrm>
                <a:off x="2323295" y="1854855"/>
                <a:ext cx="4996227" cy="789114"/>
                <a:chOff x="2329399" y="1854855"/>
                <a:chExt cx="4996227" cy="789114"/>
              </a:xfrm>
            </p:grpSpPr>
            <p:pic>
              <p:nvPicPr>
                <p:cNvPr id="4" name="Picture 3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09822" y="1862902"/>
                  <a:ext cx="4115804" cy="781067"/>
                </a:xfrm>
                <a:prstGeom prst="rect">
                  <a:avLst/>
                </a:prstGeom>
              </p:spPr>
            </p:pic>
            <p:pic>
              <p:nvPicPr>
                <p:cNvPr id="5" name="Picture 4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29399" y="1854855"/>
                  <a:ext cx="946337" cy="777611"/>
                </a:xfrm>
                <a:prstGeom prst="rect">
                  <a:avLst/>
                </a:prstGeom>
              </p:spPr>
            </p:pic>
          </p:grpSp>
          <p:sp>
            <p:nvSpPr>
              <p:cNvPr id="6" name="TextBox 5"/>
              <p:cNvSpPr txBox="1"/>
              <p:nvPr/>
            </p:nvSpPr>
            <p:spPr>
              <a:xfrm>
                <a:off x="3203718" y="2815410"/>
                <a:ext cx="355717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84B1"/>
                    </a:solidFill>
                  </a:rPr>
                  <a:t>Pronunciation</a:t>
                </a:r>
              </a:p>
            </p:txBody>
          </p:sp>
        </p:grp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0235" y="2791136"/>
              <a:ext cx="420785" cy="457200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50610" y="2730206"/>
              <a:ext cx="485311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latin typeface="Arial" panose="020B0604020202020204" pitchFamily="34" charset="0"/>
                  <a:cs typeface="Arial" panose="020B0604020202020204" pitchFamily="34" charset="0"/>
                </a:rPr>
                <a:t>Circle the word with the different underlined sound. Listen and check.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6440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23444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74839"/>
            <a:ext cx="627229" cy="68150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15123" y="11702"/>
            <a:ext cx="76639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Circle the word with the different underlined sound. Listen and check. 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B8419B24-0E2B-4612-AB94-3780CB9F803B}"/>
              </a:ext>
            </a:extLst>
          </p:cNvPr>
          <p:cNvSpPr/>
          <p:nvPr/>
        </p:nvSpPr>
        <p:spPr>
          <a:xfrm rot="5400000">
            <a:off x="8474367" y="6317629"/>
            <a:ext cx="320040" cy="2286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379976" y="1979030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79976" y="2903444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79976" y="3808249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79976" y="4737585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79976" y="5642390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046726" y="1969768"/>
            <a:ext cx="1310532" cy="470927"/>
            <a:chOff x="1490433" y="2168225"/>
            <a:chExt cx="1310532" cy="470927"/>
          </a:xfrm>
        </p:grpSpPr>
        <p:sp>
          <p:nvSpPr>
            <p:cNvPr id="21" name="TextBox 20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825712" y="2168225"/>
              <a:ext cx="97525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t</a:t>
              </a:r>
              <a:r>
                <a:rPr lang="en-US" sz="2400" u="sng"/>
                <a:t>ow</a:t>
              </a:r>
              <a:r>
                <a:rPr lang="en-US" sz="2400"/>
                <a:t>er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107936" y="1974398"/>
            <a:ext cx="1709993" cy="470927"/>
            <a:chOff x="1490433" y="2168225"/>
            <a:chExt cx="1709993" cy="470927"/>
          </a:xfrm>
        </p:grpSpPr>
        <p:sp>
          <p:nvSpPr>
            <p:cNvPr id="28" name="TextBox 27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825712" y="2168225"/>
              <a:ext cx="1374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h</a:t>
              </a:r>
              <a:r>
                <a:rPr lang="en-US" sz="2400" u="sng"/>
                <a:t>ow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169146" y="1979030"/>
            <a:ext cx="1560787" cy="470927"/>
            <a:chOff x="1490433" y="2168225"/>
            <a:chExt cx="1560787" cy="470927"/>
          </a:xfrm>
        </p:grpSpPr>
        <p:sp>
          <p:nvSpPr>
            <p:cNvPr id="31" name="TextBox 30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825712" y="2168225"/>
              <a:ext cx="12255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sn</a:t>
              </a:r>
              <a:r>
                <a:rPr lang="en-US" sz="2400" u="sng"/>
                <a:t>ow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2046726" y="2886863"/>
            <a:ext cx="1518073" cy="470927"/>
            <a:chOff x="1490433" y="2168225"/>
            <a:chExt cx="1518073" cy="470927"/>
          </a:xfrm>
        </p:grpSpPr>
        <p:sp>
          <p:nvSpPr>
            <p:cNvPr id="41" name="TextBox 40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825712" y="2168225"/>
              <a:ext cx="11827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symb</a:t>
              </a:r>
              <a:r>
                <a:rPr lang="en-US" sz="2400" u="sng"/>
                <a:t>o</a:t>
              </a:r>
              <a:r>
                <a:rPr lang="en-US" sz="2400"/>
                <a:t>l</a:t>
              </a:r>
              <a:endParaRPr lang="en-US" sz="2400" u="sng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4107936" y="2891493"/>
            <a:ext cx="1709993" cy="470927"/>
            <a:chOff x="1490433" y="2168225"/>
            <a:chExt cx="1709993" cy="470927"/>
          </a:xfrm>
        </p:grpSpPr>
        <p:sp>
          <p:nvSpPr>
            <p:cNvPr id="39" name="TextBox 38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825712" y="2168225"/>
              <a:ext cx="1374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u="sng"/>
                <a:t>o</a:t>
              </a:r>
              <a:r>
                <a:rPr lang="en-US" sz="2400"/>
                <a:t>pening</a:t>
              </a:r>
              <a:endParaRPr lang="en-US" sz="2400" u="sng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6169146" y="2896125"/>
            <a:ext cx="1709993" cy="470927"/>
            <a:chOff x="1490433" y="2168225"/>
            <a:chExt cx="1709993" cy="470927"/>
          </a:xfrm>
        </p:grpSpPr>
        <p:sp>
          <p:nvSpPr>
            <p:cNvPr id="37" name="TextBox 36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825712" y="2168225"/>
              <a:ext cx="1374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p</a:t>
              </a:r>
              <a:r>
                <a:rPr lang="en-US" sz="2400" u="sng"/>
                <a:t>o</a:t>
              </a:r>
              <a:r>
                <a:rPr lang="en-US" sz="2400"/>
                <a:t>stcard</a:t>
              </a:r>
              <a:endParaRPr lang="en-US" sz="2400" u="sng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2046726" y="3806126"/>
            <a:ext cx="1287057" cy="470927"/>
            <a:chOff x="1490433" y="2168225"/>
            <a:chExt cx="1287057" cy="470927"/>
          </a:xfrm>
        </p:grpSpPr>
        <p:sp>
          <p:nvSpPr>
            <p:cNvPr id="51" name="TextBox 50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825712" y="2168225"/>
              <a:ext cx="9517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fa</a:t>
              </a:r>
              <a:r>
                <a:rPr lang="en-US" sz="2400" u="sng"/>
                <a:t>th</a:t>
              </a:r>
              <a:r>
                <a:rPr lang="en-US" sz="2400"/>
                <a:t>er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107936" y="3810756"/>
            <a:ext cx="1477557" cy="470927"/>
            <a:chOff x="1490433" y="2168225"/>
            <a:chExt cx="1477557" cy="470927"/>
          </a:xfrm>
        </p:grpSpPr>
        <p:sp>
          <p:nvSpPr>
            <p:cNvPr id="49" name="TextBox 48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825712" y="2168225"/>
              <a:ext cx="11422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ear</a:t>
              </a:r>
              <a:r>
                <a:rPr lang="en-US" sz="2400" u="sng"/>
                <a:t>th</a:t>
              </a: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6169146" y="3815388"/>
            <a:ext cx="1313727" cy="470927"/>
            <a:chOff x="1490433" y="2168225"/>
            <a:chExt cx="1313727" cy="470927"/>
          </a:xfrm>
        </p:grpSpPr>
        <p:sp>
          <p:nvSpPr>
            <p:cNvPr id="47" name="TextBox 46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825712" y="2168225"/>
              <a:ext cx="9784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bo</a:t>
              </a:r>
              <a:r>
                <a:rPr lang="en-US" sz="2400" u="sng"/>
                <a:t>th</a:t>
              </a: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2046726" y="4723221"/>
            <a:ext cx="1869987" cy="470927"/>
            <a:chOff x="1490433" y="2168225"/>
            <a:chExt cx="1869987" cy="470927"/>
          </a:xfrm>
        </p:grpSpPr>
        <p:sp>
          <p:nvSpPr>
            <p:cNvPr id="61" name="TextBox 60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825712" y="2168225"/>
              <a:ext cx="15347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S</a:t>
              </a:r>
              <a:r>
                <a:rPr lang="en-US" sz="2400" u="sng"/>
                <a:t>a</a:t>
              </a:r>
              <a:r>
                <a:rPr lang="en-US" sz="2400"/>
                <a:t>turday</a:t>
              </a: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4107936" y="4727851"/>
            <a:ext cx="1709993" cy="470927"/>
            <a:chOff x="1490433" y="2168225"/>
            <a:chExt cx="1709993" cy="470927"/>
          </a:xfrm>
        </p:grpSpPr>
        <p:sp>
          <p:nvSpPr>
            <p:cNvPr id="59" name="TextBox 58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1825712" y="2168225"/>
              <a:ext cx="1374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r</a:t>
              </a:r>
              <a:r>
                <a:rPr lang="en-US" sz="2400" u="sng"/>
                <a:t>a</a:t>
              </a:r>
              <a:r>
                <a:rPr lang="en-US" sz="2400"/>
                <a:t>cket</a:t>
              </a:r>
              <a:endParaRPr lang="en-US" sz="2400" u="sng"/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6169146" y="4732483"/>
            <a:ext cx="1847225" cy="470927"/>
            <a:chOff x="1490433" y="2168225"/>
            <a:chExt cx="1847225" cy="470927"/>
          </a:xfrm>
        </p:grpSpPr>
        <p:sp>
          <p:nvSpPr>
            <p:cNvPr id="57" name="TextBox 56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825711" y="2168225"/>
              <a:ext cx="15119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g</a:t>
              </a:r>
              <a:r>
                <a:rPr lang="en-US" sz="2400" u="sng"/>
                <a:t>a</a:t>
              </a:r>
              <a:r>
                <a:rPr lang="en-US" sz="2400"/>
                <a:t>me</a:t>
              </a:r>
              <a:endParaRPr lang="en-US" sz="2400" u="sng"/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2046726" y="5642484"/>
            <a:ext cx="1567259" cy="470927"/>
            <a:chOff x="1490433" y="2168225"/>
            <a:chExt cx="1567259" cy="470927"/>
          </a:xfrm>
        </p:grpSpPr>
        <p:sp>
          <p:nvSpPr>
            <p:cNvPr id="71" name="TextBox 70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1825712" y="2168225"/>
              <a:ext cx="12319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t</a:t>
              </a:r>
              <a:r>
                <a:rPr lang="en-US" sz="2400" u="sng"/>
                <a:t>e</a:t>
              </a:r>
              <a:r>
                <a:rPr lang="en-US" sz="2400"/>
                <a:t>nnis</a:t>
              </a:r>
              <a:endParaRPr lang="en-US" sz="2400" u="sng"/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4107936" y="5647114"/>
            <a:ext cx="1951724" cy="470927"/>
            <a:chOff x="1490433" y="2168225"/>
            <a:chExt cx="1951724" cy="470927"/>
          </a:xfrm>
        </p:grpSpPr>
        <p:sp>
          <p:nvSpPr>
            <p:cNvPr id="69" name="TextBox 68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825712" y="2168225"/>
              <a:ext cx="16164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pr</a:t>
              </a:r>
              <a:r>
                <a:rPr lang="en-US" sz="2400" u="sng"/>
                <a:t>e</a:t>
              </a:r>
              <a:r>
                <a:rPr lang="en-US" sz="2400"/>
                <a:t>pare</a:t>
              </a:r>
              <a:endParaRPr lang="en-US" sz="2400" u="sng"/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6169146" y="5651746"/>
            <a:ext cx="1935361" cy="470927"/>
            <a:chOff x="1490433" y="2168225"/>
            <a:chExt cx="1935361" cy="470927"/>
          </a:xfrm>
        </p:grpSpPr>
        <p:sp>
          <p:nvSpPr>
            <p:cNvPr id="67" name="TextBox 66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1825712" y="2168225"/>
              <a:ext cx="16000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ch</a:t>
              </a:r>
              <a:r>
                <a:rPr lang="en-US" sz="2400" u="sng"/>
                <a:t>e</a:t>
              </a:r>
              <a:r>
                <a:rPr lang="en-US" sz="2400"/>
                <a:t>ss</a:t>
              </a:r>
              <a:endParaRPr lang="en-US" sz="2400" u="sng"/>
            </a:p>
          </p:txBody>
        </p:sp>
      </p:grpSp>
      <p:pic>
        <p:nvPicPr>
          <p:cNvPr id="2" name="B2_21">
            <a:hlinkClick r:id="" action="ppaction://media"/>
            <a:extLst>
              <a:ext uri="{FF2B5EF4-FFF2-40B4-BE49-F238E27FC236}">
                <a16:creationId xmlns:a16="http://schemas.microsoft.com/office/drawing/2014/main" id="{CDCFE4D5-C3E6-449B-8D68-C2B65859E4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527060" y="520153"/>
            <a:ext cx="487363" cy="487363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0E5B7A79-3BD2-4A8E-B032-1DA2C3EC1499}"/>
              </a:ext>
            </a:extLst>
          </p:cNvPr>
          <p:cNvSpPr/>
          <p:nvPr/>
        </p:nvSpPr>
        <p:spPr>
          <a:xfrm>
            <a:off x="6120353" y="2002019"/>
            <a:ext cx="457200" cy="4572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C0B9FA1-927D-475C-9F13-BC62050FC601}"/>
              </a:ext>
            </a:extLst>
          </p:cNvPr>
          <p:cNvSpPr/>
          <p:nvPr/>
        </p:nvSpPr>
        <p:spPr>
          <a:xfrm>
            <a:off x="2011365" y="2906504"/>
            <a:ext cx="457200" cy="4572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652A9F7C-41CB-4F72-B494-3B65536CF53C}"/>
              </a:ext>
            </a:extLst>
          </p:cNvPr>
          <p:cNvSpPr/>
          <p:nvPr/>
        </p:nvSpPr>
        <p:spPr>
          <a:xfrm>
            <a:off x="1992437" y="3829513"/>
            <a:ext cx="457200" cy="4572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022B664-4EE3-49B0-927D-A180F9334B23}"/>
              </a:ext>
            </a:extLst>
          </p:cNvPr>
          <p:cNvSpPr/>
          <p:nvPr/>
        </p:nvSpPr>
        <p:spPr>
          <a:xfrm>
            <a:off x="6103304" y="4772460"/>
            <a:ext cx="457200" cy="4572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738A1669-64A6-427D-8039-5BAB237B4998}"/>
              </a:ext>
            </a:extLst>
          </p:cNvPr>
          <p:cNvSpPr/>
          <p:nvPr/>
        </p:nvSpPr>
        <p:spPr>
          <a:xfrm>
            <a:off x="4046976" y="5665180"/>
            <a:ext cx="457200" cy="4572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56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86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3" grpId="1" animBg="1"/>
      <p:bldP spid="7" grpId="0" animBg="1"/>
      <p:bldP spid="63" grpId="0" animBg="1"/>
      <p:bldP spid="73" grpId="0" animBg="1"/>
      <p:bldP spid="74" grpId="0" animBg="1"/>
      <p:bldP spid="7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500172" y="1492490"/>
            <a:ext cx="6143657" cy="3609326"/>
            <a:chOff x="760064" y="827862"/>
            <a:chExt cx="6143657" cy="3609326"/>
          </a:xfrm>
        </p:grpSpPr>
        <p:grpSp>
          <p:nvGrpSpPr>
            <p:cNvPr id="13" name="Group 12"/>
            <p:cNvGrpSpPr/>
            <p:nvPr/>
          </p:nvGrpSpPr>
          <p:grpSpPr>
            <a:xfrm>
              <a:off x="760064" y="827862"/>
              <a:ext cx="4996227" cy="1606886"/>
              <a:chOff x="2323295" y="1854855"/>
              <a:chExt cx="4996227" cy="1606886"/>
            </a:xfrm>
          </p:grpSpPr>
          <p:grpSp>
            <p:nvGrpSpPr>
              <p:cNvPr id="12" name="Group 11"/>
              <p:cNvGrpSpPr/>
              <p:nvPr/>
            </p:nvGrpSpPr>
            <p:grpSpPr>
              <a:xfrm>
                <a:off x="2323295" y="1854855"/>
                <a:ext cx="4996227" cy="789114"/>
                <a:chOff x="2329399" y="1854855"/>
                <a:chExt cx="4996227" cy="789114"/>
              </a:xfrm>
            </p:grpSpPr>
            <p:pic>
              <p:nvPicPr>
                <p:cNvPr id="4" name="Picture 3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09822" y="1862902"/>
                  <a:ext cx="4115804" cy="781067"/>
                </a:xfrm>
                <a:prstGeom prst="rect">
                  <a:avLst/>
                </a:prstGeom>
              </p:spPr>
            </p:pic>
            <p:pic>
              <p:nvPicPr>
                <p:cNvPr id="5" name="Picture 4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29399" y="1854855"/>
                  <a:ext cx="946337" cy="777611"/>
                </a:xfrm>
                <a:prstGeom prst="rect">
                  <a:avLst/>
                </a:prstGeom>
              </p:spPr>
            </p:pic>
          </p:grpSp>
          <p:sp>
            <p:nvSpPr>
              <p:cNvPr id="6" name="TextBox 5"/>
              <p:cNvSpPr txBox="1"/>
              <p:nvPr/>
            </p:nvSpPr>
            <p:spPr>
              <a:xfrm>
                <a:off x="3203718" y="2815410"/>
                <a:ext cx="355717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84B1"/>
                    </a:solidFill>
                  </a:rPr>
                  <a:t>Vocabulary</a:t>
                </a:r>
              </a:p>
            </p:txBody>
          </p:sp>
        </p:grp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0235" y="2811222"/>
              <a:ext cx="420785" cy="417027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3935" y="3700757"/>
              <a:ext cx="432033" cy="457200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50611" y="2842274"/>
              <a:ext cx="485311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latin typeface="Arial" panose="020B0604020202020204" pitchFamily="34" charset="0"/>
                  <a:cs typeface="Arial" panose="020B0604020202020204" pitchFamily="34" charset="0"/>
                </a:rPr>
                <a:t>Choose A, B, or C to fill the gaps in the passage.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050611" y="3729302"/>
              <a:ext cx="44636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b="1">
                  <a:latin typeface="Arial" panose="020B0604020202020204" pitchFamily="34" charset="0"/>
                  <a:cs typeface="Arial" panose="020B0604020202020204" pitchFamily="34" charset="0"/>
                </a:rPr>
                <a:t>Complete  the  sentences  with the words / phrase in the box.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8654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096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28363" y="166177"/>
            <a:ext cx="76851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Choose A, B, or C to fill the gaps in the passage.</a:t>
            </a:r>
          </a:p>
        </p:txBody>
      </p:sp>
      <p:sp>
        <p:nvSpPr>
          <p:cNvPr id="2" name="Rectangle 1"/>
          <p:cNvSpPr/>
          <p:nvPr/>
        </p:nvSpPr>
        <p:spPr>
          <a:xfrm>
            <a:off x="200084" y="1000006"/>
            <a:ext cx="8648241" cy="2278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/>
              <a:t>Most children love (1) </a:t>
            </a:r>
          </a:p>
          <a:p>
            <a:pPr>
              <a:lnSpc>
                <a:spcPct val="120000"/>
              </a:lnSpc>
            </a:pPr>
            <a:r>
              <a:rPr lang="en-US" sz="2400" dirty="0"/>
              <a:t>They play football, go skateboarding or go(2) </a:t>
            </a:r>
          </a:p>
          <a:p>
            <a:pPr>
              <a:lnSpc>
                <a:spcPct val="120000"/>
              </a:lnSpc>
            </a:pPr>
            <a:r>
              <a:rPr lang="en-US" sz="2400" dirty="0"/>
              <a:t>with a lot of snow like (3) </a:t>
            </a:r>
          </a:p>
          <a:p>
            <a:pPr>
              <a:lnSpc>
                <a:spcPct val="120000"/>
              </a:lnSpc>
            </a:pPr>
            <a:r>
              <a:rPr lang="en-US" sz="2400" dirty="0"/>
              <a:t>parents to </a:t>
            </a:r>
            <a:r>
              <a:rPr lang="en-US" sz="2400" dirty="0" err="1"/>
              <a:t>practise</a:t>
            </a:r>
            <a:r>
              <a:rPr lang="en-US" sz="2400" dirty="0"/>
              <a:t> skiing. When they are not skiing, they can stay at home and watch interesting (4) 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218629" y="3748831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1885379" y="3739569"/>
            <a:ext cx="1560787" cy="470927"/>
            <a:chOff x="1490433" y="2168225"/>
            <a:chExt cx="1560787" cy="470927"/>
          </a:xfrm>
        </p:grpSpPr>
        <p:sp>
          <p:nvSpPr>
            <p:cNvPr id="49" name="TextBox 48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825712" y="2168225"/>
              <a:ext cx="12255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outdoor</a:t>
              </a: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3946589" y="3744199"/>
            <a:ext cx="1709993" cy="470927"/>
            <a:chOff x="1490433" y="2168225"/>
            <a:chExt cx="1709993" cy="470927"/>
          </a:xfrm>
        </p:grpSpPr>
        <p:sp>
          <p:nvSpPr>
            <p:cNvPr id="61" name="TextBox 60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825712" y="2168225"/>
              <a:ext cx="1374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indoor</a:t>
              </a:r>
              <a:endParaRPr lang="en-US" sz="2400" u="sng"/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6007799" y="3748831"/>
            <a:ext cx="1560787" cy="470927"/>
            <a:chOff x="1490433" y="2168225"/>
            <a:chExt cx="1560787" cy="470927"/>
          </a:xfrm>
        </p:grpSpPr>
        <p:sp>
          <p:nvSpPr>
            <p:cNvPr id="64" name="TextBox 63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1825712" y="2168225"/>
              <a:ext cx="12255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school</a:t>
              </a:r>
              <a:endParaRPr lang="en-US" sz="2400" u="sng"/>
            </a:p>
          </p:txBody>
        </p:sp>
      </p:grpSp>
      <p:sp>
        <p:nvSpPr>
          <p:cNvPr id="66" name="TextBox 65"/>
          <p:cNvSpPr txBox="1"/>
          <p:nvPr/>
        </p:nvSpPr>
        <p:spPr>
          <a:xfrm>
            <a:off x="1218629" y="4349038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grpSp>
        <p:nvGrpSpPr>
          <p:cNvPr id="67" name="Group 66"/>
          <p:cNvGrpSpPr/>
          <p:nvPr/>
        </p:nvGrpSpPr>
        <p:grpSpPr>
          <a:xfrm>
            <a:off x="1885379" y="4339776"/>
            <a:ext cx="1310532" cy="470927"/>
            <a:chOff x="1490433" y="2168225"/>
            <a:chExt cx="1310532" cy="470927"/>
          </a:xfrm>
        </p:grpSpPr>
        <p:sp>
          <p:nvSpPr>
            <p:cNvPr id="68" name="TextBox 67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1825712" y="2168225"/>
              <a:ext cx="97525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tennis</a:t>
              </a: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3946589" y="4344406"/>
            <a:ext cx="1709993" cy="470927"/>
            <a:chOff x="1490433" y="2168225"/>
            <a:chExt cx="1709993" cy="470927"/>
          </a:xfrm>
        </p:grpSpPr>
        <p:sp>
          <p:nvSpPr>
            <p:cNvPr id="71" name="TextBox 70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1825712" y="2168225"/>
              <a:ext cx="1374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karate</a:t>
              </a:r>
              <a:endParaRPr lang="en-US" sz="2400" u="sng"/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6007799" y="4349038"/>
            <a:ext cx="1979427" cy="470927"/>
            <a:chOff x="1490433" y="2168225"/>
            <a:chExt cx="1979427" cy="470927"/>
          </a:xfrm>
        </p:grpSpPr>
        <p:sp>
          <p:nvSpPr>
            <p:cNvPr id="74" name="TextBox 73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1825711" y="2168225"/>
              <a:ext cx="16441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swimming</a:t>
              </a:r>
              <a:endParaRPr lang="en-US" sz="2400" u="sng"/>
            </a:p>
          </p:txBody>
        </p:sp>
      </p:grpSp>
      <p:sp>
        <p:nvSpPr>
          <p:cNvPr id="76" name="TextBox 75"/>
          <p:cNvSpPr txBox="1"/>
          <p:nvPr/>
        </p:nvSpPr>
        <p:spPr>
          <a:xfrm>
            <a:off x="1218629" y="4969866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grpSp>
        <p:nvGrpSpPr>
          <p:cNvPr id="77" name="Group 76"/>
          <p:cNvGrpSpPr/>
          <p:nvPr/>
        </p:nvGrpSpPr>
        <p:grpSpPr>
          <a:xfrm>
            <a:off x="1885379" y="4960604"/>
            <a:ext cx="1560787" cy="470927"/>
            <a:chOff x="1490433" y="2168225"/>
            <a:chExt cx="1560787" cy="470927"/>
          </a:xfrm>
        </p:grpSpPr>
        <p:sp>
          <p:nvSpPr>
            <p:cNvPr id="78" name="TextBox 77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1825712" y="2168225"/>
              <a:ext cx="12255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Sweden</a:t>
              </a: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3946589" y="4965234"/>
            <a:ext cx="1709993" cy="470927"/>
            <a:chOff x="1490433" y="2168225"/>
            <a:chExt cx="1709993" cy="470927"/>
          </a:xfrm>
        </p:grpSpPr>
        <p:sp>
          <p:nvSpPr>
            <p:cNvPr id="81" name="TextBox 80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1825712" y="2168225"/>
              <a:ext cx="1374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India</a:t>
              </a:r>
              <a:endParaRPr lang="en-US" sz="2400" u="sng"/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6007799" y="4969866"/>
            <a:ext cx="1560787" cy="470927"/>
            <a:chOff x="1490433" y="2168225"/>
            <a:chExt cx="1560787" cy="470927"/>
          </a:xfrm>
        </p:grpSpPr>
        <p:sp>
          <p:nvSpPr>
            <p:cNvPr id="84" name="TextBox 83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1825712" y="2168225"/>
              <a:ext cx="12255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Brazil</a:t>
              </a:r>
              <a:endParaRPr lang="en-US" sz="2400" u="sng"/>
            </a:p>
          </p:txBody>
        </p:sp>
      </p:grpSp>
      <p:sp>
        <p:nvSpPr>
          <p:cNvPr id="86" name="TextBox 85"/>
          <p:cNvSpPr txBox="1"/>
          <p:nvPr/>
        </p:nvSpPr>
        <p:spPr>
          <a:xfrm>
            <a:off x="1218629" y="5609401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grpSp>
        <p:nvGrpSpPr>
          <p:cNvPr id="87" name="Group 86"/>
          <p:cNvGrpSpPr/>
          <p:nvPr/>
        </p:nvGrpSpPr>
        <p:grpSpPr>
          <a:xfrm>
            <a:off x="1885379" y="5600139"/>
            <a:ext cx="1948489" cy="470927"/>
            <a:chOff x="1490433" y="2168225"/>
            <a:chExt cx="1948489" cy="470927"/>
          </a:xfrm>
        </p:grpSpPr>
        <p:sp>
          <p:nvSpPr>
            <p:cNvPr id="88" name="TextBox 87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1825712" y="2168225"/>
              <a:ext cx="16132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characters</a:t>
              </a:r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3946589" y="5604769"/>
            <a:ext cx="1709993" cy="470927"/>
            <a:chOff x="1490433" y="2168225"/>
            <a:chExt cx="1709993" cy="470927"/>
          </a:xfrm>
        </p:grpSpPr>
        <p:sp>
          <p:nvSpPr>
            <p:cNvPr id="91" name="TextBox 90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1825712" y="2168225"/>
              <a:ext cx="1374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viewers</a:t>
              </a:r>
              <a:endParaRPr lang="en-US" sz="2400" u="sng"/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6007799" y="5609401"/>
            <a:ext cx="2140409" cy="470927"/>
            <a:chOff x="1490433" y="2168225"/>
            <a:chExt cx="2140409" cy="470927"/>
          </a:xfrm>
        </p:grpSpPr>
        <p:sp>
          <p:nvSpPr>
            <p:cNvPr id="94" name="TextBox 93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1825712" y="2168225"/>
              <a:ext cx="18051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programmes</a:t>
              </a:r>
              <a:endParaRPr lang="en-US" sz="2400" u="sng"/>
            </a:p>
          </p:txBody>
        </p:sp>
      </p:grpSp>
      <p:sp>
        <p:nvSpPr>
          <p:cNvPr id="96" name="TextBox 95"/>
          <p:cNvSpPr txBox="1"/>
          <p:nvPr/>
        </p:nvSpPr>
        <p:spPr>
          <a:xfrm>
            <a:off x="1218629" y="6198382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grpSp>
        <p:nvGrpSpPr>
          <p:cNvPr id="97" name="Group 96"/>
          <p:cNvGrpSpPr/>
          <p:nvPr/>
        </p:nvGrpSpPr>
        <p:grpSpPr>
          <a:xfrm>
            <a:off x="1885379" y="6189120"/>
            <a:ext cx="1310532" cy="470927"/>
            <a:chOff x="1490433" y="2168225"/>
            <a:chExt cx="1310532" cy="470927"/>
          </a:xfrm>
        </p:grpSpPr>
        <p:sp>
          <p:nvSpPr>
            <p:cNvPr id="98" name="TextBox 97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1825712" y="2168225"/>
              <a:ext cx="97525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sports</a:t>
              </a:r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3946589" y="6193750"/>
            <a:ext cx="1709993" cy="470927"/>
            <a:chOff x="1490433" y="2168225"/>
            <a:chExt cx="1709993" cy="470927"/>
          </a:xfrm>
        </p:grpSpPr>
        <p:sp>
          <p:nvSpPr>
            <p:cNvPr id="101" name="TextBox 100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1825712" y="2168225"/>
              <a:ext cx="1374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city</a:t>
              </a:r>
              <a:endParaRPr lang="en-US" sz="2400" u="sng"/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6007799" y="6198382"/>
            <a:ext cx="2061209" cy="470927"/>
            <a:chOff x="1490433" y="2168225"/>
            <a:chExt cx="2061209" cy="470927"/>
          </a:xfrm>
        </p:grpSpPr>
        <p:sp>
          <p:nvSpPr>
            <p:cNvPr id="104" name="TextBox 103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1825711" y="2168225"/>
              <a:ext cx="17259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landmarks</a:t>
              </a:r>
              <a:endParaRPr lang="en-US" sz="2400" u="sng"/>
            </a:p>
          </p:txBody>
        </p:sp>
      </p:grpSp>
      <p:sp>
        <p:nvSpPr>
          <p:cNvPr id="56" name="Oval 55">
            <a:extLst>
              <a:ext uri="{FF2B5EF4-FFF2-40B4-BE49-F238E27FC236}">
                <a16:creationId xmlns:a16="http://schemas.microsoft.com/office/drawing/2014/main" id="{7A4EFDC2-B6A9-40DB-A820-109DD2A1CF21}"/>
              </a:ext>
            </a:extLst>
          </p:cNvPr>
          <p:cNvSpPr/>
          <p:nvPr/>
        </p:nvSpPr>
        <p:spPr>
          <a:xfrm>
            <a:off x="1824419" y="3773256"/>
            <a:ext cx="457200" cy="4572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6169AD90-9B0D-472E-BB5F-D414129BEEDF}"/>
              </a:ext>
            </a:extLst>
          </p:cNvPr>
          <p:cNvSpPr/>
          <p:nvPr/>
        </p:nvSpPr>
        <p:spPr>
          <a:xfrm>
            <a:off x="5944388" y="4372027"/>
            <a:ext cx="457200" cy="4572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5E311DB3-9740-4365-BF75-05B26059FEC0}"/>
              </a:ext>
            </a:extLst>
          </p:cNvPr>
          <p:cNvSpPr/>
          <p:nvPr/>
        </p:nvSpPr>
        <p:spPr>
          <a:xfrm>
            <a:off x="1850018" y="4992567"/>
            <a:ext cx="457200" cy="4572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6AC37B59-9278-4AC0-9B6F-701BE636C686}"/>
              </a:ext>
            </a:extLst>
          </p:cNvPr>
          <p:cNvSpPr/>
          <p:nvPr/>
        </p:nvSpPr>
        <p:spPr>
          <a:xfrm>
            <a:off x="5944388" y="5621623"/>
            <a:ext cx="457200" cy="4572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E666D4FB-8B2B-4A5C-9380-C4DCFD32CB15}"/>
              </a:ext>
            </a:extLst>
          </p:cNvPr>
          <p:cNvSpPr/>
          <p:nvPr/>
        </p:nvSpPr>
        <p:spPr>
          <a:xfrm>
            <a:off x="5944388" y="6211359"/>
            <a:ext cx="457200" cy="4572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60327BE6-DCF2-4F88-88A0-9A57F7AEA4A2}"/>
              </a:ext>
            </a:extLst>
          </p:cNvPr>
          <p:cNvSpPr txBox="1"/>
          <p:nvPr/>
        </p:nvSpPr>
        <p:spPr>
          <a:xfrm>
            <a:off x="2951664" y="1027628"/>
            <a:ext cx="58622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activities when the weather is good. 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CBDB8A4A-2A5A-426A-8135-7E74556A74A0}"/>
              </a:ext>
            </a:extLst>
          </p:cNvPr>
          <p:cNvSpPr txBox="1"/>
          <p:nvPr/>
        </p:nvSpPr>
        <p:spPr>
          <a:xfrm>
            <a:off x="2917211" y="1027628"/>
            <a:ext cx="58622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outdoor</a:t>
            </a:r>
            <a:r>
              <a:rPr lang="en-US" sz="2400" dirty="0"/>
              <a:t> activities when the weather is good. 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D1785813-E89A-44EE-BEE7-890409A65532}"/>
              </a:ext>
            </a:extLst>
          </p:cNvPr>
          <p:cNvSpPr txBox="1"/>
          <p:nvPr/>
        </p:nvSpPr>
        <p:spPr>
          <a:xfrm>
            <a:off x="5768346" y="1489293"/>
            <a:ext cx="29545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_______. In countries 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B12B43D5-0D4C-4DFB-B1FD-18E0A80C8EC3}"/>
              </a:ext>
            </a:extLst>
          </p:cNvPr>
          <p:cNvSpPr txBox="1"/>
          <p:nvPr/>
        </p:nvSpPr>
        <p:spPr>
          <a:xfrm>
            <a:off x="5768346" y="1489293"/>
            <a:ext cx="31610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swimming</a:t>
            </a:r>
            <a:r>
              <a:rPr lang="en-US" sz="2400" dirty="0"/>
              <a:t>. In countries 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823C82C8-1726-4898-BD45-A9B405583A6E}"/>
              </a:ext>
            </a:extLst>
          </p:cNvPr>
          <p:cNvSpPr txBox="1"/>
          <p:nvPr/>
        </p:nvSpPr>
        <p:spPr>
          <a:xfrm>
            <a:off x="3362004" y="1899323"/>
            <a:ext cx="49726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_______, children go skiing with their 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01E75074-FA23-4DF6-A48B-A24E57AD41E4}"/>
              </a:ext>
            </a:extLst>
          </p:cNvPr>
          <p:cNvSpPr txBox="1"/>
          <p:nvPr/>
        </p:nvSpPr>
        <p:spPr>
          <a:xfrm>
            <a:off x="3391941" y="1907133"/>
            <a:ext cx="49726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Sweden</a:t>
            </a:r>
            <a:r>
              <a:rPr lang="en-US" sz="2400" dirty="0"/>
              <a:t> children go skiing with their 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4E98297E-8013-4006-AC52-7682B379F8BB}"/>
              </a:ext>
            </a:extLst>
          </p:cNvPr>
          <p:cNvSpPr txBox="1"/>
          <p:nvPr/>
        </p:nvSpPr>
        <p:spPr>
          <a:xfrm>
            <a:off x="4115588" y="2814551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on TV or visit (5) _______ 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E0D71A05-B377-4E9E-8B84-58564D496153}"/>
              </a:ext>
            </a:extLst>
          </p:cNvPr>
          <p:cNvSpPr txBox="1"/>
          <p:nvPr/>
        </p:nvSpPr>
        <p:spPr>
          <a:xfrm>
            <a:off x="4137189" y="2775599"/>
            <a:ext cx="38500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00B050"/>
                </a:solidFill>
              </a:rPr>
              <a:t>programmes</a:t>
            </a:r>
            <a:r>
              <a:rPr lang="en-US" sz="2400" dirty="0"/>
              <a:t> on TV or visit (5)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78AF8D0B-3801-4E0C-8131-6D3B7BB66963}"/>
              </a:ext>
            </a:extLst>
          </p:cNvPr>
          <p:cNvSpPr txBox="1"/>
          <p:nvPr/>
        </p:nvSpPr>
        <p:spPr>
          <a:xfrm>
            <a:off x="7876972" y="2775599"/>
            <a:ext cx="12538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04FA35A0-7287-425E-84CF-3528C3C4366F}"/>
              </a:ext>
            </a:extLst>
          </p:cNvPr>
          <p:cNvSpPr txBox="1"/>
          <p:nvPr/>
        </p:nvSpPr>
        <p:spPr>
          <a:xfrm>
            <a:off x="200084" y="3220109"/>
            <a:ext cx="30972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landmarks </a:t>
            </a:r>
            <a:r>
              <a:rPr lang="en-US" sz="2400" dirty="0"/>
              <a:t>in the area.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885C1669-551E-4261-BD49-1A1B85D0CA59}"/>
              </a:ext>
            </a:extLst>
          </p:cNvPr>
          <p:cNvSpPr txBox="1"/>
          <p:nvPr/>
        </p:nvSpPr>
        <p:spPr>
          <a:xfrm>
            <a:off x="200084" y="3184948"/>
            <a:ext cx="1613210" cy="505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/>
              <a:t>in the area.</a:t>
            </a:r>
          </a:p>
        </p:txBody>
      </p:sp>
    </p:spTree>
    <p:extLst>
      <p:ext uri="{BB962C8B-B14F-4D97-AF65-F5344CB8AC3E}">
        <p14:creationId xmlns:p14="http://schemas.microsoft.com/office/powerpoint/2010/main" val="136028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8" grpId="0" animBg="1"/>
      <p:bldP spid="59" grpId="0" animBg="1"/>
      <p:bldP spid="60" grpId="0" animBg="1"/>
      <p:bldP spid="106" grpId="0" animBg="1"/>
      <p:bldP spid="107" grpId="0"/>
      <p:bldP spid="108" grpId="0"/>
      <p:bldP spid="109" grpId="0"/>
      <p:bldP spid="110" grpId="0"/>
      <p:bldP spid="111" grpId="0"/>
      <p:bldP spid="112" grpId="0"/>
      <p:bldP spid="113" grpId="1"/>
      <p:bldP spid="114" grpId="2"/>
      <p:bldP spid="115" grpId="0"/>
      <p:bldP spid="115" grpId="1"/>
      <p:bldP spid="116" grpId="0"/>
      <p:bldP spid="1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802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7403" y="86672"/>
            <a:ext cx="81867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 the  sentences  with the words / phrase in the box.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4434" y="2700859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155432" y="1205345"/>
            <a:ext cx="6833136" cy="10702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358380" y="1304427"/>
            <a:ext cx="20667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football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944507" y="1320014"/>
            <a:ext cx="1505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city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99168" y="1304426"/>
            <a:ext cx="1480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landmark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81273" y="1767339"/>
            <a:ext cx="1374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television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50953" y="1767339"/>
            <a:ext cx="2274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summer sports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39264" y="2694382"/>
            <a:ext cx="37507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</a:t>
            </a:r>
            <a:r>
              <a:rPr lang="en-US" sz="2400" dirty="0" err="1"/>
              <a:t>Eiff</a:t>
            </a:r>
            <a:r>
              <a:rPr lang="en-US" sz="2400" dirty="0"/>
              <a:t> </a:t>
            </a:r>
            <a:r>
              <a:rPr lang="en-US" sz="2400" dirty="0" err="1"/>
              <a:t>el</a:t>
            </a:r>
            <a:r>
              <a:rPr lang="en-US" sz="2400" dirty="0"/>
              <a:t> Tower is a famous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64434" y="3341314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7226" y="4076970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42056" y="4068317"/>
            <a:ext cx="5724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There are many educational </a:t>
            </a:r>
            <a:r>
              <a:rPr lang="en-US" sz="2400" dirty="0" err="1"/>
              <a:t>programmes</a:t>
            </a:r>
            <a:r>
              <a:rPr lang="en-US" sz="2400" dirty="0"/>
              <a:t> 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64434" y="4821344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39263" y="4812691"/>
            <a:ext cx="7785216" cy="910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400" dirty="0"/>
              <a:t>I think no other </a:t>
            </a:r>
          </a:p>
          <a:p>
            <a:pPr>
              <a:lnSpc>
                <a:spcPct val="114000"/>
              </a:lnSpc>
            </a:pPr>
            <a:r>
              <a:rPr lang="en-US" sz="2400" dirty="0"/>
              <a:t>than Los Angeles.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64434" y="5780680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39265" y="5780680"/>
            <a:ext cx="7675928" cy="910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400" dirty="0"/>
              <a:t>_______ are very popular in countries with a lot of sunshine like Australia.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39264" y="3349967"/>
            <a:ext cx="2000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Pelé is a great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F7DEBE5-78D9-47F9-B9D7-BDC17832EEBC}"/>
              </a:ext>
            </a:extLst>
          </p:cNvPr>
          <p:cNvSpPr txBox="1"/>
          <p:nvPr/>
        </p:nvSpPr>
        <p:spPr>
          <a:xfrm>
            <a:off x="4572000" y="2695453"/>
            <a:ext cx="23828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in Paris.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632E3B0-C35E-48EC-8425-7907C8AD9EAA}"/>
              </a:ext>
            </a:extLst>
          </p:cNvPr>
          <p:cNvSpPr txBox="1"/>
          <p:nvPr/>
        </p:nvSpPr>
        <p:spPr>
          <a:xfrm>
            <a:off x="4522840" y="2703220"/>
            <a:ext cx="28080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landmark</a:t>
            </a:r>
            <a:r>
              <a:rPr lang="en-US" sz="2400" dirty="0"/>
              <a:t> in Paris.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EA6DD94-60F6-44AD-B988-F4A0F656ED34}"/>
              </a:ext>
            </a:extLst>
          </p:cNvPr>
          <p:cNvSpPr txBox="1"/>
          <p:nvPr/>
        </p:nvSpPr>
        <p:spPr>
          <a:xfrm>
            <a:off x="2755306" y="3340580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player from Brazil.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E220C72-F14A-434A-BFFB-97B134F165DA}"/>
              </a:ext>
            </a:extLst>
          </p:cNvPr>
          <p:cNvSpPr txBox="1"/>
          <p:nvPr/>
        </p:nvSpPr>
        <p:spPr>
          <a:xfrm>
            <a:off x="2741810" y="3340579"/>
            <a:ext cx="36210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football</a:t>
            </a:r>
            <a:r>
              <a:rPr lang="en-US" sz="2400" dirty="0"/>
              <a:t> player from Brazil.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ABC0CF9-B185-4715-BDEE-664FD1602706}"/>
              </a:ext>
            </a:extLst>
          </p:cNvPr>
          <p:cNvSpPr txBox="1"/>
          <p:nvPr/>
        </p:nvSpPr>
        <p:spPr>
          <a:xfrm>
            <a:off x="6479123" y="4066073"/>
            <a:ext cx="15094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0903625-CD0E-44A5-A951-985B1AA672F5}"/>
              </a:ext>
            </a:extLst>
          </p:cNvPr>
          <p:cNvSpPr txBox="1"/>
          <p:nvPr/>
        </p:nvSpPr>
        <p:spPr>
          <a:xfrm>
            <a:off x="6479123" y="4076970"/>
            <a:ext cx="15094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television</a:t>
            </a:r>
            <a:r>
              <a:rPr lang="en-US" sz="2400" dirty="0"/>
              <a:t>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F895D67-1487-4691-812F-8A57CAA6A0D9}"/>
              </a:ext>
            </a:extLst>
          </p:cNvPr>
          <p:cNvSpPr txBox="1"/>
          <p:nvPr/>
        </p:nvSpPr>
        <p:spPr>
          <a:xfrm>
            <a:off x="2939845" y="4839943"/>
            <a:ext cx="53940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in the world is more interesting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D268A88-BED5-4C84-87D6-C3490D93BC9A}"/>
              </a:ext>
            </a:extLst>
          </p:cNvPr>
          <p:cNvSpPr txBox="1"/>
          <p:nvPr/>
        </p:nvSpPr>
        <p:spPr>
          <a:xfrm>
            <a:off x="2939844" y="4839253"/>
            <a:ext cx="53940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city</a:t>
            </a:r>
            <a:r>
              <a:rPr lang="en-US" sz="2400" dirty="0"/>
              <a:t> in the world is more interesting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D9D3359-AD99-424A-BE82-B677BD20ED15}"/>
              </a:ext>
            </a:extLst>
          </p:cNvPr>
          <p:cNvSpPr txBox="1"/>
          <p:nvPr/>
        </p:nvSpPr>
        <p:spPr>
          <a:xfrm>
            <a:off x="939263" y="5780679"/>
            <a:ext cx="7675928" cy="910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400" dirty="0">
                <a:solidFill>
                  <a:srgbClr val="00B050"/>
                </a:solidFill>
              </a:rPr>
              <a:t>Summer sports</a:t>
            </a:r>
            <a:r>
              <a:rPr lang="en-US" sz="2400" dirty="0"/>
              <a:t> are very popular in countries with a lot of sunshine like Australia.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35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1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0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9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38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47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19" grpId="0"/>
      <p:bldP spid="17" grpId="0"/>
      <p:bldP spid="32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500172" y="1492490"/>
            <a:ext cx="6135188" cy="3484748"/>
            <a:chOff x="760064" y="827862"/>
            <a:chExt cx="6135188" cy="3484748"/>
          </a:xfrm>
        </p:grpSpPr>
        <p:grpSp>
          <p:nvGrpSpPr>
            <p:cNvPr id="13" name="Group 12"/>
            <p:cNvGrpSpPr/>
            <p:nvPr/>
          </p:nvGrpSpPr>
          <p:grpSpPr>
            <a:xfrm>
              <a:off x="760064" y="827862"/>
              <a:ext cx="4996227" cy="1606886"/>
              <a:chOff x="2323295" y="1854855"/>
              <a:chExt cx="4996227" cy="1606886"/>
            </a:xfrm>
          </p:grpSpPr>
          <p:grpSp>
            <p:nvGrpSpPr>
              <p:cNvPr id="12" name="Group 11"/>
              <p:cNvGrpSpPr/>
              <p:nvPr/>
            </p:nvGrpSpPr>
            <p:grpSpPr>
              <a:xfrm>
                <a:off x="2323295" y="1854855"/>
                <a:ext cx="4996227" cy="789114"/>
                <a:chOff x="2329399" y="1854855"/>
                <a:chExt cx="4996227" cy="789114"/>
              </a:xfrm>
            </p:grpSpPr>
            <p:pic>
              <p:nvPicPr>
                <p:cNvPr id="4" name="Picture 3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09822" y="1862902"/>
                  <a:ext cx="4115804" cy="781067"/>
                </a:xfrm>
                <a:prstGeom prst="rect">
                  <a:avLst/>
                </a:prstGeom>
              </p:spPr>
            </p:pic>
            <p:pic>
              <p:nvPicPr>
                <p:cNvPr id="5" name="Picture 4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29399" y="1854855"/>
                  <a:ext cx="946337" cy="777611"/>
                </a:xfrm>
                <a:prstGeom prst="rect">
                  <a:avLst/>
                </a:prstGeom>
              </p:spPr>
            </p:pic>
          </p:grpSp>
          <p:sp>
            <p:nvSpPr>
              <p:cNvPr id="6" name="TextBox 5"/>
              <p:cNvSpPr txBox="1"/>
              <p:nvPr/>
            </p:nvSpPr>
            <p:spPr>
              <a:xfrm>
                <a:off x="3203718" y="2815410"/>
                <a:ext cx="355717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84B1"/>
                    </a:solidFill>
                  </a:rPr>
                  <a:t>Grammar</a:t>
                </a:r>
              </a:p>
            </p:txBody>
          </p:sp>
        </p:grp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8519" y="2747881"/>
              <a:ext cx="424916" cy="437174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7761" y="3719863"/>
              <a:ext cx="444381" cy="418987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42142" y="2665793"/>
              <a:ext cx="485311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latin typeface="Arial" panose="020B0604020202020204" pitchFamily="34" charset="0"/>
                  <a:cs typeface="Arial" panose="020B0604020202020204" pitchFamily="34" charset="0"/>
                </a:rPr>
                <a:t>Complete the sentences with the correct answer A, B, or C.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042143" y="3604724"/>
              <a:ext cx="414433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b="1">
                  <a:latin typeface="Arial" panose="020B0604020202020204" pitchFamily="34" charset="0"/>
                  <a:cs typeface="Arial" panose="020B0604020202020204" pitchFamily="34" charset="0"/>
                </a:rPr>
                <a:t>Complete the sentences with </a:t>
              </a:r>
              <a:r>
                <a:rPr lang="en-US" sz="2000" b="1" i="1">
                  <a:latin typeface="Arial" panose="020B0604020202020204" pitchFamily="34" charset="0"/>
                  <a:cs typeface="Arial" panose="020B0604020202020204" pitchFamily="34" charset="0"/>
                </a:rPr>
                <a:t>should</a:t>
              </a:r>
              <a:r>
                <a:rPr lang="en-US" sz="2000" b="1">
                  <a:latin typeface="Arial" panose="020B0604020202020204" pitchFamily="34" charset="0"/>
                  <a:cs typeface="Arial" panose="020B0604020202020204" pitchFamily="34" charset="0"/>
                </a:rPr>
                <a:t> or </a:t>
              </a:r>
              <a:r>
                <a:rPr lang="en-US" sz="2000" b="1" i="1">
                  <a:latin typeface="Arial" panose="020B0604020202020204" pitchFamily="34" charset="0"/>
                  <a:cs typeface="Arial" panose="020B0604020202020204" pitchFamily="34" charset="0"/>
                </a:rPr>
                <a:t>shouldn’t</a:t>
              </a:r>
              <a:r>
                <a:rPr lang="en-US" sz="2000" b="1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59965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461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69348"/>
            <a:ext cx="587409" cy="6043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11541" y="125302"/>
            <a:ext cx="713536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Choose the correct answer A, B, or C.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750690" y="1503599"/>
            <a:ext cx="2111832" cy="461665"/>
            <a:chOff x="1230086" y="1785257"/>
            <a:chExt cx="2111832" cy="461665"/>
          </a:xfrm>
        </p:grpSpPr>
        <p:sp>
          <p:nvSpPr>
            <p:cNvPr id="34" name="TextBox 33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611086" y="1785257"/>
              <a:ext cx="17308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starts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2797665" y="1497261"/>
            <a:ext cx="1796143" cy="461665"/>
            <a:chOff x="1230086" y="1785257"/>
            <a:chExt cx="1796143" cy="461665"/>
          </a:xfrm>
        </p:grpSpPr>
        <p:sp>
          <p:nvSpPr>
            <p:cNvPr id="37" name="TextBox 36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611086" y="1785257"/>
              <a:ext cx="14151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started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4999412" y="1516648"/>
            <a:ext cx="2013849" cy="461665"/>
            <a:chOff x="1230086" y="1785257"/>
            <a:chExt cx="2013849" cy="461665"/>
          </a:xfrm>
        </p:grpSpPr>
        <p:sp>
          <p:nvSpPr>
            <p:cNvPr id="40" name="TextBox 39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611086" y="1785257"/>
              <a:ext cx="16328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is starting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386348" y="1971203"/>
            <a:ext cx="8372059" cy="461665"/>
            <a:chOff x="-59760" y="2142097"/>
            <a:chExt cx="8372059" cy="461665"/>
          </a:xfrm>
        </p:grpSpPr>
        <p:sp>
          <p:nvSpPr>
            <p:cNvPr id="45" name="TextBox 44"/>
            <p:cNvSpPr txBox="1"/>
            <p:nvPr/>
          </p:nvSpPr>
          <p:spPr>
            <a:xfrm>
              <a:off x="-59760" y="214209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2.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37952" y="2142097"/>
              <a:ext cx="79743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Ben wrote his parents a postcard _______ he was on holiday.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761577" y="2449261"/>
            <a:ext cx="1796143" cy="461665"/>
            <a:chOff x="1230086" y="1785257"/>
            <a:chExt cx="1796143" cy="461665"/>
          </a:xfrm>
        </p:grpSpPr>
        <p:sp>
          <p:nvSpPr>
            <p:cNvPr id="54" name="TextBox 53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611086" y="1785257"/>
              <a:ext cx="14151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because</a:t>
              </a: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2771539" y="2442923"/>
            <a:ext cx="1796143" cy="461665"/>
            <a:chOff x="1230086" y="1785257"/>
            <a:chExt cx="1796143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1611086" y="1785257"/>
              <a:ext cx="14151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and</a:t>
              </a: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5019006" y="2462310"/>
            <a:ext cx="2841162" cy="461665"/>
            <a:chOff x="1230086" y="1785257"/>
            <a:chExt cx="2841162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1611086" y="1785257"/>
              <a:ext cx="24601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while</a:t>
              </a: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386347" y="2894960"/>
            <a:ext cx="7611896" cy="470318"/>
            <a:chOff x="-66290" y="4026312"/>
            <a:chExt cx="7611896" cy="470318"/>
          </a:xfrm>
        </p:grpSpPr>
        <p:sp>
          <p:nvSpPr>
            <p:cNvPr id="80" name="TextBox 79"/>
            <p:cNvSpPr txBox="1"/>
            <p:nvPr/>
          </p:nvSpPr>
          <p:spPr>
            <a:xfrm>
              <a:off x="-66290" y="403496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3.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375492" y="4026312"/>
              <a:ext cx="7170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Hong Kong is famous for _______ double-decker buses.</a:t>
              </a: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728918" y="3439318"/>
            <a:ext cx="3374583" cy="461665"/>
            <a:chOff x="1230086" y="1785257"/>
            <a:chExt cx="3374583" cy="461665"/>
          </a:xfrm>
        </p:grpSpPr>
        <p:sp>
          <p:nvSpPr>
            <p:cNvPr id="83" name="TextBox 82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1611086" y="1785257"/>
              <a:ext cx="29935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its</a:t>
              </a: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2756296" y="3432980"/>
            <a:ext cx="3002378" cy="461665"/>
            <a:chOff x="1230086" y="1785257"/>
            <a:chExt cx="3002378" cy="461665"/>
          </a:xfrm>
        </p:grpSpPr>
        <p:sp>
          <p:nvSpPr>
            <p:cNvPr id="86" name="TextBox 85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1611085" y="1785257"/>
              <a:ext cx="26213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it</a:t>
              </a:r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5010504" y="3443714"/>
            <a:ext cx="2333698" cy="461665"/>
            <a:chOff x="1230086" y="1785257"/>
            <a:chExt cx="2333698" cy="461665"/>
          </a:xfrm>
        </p:grpSpPr>
        <p:sp>
          <p:nvSpPr>
            <p:cNvPr id="89" name="TextBox 88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1611086" y="1785257"/>
              <a:ext cx="19526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it’s</a:t>
              </a:r>
            </a:p>
          </p:txBody>
        </p:sp>
      </p:grpSp>
      <p:grpSp>
        <p:nvGrpSpPr>
          <p:cNvPr id="92" name="Group 91"/>
          <p:cNvGrpSpPr/>
          <p:nvPr/>
        </p:nvGrpSpPr>
        <p:grpSpPr>
          <a:xfrm>
            <a:off x="375204" y="3870980"/>
            <a:ext cx="7876427" cy="470318"/>
            <a:chOff x="-88319" y="3312302"/>
            <a:chExt cx="7876427" cy="470318"/>
          </a:xfrm>
        </p:grpSpPr>
        <p:sp>
          <p:nvSpPr>
            <p:cNvPr id="94" name="TextBox 93"/>
            <p:cNvSpPr txBox="1"/>
            <p:nvPr/>
          </p:nvSpPr>
          <p:spPr>
            <a:xfrm>
              <a:off x="-88319" y="332095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4.</a:t>
              </a: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364474" y="3312302"/>
              <a:ext cx="74236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Sports and games _______ an important part in our lives.</a:t>
              </a:r>
            </a:p>
          </p:txBody>
        </p:sp>
      </p:grpSp>
      <p:grpSp>
        <p:nvGrpSpPr>
          <p:cNvPr id="96" name="Group 95"/>
          <p:cNvGrpSpPr/>
          <p:nvPr/>
        </p:nvGrpSpPr>
        <p:grpSpPr>
          <a:xfrm>
            <a:off x="735661" y="4371600"/>
            <a:ext cx="2688784" cy="461665"/>
            <a:chOff x="1230086" y="1785257"/>
            <a:chExt cx="2688784" cy="461665"/>
          </a:xfrm>
        </p:grpSpPr>
        <p:sp>
          <p:nvSpPr>
            <p:cNvPr id="97" name="TextBox 96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1611086" y="1785257"/>
              <a:ext cx="23077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play</a:t>
              </a: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2758641" y="4354638"/>
            <a:ext cx="1711122" cy="461665"/>
            <a:chOff x="1230086" y="1785257"/>
            <a:chExt cx="1711122" cy="461665"/>
          </a:xfrm>
        </p:grpSpPr>
        <p:sp>
          <p:nvSpPr>
            <p:cNvPr id="100" name="TextBox 99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1611086" y="1785257"/>
              <a:ext cx="13301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plays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5019106" y="4371599"/>
            <a:ext cx="1544574" cy="461665"/>
            <a:chOff x="1230086" y="1785257"/>
            <a:chExt cx="1544574" cy="461665"/>
          </a:xfrm>
        </p:grpSpPr>
        <p:sp>
          <p:nvSpPr>
            <p:cNvPr id="103" name="TextBox 102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1611085" y="1785257"/>
              <a:ext cx="11635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played</a:t>
              </a:r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375723" y="1046330"/>
            <a:ext cx="7655567" cy="470318"/>
            <a:chOff x="-44256" y="1262747"/>
            <a:chExt cx="7655567" cy="470318"/>
          </a:xfrm>
        </p:grpSpPr>
        <p:sp>
          <p:nvSpPr>
            <p:cNvPr id="108" name="TextBox 107"/>
            <p:cNvSpPr txBox="1"/>
            <p:nvPr/>
          </p:nvSpPr>
          <p:spPr>
            <a:xfrm>
              <a:off x="-44256" y="126274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1.</a:t>
              </a: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353584" y="1271400"/>
              <a:ext cx="7257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John, you are late. The match _______  ten minutes ago.</a:t>
              </a:r>
              <a:endParaRPr lang="en-US" sz="2400" i="1"/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386089" y="4838365"/>
            <a:ext cx="6891306" cy="470318"/>
            <a:chOff x="-88320" y="3312302"/>
            <a:chExt cx="6891306" cy="470318"/>
          </a:xfrm>
        </p:grpSpPr>
        <p:sp>
          <p:nvSpPr>
            <p:cNvPr id="113" name="TextBox 112"/>
            <p:cNvSpPr txBox="1"/>
            <p:nvPr/>
          </p:nvSpPr>
          <p:spPr>
            <a:xfrm>
              <a:off x="-88320" y="332095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5.</a:t>
              </a: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408544" y="3312302"/>
              <a:ext cx="63944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The USA first _______ colour TV in 1953.</a:t>
              </a:r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746547" y="5338985"/>
            <a:ext cx="2688784" cy="461665"/>
            <a:chOff x="1230086" y="1785257"/>
            <a:chExt cx="2688784" cy="461665"/>
          </a:xfrm>
        </p:grpSpPr>
        <p:sp>
          <p:nvSpPr>
            <p:cNvPr id="116" name="TextBox 115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1611086" y="1785257"/>
              <a:ext cx="23077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has</a:t>
              </a:r>
            </a:p>
          </p:txBody>
        </p:sp>
      </p:grpSp>
      <p:grpSp>
        <p:nvGrpSpPr>
          <p:cNvPr id="118" name="Group 117"/>
          <p:cNvGrpSpPr/>
          <p:nvPr/>
        </p:nvGrpSpPr>
        <p:grpSpPr>
          <a:xfrm>
            <a:off x="2769527" y="5322023"/>
            <a:ext cx="1935314" cy="461665"/>
            <a:chOff x="1230086" y="1785257"/>
            <a:chExt cx="1935314" cy="461665"/>
          </a:xfrm>
        </p:grpSpPr>
        <p:sp>
          <p:nvSpPr>
            <p:cNvPr id="119" name="TextBox 118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1611085" y="1785257"/>
              <a:ext cx="15543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have</a:t>
              </a:r>
            </a:p>
          </p:txBody>
        </p:sp>
      </p:grpSp>
      <p:grpSp>
        <p:nvGrpSpPr>
          <p:cNvPr id="121" name="Group 120"/>
          <p:cNvGrpSpPr/>
          <p:nvPr/>
        </p:nvGrpSpPr>
        <p:grpSpPr>
          <a:xfrm>
            <a:off x="5029992" y="5338984"/>
            <a:ext cx="2222770" cy="461665"/>
            <a:chOff x="1230086" y="1785257"/>
            <a:chExt cx="2222770" cy="461665"/>
          </a:xfrm>
        </p:grpSpPr>
        <p:sp>
          <p:nvSpPr>
            <p:cNvPr id="122" name="TextBox 121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1611086" y="1785257"/>
              <a:ext cx="18417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had</a:t>
              </a: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372858" y="5801297"/>
            <a:ext cx="9079612" cy="470318"/>
            <a:chOff x="-88320" y="3312302"/>
            <a:chExt cx="9079612" cy="470318"/>
          </a:xfrm>
        </p:grpSpPr>
        <p:sp>
          <p:nvSpPr>
            <p:cNvPr id="78" name="TextBox 77"/>
            <p:cNvSpPr txBox="1"/>
            <p:nvPr/>
          </p:nvSpPr>
          <p:spPr>
            <a:xfrm>
              <a:off x="-88320" y="332095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6.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408544" y="3312302"/>
              <a:ext cx="85827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We are now in the city museum. _______ any objects on display.</a:t>
              </a:r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733316" y="6301917"/>
            <a:ext cx="2688784" cy="461665"/>
            <a:chOff x="1230086" y="1785257"/>
            <a:chExt cx="2688784" cy="461665"/>
          </a:xfrm>
        </p:grpSpPr>
        <p:sp>
          <p:nvSpPr>
            <p:cNvPr id="125" name="TextBox 124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1611086" y="1785257"/>
              <a:ext cx="23077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Not touch</a:t>
              </a:r>
            </a:p>
          </p:txBody>
        </p:sp>
      </p:grpSp>
      <p:grpSp>
        <p:nvGrpSpPr>
          <p:cNvPr id="127" name="Group 126"/>
          <p:cNvGrpSpPr/>
          <p:nvPr/>
        </p:nvGrpSpPr>
        <p:grpSpPr>
          <a:xfrm>
            <a:off x="2756296" y="6284955"/>
            <a:ext cx="2188031" cy="461665"/>
            <a:chOff x="1230086" y="1785257"/>
            <a:chExt cx="2188031" cy="461665"/>
          </a:xfrm>
        </p:grpSpPr>
        <p:sp>
          <p:nvSpPr>
            <p:cNvPr id="128" name="TextBox 127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1611085" y="1785257"/>
              <a:ext cx="18070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Don’t touch</a:t>
              </a:r>
            </a:p>
          </p:txBody>
        </p:sp>
      </p:grpSp>
      <p:grpSp>
        <p:nvGrpSpPr>
          <p:cNvPr id="130" name="Group 129"/>
          <p:cNvGrpSpPr/>
          <p:nvPr/>
        </p:nvGrpSpPr>
        <p:grpSpPr>
          <a:xfrm>
            <a:off x="5016761" y="6301916"/>
            <a:ext cx="2536058" cy="461665"/>
            <a:chOff x="1230086" y="1785257"/>
            <a:chExt cx="2536058" cy="461665"/>
          </a:xfrm>
        </p:grpSpPr>
        <p:sp>
          <p:nvSpPr>
            <p:cNvPr id="131" name="TextBox 130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1611085" y="1785257"/>
              <a:ext cx="21550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Don’t touching</a:t>
              </a:r>
            </a:p>
          </p:txBody>
        </p:sp>
      </p:grpSp>
      <p:sp>
        <p:nvSpPr>
          <p:cNvPr id="77" name="Oval 76">
            <a:extLst>
              <a:ext uri="{FF2B5EF4-FFF2-40B4-BE49-F238E27FC236}">
                <a16:creationId xmlns:a16="http://schemas.microsoft.com/office/drawing/2014/main" id="{F552FC78-9465-4D64-BB47-30892117A1B2}"/>
              </a:ext>
            </a:extLst>
          </p:cNvPr>
          <p:cNvSpPr/>
          <p:nvPr/>
        </p:nvSpPr>
        <p:spPr>
          <a:xfrm>
            <a:off x="2786322" y="1521748"/>
            <a:ext cx="457200" cy="4572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1A35CFA0-4DD8-4CC0-B768-EF9D92E649FC}"/>
              </a:ext>
            </a:extLst>
          </p:cNvPr>
          <p:cNvSpPr/>
          <p:nvPr/>
        </p:nvSpPr>
        <p:spPr>
          <a:xfrm>
            <a:off x="5019434" y="2466124"/>
            <a:ext cx="457200" cy="4572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4FDA4F09-BCCD-4375-BF71-1F5AD225DDFC}"/>
              </a:ext>
            </a:extLst>
          </p:cNvPr>
          <p:cNvSpPr/>
          <p:nvPr/>
        </p:nvSpPr>
        <p:spPr>
          <a:xfrm>
            <a:off x="725923" y="3458211"/>
            <a:ext cx="457200" cy="4572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2C693A87-6DE4-4292-BEA4-2DD342937C37}"/>
              </a:ext>
            </a:extLst>
          </p:cNvPr>
          <p:cNvSpPr/>
          <p:nvPr/>
        </p:nvSpPr>
        <p:spPr>
          <a:xfrm>
            <a:off x="733316" y="4372684"/>
            <a:ext cx="457200" cy="4572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9E013718-2002-4B37-B043-8F6E7E8942E6}"/>
              </a:ext>
            </a:extLst>
          </p:cNvPr>
          <p:cNvSpPr/>
          <p:nvPr/>
        </p:nvSpPr>
        <p:spPr>
          <a:xfrm>
            <a:off x="5029992" y="5364395"/>
            <a:ext cx="457200" cy="4572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94051FEB-643C-4C3A-9ED9-3C9EBFD67FF4}"/>
              </a:ext>
            </a:extLst>
          </p:cNvPr>
          <p:cNvSpPr/>
          <p:nvPr/>
        </p:nvSpPr>
        <p:spPr>
          <a:xfrm>
            <a:off x="2759546" y="6289420"/>
            <a:ext cx="457200" cy="4572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027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91" grpId="0" animBg="1"/>
      <p:bldP spid="93" grpId="0" animBg="1"/>
      <p:bldP spid="105" grpId="0" animBg="1"/>
      <p:bldP spid="107" grpId="0" animBg="1"/>
      <p:bldP spid="1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849</TotalTime>
  <Words>663</Words>
  <Application>Microsoft Office PowerPoint</Application>
  <PresentationFormat>On-screen Show (4:3)</PresentationFormat>
  <Paragraphs>198</Paragraphs>
  <Slides>11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Lenovo</cp:lastModifiedBy>
  <cp:revision>53</cp:revision>
  <dcterms:created xsi:type="dcterms:W3CDTF">2020-12-09T02:04:09Z</dcterms:created>
  <dcterms:modified xsi:type="dcterms:W3CDTF">2021-08-02T05:05:33Z</dcterms:modified>
</cp:coreProperties>
</file>