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71" r:id="rId8"/>
    <p:sldId id="262" r:id="rId9"/>
    <p:sldId id="263" r:id="rId10"/>
    <p:sldId id="264" r:id="rId11"/>
    <p:sldId id="265" r:id="rId12"/>
    <p:sldId id="266" r:id="rId13"/>
    <p:sldId id="267" r:id="rId14"/>
    <p:sldId id="268" r:id="rId15"/>
    <p:sldId id="269" r:id="rId16"/>
    <p:sldId id="270" r:id="rId17"/>
  </p:sldIdLst>
  <p:sldSz cx="15544800" cy="8229600"/>
  <p:notesSz cx="6858000" cy="9144000"/>
  <p:custDataLst>
    <p:tags r:id="rId19"/>
  </p:custDataLst>
  <p:defaultTextStyle>
    <a:defPPr>
      <a:defRPr lang="vi-VN"/>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677863" indent="-220663"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357313" indent="-442913"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2036763" indent="-665163"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716213" indent="-887413"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 xmlns:p15="http://schemas.microsoft.com/office/powerpoint/2012/main">
        <p15:guide id="1" orient="horz" pos="2592">
          <p15:clr>
            <a:srgbClr val="A4A3A4"/>
          </p15:clr>
        </p15:guide>
        <p15:guide id="2" pos="48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FF"/>
    <a:srgbClr val="A50021"/>
    <a:srgbClr val="FFFFCC"/>
    <a:srgbClr val="6600CC"/>
    <a:srgbClr val="F8F8F8"/>
    <a:srgbClr val="EAEAEA"/>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14" autoAdjust="0"/>
    <p:restoredTop sz="94728" autoAdjust="0"/>
  </p:normalViewPr>
  <p:slideViewPr>
    <p:cSldViewPr>
      <p:cViewPr>
        <p:scale>
          <a:sx n="64" d="100"/>
          <a:sy n="64" d="100"/>
        </p:scale>
        <p:origin x="-595" y="-245"/>
      </p:cViewPr>
      <p:guideLst>
        <p:guide orient="horz" pos="2592"/>
        <p:guide pos="4896"/>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626FAABE-0A89-410D-8191-16286CA925AC}"/>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US"/>
          </a:p>
        </p:txBody>
      </p:sp>
      <p:sp>
        <p:nvSpPr>
          <p:cNvPr id="3" name="Date Placeholder 2">
            <a:extLst>
              <a:ext uri="{FF2B5EF4-FFF2-40B4-BE49-F238E27FC236}">
                <a16:creationId xmlns="" xmlns:a16="http://schemas.microsoft.com/office/drawing/2014/main" id="{0F718FE2-0753-496A-B439-58735485FDED}"/>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FC1D0D40-917E-4A14-B3C4-CC023D71DC43}" type="datetimeFigureOut">
              <a:rPr lang="en-US"/>
              <a:pPr>
                <a:defRPr/>
              </a:pPr>
              <a:t>9/13/2023</a:t>
            </a:fld>
            <a:endParaRPr lang="en-US"/>
          </a:p>
        </p:txBody>
      </p:sp>
      <p:sp>
        <p:nvSpPr>
          <p:cNvPr id="4" name="Slide Image Placeholder 3">
            <a:extLst>
              <a:ext uri="{FF2B5EF4-FFF2-40B4-BE49-F238E27FC236}">
                <a16:creationId xmlns="" xmlns:a16="http://schemas.microsoft.com/office/drawing/2014/main" id="{817B466D-64BD-4FFC-9B4B-CB6B3E0FCFAE}"/>
              </a:ext>
            </a:extLst>
          </p:cNvPr>
          <p:cNvSpPr>
            <a:spLocks noGrp="1" noRot="1" noChangeAspect="1"/>
          </p:cNvSpPr>
          <p:nvPr>
            <p:ph type="sldImg" idx="2"/>
          </p:nvPr>
        </p:nvSpPr>
        <p:spPr>
          <a:xfrm>
            <a:off x="190500" y="685800"/>
            <a:ext cx="6477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 xmlns:a16="http://schemas.microsoft.com/office/drawing/2014/main" id="{0FC0C3B7-1AB8-4582-A67D-E770E7B52E9C}"/>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 xmlns:a16="http://schemas.microsoft.com/office/drawing/2014/main" id="{562B0470-A44A-47CD-8EB3-2DA4E3654764}"/>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US"/>
          </a:p>
        </p:txBody>
      </p:sp>
      <p:sp>
        <p:nvSpPr>
          <p:cNvPr id="7" name="Slide Number Placeholder 6">
            <a:extLst>
              <a:ext uri="{FF2B5EF4-FFF2-40B4-BE49-F238E27FC236}">
                <a16:creationId xmlns="" xmlns:a16="http://schemas.microsoft.com/office/drawing/2014/main" id="{4C0B0BC6-825D-426F-B1A0-2C180222BA16}"/>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704E52B9-4826-437F-84C9-AC4AC5DABE0D}" type="slidenum">
              <a:rPr lang="en-US" altLang="vi-VN"/>
              <a:pPr/>
              <a:t>‹#›</a:t>
            </a:fld>
            <a:endParaRPr lang="en-US" altLang="vi-VN"/>
          </a:p>
        </p:txBody>
      </p:sp>
    </p:spTree>
    <p:extLst>
      <p:ext uri="{BB962C8B-B14F-4D97-AF65-F5344CB8AC3E}">
        <p14:creationId xmlns:p14="http://schemas.microsoft.com/office/powerpoint/2010/main" val="4219009246"/>
      </p:ext>
    </p:extLst>
  </p:cSld>
  <p:clrMap bg1="lt1" tx1="dk1" bg2="lt2" tx2="dk2" accent1="accent1" accent2="accent2" accent3="accent3" accent4="accent4" accent5="accent5" accent6="accent6" hlink="hlink" folHlink="folHlink"/>
  <p:notesStyle>
    <a:lvl1pPr algn="l" defTabSz="1357313" rtl="0" eaLnBrk="0" fontAlgn="base" hangingPunct="0">
      <a:spcBef>
        <a:spcPct val="30000"/>
      </a:spcBef>
      <a:spcAft>
        <a:spcPct val="0"/>
      </a:spcAft>
      <a:defRPr sz="1200" kern="1200">
        <a:solidFill>
          <a:schemeClr val="tx1"/>
        </a:solidFill>
        <a:latin typeface="+mn-lt"/>
        <a:ea typeface="+mn-ea"/>
        <a:cs typeface="+mn-cs"/>
      </a:defRPr>
    </a:lvl1pPr>
    <a:lvl2pPr marL="677863" algn="l" defTabSz="1357313" rtl="0" eaLnBrk="0" fontAlgn="base" hangingPunct="0">
      <a:spcBef>
        <a:spcPct val="30000"/>
      </a:spcBef>
      <a:spcAft>
        <a:spcPct val="0"/>
      </a:spcAft>
      <a:defRPr sz="1200" kern="1200">
        <a:solidFill>
          <a:schemeClr val="tx1"/>
        </a:solidFill>
        <a:latin typeface="+mn-lt"/>
        <a:ea typeface="+mn-ea"/>
        <a:cs typeface="+mn-cs"/>
      </a:defRPr>
    </a:lvl2pPr>
    <a:lvl3pPr marL="1357313" algn="l" defTabSz="1357313" rtl="0" eaLnBrk="0" fontAlgn="base" hangingPunct="0">
      <a:spcBef>
        <a:spcPct val="30000"/>
      </a:spcBef>
      <a:spcAft>
        <a:spcPct val="0"/>
      </a:spcAft>
      <a:defRPr sz="1200" kern="1200">
        <a:solidFill>
          <a:schemeClr val="tx1"/>
        </a:solidFill>
        <a:latin typeface="+mn-lt"/>
        <a:ea typeface="+mn-ea"/>
        <a:cs typeface="+mn-cs"/>
      </a:defRPr>
    </a:lvl3pPr>
    <a:lvl4pPr marL="2036763" algn="l" defTabSz="1357313" rtl="0" eaLnBrk="0" fontAlgn="base" hangingPunct="0">
      <a:spcBef>
        <a:spcPct val="30000"/>
      </a:spcBef>
      <a:spcAft>
        <a:spcPct val="0"/>
      </a:spcAft>
      <a:defRPr sz="1200" kern="1200">
        <a:solidFill>
          <a:schemeClr val="tx1"/>
        </a:solidFill>
        <a:latin typeface="+mn-lt"/>
        <a:ea typeface="+mn-ea"/>
        <a:cs typeface="+mn-cs"/>
      </a:defRPr>
    </a:lvl4pPr>
    <a:lvl5pPr marL="2716213" algn="l" defTabSz="1357313" rtl="0" eaLnBrk="0" fontAlgn="base" hangingPunct="0">
      <a:spcBef>
        <a:spcPct val="30000"/>
      </a:spcBef>
      <a:spcAft>
        <a:spcPct val="0"/>
      </a:spcAft>
      <a:defRPr sz="1200" kern="1200">
        <a:solidFill>
          <a:schemeClr val="tx1"/>
        </a:solidFill>
        <a:latin typeface="+mn-lt"/>
        <a:ea typeface="+mn-ea"/>
        <a:cs typeface="+mn-cs"/>
      </a:defRPr>
    </a:lvl5pPr>
    <a:lvl6pPr marL="3396310" algn="l" defTabSz="1358524" rtl="0" eaLnBrk="1" latinLnBrk="0" hangingPunct="1">
      <a:defRPr sz="1800" kern="1200">
        <a:solidFill>
          <a:schemeClr val="tx1"/>
        </a:solidFill>
        <a:latin typeface="+mn-lt"/>
        <a:ea typeface="+mn-ea"/>
        <a:cs typeface="+mn-cs"/>
      </a:defRPr>
    </a:lvl6pPr>
    <a:lvl7pPr marL="4075572" algn="l" defTabSz="1358524" rtl="0" eaLnBrk="1" latinLnBrk="0" hangingPunct="1">
      <a:defRPr sz="1800" kern="1200">
        <a:solidFill>
          <a:schemeClr val="tx1"/>
        </a:solidFill>
        <a:latin typeface="+mn-lt"/>
        <a:ea typeface="+mn-ea"/>
        <a:cs typeface="+mn-cs"/>
      </a:defRPr>
    </a:lvl7pPr>
    <a:lvl8pPr marL="4754834" algn="l" defTabSz="1358524" rtl="0" eaLnBrk="1" latinLnBrk="0" hangingPunct="1">
      <a:defRPr sz="1800" kern="1200">
        <a:solidFill>
          <a:schemeClr val="tx1"/>
        </a:solidFill>
        <a:latin typeface="+mn-lt"/>
        <a:ea typeface="+mn-ea"/>
        <a:cs typeface="+mn-cs"/>
      </a:defRPr>
    </a:lvl8pPr>
    <a:lvl9pPr marL="5434096" algn="l" defTabSz="1358524"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65860" y="2556511"/>
            <a:ext cx="13213080" cy="1764030"/>
          </a:xfrm>
        </p:spPr>
        <p:txBody>
          <a:bodyPr/>
          <a:lstStyle/>
          <a:p>
            <a:r>
              <a:rPr lang="en-US"/>
              <a:t>Click to edit Master title style</a:t>
            </a:r>
          </a:p>
        </p:txBody>
      </p:sp>
      <p:sp>
        <p:nvSpPr>
          <p:cNvPr id="3" name="Subtitle 2"/>
          <p:cNvSpPr>
            <a:spLocks noGrp="1"/>
          </p:cNvSpPr>
          <p:nvPr>
            <p:ph type="subTitle" idx="1"/>
          </p:nvPr>
        </p:nvSpPr>
        <p:spPr>
          <a:xfrm>
            <a:off x="2331720" y="4663440"/>
            <a:ext cx="10881360" cy="2103120"/>
          </a:xfrm>
        </p:spPr>
        <p:txBody>
          <a:bodyPr/>
          <a:lstStyle>
            <a:lvl1pPr marL="0" indent="0" algn="ctr">
              <a:buNone/>
              <a:defRPr/>
            </a:lvl1pPr>
            <a:lvl2pPr marL="679262" indent="0" algn="ctr">
              <a:buNone/>
              <a:defRPr/>
            </a:lvl2pPr>
            <a:lvl3pPr marL="1358524" indent="0" algn="ctr">
              <a:buNone/>
              <a:defRPr/>
            </a:lvl3pPr>
            <a:lvl4pPr marL="2037786" indent="0" algn="ctr">
              <a:buNone/>
              <a:defRPr/>
            </a:lvl4pPr>
            <a:lvl5pPr marL="2717048" indent="0" algn="ctr">
              <a:buNone/>
              <a:defRPr/>
            </a:lvl5pPr>
            <a:lvl6pPr marL="3396310" indent="0" algn="ctr">
              <a:buNone/>
              <a:defRPr/>
            </a:lvl6pPr>
            <a:lvl7pPr marL="4075572" indent="0" algn="ctr">
              <a:buNone/>
              <a:defRPr/>
            </a:lvl7pPr>
            <a:lvl8pPr marL="4754834" indent="0" algn="ctr">
              <a:buNone/>
              <a:defRPr/>
            </a:lvl8pPr>
            <a:lvl9pPr marL="5434096" indent="0" algn="ctr">
              <a:buNone/>
              <a:defRPr/>
            </a:lvl9pPr>
          </a:lstStyle>
          <a:p>
            <a:r>
              <a:rPr lang="en-US"/>
              <a:t>Click to edit Master subtitle style</a:t>
            </a:r>
          </a:p>
        </p:txBody>
      </p:sp>
      <p:sp>
        <p:nvSpPr>
          <p:cNvPr id="4" name="Rectangle 4">
            <a:extLst>
              <a:ext uri="{FF2B5EF4-FFF2-40B4-BE49-F238E27FC236}">
                <a16:creationId xmlns="" xmlns:a16="http://schemas.microsoft.com/office/drawing/2014/main" id="{5C3C990A-7791-4540-81B8-FC07A1586EDB}"/>
              </a:ext>
            </a:extLst>
          </p:cNvPr>
          <p:cNvSpPr>
            <a:spLocks noGrp="1" noChangeArrowheads="1"/>
          </p:cNvSpPr>
          <p:nvPr>
            <p:ph type="dt" sz="half" idx="10"/>
          </p:nvPr>
        </p:nvSpPr>
        <p:spPr>
          <a:ln/>
        </p:spPr>
        <p:txBody>
          <a:bodyPr/>
          <a:lstStyle>
            <a:lvl1pPr>
              <a:defRPr/>
            </a:lvl1pPr>
          </a:lstStyle>
          <a:p>
            <a:pPr>
              <a:defRPr/>
            </a:pPr>
            <a:endParaRPr lang="vi-VN"/>
          </a:p>
        </p:txBody>
      </p:sp>
      <p:sp>
        <p:nvSpPr>
          <p:cNvPr id="5" name="Rectangle 5">
            <a:extLst>
              <a:ext uri="{FF2B5EF4-FFF2-40B4-BE49-F238E27FC236}">
                <a16:creationId xmlns="" xmlns:a16="http://schemas.microsoft.com/office/drawing/2014/main" id="{A46ADA71-5E11-4DFC-B47B-4A8B19556537}"/>
              </a:ext>
            </a:extLst>
          </p:cNvPr>
          <p:cNvSpPr>
            <a:spLocks noGrp="1" noChangeArrowheads="1"/>
          </p:cNvSpPr>
          <p:nvPr>
            <p:ph type="ftr" sz="quarter" idx="11"/>
          </p:nvPr>
        </p:nvSpPr>
        <p:spPr>
          <a:ln/>
        </p:spPr>
        <p:txBody>
          <a:bodyPr/>
          <a:lstStyle>
            <a:lvl1pPr>
              <a:defRPr/>
            </a:lvl1pPr>
          </a:lstStyle>
          <a:p>
            <a:pPr>
              <a:defRPr/>
            </a:pPr>
            <a:endParaRPr lang="vi-VN"/>
          </a:p>
        </p:txBody>
      </p:sp>
      <p:sp>
        <p:nvSpPr>
          <p:cNvPr id="6" name="Rectangle 6">
            <a:extLst>
              <a:ext uri="{FF2B5EF4-FFF2-40B4-BE49-F238E27FC236}">
                <a16:creationId xmlns="" xmlns:a16="http://schemas.microsoft.com/office/drawing/2014/main" id="{705D4792-86C6-4085-AA2D-FC7B0F5CEAB2}"/>
              </a:ext>
            </a:extLst>
          </p:cNvPr>
          <p:cNvSpPr>
            <a:spLocks noGrp="1" noChangeArrowheads="1"/>
          </p:cNvSpPr>
          <p:nvPr>
            <p:ph type="sldNum" sz="quarter" idx="12"/>
          </p:nvPr>
        </p:nvSpPr>
        <p:spPr>
          <a:ln/>
        </p:spPr>
        <p:txBody>
          <a:bodyPr/>
          <a:lstStyle>
            <a:lvl1pPr>
              <a:defRPr/>
            </a:lvl1pPr>
          </a:lstStyle>
          <a:p>
            <a:fld id="{32A41CDB-2338-4729-AC20-81468486E9CE}" type="slidenum">
              <a:rPr lang="vi-VN" altLang="vi-VN"/>
              <a:pPr/>
              <a:t>‹#›</a:t>
            </a:fld>
            <a:endParaRPr lang="vi-VN" altLang="vi-VN"/>
          </a:p>
        </p:txBody>
      </p:sp>
    </p:spTree>
    <p:extLst>
      <p:ext uri="{BB962C8B-B14F-4D97-AF65-F5344CB8AC3E}">
        <p14:creationId xmlns:p14="http://schemas.microsoft.com/office/powerpoint/2010/main" val="1205560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 xmlns:a16="http://schemas.microsoft.com/office/drawing/2014/main" id="{605B92EE-4A55-46A1-9317-B2F9BA0D2943}"/>
              </a:ext>
            </a:extLst>
          </p:cNvPr>
          <p:cNvSpPr>
            <a:spLocks noGrp="1" noChangeArrowheads="1"/>
          </p:cNvSpPr>
          <p:nvPr>
            <p:ph type="dt" sz="half" idx="10"/>
          </p:nvPr>
        </p:nvSpPr>
        <p:spPr>
          <a:ln/>
        </p:spPr>
        <p:txBody>
          <a:bodyPr/>
          <a:lstStyle>
            <a:lvl1pPr>
              <a:defRPr/>
            </a:lvl1pPr>
          </a:lstStyle>
          <a:p>
            <a:pPr>
              <a:defRPr/>
            </a:pPr>
            <a:endParaRPr lang="vi-VN"/>
          </a:p>
        </p:txBody>
      </p:sp>
      <p:sp>
        <p:nvSpPr>
          <p:cNvPr id="5" name="Rectangle 5">
            <a:extLst>
              <a:ext uri="{FF2B5EF4-FFF2-40B4-BE49-F238E27FC236}">
                <a16:creationId xmlns="" xmlns:a16="http://schemas.microsoft.com/office/drawing/2014/main" id="{C38E5712-4264-49D2-9717-9F01E0906F7D}"/>
              </a:ext>
            </a:extLst>
          </p:cNvPr>
          <p:cNvSpPr>
            <a:spLocks noGrp="1" noChangeArrowheads="1"/>
          </p:cNvSpPr>
          <p:nvPr>
            <p:ph type="ftr" sz="quarter" idx="11"/>
          </p:nvPr>
        </p:nvSpPr>
        <p:spPr>
          <a:ln/>
        </p:spPr>
        <p:txBody>
          <a:bodyPr/>
          <a:lstStyle>
            <a:lvl1pPr>
              <a:defRPr/>
            </a:lvl1pPr>
          </a:lstStyle>
          <a:p>
            <a:pPr>
              <a:defRPr/>
            </a:pPr>
            <a:endParaRPr lang="vi-VN"/>
          </a:p>
        </p:txBody>
      </p:sp>
      <p:sp>
        <p:nvSpPr>
          <p:cNvPr id="6" name="Rectangle 6">
            <a:extLst>
              <a:ext uri="{FF2B5EF4-FFF2-40B4-BE49-F238E27FC236}">
                <a16:creationId xmlns="" xmlns:a16="http://schemas.microsoft.com/office/drawing/2014/main" id="{894D1706-0C5D-4088-A0DC-218752D5C832}"/>
              </a:ext>
            </a:extLst>
          </p:cNvPr>
          <p:cNvSpPr>
            <a:spLocks noGrp="1" noChangeArrowheads="1"/>
          </p:cNvSpPr>
          <p:nvPr>
            <p:ph type="sldNum" sz="quarter" idx="12"/>
          </p:nvPr>
        </p:nvSpPr>
        <p:spPr>
          <a:ln/>
        </p:spPr>
        <p:txBody>
          <a:bodyPr/>
          <a:lstStyle>
            <a:lvl1pPr>
              <a:defRPr/>
            </a:lvl1pPr>
          </a:lstStyle>
          <a:p>
            <a:fld id="{42B68A3D-F41A-461C-93BF-6214307FCEAE}" type="slidenum">
              <a:rPr lang="vi-VN" altLang="vi-VN"/>
              <a:pPr/>
              <a:t>‹#›</a:t>
            </a:fld>
            <a:endParaRPr lang="vi-VN" altLang="vi-VN"/>
          </a:p>
        </p:txBody>
      </p:sp>
    </p:spTree>
    <p:extLst>
      <p:ext uri="{BB962C8B-B14F-4D97-AF65-F5344CB8AC3E}">
        <p14:creationId xmlns:p14="http://schemas.microsoft.com/office/powerpoint/2010/main" val="3047178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7932" y="5288281"/>
            <a:ext cx="13213080" cy="1634490"/>
          </a:xfrm>
        </p:spPr>
        <p:txBody>
          <a:bodyPr anchor="t"/>
          <a:lstStyle>
            <a:lvl1pPr algn="l">
              <a:defRPr sz="5900" b="1" cap="all"/>
            </a:lvl1pPr>
          </a:lstStyle>
          <a:p>
            <a:r>
              <a:rPr lang="en-US"/>
              <a:t>Click to edit Master title style</a:t>
            </a:r>
          </a:p>
        </p:txBody>
      </p:sp>
      <p:sp>
        <p:nvSpPr>
          <p:cNvPr id="3" name="Text Placeholder 2"/>
          <p:cNvSpPr>
            <a:spLocks noGrp="1"/>
          </p:cNvSpPr>
          <p:nvPr>
            <p:ph type="body" idx="1"/>
          </p:nvPr>
        </p:nvSpPr>
        <p:spPr>
          <a:xfrm>
            <a:off x="1227932" y="3488056"/>
            <a:ext cx="13213080" cy="1800224"/>
          </a:xfrm>
        </p:spPr>
        <p:txBody>
          <a:bodyPr anchor="b"/>
          <a:lstStyle>
            <a:lvl1pPr marL="0" indent="0">
              <a:buNone/>
              <a:defRPr sz="3000"/>
            </a:lvl1pPr>
            <a:lvl2pPr marL="679262" indent="0">
              <a:buNone/>
              <a:defRPr sz="2700"/>
            </a:lvl2pPr>
            <a:lvl3pPr marL="1358524" indent="0">
              <a:buNone/>
              <a:defRPr sz="2400"/>
            </a:lvl3pPr>
            <a:lvl4pPr marL="2037786" indent="0">
              <a:buNone/>
              <a:defRPr sz="2100"/>
            </a:lvl4pPr>
            <a:lvl5pPr marL="2717048" indent="0">
              <a:buNone/>
              <a:defRPr sz="2100"/>
            </a:lvl5pPr>
            <a:lvl6pPr marL="3396310" indent="0">
              <a:buNone/>
              <a:defRPr sz="2100"/>
            </a:lvl6pPr>
            <a:lvl7pPr marL="4075572" indent="0">
              <a:buNone/>
              <a:defRPr sz="2100"/>
            </a:lvl7pPr>
            <a:lvl8pPr marL="4754834" indent="0">
              <a:buNone/>
              <a:defRPr sz="2100"/>
            </a:lvl8pPr>
            <a:lvl9pPr marL="5434096" indent="0">
              <a:buNone/>
              <a:defRPr sz="2100"/>
            </a:lvl9pPr>
          </a:lstStyle>
          <a:p>
            <a:pPr lvl="0"/>
            <a:r>
              <a:rPr lang="en-US"/>
              <a:t>Click to edit Master text styles</a:t>
            </a:r>
          </a:p>
        </p:txBody>
      </p:sp>
      <p:sp>
        <p:nvSpPr>
          <p:cNvPr id="4" name="Rectangle 4">
            <a:extLst>
              <a:ext uri="{FF2B5EF4-FFF2-40B4-BE49-F238E27FC236}">
                <a16:creationId xmlns="" xmlns:a16="http://schemas.microsoft.com/office/drawing/2014/main" id="{D446DFC9-F0BF-49B2-9769-B80E13A2B5EB}"/>
              </a:ext>
            </a:extLst>
          </p:cNvPr>
          <p:cNvSpPr>
            <a:spLocks noGrp="1" noChangeArrowheads="1"/>
          </p:cNvSpPr>
          <p:nvPr>
            <p:ph type="dt" sz="half" idx="10"/>
          </p:nvPr>
        </p:nvSpPr>
        <p:spPr>
          <a:ln/>
        </p:spPr>
        <p:txBody>
          <a:bodyPr/>
          <a:lstStyle>
            <a:lvl1pPr>
              <a:defRPr/>
            </a:lvl1pPr>
          </a:lstStyle>
          <a:p>
            <a:pPr>
              <a:defRPr/>
            </a:pPr>
            <a:endParaRPr lang="vi-VN"/>
          </a:p>
        </p:txBody>
      </p:sp>
      <p:sp>
        <p:nvSpPr>
          <p:cNvPr id="5" name="Rectangle 5">
            <a:extLst>
              <a:ext uri="{FF2B5EF4-FFF2-40B4-BE49-F238E27FC236}">
                <a16:creationId xmlns="" xmlns:a16="http://schemas.microsoft.com/office/drawing/2014/main" id="{D47AC784-7B4D-4155-B316-8BB5B932DBC0}"/>
              </a:ext>
            </a:extLst>
          </p:cNvPr>
          <p:cNvSpPr>
            <a:spLocks noGrp="1" noChangeArrowheads="1"/>
          </p:cNvSpPr>
          <p:nvPr>
            <p:ph type="ftr" sz="quarter" idx="11"/>
          </p:nvPr>
        </p:nvSpPr>
        <p:spPr>
          <a:ln/>
        </p:spPr>
        <p:txBody>
          <a:bodyPr/>
          <a:lstStyle>
            <a:lvl1pPr>
              <a:defRPr/>
            </a:lvl1pPr>
          </a:lstStyle>
          <a:p>
            <a:pPr>
              <a:defRPr/>
            </a:pPr>
            <a:endParaRPr lang="vi-VN"/>
          </a:p>
        </p:txBody>
      </p:sp>
      <p:sp>
        <p:nvSpPr>
          <p:cNvPr id="6" name="Rectangle 6">
            <a:extLst>
              <a:ext uri="{FF2B5EF4-FFF2-40B4-BE49-F238E27FC236}">
                <a16:creationId xmlns="" xmlns:a16="http://schemas.microsoft.com/office/drawing/2014/main" id="{DF161E63-5463-490E-ACD1-4E84DF574B37}"/>
              </a:ext>
            </a:extLst>
          </p:cNvPr>
          <p:cNvSpPr>
            <a:spLocks noGrp="1" noChangeArrowheads="1"/>
          </p:cNvSpPr>
          <p:nvPr>
            <p:ph type="sldNum" sz="quarter" idx="12"/>
          </p:nvPr>
        </p:nvSpPr>
        <p:spPr>
          <a:ln/>
        </p:spPr>
        <p:txBody>
          <a:bodyPr/>
          <a:lstStyle>
            <a:lvl1pPr>
              <a:defRPr/>
            </a:lvl1pPr>
          </a:lstStyle>
          <a:p>
            <a:fld id="{78BB1D5A-AB9D-4931-991D-70A451D87662}" type="slidenum">
              <a:rPr lang="vi-VN" altLang="vi-VN"/>
              <a:pPr/>
              <a:t>‹#›</a:t>
            </a:fld>
            <a:endParaRPr lang="vi-VN" altLang="vi-VN"/>
          </a:p>
        </p:txBody>
      </p:sp>
    </p:spTree>
    <p:extLst>
      <p:ext uri="{BB962C8B-B14F-4D97-AF65-F5344CB8AC3E}">
        <p14:creationId xmlns:p14="http://schemas.microsoft.com/office/powerpoint/2010/main" val="3085749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77240" y="1920240"/>
            <a:ext cx="6865620" cy="5431156"/>
          </a:xfrm>
        </p:spPr>
        <p:txBody>
          <a:bodyPr/>
          <a:lstStyle>
            <a:lvl1pPr>
              <a:defRPr sz="4200"/>
            </a:lvl1pPr>
            <a:lvl2pPr>
              <a:defRPr sz="3600"/>
            </a:lvl2pPr>
            <a:lvl3pPr>
              <a:defRPr sz="30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901940" y="1920240"/>
            <a:ext cx="6865620" cy="5431156"/>
          </a:xfrm>
        </p:spPr>
        <p:txBody>
          <a:bodyPr/>
          <a:lstStyle>
            <a:lvl1pPr>
              <a:defRPr sz="4200"/>
            </a:lvl1pPr>
            <a:lvl2pPr>
              <a:defRPr sz="3600"/>
            </a:lvl2pPr>
            <a:lvl3pPr>
              <a:defRPr sz="30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 xmlns:a16="http://schemas.microsoft.com/office/drawing/2014/main" id="{B5FEB320-107F-464D-BC09-D37CDF5B5FC4}"/>
              </a:ext>
            </a:extLst>
          </p:cNvPr>
          <p:cNvSpPr>
            <a:spLocks noGrp="1" noChangeArrowheads="1"/>
          </p:cNvSpPr>
          <p:nvPr>
            <p:ph type="dt" sz="half" idx="10"/>
          </p:nvPr>
        </p:nvSpPr>
        <p:spPr>
          <a:ln/>
        </p:spPr>
        <p:txBody>
          <a:bodyPr/>
          <a:lstStyle>
            <a:lvl1pPr>
              <a:defRPr/>
            </a:lvl1pPr>
          </a:lstStyle>
          <a:p>
            <a:pPr>
              <a:defRPr/>
            </a:pPr>
            <a:endParaRPr lang="vi-VN"/>
          </a:p>
        </p:txBody>
      </p:sp>
      <p:sp>
        <p:nvSpPr>
          <p:cNvPr id="6" name="Rectangle 5">
            <a:extLst>
              <a:ext uri="{FF2B5EF4-FFF2-40B4-BE49-F238E27FC236}">
                <a16:creationId xmlns="" xmlns:a16="http://schemas.microsoft.com/office/drawing/2014/main" id="{7B541B83-C837-4B41-B522-B4D4F9842238}"/>
              </a:ext>
            </a:extLst>
          </p:cNvPr>
          <p:cNvSpPr>
            <a:spLocks noGrp="1" noChangeArrowheads="1"/>
          </p:cNvSpPr>
          <p:nvPr>
            <p:ph type="ftr" sz="quarter" idx="11"/>
          </p:nvPr>
        </p:nvSpPr>
        <p:spPr>
          <a:ln/>
        </p:spPr>
        <p:txBody>
          <a:bodyPr/>
          <a:lstStyle>
            <a:lvl1pPr>
              <a:defRPr/>
            </a:lvl1pPr>
          </a:lstStyle>
          <a:p>
            <a:pPr>
              <a:defRPr/>
            </a:pPr>
            <a:endParaRPr lang="vi-VN"/>
          </a:p>
        </p:txBody>
      </p:sp>
      <p:sp>
        <p:nvSpPr>
          <p:cNvPr id="7" name="Rectangle 6">
            <a:extLst>
              <a:ext uri="{FF2B5EF4-FFF2-40B4-BE49-F238E27FC236}">
                <a16:creationId xmlns="" xmlns:a16="http://schemas.microsoft.com/office/drawing/2014/main" id="{ED52C76E-BEB7-4040-AE67-7E9257CDF972}"/>
              </a:ext>
            </a:extLst>
          </p:cNvPr>
          <p:cNvSpPr>
            <a:spLocks noGrp="1" noChangeArrowheads="1"/>
          </p:cNvSpPr>
          <p:nvPr>
            <p:ph type="sldNum" sz="quarter" idx="12"/>
          </p:nvPr>
        </p:nvSpPr>
        <p:spPr>
          <a:ln/>
        </p:spPr>
        <p:txBody>
          <a:bodyPr/>
          <a:lstStyle>
            <a:lvl1pPr>
              <a:defRPr/>
            </a:lvl1pPr>
          </a:lstStyle>
          <a:p>
            <a:fld id="{D58A35FF-CBEF-4D5A-8BA8-176E4D7467E5}" type="slidenum">
              <a:rPr lang="vi-VN" altLang="vi-VN"/>
              <a:pPr/>
              <a:t>‹#›</a:t>
            </a:fld>
            <a:endParaRPr lang="vi-VN" altLang="vi-VN"/>
          </a:p>
        </p:txBody>
      </p:sp>
    </p:spTree>
    <p:extLst>
      <p:ext uri="{BB962C8B-B14F-4D97-AF65-F5344CB8AC3E}">
        <p14:creationId xmlns:p14="http://schemas.microsoft.com/office/powerpoint/2010/main" val="4234393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777240" y="1842136"/>
            <a:ext cx="6868320" cy="767714"/>
          </a:xfrm>
        </p:spPr>
        <p:txBody>
          <a:bodyPr anchor="b"/>
          <a:lstStyle>
            <a:lvl1pPr marL="0" indent="0">
              <a:buNone/>
              <a:defRPr sz="3600" b="1"/>
            </a:lvl1pPr>
            <a:lvl2pPr marL="679262" indent="0">
              <a:buNone/>
              <a:defRPr sz="3000" b="1"/>
            </a:lvl2pPr>
            <a:lvl3pPr marL="1358524" indent="0">
              <a:buNone/>
              <a:defRPr sz="2700" b="1"/>
            </a:lvl3pPr>
            <a:lvl4pPr marL="2037786" indent="0">
              <a:buNone/>
              <a:defRPr sz="2400" b="1"/>
            </a:lvl4pPr>
            <a:lvl5pPr marL="2717048" indent="0">
              <a:buNone/>
              <a:defRPr sz="2400" b="1"/>
            </a:lvl5pPr>
            <a:lvl6pPr marL="3396310" indent="0">
              <a:buNone/>
              <a:defRPr sz="2400" b="1"/>
            </a:lvl6pPr>
            <a:lvl7pPr marL="4075572" indent="0">
              <a:buNone/>
              <a:defRPr sz="2400" b="1"/>
            </a:lvl7pPr>
            <a:lvl8pPr marL="4754834" indent="0">
              <a:buNone/>
              <a:defRPr sz="2400" b="1"/>
            </a:lvl8pPr>
            <a:lvl9pPr marL="5434096" indent="0">
              <a:buNone/>
              <a:defRPr sz="2400" b="1"/>
            </a:lvl9pPr>
          </a:lstStyle>
          <a:p>
            <a:pPr lvl="0"/>
            <a:r>
              <a:rPr lang="en-US"/>
              <a:t>Click to edit Master text styles</a:t>
            </a:r>
          </a:p>
        </p:txBody>
      </p:sp>
      <p:sp>
        <p:nvSpPr>
          <p:cNvPr id="4" name="Content Placeholder 3"/>
          <p:cNvSpPr>
            <a:spLocks noGrp="1"/>
          </p:cNvSpPr>
          <p:nvPr>
            <p:ph sz="half" idx="2"/>
          </p:nvPr>
        </p:nvSpPr>
        <p:spPr>
          <a:xfrm>
            <a:off x="777240" y="2609850"/>
            <a:ext cx="6868320" cy="4741546"/>
          </a:xfrm>
        </p:spPr>
        <p:txBody>
          <a:bodyPr/>
          <a:lstStyle>
            <a:lvl1pPr>
              <a:defRPr sz="3600"/>
            </a:lvl1pPr>
            <a:lvl2pPr>
              <a:defRPr sz="30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896543" y="1842136"/>
            <a:ext cx="6871018" cy="767714"/>
          </a:xfrm>
        </p:spPr>
        <p:txBody>
          <a:bodyPr anchor="b"/>
          <a:lstStyle>
            <a:lvl1pPr marL="0" indent="0">
              <a:buNone/>
              <a:defRPr sz="3600" b="1"/>
            </a:lvl1pPr>
            <a:lvl2pPr marL="679262" indent="0">
              <a:buNone/>
              <a:defRPr sz="3000" b="1"/>
            </a:lvl2pPr>
            <a:lvl3pPr marL="1358524" indent="0">
              <a:buNone/>
              <a:defRPr sz="2700" b="1"/>
            </a:lvl3pPr>
            <a:lvl4pPr marL="2037786" indent="0">
              <a:buNone/>
              <a:defRPr sz="2400" b="1"/>
            </a:lvl4pPr>
            <a:lvl5pPr marL="2717048" indent="0">
              <a:buNone/>
              <a:defRPr sz="2400" b="1"/>
            </a:lvl5pPr>
            <a:lvl6pPr marL="3396310" indent="0">
              <a:buNone/>
              <a:defRPr sz="2400" b="1"/>
            </a:lvl6pPr>
            <a:lvl7pPr marL="4075572" indent="0">
              <a:buNone/>
              <a:defRPr sz="2400" b="1"/>
            </a:lvl7pPr>
            <a:lvl8pPr marL="4754834" indent="0">
              <a:buNone/>
              <a:defRPr sz="2400" b="1"/>
            </a:lvl8pPr>
            <a:lvl9pPr marL="5434096" indent="0">
              <a:buNone/>
              <a:defRPr sz="2400" b="1"/>
            </a:lvl9pPr>
          </a:lstStyle>
          <a:p>
            <a:pPr lvl="0"/>
            <a:r>
              <a:rPr lang="en-US"/>
              <a:t>Click to edit Master text styles</a:t>
            </a:r>
          </a:p>
        </p:txBody>
      </p:sp>
      <p:sp>
        <p:nvSpPr>
          <p:cNvPr id="6" name="Content Placeholder 5"/>
          <p:cNvSpPr>
            <a:spLocks noGrp="1"/>
          </p:cNvSpPr>
          <p:nvPr>
            <p:ph sz="quarter" idx="4"/>
          </p:nvPr>
        </p:nvSpPr>
        <p:spPr>
          <a:xfrm>
            <a:off x="7896543" y="2609850"/>
            <a:ext cx="6871018" cy="4741546"/>
          </a:xfrm>
        </p:spPr>
        <p:txBody>
          <a:bodyPr/>
          <a:lstStyle>
            <a:lvl1pPr>
              <a:defRPr sz="3600"/>
            </a:lvl1pPr>
            <a:lvl2pPr>
              <a:defRPr sz="30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 xmlns:a16="http://schemas.microsoft.com/office/drawing/2014/main" id="{6780D7AB-88A3-4ACC-9A44-8E908ECDE78D}"/>
              </a:ext>
            </a:extLst>
          </p:cNvPr>
          <p:cNvSpPr>
            <a:spLocks noGrp="1" noChangeArrowheads="1"/>
          </p:cNvSpPr>
          <p:nvPr>
            <p:ph type="dt" sz="half" idx="10"/>
          </p:nvPr>
        </p:nvSpPr>
        <p:spPr>
          <a:ln/>
        </p:spPr>
        <p:txBody>
          <a:bodyPr/>
          <a:lstStyle>
            <a:lvl1pPr>
              <a:defRPr/>
            </a:lvl1pPr>
          </a:lstStyle>
          <a:p>
            <a:pPr>
              <a:defRPr/>
            </a:pPr>
            <a:endParaRPr lang="vi-VN"/>
          </a:p>
        </p:txBody>
      </p:sp>
      <p:sp>
        <p:nvSpPr>
          <p:cNvPr id="8" name="Rectangle 5">
            <a:extLst>
              <a:ext uri="{FF2B5EF4-FFF2-40B4-BE49-F238E27FC236}">
                <a16:creationId xmlns="" xmlns:a16="http://schemas.microsoft.com/office/drawing/2014/main" id="{1BDB2D67-7779-4DFC-A797-E23BE36EFFAE}"/>
              </a:ext>
            </a:extLst>
          </p:cNvPr>
          <p:cNvSpPr>
            <a:spLocks noGrp="1" noChangeArrowheads="1"/>
          </p:cNvSpPr>
          <p:nvPr>
            <p:ph type="ftr" sz="quarter" idx="11"/>
          </p:nvPr>
        </p:nvSpPr>
        <p:spPr>
          <a:ln/>
        </p:spPr>
        <p:txBody>
          <a:bodyPr/>
          <a:lstStyle>
            <a:lvl1pPr>
              <a:defRPr/>
            </a:lvl1pPr>
          </a:lstStyle>
          <a:p>
            <a:pPr>
              <a:defRPr/>
            </a:pPr>
            <a:endParaRPr lang="vi-VN"/>
          </a:p>
        </p:txBody>
      </p:sp>
      <p:sp>
        <p:nvSpPr>
          <p:cNvPr id="9" name="Rectangle 6">
            <a:extLst>
              <a:ext uri="{FF2B5EF4-FFF2-40B4-BE49-F238E27FC236}">
                <a16:creationId xmlns="" xmlns:a16="http://schemas.microsoft.com/office/drawing/2014/main" id="{4CEFA0AD-E7F1-4BCD-BF6D-478D4FDE269B}"/>
              </a:ext>
            </a:extLst>
          </p:cNvPr>
          <p:cNvSpPr>
            <a:spLocks noGrp="1" noChangeArrowheads="1"/>
          </p:cNvSpPr>
          <p:nvPr>
            <p:ph type="sldNum" sz="quarter" idx="12"/>
          </p:nvPr>
        </p:nvSpPr>
        <p:spPr>
          <a:ln/>
        </p:spPr>
        <p:txBody>
          <a:bodyPr/>
          <a:lstStyle>
            <a:lvl1pPr>
              <a:defRPr/>
            </a:lvl1pPr>
          </a:lstStyle>
          <a:p>
            <a:fld id="{1EE903C2-4A86-41E9-BBA1-AA8B6130BB1E}" type="slidenum">
              <a:rPr lang="vi-VN" altLang="vi-VN"/>
              <a:pPr/>
              <a:t>‹#›</a:t>
            </a:fld>
            <a:endParaRPr lang="vi-VN" altLang="vi-VN"/>
          </a:p>
        </p:txBody>
      </p:sp>
    </p:spTree>
    <p:extLst>
      <p:ext uri="{BB962C8B-B14F-4D97-AF65-F5344CB8AC3E}">
        <p14:creationId xmlns:p14="http://schemas.microsoft.com/office/powerpoint/2010/main" val="3998631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 xmlns:a16="http://schemas.microsoft.com/office/drawing/2014/main" id="{F78895A5-C6F6-49C4-93EF-4E9AE0529492}"/>
              </a:ext>
            </a:extLst>
          </p:cNvPr>
          <p:cNvSpPr>
            <a:spLocks noGrp="1" noChangeArrowheads="1"/>
          </p:cNvSpPr>
          <p:nvPr>
            <p:ph type="dt" sz="half" idx="10"/>
          </p:nvPr>
        </p:nvSpPr>
        <p:spPr>
          <a:ln/>
        </p:spPr>
        <p:txBody>
          <a:bodyPr/>
          <a:lstStyle>
            <a:lvl1pPr>
              <a:defRPr/>
            </a:lvl1pPr>
          </a:lstStyle>
          <a:p>
            <a:pPr>
              <a:defRPr/>
            </a:pPr>
            <a:endParaRPr lang="vi-VN"/>
          </a:p>
        </p:txBody>
      </p:sp>
      <p:sp>
        <p:nvSpPr>
          <p:cNvPr id="4" name="Rectangle 5">
            <a:extLst>
              <a:ext uri="{FF2B5EF4-FFF2-40B4-BE49-F238E27FC236}">
                <a16:creationId xmlns="" xmlns:a16="http://schemas.microsoft.com/office/drawing/2014/main" id="{B23A5FC1-2764-41F8-BCBE-E815CDB39861}"/>
              </a:ext>
            </a:extLst>
          </p:cNvPr>
          <p:cNvSpPr>
            <a:spLocks noGrp="1" noChangeArrowheads="1"/>
          </p:cNvSpPr>
          <p:nvPr>
            <p:ph type="ftr" sz="quarter" idx="11"/>
          </p:nvPr>
        </p:nvSpPr>
        <p:spPr>
          <a:ln/>
        </p:spPr>
        <p:txBody>
          <a:bodyPr/>
          <a:lstStyle>
            <a:lvl1pPr>
              <a:defRPr/>
            </a:lvl1pPr>
          </a:lstStyle>
          <a:p>
            <a:pPr>
              <a:defRPr/>
            </a:pPr>
            <a:endParaRPr lang="vi-VN"/>
          </a:p>
        </p:txBody>
      </p:sp>
      <p:sp>
        <p:nvSpPr>
          <p:cNvPr id="5" name="Rectangle 6">
            <a:extLst>
              <a:ext uri="{FF2B5EF4-FFF2-40B4-BE49-F238E27FC236}">
                <a16:creationId xmlns="" xmlns:a16="http://schemas.microsoft.com/office/drawing/2014/main" id="{632D9792-A022-45CA-847B-D1EF7B0268C6}"/>
              </a:ext>
            </a:extLst>
          </p:cNvPr>
          <p:cNvSpPr>
            <a:spLocks noGrp="1" noChangeArrowheads="1"/>
          </p:cNvSpPr>
          <p:nvPr>
            <p:ph type="sldNum" sz="quarter" idx="12"/>
          </p:nvPr>
        </p:nvSpPr>
        <p:spPr>
          <a:ln/>
        </p:spPr>
        <p:txBody>
          <a:bodyPr/>
          <a:lstStyle>
            <a:lvl1pPr>
              <a:defRPr/>
            </a:lvl1pPr>
          </a:lstStyle>
          <a:p>
            <a:fld id="{21862E78-16A1-4F91-8AFA-6C9DD9E85831}" type="slidenum">
              <a:rPr lang="vi-VN" altLang="vi-VN"/>
              <a:pPr/>
              <a:t>‹#›</a:t>
            </a:fld>
            <a:endParaRPr lang="vi-VN" altLang="vi-VN"/>
          </a:p>
        </p:txBody>
      </p:sp>
    </p:spTree>
    <p:extLst>
      <p:ext uri="{BB962C8B-B14F-4D97-AF65-F5344CB8AC3E}">
        <p14:creationId xmlns:p14="http://schemas.microsoft.com/office/powerpoint/2010/main" val="15097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 xmlns:a16="http://schemas.microsoft.com/office/drawing/2014/main" id="{D449EA89-009F-4A81-AA26-8CEC3E245A42}"/>
              </a:ext>
            </a:extLst>
          </p:cNvPr>
          <p:cNvSpPr>
            <a:spLocks noGrp="1" noChangeArrowheads="1"/>
          </p:cNvSpPr>
          <p:nvPr>
            <p:ph type="dt" sz="half" idx="10"/>
          </p:nvPr>
        </p:nvSpPr>
        <p:spPr>
          <a:ln/>
        </p:spPr>
        <p:txBody>
          <a:bodyPr/>
          <a:lstStyle>
            <a:lvl1pPr>
              <a:defRPr/>
            </a:lvl1pPr>
          </a:lstStyle>
          <a:p>
            <a:pPr>
              <a:defRPr/>
            </a:pPr>
            <a:endParaRPr lang="vi-VN"/>
          </a:p>
        </p:txBody>
      </p:sp>
      <p:sp>
        <p:nvSpPr>
          <p:cNvPr id="3" name="Rectangle 5">
            <a:extLst>
              <a:ext uri="{FF2B5EF4-FFF2-40B4-BE49-F238E27FC236}">
                <a16:creationId xmlns="" xmlns:a16="http://schemas.microsoft.com/office/drawing/2014/main" id="{4A3F8EF9-F10F-4538-A0F8-F3744A276928}"/>
              </a:ext>
            </a:extLst>
          </p:cNvPr>
          <p:cNvSpPr>
            <a:spLocks noGrp="1" noChangeArrowheads="1"/>
          </p:cNvSpPr>
          <p:nvPr>
            <p:ph type="ftr" sz="quarter" idx="11"/>
          </p:nvPr>
        </p:nvSpPr>
        <p:spPr>
          <a:ln/>
        </p:spPr>
        <p:txBody>
          <a:bodyPr/>
          <a:lstStyle>
            <a:lvl1pPr>
              <a:defRPr/>
            </a:lvl1pPr>
          </a:lstStyle>
          <a:p>
            <a:pPr>
              <a:defRPr/>
            </a:pPr>
            <a:endParaRPr lang="vi-VN"/>
          </a:p>
        </p:txBody>
      </p:sp>
      <p:sp>
        <p:nvSpPr>
          <p:cNvPr id="4" name="Rectangle 6">
            <a:extLst>
              <a:ext uri="{FF2B5EF4-FFF2-40B4-BE49-F238E27FC236}">
                <a16:creationId xmlns="" xmlns:a16="http://schemas.microsoft.com/office/drawing/2014/main" id="{757B2660-55F2-483B-A5B9-A9ECB8D722B9}"/>
              </a:ext>
            </a:extLst>
          </p:cNvPr>
          <p:cNvSpPr>
            <a:spLocks noGrp="1" noChangeArrowheads="1"/>
          </p:cNvSpPr>
          <p:nvPr>
            <p:ph type="sldNum" sz="quarter" idx="12"/>
          </p:nvPr>
        </p:nvSpPr>
        <p:spPr>
          <a:ln/>
        </p:spPr>
        <p:txBody>
          <a:bodyPr/>
          <a:lstStyle>
            <a:lvl1pPr>
              <a:defRPr/>
            </a:lvl1pPr>
          </a:lstStyle>
          <a:p>
            <a:fld id="{AEE96053-419E-482F-B655-D883F76D98F0}" type="slidenum">
              <a:rPr lang="vi-VN" altLang="vi-VN"/>
              <a:pPr/>
              <a:t>‹#›</a:t>
            </a:fld>
            <a:endParaRPr lang="vi-VN" altLang="vi-VN"/>
          </a:p>
        </p:txBody>
      </p:sp>
    </p:spTree>
    <p:extLst>
      <p:ext uri="{BB962C8B-B14F-4D97-AF65-F5344CB8AC3E}">
        <p14:creationId xmlns:p14="http://schemas.microsoft.com/office/powerpoint/2010/main" val="3286807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7241" y="327660"/>
            <a:ext cx="5114132" cy="1394460"/>
          </a:xfrm>
        </p:spPr>
        <p:txBody>
          <a:bodyPr anchor="b"/>
          <a:lstStyle>
            <a:lvl1pPr algn="l">
              <a:defRPr sz="3000" b="1"/>
            </a:lvl1pPr>
          </a:lstStyle>
          <a:p>
            <a:r>
              <a:rPr lang="en-US"/>
              <a:t>Click to edit Master title style</a:t>
            </a:r>
          </a:p>
        </p:txBody>
      </p:sp>
      <p:sp>
        <p:nvSpPr>
          <p:cNvPr id="3" name="Content Placeholder 2"/>
          <p:cNvSpPr>
            <a:spLocks noGrp="1"/>
          </p:cNvSpPr>
          <p:nvPr>
            <p:ph idx="1"/>
          </p:nvPr>
        </p:nvSpPr>
        <p:spPr>
          <a:xfrm>
            <a:off x="6077585" y="327660"/>
            <a:ext cx="8689975" cy="7023736"/>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77241" y="1722120"/>
            <a:ext cx="5114132" cy="5629276"/>
          </a:xfrm>
        </p:spPr>
        <p:txBody>
          <a:bodyPr/>
          <a:lstStyle>
            <a:lvl1pPr marL="0" indent="0">
              <a:buNone/>
              <a:defRPr sz="2100"/>
            </a:lvl1pPr>
            <a:lvl2pPr marL="679262" indent="0">
              <a:buNone/>
              <a:defRPr sz="1800"/>
            </a:lvl2pPr>
            <a:lvl3pPr marL="1358524" indent="0">
              <a:buNone/>
              <a:defRPr sz="1500"/>
            </a:lvl3pPr>
            <a:lvl4pPr marL="2037786" indent="0">
              <a:buNone/>
              <a:defRPr sz="1300"/>
            </a:lvl4pPr>
            <a:lvl5pPr marL="2717048" indent="0">
              <a:buNone/>
              <a:defRPr sz="1300"/>
            </a:lvl5pPr>
            <a:lvl6pPr marL="3396310" indent="0">
              <a:buNone/>
              <a:defRPr sz="1300"/>
            </a:lvl6pPr>
            <a:lvl7pPr marL="4075572" indent="0">
              <a:buNone/>
              <a:defRPr sz="1300"/>
            </a:lvl7pPr>
            <a:lvl8pPr marL="4754834" indent="0">
              <a:buNone/>
              <a:defRPr sz="1300"/>
            </a:lvl8pPr>
            <a:lvl9pPr marL="5434096" indent="0">
              <a:buNone/>
              <a:defRPr sz="1300"/>
            </a:lvl9pPr>
          </a:lstStyle>
          <a:p>
            <a:pPr lvl="0"/>
            <a:r>
              <a:rPr lang="en-US"/>
              <a:t>Click to edit Master text styles</a:t>
            </a:r>
          </a:p>
        </p:txBody>
      </p:sp>
      <p:sp>
        <p:nvSpPr>
          <p:cNvPr id="5" name="Rectangle 4">
            <a:extLst>
              <a:ext uri="{FF2B5EF4-FFF2-40B4-BE49-F238E27FC236}">
                <a16:creationId xmlns="" xmlns:a16="http://schemas.microsoft.com/office/drawing/2014/main" id="{264E78A8-34B4-485F-B319-E3A9D713E068}"/>
              </a:ext>
            </a:extLst>
          </p:cNvPr>
          <p:cNvSpPr>
            <a:spLocks noGrp="1" noChangeArrowheads="1"/>
          </p:cNvSpPr>
          <p:nvPr>
            <p:ph type="dt" sz="half" idx="10"/>
          </p:nvPr>
        </p:nvSpPr>
        <p:spPr>
          <a:ln/>
        </p:spPr>
        <p:txBody>
          <a:bodyPr/>
          <a:lstStyle>
            <a:lvl1pPr>
              <a:defRPr/>
            </a:lvl1pPr>
          </a:lstStyle>
          <a:p>
            <a:pPr>
              <a:defRPr/>
            </a:pPr>
            <a:endParaRPr lang="vi-VN"/>
          </a:p>
        </p:txBody>
      </p:sp>
      <p:sp>
        <p:nvSpPr>
          <p:cNvPr id="6" name="Rectangle 5">
            <a:extLst>
              <a:ext uri="{FF2B5EF4-FFF2-40B4-BE49-F238E27FC236}">
                <a16:creationId xmlns="" xmlns:a16="http://schemas.microsoft.com/office/drawing/2014/main" id="{E1592847-3652-4BC3-9D93-7F4564833B4D}"/>
              </a:ext>
            </a:extLst>
          </p:cNvPr>
          <p:cNvSpPr>
            <a:spLocks noGrp="1" noChangeArrowheads="1"/>
          </p:cNvSpPr>
          <p:nvPr>
            <p:ph type="ftr" sz="quarter" idx="11"/>
          </p:nvPr>
        </p:nvSpPr>
        <p:spPr>
          <a:ln/>
        </p:spPr>
        <p:txBody>
          <a:bodyPr/>
          <a:lstStyle>
            <a:lvl1pPr>
              <a:defRPr/>
            </a:lvl1pPr>
          </a:lstStyle>
          <a:p>
            <a:pPr>
              <a:defRPr/>
            </a:pPr>
            <a:endParaRPr lang="vi-VN"/>
          </a:p>
        </p:txBody>
      </p:sp>
      <p:sp>
        <p:nvSpPr>
          <p:cNvPr id="7" name="Rectangle 6">
            <a:extLst>
              <a:ext uri="{FF2B5EF4-FFF2-40B4-BE49-F238E27FC236}">
                <a16:creationId xmlns="" xmlns:a16="http://schemas.microsoft.com/office/drawing/2014/main" id="{3794B9B6-6672-492B-98C9-9DE061ACD454}"/>
              </a:ext>
            </a:extLst>
          </p:cNvPr>
          <p:cNvSpPr>
            <a:spLocks noGrp="1" noChangeArrowheads="1"/>
          </p:cNvSpPr>
          <p:nvPr>
            <p:ph type="sldNum" sz="quarter" idx="12"/>
          </p:nvPr>
        </p:nvSpPr>
        <p:spPr>
          <a:ln/>
        </p:spPr>
        <p:txBody>
          <a:bodyPr/>
          <a:lstStyle>
            <a:lvl1pPr>
              <a:defRPr/>
            </a:lvl1pPr>
          </a:lstStyle>
          <a:p>
            <a:fld id="{45E8346D-E4D1-4C90-A727-30F336100AFE}" type="slidenum">
              <a:rPr lang="vi-VN" altLang="vi-VN"/>
              <a:pPr/>
              <a:t>‹#›</a:t>
            </a:fld>
            <a:endParaRPr lang="vi-VN" altLang="vi-VN"/>
          </a:p>
        </p:txBody>
      </p:sp>
    </p:spTree>
    <p:extLst>
      <p:ext uri="{BB962C8B-B14F-4D97-AF65-F5344CB8AC3E}">
        <p14:creationId xmlns:p14="http://schemas.microsoft.com/office/powerpoint/2010/main" val="2378003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6890" y="5760720"/>
            <a:ext cx="9326880" cy="680086"/>
          </a:xfrm>
        </p:spPr>
        <p:txBody>
          <a:bodyPr anchor="b"/>
          <a:lstStyle>
            <a:lvl1pPr algn="l">
              <a:defRPr sz="3000" b="1"/>
            </a:lvl1pPr>
          </a:lstStyle>
          <a:p>
            <a:r>
              <a:rPr lang="en-US"/>
              <a:t>Click to edit Master title style</a:t>
            </a:r>
          </a:p>
        </p:txBody>
      </p:sp>
      <p:sp>
        <p:nvSpPr>
          <p:cNvPr id="3" name="Picture Placeholder 2"/>
          <p:cNvSpPr>
            <a:spLocks noGrp="1"/>
          </p:cNvSpPr>
          <p:nvPr>
            <p:ph type="pic" idx="1"/>
          </p:nvPr>
        </p:nvSpPr>
        <p:spPr>
          <a:xfrm>
            <a:off x="3046890" y="735330"/>
            <a:ext cx="9326880" cy="4937760"/>
          </a:xfrm>
        </p:spPr>
        <p:txBody>
          <a:bodyPr/>
          <a:lstStyle>
            <a:lvl1pPr marL="0" indent="0">
              <a:buNone/>
              <a:defRPr sz="4800"/>
            </a:lvl1pPr>
            <a:lvl2pPr marL="679262" indent="0">
              <a:buNone/>
              <a:defRPr sz="4200"/>
            </a:lvl2pPr>
            <a:lvl3pPr marL="1358524" indent="0">
              <a:buNone/>
              <a:defRPr sz="3600"/>
            </a:lvl3pPr>
            <a:lvl4pPr marL="2037786" indent="0">
              <a:buNone/>
              <a:defRPr sz="3000"/>
            </a:lvl4pPr>
            <a:lvl5pPr marL="2717048" indent="0">
              <a:buNone/>
              <a:defRPr sz="3000"/>
            </a:lvl5pPr>
            <a:lvl6pPr marL="3396310" indent="0">
              <a:buNone/>
              <a:defRPr sz="3000"/>
            </a:lvl6pPr>
            <a:lvl7pPr marL="4075572" indent="0">
              <a:buNone/>
              <a:defRPr sz="3000"/>
            </a:lvl7pPr>
            <a:lvl8pPr marL="4754834" indent="0">
              <a:buNone/>
              <a:defRPr sz="3000"/>
            </a:lvl8pPr>
            <a:lvl9pPr marL="5434096" indent="0">
              <a:buNone/>
              <a:defRPr sz="3000"/>
            </a:lvl9pPr>
          </a:lstStyle>
          <a:p>
            <a:pPr lvl="0"/>
            <a:endParaRPr lang="en-US" noProof="0"/>
          </a:p>
        </p:txBody>
      </p:sp>
      <p:sp>
        <p:nvSpPr>
          <p:cNvPr id="4" name="Text Placeholder 3"/>
          <p:cNvSpPr>
            <a:spLocks noGrp="1"/>
          </p:cNvSpPr>
          <p:nvPr>
            <p:ph type="body" sz="half" idx="2"/>
          </p:nvPr>
        </p:nvSpPr>
        <p:spPr>
          <a:xfrm>
            <a:off x="3046890" y="6440806"/>
            <a:ext cx="9326880" cy="965834"/>
          </a:xfrm>
        </p:spPr>
        <p:txBody>
          <a:bodyPr/>
          <a:lstStyle>
            <a:lvl1pPr marL="0" indent="0">
              <a:buNone/>
              <a:defRPr sz="2100"/>
            </a:lvl1pPr>
            <a:lvl2pPr marL="679262" indent="0">
              <a:buNone/>
              <a:defRPr sz="1800"/>
            </a:lvl2pPr>
            <a:lvl3pPr marL="1358524" indent="0">
              <a:buNone/>
              <a:defRPr sz="1500"/>
            </a:lvl3pPr>
            <a:lvl4pPr marL="2037786" indent="0">
              <a:buNone/>
              <a:defRPr sz="1300"/>
            </a:lvl4pPr>
            <a:lvl5pPr marL="2717048" indent="0">
              <a:buNone/>
              <a:defRPr sz="1300"/>
            </a:lvl5pPr>
            <a:lvl6pPr marL="3396310" indent="0">
              <a:buNone/>
              <a:defRPr sz="1300"/>
            </a:lvl6pPr>
            <a:lvl7pPr marL="4075572" indent="0">
              <a:buNone/>
              <a:defRPr sz="1300"/>
            </a:lvl7pPr>
            <a:lvl8pPr marL="4754834" indent="0">
              <a:buNone/>
              <a:defRPr sz="1300"/>
            </a:lvl8pPr>
            <a:lvl9pPr marL="5434096" indent="0">
              <a:buNone/>
              <a:defRPr sz="1300"/>
            </a:lvl9pPr>
          </a:lstStyle>
          <a:p>
            <a:pPr lvl="0"/>
            <a:r>
              <a:rPr lang="en-US"/>
              <a:t>Click to edit Master text styles</a:t>
            </a:r>
          </a:p>
        </p:txBody>
      </p:sp>
      <p:sp>
        <p:nvSpPr>
          <p:cNvPr id="5" name="Rectangle 4">
            <a:extLst>
              <a:ext uri="{FF2B5EF4-FFF2-40B4-BE49-F238E27FC236}">
                <a16:creationId xmlns="" xmlns:a16="http://schemas.microsoft.com/office/drawing/2014/main" id="{B071B17F-D56F-4A3A-A202-03E7DF0DB5CF}"/>
              </a:ext>
            </a:extLst>
          </p:cNvPr>
          <p:cNvSpPr>
            <a:spLocks noGrp="1" noChangeArrowheads="1"/>
          </p:cNvSpPr>
          <p:nvPr>
            <p:ph type="dt" sz="half" idx="10"/>
          </p:nvPr>
        </p:nvSpPr>
        <p:spPr>
          <a:ln/>
        </p:spPr>
        <p:txBody>
          <a:bodyPr/>
          <a:lstStyle>
            <a:lvl1pPr>
              <a:defRPr/>
            </a:lvl1pPr>
          </a:lstStyle>
          <a:p>
            <a:pPr>
              <a:defRPr/>
            </a:pPr>
            <a:endParaRPr lang="vi-VN"/>
          </a:p>
        </p:txBody>
      </p:sp>
      <p:sp>
        <p:nvSpPr>
          <p:cNvPr id="6" name="Rectangle 5">
            <a:extLst>
              <a:ext uri="{FF2B5EF4-FFF2-40B4-BE49-F238E27FC236}">
                <a16:creationId xmlns="" xmlns:a16="http://schemas.microsoft.com/office/drawing/2014/main" id="{6B9EB7C9-BDCE-468E-B640-86BE6AC5E12B}"/>
              </a:ext>
            </a:extLst>
          </p:cNvPr>
          <p:cNvSpPr>
            <a:spLocks noGrp="1" noChangeArrowheads="1"/>
          </p:cNvSpPr>
          <p:nvPr>
            <p:ph type="ftr" sz="quarter" idx="11"/>
          </p:nvPr>
        </p:nvSpPr>
        <p:spPr>
          <a:ln/>
        </p:spPr>
        <p:txBody>
          <a:bodyPr/>
          <a:lstStyle>
            <a:lvl1pPr>
              <a:defRPr/>
            </a:lvl1pPr>
          </a:lstStyle>
          <a:p>
            <a:pPr>
              <a:defRPr/>
            </a:pPr>
            <a:endParaRPr lang="vi-VN"/>
          </a:p>
        </p:txBody>
      </p:sp>
      <p:sp>
        <p:nvSpPr>
          <p:cNvPr id="7" name="Rectangle 6">
            <a:extLst>
              <a:ext uri="{FF2B5EF4-FFF2-40B4-BE49-F238E27FC236}">
                <a16:creationId xmlns="" xmlns:a16="http://schemas.microsoft.com/office/drawing/2014/main" id="{F57A7D13-EE82-4B36-845D-875B48DE3568}"/>
              </a:ext>
            </a:extLst>
          </p:cNvPr>
          <p:cNvSpPr>
            <a:spLocks noGrp="1" noChangeArrowheads="1"/>
          </p:cNvSpPr>
          <p:nvPr>
            <p:ph type="sldNum" sz="quarter" idx="12"/>
          </p:nvPr>
        </p:nvSpPr>
        <p:spPr>
          <a:ln/>
        </p:spPr>
        <p:txBody>
          <a:bodyPr/>
          <a:lstStyle>
            <a:lvl1pPr>
              <a:defRPr/>
            </a:lvl1pPr>
          </a:lstStyle>
          <a:p>
            <a:fld id="{73623CBC-DFC7-47FE-9F46-09E259199A93}" type="slidenum">
              <a:rPr lang="vi-VN" altLang="vi-VN"/>
              <a:pPr/>
              <a:t>‹#›</a:t>
            </a:fld>
            <a:endParaRPr lang="vi-VN" altLang="vi-VN"/>
          </a:p>
        </p:txBody>
      </p:sp>
    </p:spTree>
    <p:extLst>
      <p:ext uri="{BB962C8B-B14F-4D97-AF65-F5344CB8AC3E}">
        <p14:creationId xmlns:p14="http://schemas.microsoft.com/office/powerpoint/2010/main" val="2505900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 xmlns:a16="http://schemas.microsoft.com/office/drawing/2014/main" id="{3EBEE941-86A2-4B2A-8733-7435F643F2BE}"/>
              </a:ext>
            </a:extLst>
          </p:cNvPr>
          <p:cNvSpPr>
            <a:spLocks noGrp="1" noChangeArrowheads="1"/>
          </p:cNvSpPr>
          <p:nvPr>
            <p:ph type="dt" sz="half" idx="10"/>
          </p:nvPr>
        </p:nvSpPr>
        <p:spPr>
          <a:ln/>
        </p:spPr>
        <p:txBody>
          <a:bodyPr/>
          <a:lstStyle>
            <a:lvl1pPr>
              <a:defRPr/>
            </a:lvl1pPr>
          </a:lstStyle>
          <a:p>
            <a:pPr>
              <a:defRPr/>
            </a:pPr>
            <a:endParaRPr lang="vi-VN"/>
          </a:p>
        </p:txBody>
      </p:sp>
      <p:sp>
        <p:nvSpPr>
          <p:cNvPr id="5" name="Rectangle 5">
            <a:extLst>
              <a:ext uri="{FF2B5EF4-FFF2-40B4-BE49-F238E27FC236}">
                <a16:creationId xmlns="" xmlns:a16="http://schemas.microsoft.com/office/drawing/2014/main" id="{0FFBAC9A-B68C-415F-9E72-8EA912DEAD08}"/>
              </a:ext>
            </a:extLst>
          </p:cNvPr>
          <p:cNvSpPr>
            <a:spLocks noGrp="1" noChangeArrowheads="1"/>
          </p:cNvSpPr>
          <p:nvPr>
            <p:ph type="ftr" sz="quarter" idx="11"/>
          </p:nvPr>
        </p:nvSpPr>
        <p:spPr>
          <a:ln/>
        </p:spPr>
        <p:txBody>
          <a:bodyPr/>
          <a:lstStyle>
            <a:lvl1pPr>
              <a:defRPr/>
            </a:lvl1pPr>
          </a:lstStyle>
          <a:p>
            <a:pPr>
              <a:defRPr/>
            </a:pPr>
            <a:endParaRPr lang="vi-VN"/>
          </a:p>
        </p:txBody>
      </p:sp>
      <p:sp>
        <p:nvSpPr>
          <p:cNvPr id="6" name="Rectangle 6">
            <a:extLst>
              <a:ext uri="{FF2B5EF4-FFF2-40B4-BE49-F238E27FC236}">
                <a16:creationId xmlns="" xmlns:a16="http://schemas.microsoft.com/office/drawing/2014/main" id="{3B2D75C5-7933-43A7-A3AF-65DCD23D0206}"/>
              </a:ext>
            </a:extLst>
          </p:cNvPr>
          <p:cNvSpPr>
            <a:spLocks noGrp="1" noChangeArrowheads="1"/>
          </p:cNvSpPr>
          <p:nvPr>
            <p:ph type="sldNum" sz="quarter" idx="12"/>
          </p:nvPr>
        </p:nvSpPr>
        <p:spPr>
          <a:ln/>
        </p:spPr>
        <p:txBody>
          <a:bodyPr/>
          <a:lstStyle>
            <a:lvl1pPr>
              <a:defRPr/>
            </a:lvl1pPr>
          </a:lstStyle>
          <a:p>
            <a:fld id="{8F1B3856-1850-4B95-A023-2C0EFE3C80CD}" type="slidenum">
              <a:rPr lang="vi-VN" altLang="vi-VN"/>
              <a:pPr/>
              <a:t>‹#›</a:t>
            </a:fld>
            <a:endParaRPr lang="vi-VN" altLang="vi-VN"/>
          </a:p>
        </p:txBody>
      </p:sp>
    </p:spTree>
    <p:extLst>
      <p:ext uri="{BB962C8B-B14F-4D97-AF65-F5344CB8AC3E}">
        <p14:creationId xmlns:p14="http://schemas.microsoft.com/office/powerpoint/2010/main" val="2427168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269980" y="329566"/>
            <a:ext cx="3497580" cy="702183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77240" y="329566"/>
            <a:ext cx="10233660" cy="70218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 xmlns:a16="http://schemas.microsoft.com/office/drawing/2014/main" id="{91F77B80-584E-4B2C-9AC6-0AFF468E19C8}"/>
              </a:ext>
            </a:extLst>
          </p:cNvPr>
          <p:cNvSpPr>
            <a:spLocks noGrp="1" noChangeArrowheads="1"/>
          </p:cNvSpPr>
          <p:nvPr>
            <p:ph type="dt" sz="half" idx="10"/>
          </p:nvPr>
        </p:nvSpPr>
        <p:spPr>
          <a:ln/>
        </p:spPr>
        <p:txBody>
          <a:bodyPr/>
          <a:lstStyle>
            <a:lvl1pPr>
              <a:defRPr/>
            </a:lvl1pPr>
          </a:lstStyle>
          <a:p>
            <a:pPr>
              <a:defRPr/>
            </a:pPr>
            <a:endParaRPr lang="vi-VN"/>
          </a:p>
        </p:txBody>
      </p:sp>
      <p:sp>
        <p:nvSpPr>
          <p:cNvPr id="5" name="Rectangle 5">
            <a:extLst>
              <a:ext uri="{FF2B5EF4-FFF2-40B4-BE49-F238E27FC236}">
                <a16:creationId xmlns="" xmlns:a16="http://schemas.microsoft.com/office/drawing/2014/main" id="{397FD4B8-E2AD-4C3A-A8CF-4998229E359A}"/>
              </a:ext>
            </a:extLst>
          </p:cNvPr>
          <p:cNvSpPr>
            <a:spLocks noGrp="1" noChangeArrowheads="1"/>
          </p:cNvSpPr>
          <p:nvPr>
            <p:ph type="ftr" sz="quarter" idx="11"/>
          </p:nvPr>
        </p:nvSpPr>
        <p:spPr>
          <a:ln/>
        </p:spPr>
        <p:txBody>
          <a:bodyPr/>
          <a:lstStyle>
            <a:lvl1pPr>
              <a:defRPr/>
            </a:lvl1pPr>
          </a:lstStyle>
          <a:p>
            <a:pPr>
              <a:defRPr/>
            </a:pPr>
            <a:endParaRPr lang="vi-VN"/>
          </a:p>
        </p:txBody>
      </p:sp>
      <p:sp>
        <p:nvSpPr>
          <p:cNvPr id="6" name="Rectangle 6">
            <a:extLst>
              <a:ext uri="{FF2B5EF4-FFF2-40B4-BE49-F238E27FC236}">
                <a16:creationId xmlns="" xmlns:a16="http://schemas.microsoft.com/office/drawing/2014/main" id="{D8D8F49D-D225-484C-A7A6-BCA08397F24A}"/>
              </a:ext>
            </a:extLst>
          </p:cNvPr>
          <p:cNvSpPr>
            <a:spLocks noGrp="1" noChangeArrowheads="1"/>
          </p:cNvSpPr>
          <p:nvPr>
            <p:ph type="sldNum" sz="quarter" idx="12"/>
          </p:nvPr>
        </p:nvSpPr>
        <p:spPr>
          <a:ln/>
        </p:spPr>
        <p:txBody>
          <a:bodyPr/>
          <a:lstStyle>
            <a:lvl1pPr>
              <a:defRPr/>
            </a:lvl1pPr>
          </a:lstStyle>
          <a:p>
            <a:fld id="{213DC213-FF98-43E3-A67F-FADD0373E810}" type="slidenum">
              <a:rPr lang="vi-VN" altLang="vi-VN"/>
              <a:pPr/>
              <a:t>‹#›</a:t>
            </a:fld>
            <a:endParaRPr lang="vi-VN" altLang="vi-VN"/>
          </a:p>
        </p:txBody>
      </p:sp>
    </p:spTree>
    <p:extLst>
      <p:ext uri="{BB962C8B-B14F-4D97-AF65-F5344CB8AC3E}">
        <p14:creationId xmlns:p14="http://schemas.microsoft.com/office/powerpoint/2010/main" val="3729593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777240" y="329566"/>
            <a:ext cx="13990320" cy="702183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a:extLst>
              <a:ext uri="{FF2B5EF4-FFF2-40B4-BE49-F238E27FC236}">
                <a16:creationId xmlns="" xmlns:a16="http://schemas.microsoft.com/office/drawing/2014/main" id="{CB073D97-F69D-404B-895F-6D2AC1900CEB}"/>
              </a:ext>
            </a:extLst>
          </p:cNvPr>
          <p:cNvSpPr>
            <a:spLocks noGrp="1" noChangeArrowheads="1"/>
          </p:cNvSpPr>
          <p:nvPr>
            <p:ph type="dt" sz="half" idx="10"/>
          </p:nvPr>
        </p:nvSpPr>
        <p:spPr>
          <a:ln/>
        </p:spPr>
        <p:txBody>
          <a:bodyPr/>
          <a:lstStyle>
            <a:lvl1pPr>
              <a:defRPr/>
            </a:lvl1pPr>
          </a:lstStyle>
          <a:p>
            <a:pPr>
              <a:defRPr/>
            </a:pPr>
            <a:endParaRPr lang="vi-VN"/>
          </a:p>
        </p:txBody>
      </p:sp>
      <p:sp>
        <p:nvSpPr>
          <p:cNvPr id="4" name="Rectangle 5">
            <a:extLst>
              <a:ext uri="{FF2B5EF4-FFF2-40B4-BE49-F238E27FC236}">
                <a16:creationId xmlns="" xmlns:a16="http://schemas.microsoft.com/office/drawing/2014/main" id="{88359358-70EA-4BF3-991D-BE0125326493}"/>
              </a:ext>
            </a:extLst>
          </p:cNvPr>
          <p:cNvSpPr>
            <a:spLocks noGrp="1" noChangeArrowheads="1"/>
          </p:cNvSpPr>
          <p:nvPr>
            <p:ph type="ftr" sz="quarter" idx="11"/>
          </p:nvPr>
        </p:nvSpPr>
        <p:spPr>
          <a:ln/>
        </p:spPr>
        <p:txBody>
          <a:bodyPr/>
          <a:lstStyle>
            <a:lvl1pPr>
              <a:defRPr/>
            </a:lvl1pPr>
          </a:lstStyle>
          <a:p>
            <a:pPr>
              <a:defRPr/>
            </a:pPr>
            <a:endParaRPr lang="vi-VN"/>
          </a:p>
        </p:txBody>
      </p:sp>
      <p:sp>
        <p:nvSpPr>
          <p:cNvPr id="5" name="Rectangle 6">
            <a:extLst>
              <a:ext uri="{FF2B5EF4-FFF2-40B4-BE49-F238E27FC236}">
                <a16:creationId xmlns="" xmlns:a16="http://schemas.microsoft.com/office/drawing/2014/main" id="{780B1099-48C6-40B7-96CF-BF7B8419BEC4}"/>
              </a:ext>
            </a:extLst>
          </p:cNvPr>
          <p:cNvSpPr>
            <a:spLocks noGrp="1" noChangeArrowheads="1"/>
          </p:cNvSpPr>
          <p:nvPr>
            <p:ph type="sldNum" sz="quarter" idx="12"/>
          </p:nvPr>
        </p:nvSpPr>
        <p:spPr>
          <a:ln/>
        </p:spPr>
        <p:txBody>
          <a:bodyPr/>
          <a:lstStyle>
            <a:lvl1pPr>
              <a:defRPr/>
            </a:lvl1pPr>
          </a:lstStyle>
          <a:p>
            <a:fld id="{FA6E2532-F9D8-420C-810B-902DFD33C397}" type="slidenum">
              <a:rPr lang="vi-VN" altLang="vi-VN"/>
              <a:pPr/>
              <a:t>‹#›</a:t>
            </a:fld>
            <a:endParaRPr lang="vi-VN" altLang="vi-VN"/>
          </a:p>
        </p:txBody>
      </p:sp>
    </p:spTree>
    <p:extLst>
      <p:ext uri="{BB962C8B-B14F-4D97-AF65-F5344CB8AC3E}">
        <p14:creationId xmlns:p14="http://schemas.microsoft.com/office/powerpoint/2010/main" val="33965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 xmlns:a16="http://schemas.microsoft.com/office/drawing/2014/main" id="{41D6C303-334E-4DF0-9BD7-20CC05250199}"/>
              </a:ext>
            </a:extLst>
          </p:cNvPr>
          <p:cNvSpPr>
            <a:spLocks noGrp="1" noChangeArrowheads="1"/>
          </p:cNvSpPr>
          <p:nvPr>
            <p:ph type="title"/>
          </p:nvPr>
        </p:nvSpPr>
        <p:spPr bwMode="auto">
          <a:xfrm>
            <a:off x="777875" y="330200"/>
            <a:ext cx="1398905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5852" tIns="67926" rIns="135852" bIns="67926" numCol="1" anchor="ctr" anchorCtr="0" compatLnSpc="1">
            <a:prstTxWarp prst="textNoShape">
              <a:avLst/>
            </a:prstTxWarp>
          </a:bodyPr>
          <a:lstStyle/>
          <a:p>
            <a:pPr lvl="0"/>
            <a:r>
              <a:rPr lang="vi-VN" altLang="vi-VN"/>
              <a:t>Click to edit Master title style</a:t>
            </a:r>
          </a:p>
        </p:txBody>
      </p:sp>
      <p:sp>
        <p:nvSpPr>
          <p:cNvPr id="1027" name="Rectangle 3">
            <a:extLst>
              <a:ext uri="{FF2B5EF4-FFF2-40B4-BE49-F238E27FC236}">
                <a16:creationId xmlns="" xmlns:a16="http://schemas.microsoft.com/office/drawing/2014/main" id="{FA05300A-9F95-43F2-99C3-3ED934A5EBBB}"/>
              </a:ext>
            </a:extLst>
          </p:cNvPr>
          <p:cNvSpPr>
            <a:spLocks noGrp="1" noChangeArrowheads="1"/>
          </p:cNvSpPr>
          <p:nvPr>
            <p:ph type="body" idx="1"/>
          </p:nvPr>
        </p:nvSpPr>
        <p:spPr bwMode="auto">
          <a:xfrm>
            <a:off x="777875" y="1920875"/>
            <a:ext cx="13989050" cy="543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5852" tIns="67926" rIns="135852" bIns="67926" numCol="1" anchor="t" anchorCtr="0" compatLnSpc="1">
            <a:prstTxWarp prst="textNoShape">
              <a:avLst/>
            </a:prstTxWarp>
          </a:bodyPr>
          <a:lstStyle/>
          <a:p>
            <a:pPr lvl="0"/>
            <a:r>
              <a:rPr lang="vi-VN" altLang="vi-VN"/>
              <a:t>Click to edit Master text styles</a:t>
            </a:r>
          </a:p>
          <a:p>
            <a:pPr lvl="1"/>
            <a:r>
              <a:rPr lang="vi-VN" altLang="vi-VN"/>
              <a:t>Second level</a:t>
            </a:r>
          </a:p>
          <a:p>
            <a:pPr lvl="2"/>
            <a:r>
              <a:rPr lang="vi-VN" altLang="vi-VN"/>
              <a:t>Third level</a:t>
            </a:r>
          </a:p>
          <a:p>
            <a:pPr lvl="3"/>
            <a:r>
              <a:rPr lang="vi-VN" altLang="vi-VN"/>
              <a:t>Fourth level</a:t>
            </a:r>
          </a:p>
          <a:p>
            <a:pPr lvl="4"/>
            <a:r>
              <a:rPr lang="vi-VN" altLang="vi-VN"/>
              <a:t>Fifth level</a:t>
            </a:r>
          </a:p>
        </p:txBody>
      </p:sp>
      <p:sp>
        <p:nvSpPr>
          <p:cNvPr id="1028" name="Rectangle 4">
            <a:extLst>
              <a:ext uri="{FF2B5EF4-FFF2-40B4-BE49-F238E27FC236}">
                <a16:creationId xmlns="" xmlns:a16="http://schemas.microsoft.com/office/drawing/2014/main" id="{E1424587-E171-4D55-A90D-1E8136D42BC2}"/>
              </a:ext>
            </a:extLst>
          </p:cNvPr>
          <p:cNvSpPr>
            <a:spLocks noGrp="1" noChangeArrowheads="1"/>
          </p:cNvSpPr>
          <p:nvPr>
            <p:ph type="dt" sz="half" idx="2"/>
          </p:nvPr>
        </p:nvSpPr>
        <p:spPr bwMode="auto">
          <a:xfrm>
            <a:off x="777875" y="7494588"/>
            <a:ext cx="3625850" cy="571500"/>
          </a:xfrm>
          <a:prstGeom prst="rect">
            <a:avLst/>
          </a:prstGeom>
          <a:noFill/>
          <a:ln w="9525">
            <a:noFill/>
            <a:miter lim="800000"/>
            <a:headEnd/>
            <a:tailEnd/>
          </a:ln>
          <a:effectLst/>
        </p:spPr>
        <p:txBody>
          <a:bodyPr vert="horz" wrap="square" lIns="135852" tIns="67926" rIns="135852" bIns="67926" numCol="1" anchor="t" anchorCtr="0" compatLnSpc="1">
            <a:prstTxWarp prst="textNoShape">
              <a:avLst/>
            </a:prstTxWarp>
          </a:bodyPr>
          <a:lstStyle>
            <a:lvl1pPr eaLnBrk="1" hangingPunct="1">
              <a:defRPr sz="2100">
                <a:latin typeface="Arial" charset="0"/>
                <a:cs typeface="Arial" charset="0"/>
              </a:defRPr>
            </a:lvl1pPr>
          </a:lstStyle>
          <a:p>
            <a:pPr>
              <a:defRPr/>
            </a:pPr>
            <a:endParaRPr lang="vi-VN"/>
          </a:p>
        </p:txBody>
      </p:sp>
      <p:sp>
        <p:nvSpPr>
          <p:cNvPr id="1029" name="Rectangle 5">
            <a:extLst>
              <a:ext uri="{FF2B5EF4-FFF2-40B4-BE49-F238E27FC236}">
                <a16:creationId xmlns="" xmlns:a16="http://schemas.microsoft.com/office/drawing/2014/main" id="{8BBB5BA3-FBD9-4CD6-BCB1-C96682AACDBF}"/>
              </a:ext>
            </a:extLst>
          </p:cNvPr>
          <p:cNvSpPr>
            <a:spLocks noGrp="1" noChangeArrowheads="1"/>
          </p:cNvSpPr>
          <p:nvPr>
            <p:ph type="ftr" sz="quarter" idx="3"/>
          </p:nvPr>
        </p:nvSpPr>
        <p:spPr bwMode="auto">
          <a:xfrm>
            <a:off x="5311775" y="7494588"/>
            <a:ext cx="4921250" cy="571500"/>
          </a:xfrm>
          <a:prstGeom prst="rect">
            <a:avLst/>
          </a:prstGeom>
          <a:noFill/>
          <a:ln w="9525">
            <a:noFill/>
            <a:miter lim="800000"/>
            <a:headEnd/>
            <a:tailEnd/>
          </a:ln>
          <a:effectLst/>
        </p:spPr>
        <p:txBody>
          <a:bodyPr vert="horz" wrap="square" lIns="135852" tIns="67926" rIns="135852" bIns="67926" numCol="1" anchor="t" anchorCtr="0" compatLnSpc="1">
            <a:prstTxWarp prst="textNoShape">
              <a:avLst/>
            </a:prstTxWarp>
          </a:bodyPr>
          <a:lstStyle>
            <a:lvl1pPr algn="ctr" eaLnBrk="1" hangingPunct="1">
              <a:defRPr sz="2100">
                <a:latin typeface="Arial" charset="0"/>
                <a:cs typeface="Arial" charset="0"/>
              </a:defRPr>
            </a:lvl1pPr>
          </a:lstStyle>
          <a:p>
            <a:pPr>
              <a:defRPr/>
            </a:pPr>
            <a:endParaRPr lang="vi-VN"/>
          </a:p>
        </p:txBody>
      </p:sp>
      <p:sp>
        <p:nvSpPr>
          <p:cNvPr id="1030" name="Rectangle 6">
            <a:extLst>
              <a:ext uri="{FF2B5EF4-FFF2-40B4-BE49-F238E27FC236}">
                <a16:creationId xmlns="" xmlns:a16="http://schemas.microsoft.com/office/drawing/2014/main" id="{F076CD58-8B9E-48C4-8182-4CE26B8B4FAD}"/>
              </a:ext>
            </a:extLst>
          </p:cNvPr>
          <p:cNvSpPr>
            <a:spLocks noGrp="1" noChangeArrowheads="1"/>
          </p:cNvSpPr>
          <p:nvPr>
            <p:ph type="sldNum" sz="quarter" idx="4"/>
          </p:nvPr>
        </p:nvSpPr>
        <p:spPr bwMode="auto">
          <a:xfrm>
            <a:off x="11141075" y="7494588"/>
            <a:ext cx="3625850" cy="571500"/>
          </a:xfrm>
          <a:prstGeom prst="rect">
            <a:avLst/>
          </a:prstGeom>
          <a:noFill/>
          <a:ln w="9525">
            <a:noFill/>
            <a:miter lim="800000"/>
            <a:headEnd/>
            <a:tailEnd/>
          </a:ln>
          <a:effectLst/>
        </p:spPr>
        <p:txBody>
          <a:bodyPr vert="horz" wrap="square" lIns="135852" tIns="67926" rIns="135852" bIns="67926" numCol="1" anchor="t" anchorCtr="0" compatLnSpc="1">
            <a:prstTxWarp prst="textNoShape">
              <a:avLst/>
            </a:prstTxWarp>
          </a:bodyPr>
          <a:lstStyle>
            <a:lvl1pPr algn="r" eaLnBrk="1" hangingPunct="1">
              <a:defRPr sz="2100"/>
            </a:lvl1pPr>
          </a:lstStyle>
          <a:p>
            <a:fld id="{047DF1C6-C452-4042-B54A-1F3FB4849386}" type="slidenum">
              <a:rPr lang="vi-VN" altLang="vi-VN"/>
              <a:pPr/>
              <a:t>‹#›</a:t>
            </a:fld>
            <a:endParaRPr lang="vi-VN" alt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6500">
          <a:solidFill>
            <a:schemeClr val="tx2"/>
          </a:solidFill>
          <a:latin typeface="+mj-lt"/>
          <a:ea typeface="+mj-ea"/>
          <a:cs typeface="+mj-cs"/>
        </a:defRPr>
      </a:lvl1pPr>
      <a:lvl2pPr algn="ctr" rtl="0" eaLnBrk="0" fontAlgn="base" hangingPunct="0">
        <a:spcBef>
          <a:spcPct val="0"/>
        </a:spcBef>
        <a:spcAft>
          <a:spcPct val="0"/>
        </a:spcAft>
        <a:defRPr sz="6500">
          <a:solidFill>
            <a:schemeClr val="tx2"/>
          </a:solidFill>
          <a:latin typeface="Arial" charset="0"/>
          <a:cs typeface="Arial" charset="0"/>
        </a:defRPr>
      </a:lvl2pPr>
      <a:lvl3pPr algn="ctr" rtl="0" eaLnBrk="0" fontAlgn="base" hangingPunct="0">
        <a:spcBef>
          <a:spcPct val="0"/>
        </a:spcBef>
        <a:spcAft>
          <a:spcPct val="0"/>
        </a:spcAft>
        <a:defRPr sz="6500">
          <a:solidFill>
            <a:schemeClr val="tx2"/>
          </a:solidFill>
          <a:latin typeface="Arial" charset="0"/>
          <a:cs typeface="Arial" charset="0"/>
        </a:defRPr>
      </a:lvl3pPr>
      <a:lvl4pPr algn="ctr" rtl="0" eaLnBrk="0" fontAlgn="base" hangingPunct="0">
        <a:spcBef>
          <a:spcPct val="0"/>
        </a:spcBef>
        <a:spcAft>
          <a:spcPct val="0"/>
        </a:spcAft>
        <a:defRPr sz="6500">
          <a:solidFill>
            <a:schemeClr val="tx2"/>
          </a:solidFill>
          <a:latin typeface="Arial" charset="0"/>
          <a:cs typeface="Arial" charset="0"/>
        </a:defRPr>
      </a:lvl4pPr>
      <a:lvl5pPr algn="ctr" rtl="0" eaLnBrk="0" fontAlgn="base" hangingPunct="0">
        <a:spcBef>
          <a:spcPct val="0"/>
        </a:spcBef>
        <a:spcAft>
          <a:spcPct val="0"/>
        </a:spcAft>
        <a:defRPr sz="6500">
          <a:solidFill>
            <a:schemeClr val="tx2"/>
          </a:solidFill>
          <a:latin typeface="Arial" charset="0"/>
          <a:cs typeface="Arial" charset="0"/>
        </a:defRPr>
      </a:lvl5pPr>
      <a:lvl6pPr marL="679262" algn="ctr" rtl="0" fontAlgn="base">
        <a:spcBef>
          <a:spcPct val="0"/>
        </a:spcBef>
        <a:spcAft>
          <a:spcPct val="0"/>
        </a:spcAft>
        <a:defRPr sz="6500">
          <a:solidFill>
            <a:schemeClr val="tx2"/>
          </a:solidFill>
          <a:latin typeface="Arial" charset="0"/>
          <a:cs typeface="Arial" charset="0"/>
        </a:defRPr>
      </a:lvl6pPr>
      <a:lvl7pPr marL="1358524" algn="ctr" rtl="0" fontAlgn="base">
        <a:spcBef>
          <a:spcPct val="0"/>
        </a:spcBef>
        <a:spcAft>
          <a:spcPct val="0"/>
        </a:spcAft>
        <a:defRPr sz="6500">
          <a:solidFill>
            <a:schemeClr val="tx2"/>
          </a:solidFill>
          <a:latin typeface="Arial" charset="0"/>
          <a:cs typeface="Arial" charset="0"/>
        </a:defRPr>
      </a:lvl7pPr>
      <a:lvl8pPr marL="2037786" algn="ctr" rtl="0" fontAlgn="base">
        <a:spcBef>
          <a:spcPct val="0"/>
        </a:spcBef>
        <a:spcAft>
          <a:spcPct val="0"/>
        </a:spcAft>
        <a:defRPr sz="6500">
          <a:solidFill>
            <a:schemeClr val="tx2"/>
          </a:solidFill>
          <a:latin typeface="Arial" charset="0"/>
          <a:cs typeface="Arial" charset="0"/>
        </a:defRPr>
      </a:lvl8pPr>
      <a:lvl9pPr marL="2717048" algn="ctr" rtl="0" fontAlgn="base">
        <a:spcBef>
          <a:spcPct val="0"/>
        </a:spcBef>
        <a:spcAft>
          <a:spcPct val="0"/>
        </a:spcAft>
        <a:defRPr sz="6500">
          <a:solidFill>
            <a:schemeClr val="tx2"/>
          </a:solidFill>
          <a:latin typeface="Arial" charset="0"/>
          <a:cs typeface="Arial" charset="0"/>
        </a:defRPr>
      </a:lvl9pPr>
    </p:titleStyle>
    <p:bodyStyle>
      <a:lvl1pPr marL="508000" indent="-508000" algn="l" rtl="0" eaLnBrk="0" fontAlgn="base" hangingPunct="0">
        <a:spcBef>
          <a:spcPct val="20000"/>
        </a:spcBef>
        <a:spcAft>
          <a:spcPct val="0"/>
        </a:spcAft>
        <a:buChar char="•"/>
        <a:defRPr sz="4800">
          <a:solidFill>
            <a:schemeClr val="tx1"/>
          </a:solidFill>
          <a:latin typeface="+mn-lt"/>
          <a:ea typeface="+mn-ea"/>
          <a:cs typeface="+mn-cs"/>
        </a:defRPr>
      </a:lvl1pPr>
      <a:lvl2pPr marL="1103313" indent="-423863" algn="l" rtl="0" eaLnBrk="0" fontAlgn="base" hangingPunct="0">
        <a:spcBef>
          <a:spcPct val="20000"/>
        </a:spcBef>
        <a:spcAft>
          <a:spcPct val="0"/>
        </a:spcAft>
        <a:buChar char="–"/>
        <a:defRPr sz="4200">
          <a:solidFill>
            <a:schemeClr val="tx1"/>
          </a:solidFill>
          <a:latin typeface="+mn-lt"/>
          <a:cs typeface="+mn-cs"/>
        </a:defRPr>
      </a:lvl2pPr>
      <a:lvl3pPr marL="1697038" indent="-338138" algn="l" rtl="0" eaLnBrk="0" fontAlgn="base" hangingPunct="0">
        <a:spcBef>
          <a:spcPct val="20000"/>
        </a:spcBef>
        <a:spcAft>
          <a:spcPct val="0"/>
        </a:spcAft>
        <a:buChar char="•"/>
        <a:defRPr sz="3600">
          <a:solidFill>
            <a:schemeClr val="tx1"/>
          </a:solidFill>
          <a:latin typeface="+mn-lt"/>
          <a:cs typeface="+mn-cs"/>
        </a:defRPr>
      </a:lvl3pPr>
      <a:lvl4pPr marL="2376488" indent="-338138" algn="l" rtl="0" eaLnBrk="0" fontAlgn="base" hangingPunct="0">
        <a:spcBef>
          <a:spcPct val="20000"/>
        </a:spcBef>
        <a:spcAft>
          <a:spcPct val="0"/>
        </a:spcAft>
        <a:buChar char="–"/>
        <a:defRPr sz="3000">
          <a:solidFill>
            <a:schemeClr val="tx1"/>
          </a:solidFill>
          <a:latin typeface="+mn-lt"/>
          <a:cs typeface="+mn-cs"/>
        </a:defRPr>
      </a:lvl4pPr>
      <a:lvl5pPr marL="3055938" indent="-338138" algn="l" rtl="0" eaLnBrk="0" fontAlgn="base" hangingPunct="0">
        <a:spcBef>
          <a:spcPct val="20000"/>
        </a:spcBef>
        <a:spcAft>
          <a:spcPct val="0"/>
        </a:spcAft>
        <a:buChar char="»"/>
        <a:defRPr sz="3000">
          <a:solidFill>
            <a:schemeClr val="tx1"/>
          </a:solidFill>
          <a:latin typeface="+mn-lt"/>
          <a:cs typeface="+mn-cs"/>
        </a:defRPr>
      </a:lvl5pPr>
      <a:lvl6pPr marL="3735941" indent="-339631" algn="l" rtl="0" fontAlgn="base">
        <a:spcBef>
          <a:spcPct val="20000"/>
        </a:spcBef>
        <a:spcAft>
          <a:spcPct val="0"/>
        </a:spcAft>
        <a:buChar char="»"/>
        <a:defRPr sz="3000">
          <a:solidFill>
            <a:schemeClr val="tx1"/>
          </a:solidFill>
          <a:latin typeface="+mn-lt"/>
          <a:cs typeface="+mn-cs"/>
        </a:defRPr>
      </a:lvl6pPr>
      <a:lvl7pPr marL="4415203" indent="-339631" algn="l" rtl="0" fontAlgn="base">
        <a:spcBef>
          <a:spcPct val="20000"/>
        </a:spcBef>
        <a:spcAft>
          <a:spcPct val="0"/>
        </a:spcAft>
        <a:buChar char="»"/>
        <a:defRPr sz="3000">
          <a:solidFill>
            <a:schemeClr val="tx1"/>
          </a:solidFill>
          <a:latin typeface="+mn-lt"/>
          <a:cs typeface="+mn-cs"/>
        </a:defRPr>
      </a:lvl7pPr>
      <a:lvl8pPr marL="5094465" indent="-339631" algn="l" rtl="0" fontAlgn="base">
        <a:spcBef>
          <a:spcPct val="20000"/>
        </a:spcBef>
        <a:spcAft>
          <a:spcPct val="0"/>
        </a:spcAft>
        <a:buChar char="»"/>
        <a:defRPr sz="3000">
          <a:solidFill>
            <a:schemeClr val="tx1"/>
          </a:solidFill>
          <a:latin typeface="+mn-lt"/>
          <a:cs typeface="+mn-cs"/>
        </a:defRPr>
      </a:lvl8pPr>
      <a:lvl9pPr marL="5773727" indent="-339631" algn="l" rtl="0" fontAlgn="base">
        <a:spcBef>
          <a:spcPct val="20000"/>
        </a:spcBef>
        <a:spcAft>
          <a:spcPct val="0"/>
        </a:spcAft>
        <a:buChar char="»"/>
        <a:defRPr sz="3000">
          <a:solidFill>
            <a:schemeClr val="tx1"/>
          </a:solidFill>
          <a:latin typeface="+mn-lt"/>
          <a:cs typeface="+mn-cs"/>
        </a:defRPr>
      </a:lvl9pPr>
    </p:bodyStyle>
    <p:otherStyle>
      <a:defPPr>
        <a:defRPr lang="en-US"/>
      </a:defPPr>
      <a:lvl1pPr marL="0" algn="l" defTabSz="1358524" rtl="0" eaLnBrk="1" latinLnBrk="0" hangingPunct="1">
        <a:defRPr sz="2700" kern="1200">
          <a:solidFill>
            <a:schemeClr val="tx1"/>
          </a:solidFill>
          <a:latin typeface="+mn-lt"/>
          <a:ea typeface="+mn-ea"/>
          <a:cs typeface="+mn-cs"/>
        </a:defRPr>
      </a:lvl1pPr>
      <a:lvl2pPr marL="679262" algn="l" defTabSz="1358524" rtl="0" eaLnBrk="1" latinLnBrk="0" hangingPunct="1">
        <a:defRPr sz="2700" kern="1200">
          <a:solidFill>
            <a:schemeClr val="tx1"/>
          </a:solidFill>
          <a:latin typeface="+mn-lt"/>
          <a:ea typeface="+mn-ea"/>
          <a:cs typeface="+mn-cs"/>
        </a:defRPr>
      </a:lvl2pPr>
      <a:lvl3pPr marL="1358524" algn="l" defTabSz="1358524" rtl="0" eaLnBrk="1" latinLnBrk="0" hangingPunct="1">
        <a:defRPr sz="2700" kern="1200">
          <a:solidFill>
            <a:schemeClr val="tx1"/>
          </a:solidFill>
          <a:latin typeface="+mn-lt"/>
          <a:ea typeface="+mn-ea"/>
          <a:cs typeface="+mn-cs"/>
        </a:defRPr>
      </a:lvl3pPr>
      <a:lvl4pPr marL="2037786" algn="l" defTabSz="1358524" rtl="0" eaLnBrk="1" latinLnBrk="0" hangingPunct="1">
        <a:defRPr sz="2700" kern="1200">
          <a:solidFill>
            <a:schemeClr val="tx1"/>
          </a:solidFill>
          <a:latin typeface="+mn-lt"/>
          <a:ea typeface="+mn-ea"/>
          <a:cs typeface="+mn-cs"/>
        </a:defRPr>
      </a:lvl4pPr>
      <a:lvl5pPr marL="2717048" algn="l" defTabSz="1358524" rtl="0" eaLnBrk="1" latinLnBrk="0" hangingPunct="1">
        <a:defRPr sz="2700" kern="1200">
          <a:solidFill>
            <a:schemeClr val="tx1"/>
          </a:solidFill>
          <a:latin typeface="+mn-lt"/>
          <a:ea typeface="+mn-ea"/>
          <a:cs typeface="+mn-cs"/>
        </a:defRPr>
      </a:lvl5pPr>
      <a:lvl6pPr marL="3396310" algn="l" defTabSz="1358524" rtl="0" eaLnBrk="1" latinLnBrk="0" hangingPunct="1">
        <a:defRPr sz="2700" kern="1200">
          <a:solidFill>
            <a:schemeClr val="tx1"/>
          </a:solidFill>
          <a:latin typeface="+mn-lt"/>
          <a:ea typeface="+mn-ea"/>
          <a:cs typeface="+mn-cs"/>
        </a:defRPr>
      </a:lvl6pPr>
      <a:lvl7pPr marL="4075572" algn="l" defTabSz="1358524" rtl="0" eaLnBrk="1" latinLnBrk="0" hangingPunct="1">
        <a:defRPr sz="2700" kern="1200">
          <a:solidFill>
            <a:schemeClr val="tx1"/>
          </a:solidFill>
          <a:latin typeface="+mn-lt"/>
          <a:ea typeface="+mn-ea"/>
          <a:cs typeface="+mn-cs"/>
        </a:defRPr>
      </a:lvl7pPr>
      <a:lvl8pPr marL="4754834" algn="l" defTabSz="1358524" rtl="0" eaLnBrk="1" latinLnBrk="0" hangingPunct="1">
        <a:defRPr sz="2700" kern="1200">
          <a:solidFill>
            <a:schemeClr val="tx1"/>
          </a:solidFill>
          <a:latin typeface="+mn-lt"/>
          <a:ea typeface="+mn-ea"/>
          <a:cs typeface="+mn-cs"/>
        </a:defRPr>
      </a:lvl8pPr>
      <a:lvl9pPr marL="5434096" algn="l" defTabSz="1358524"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NH&#431;%20QUY&#768;NH.ppt" TargetMode="External"/><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 xmlns:a16="http://schemas.microsoft.com/office/drawing/2014/main" id="{A142E4F8-699B-43CF-8654-A389CC4CD480}"/>
              </a:ext>
            </a:extLst>
          </p:cNvPr>
          <p:cNvSpPr/>
          <p:nvPr/>
        </p:nvSpPr>
        <p:spPr>
          <a:xfrm>
            <a:off x="-61685" y="397442"/>
            <a:ext cx="15544800" cy="3383280"/>
          </a:xfrm>
          <a:prstGeom prst="rect">
            <a:avLst/>
          </a:prstGeom>
          <a:ln/>
        </p:spPr>
        <p:style>
          <a:lnRef idx="3">
            <a:schemeClr val="lt1"/>
          </a:lnRef>
          <a:fillRef idx="1">
            <a:schemeClr val="accent1"/>
          </a:fillRef>
          <a:effectRef idx="1">
            <a:schemeClr val="accent1"/>
          </a:effectRef>
          <a:fontRef idx="minor">
            <a:schemeClr val="lt1"/>
          </a:fontRef>
        </p:style>
        <p:txBody>
          <a:bodyPr lIns="135852" tIns="67926" rIns="135852" bIns="67926" anchor="ctr"/>
          <a:lstStyle/>
          <a:p>
            <a:pPr algn="ctr" eaLnBrk="1" hangingPunct="1">
              <a:defRPr/>
            </a:pPr>
            <a:endParaRPr lang="vi-VN"/>
          </a:p>
        </p:txBody>
      </p:sp>
      <p:sp>
        <p:nvSpPr>
          <p:cNvPr id="3074" name="Text Box 4">
            <a:extLst>
              <a:ext uri="{FF2B5EF4-FFF2-40B4-BE49-F238E27FC236}">
                <a16:creationId xmlns="" xmlns:a16="http://schemas.microsoft.com/office/drawing/2014/main" id="{79238F58-791F-48C4-A59F-68EAE74C7872}"/>
              </a:ext>
            </a:extLst>
          </p:cNvPr>
          <p:cNvSpPr txBox="1">
            <a:spLocks noChangeArrowheads="1"/>
          </p:cNvSpPr>
          <p:nvPr/>
        </p:nvSpPr>
        <p:spPr bwMode="auto">
          <a:xfrm>
            <a:off x="-38100" y="398463"/>
            <a:ext cx="15027275" cy="752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altLang="vi-VN" sz="4000" b="1" dirty="0" err="1" smtClean="0">
                <a:solidFill>
                  <a:srgbClr val="0000FF"/>
                </a:solidFill>
                <a:latin typeface="Times New Roman" pitchFamily="18" charset="0"/>
                <a:cs typeface="Times New Roman" pitchFamily="18" charset="0"/>
              </a:rPr>
              <a:t>Tiết</a:t>
            </a:r>
            <a:r>
              <a:rPr lang="en-US" altLang="vi-VN" sz="4000" b="1" dirty="0" smtClean="0">
                <a:solidFill>
                  <a:srgbClr val="0000FF"/>
                </a:solidFill>
                <a:latin typeface="Times New Roman" pitchFamily="18" charset="0"/>
                <a:cs typeface="Times New Roman" pitchFamily="18" charset="0"/>
              </a:rPr>
              <a:t> 4: BÀI 3- </a:t>
            </a:r>
            <a:r>
              <a:rPr lang="en-US" altLang="vi-VN" sz="4000" b="1" dirty="0">
                <a:solidFill>
                  <a:srgbClr val="0000FF"/>
                </a:solidFill>
                <a:latin typeface="Times New Roman" pitchFamily="18" charset="0"/>
                <a:cs typeface="Times New Roman" pitchFamily="18" charset="0"/>
              </a:rPr>
              <a:t>NGÔI NHÀ THÔNG </a:t>
            </a:r>
            <a:r>
              <a:rPr lang="en-US" altLang="vi-VN" sz="4000" b="1" dirty="0" smtClean="0">
                <a:solidFill>
                  <a:srgbClr val="0000FF"/>
                </a:solidFill>
                <a:latin typeface="Times New Roman" pitchFamily="18" charset="0"/>
                <a:cs typeface="Times New Roman" pitchFamily="18" charset="0"/>
              </a:rPr>
              <a:t>MINH.</a:t>
            </a:r>
            <a:endParaRPr lang="en-US" altLang="vi-VN" sz="4000" dirty="0">
              <a:solidFill>
                <a:srgbClr val="0000FF"/>
              </a:solidFill>
              <a:latin typeface="Times New Roman" pitchFamily="18" charset="0"/>
              <a:cs typeface="Times New Roman" pitchFamily="18" charset="0"/>
            </a:endParaRPr>
          </a:p>
        </p:txBody>
      </p:sp>
      <p:sp>
        <p:nvSpPr>
          <p:cNvPr id="6" name="Freeform 5">
            <a:extLst>
              <a:ext uri="{FF2B5EF4-FFF2-40B4-BE49-F238E27FC236}">
                <a16:creationId xmlns="" xmlns:a16="http://schemas.microsoft.com/office/drawing/2014/main" id="{0C021F4B-A230-4CDB-8C56-2B34ECF88C75}"/>
              </a:ext>
            </a:extLst>
          </p:cNvPr>
          <p:cNvSpPr/>
          <p:nvPr/>
        </p:nvSpPr>
        <p:spPr>
          <a:xfrm>
            <a:off x="6122988" y="4251325"/>
            <a:ext cx="2686050" cy="1341438"/>
          </a:xfrm>
          <a:custGeom>
            <a:avLst/>
            <a:gdLst>
              <a:gd name="connsiteX0" fmla="*/ 1578966 w 1578966"/>
              <a:gd name="connsiteY0" fmla="*/ 0 h 1117600"/>
              <a:gd name="connsiteX1" fmla="*/ 1578966 w 1578966"/>
              <a:gd name="connsiteY1" fmla="*/ 1117600 h 1117600"/>
              <a:gd name="connsiteX2" fmla="*/ 0 w 1578966"/>
              <a:gd name="connsiteY2" fmla="*/ 1117600 h 1117600"/>
              <a:gd name="connsiteX3" fmla="*/ 34306 w 1578966"/>
              <a:gd name="connsiteY3" fmla="*/ 1023870 h 1117600"/>
              <a:gd name="connsiteX4" fmla="*/ 1578966 w 1578966"/>
              <a:gd name="connsiteY4" fmla="*/ 0 h 1117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8966" h="1117600">
                <a:moveTo>
                  <a:pt x="1578966" y="0"/>
                </a:moveTo>
                <a:lnTo>
                  <a:pt x="1578966" y="1117600"/>
                </a:lnTo>
                <a:lnTo>
                  <a:pt x="0" y="1117600"/>
                </a:lnTo>
                <a:lnTo>
                  <a:pt x="34306" y="1023870"/>
                </a:lnTo>
                <a:cubicBezTo>
                  <a:pt x="288797" y="422185"/>
                  <a:pt x="884579" y="0"/>
                  <a:pt x="1578966" y="0"/>
                </a:cubicBezTo>
                <a:close/>
              </a:path>
            </a:pathLst>
          </a:custGeom>
          <a:solidFill>
            <a:srgbClr val="1F6C9C"/>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9" name="Freeform 8">
            <a:extLst>
              <a:ext uri="{FF2B5EF4-FFF2-40B4-BE49-F238E27FC236}">
                <a16:creationId xmlns="" xmlns:a16="http://schemas.microsoft.com/office/drawing/2014/main" id="{A4A0B303-40E0-4CC6-8F6C-2AAC400FD712}"/>
              </a:ext>
            </a:extLst>
          </p:cNvPr>
          <p:cNvSpPr/>
          <p:nvPr/>
        </p:nvSpPr>
        <p:spPr>
          <a:xfrm>
            <a:off x="8809038" y="4251325"/>
            <a:ext cx="2684462" cy="1341438"/>
          </a:xfrm>
          <a:custGeom>
            <a:avLst/>
            <a:gdLst>
              <a:gd name="connsiteX0" fmla="*/ 0 w 1578966"/>
              <a:gd name="connsiteY0" fmla="*/ 0 h 1117600"/>
              <a:gd name="connsiteX1" fmla="*/ 1544660 w 1578966"/>
              <a:gd name="connsiteY1" fmla="*/ 1023870 h 1117600"/>
              <a:gd name="connsiteX2" fmla="*/ 1578966 w 1578966"/>
              <a:gd name="connsiteY2" fmla="*/ 1117600 h 1117600"/>
              <a:gd name="connsiteX3" fmla="*/ 0 w 1578966"/>
              <a:gd name="connsiteY3" fmla="*/ 1117600 h 1117600"/>
            </a:gdLst>
            <a:ahLst/>
            <a:cxnLst>
              <a:cxn ang="0">
                <a:pos x="connsiteX0" y="connsiteY0"/>
              </a:cxn>
              <a:cxn ang="0">
                <a:pos x="connsiteX1" y="connsiteY1"/>
              </a:cxn>
              <a:cxn ang="0">
                <a:pos x="connsiteX2" y="connsiteY2"/>
              </a:cxn>
              <a:cxn ang="0">
                <a:pos x="connsiteX3" y="connsiteY3"/>
              </a:cxn>
            </a:cxnLst>
            <a:rect l="l" t="t" r="r" b="b"/>
            <a:pathLst>
              <a:path w="1578966" h="1117600">
                <a:moveTo>
                  <a:pt x="0" y="0"/>
                </a:moveTo>
                <a:cubicBezTo>
                  <a:pt x="694388" y="0"/>
                  <a:pt x="1290169" y="422185"/>
                  <a:pt x="1544660" y="1023870"/>
                </a:cubicBezTo>
                <a:lnTo>
                  <a:pt x="1578966" y="1117600"/>
                </a:lnTo>
                <a:lnTo>
                  <a:pt x="0" y="1117600"/>
                </a:lnTo>
                <a:close/>
              </a:path>
            </a:pathLst>
          </a:custGeom>
          <a:solidFill>
            <a:srgbClr val="FAB32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12" name="Freeform 11">
            <a:extLst>
              <a:ext uri="{FF2B5EF4-FFF2-40B4-BE49-F238E27FC236}">
                <a16:creationId xmlns="" xmlns:a16="http://schemas.microsoft.com/office/drawing/2014/main" id="{396D68BB-D0AE-402B-912F-61E6AC3C5B15}"/>
              </a:ext>
            </a:extLst>
          </p:cNvPr>
          <p:cNvSpPr/>
          <p:nvPr/>
        </p:nvSpPr>
        <p:spPr>
          <a:xfrm>
            <a:off x="5959475" y="5592763"/>
            <a:ext cx="2849563" cy="1341437"/>
          </a:xfrm>
          <a:custGeom>
            <a:avLst/>
            <a:gdLst>
              <a:gd name="connsiteX0" fmla="*/ 97434 w 1676400"/>
              <a:gd name="connsiteY0" fmla="*/ 0 h 1117600"/>
              <a:gd name="connsiteX1" fmla="*/ 1676400 w 1676400"/>
              <a:gd name="connsiteY1" fmla="*/ 0 h 1117600"/>
              <a:gd name="connsiteX2" fmla="*/ 1676400 w 1676400"/>
              <a:gd name="connsiteY2" fmla="*/ 1117600 h 1117600"/>
              <a:gd name="connsiteX3" fmla="*/ 97434 w 1676400"/>
              <a:gd name="connsiteY3" fmla="*/ 1117600 h 1117600"/>
              <a:gd name="connsiteX4" fmla="*/ 75368 w 1676400"/>
              <a:gd name="connsiteY4" fmla="*/ 1057310 h 1117600"/>
              <a:gd name="connsiteX5" fmla="*/ 0 w 1676400"/>
              <a:gd name="connsiteY5" fmla="*/ 558800 h 1117600"/>
              <a:gd name="connsiteX6" fmla="*/ 75368 w 1676400"/>
              <a:gd name="connsiteY6" fmla="*/ 60290 h 111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76400" h="1117600">
                <a:moveTo>
                  <a:pt x="97434" y="0"/>
                </a:moveTo>
                <a:lnTo>
                  <a:pt x="1676400" y="0"/>
                </a:lnTo>
                <a:lnTo>
                  <a:pt x="1676400" y="1117600"/>
                </a:lnTo>
                <a:lnTo>
                  <a:pt x="97434" y="1117600"/>
                </a:lnTo>
                <a:lnTo>
                  <a:pt x="75368" y="1057310"/>
                </a:lnTo>
                <a:cubicBezTo>
                  <a:pt x="26387" y="899831"/>
                  <a:pt x="0" y="732397"/>
                  <a:pt x="0" y="558800"/>
                </a:cubicBezTo>
                <a:cubicBezTo>
                  <a:pt x="0" y="385203"/>
                  <a:pt x="26387" y="217769"/>
                  <a:pt x="75368" y="60290"/>
                </a:cubicBezTo>
                <a:close/>
              </a:path>
            </a:pathLst>
          </a:custGeom>
          <a:solidFill>
            <a:srgbClr val="FF912B"/>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15" name="Freeform 14">
            <a:extLst>
              <a:ext uri="{FF2B5EF4-FFF2-40B4-BE49-F238E27FC236}">
                <a16:creationId xmlns="" xmlns:a16="http://schemas.microsoft.com/office/drawing/2014/main" id="{2A8F37DE-C9EE-4E7F-9CE0-3134EB2E639F}"/>
              </a:ext>
            </a:extLst>
          </p:cNvPr>
          <p:cNvSpPr/>
          <p:nvPr/>
        </p:nvSpPr>
        <p:spPr>
          <a:xfrm>
            <a:off x="8809038" y="5592763"/>
            <a:ext cx="2849562" cy="1341437"/>
          </a:xfrm>
          <a:custGeom>
            <a:avLst/>
            <a:gdLst>
              <a:gd name="connsiteX0" fmla="*/ 0 w 1676400"/>
              <a:gd name="connsiteY0" fmla="*/ 0 h 1117600"/>
              <a:gd name="connsiteX1" fmla="*/ 1578966 w 1676400"/>
              <a:gd name="connsiteY1" fmla="*/ 0 h 1117600"/>
              <a:gd name="connsiteX2" fmla="*/ 1601033 w 1676400"/>
              <a:gd name="connsiteY2" fmla="*/ 60290 h 1117600"/>
              <a:gd name="connsiteX3" fmla="*/ 1676400 w 1676400"/>
              <a:gd name="connsiteY3" fmla="*/ 558800 h 1117600"/>
              <a:gd name="connsiteX4" fmla="*/ 1601033 w 1676400"/>
              <a:gd name="connsiteY4" fmla="*/ 1057310 h 1117600"/>
              <a:gd name="connsiteX5" fmla="*/ 1578966 w 1676400"/>
              <a:gd name="connsiteY5" fmla="*/ 1117600 h 1117600"/>
              <a:gd name="connsiteX6" fmla="*/ 0 w 1676400"/>
              <a:gd name="connsiteY6" fmla="*/ 1117600 h 111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76400" h="1117600">
                <a:moveTo>
                  <a:pt x="0" y="0"/>
                </a:moveTo>
                <a:lnTo>
                  <a:pt x="1578966" y="0"/>
                </a:lnTo>
                <a:lnTo>
                  <a:pt x="1601033" y="60290"/>
                </a:lnTo>
                <a:cubicBezTo>
                  <a:pt x="1650014" y="217769"/>
                  <a:pt x="1676400" y="385203"/>
                  <a:pt x="1676400" y="558800"/>
                </a:cubicBezTo>
                <a:cubicBezTo>
                  <a:pt x="1676400" y="732397"/>
                  <a:pt x="1650014" y="899831"/>
                  <a:pt x="1601033" y="1057310"/>
                </a:cubicBezTo>
                <a:lnTo>
                  <a:pt x="1578966" y="1117600"/>
                </a:lnTo>
                <a:lnTo>
                  <a:pt x="0" y="1117600"/>
                </a:lnTo>
                <a:close/>
              </a:path>
            </a:pathLst>
          </a:custGeom>
          <a:solidFill>
            <a:srgbClr val="2CC6D2"/>
          </a:solidFill>
          <a:ln>
            <a:solidFill>
              <a:srgbClr val="2CC6D2"/>
            </a:solid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18" name="Freeform 17">
            <a:extLst>
              <a:ext uri="{FF2B5EF4-FFF2-40B4-BE49-F238E27FC236}">
                <a16:creationId xmlns="" xmlns:a16="http://schemas.microsoft.com/office/drawing/2014/main" id="{11929177-31D6-4E1F-98A2-B3EF053B2663}"/>
              </a:ext>
            </a:extLst>
          </p:cNvPr>
          <p:cNvSpPr/>
          <p:nvPr/>
        </p:nvSpPr>
        <p:spPr>
          <a:xfrm>
            <a:off x="6122988" y="6934200"/>
            <a:ext cx="2686050" cy="1341438"/>
          </a:xfrm>
          <a:custGeom>
            <a:avLst/>
            <a:gdLst>
              <a:gd name="connsiteX0" fmla="*/ 0 w 1578966"/>
              <a:gd name="connsiteY0" fmla="*/ 0 h 1117600"/>
              <a:gd name="connsiteX1" fmla="*/ 1578966 w 1578966"/>
              <a:gd name="connsiteY1" fmla="*/ 0 h 1117600"/>
              <a:gd name="connsiteX2" fmla="*/ 1578966 w 1578966"/>
              <a:gd name="connsiteY2" fmla="*/ 1117600 h 1117600"/>
              <a:gd name="connsiteX3" fmla="*/ 34306 w 1578966"/>
              <a:gd name="connsiteY3" fmla="*/ 93731 h 1117600"/>
            </a:gdLst>
            <a:ahLst/>
            <a:cxnLst>
              <a:cxn ang="0">
                <a:pos x="connsiteX0" y="connsiteY0"/>
              </a:cxn>
              <a:cxn ang="0">
                <a:pos x="connsiteX1" y="connsiteY1"/>
              </a:cxn>
              <a:cxn ang="0">
                <a:pos x="connsiteX2" y="connsiteY2"/>
              </a:cxn>
              <a:cxn ang="0">
                <a:pos x="connsiteX3" y="connsiteY3"/>
              </a:cxn>
            </a:cxnLst>
            <a:rect l="l" t="t" r="r" b="b"/>
            <a:pathLst>
              <a:path w="1578966" h="1117600">
                <a:moveTo>
                  <a:pt x="0" y="0"/>
                </a:moveTo>
                <a:lnTo>
                  <a:pt x="1578966" y="0"/>
                </a:lnTo>
                <a:lnTo>
                  <a:pt x="1578966" y="1117600"/>
                </a:lnTo>
                <a:cubicBezTo>
                  <a:pt x="884579" y="1117600"/>
                  <a:pt x="288797" y="695416"/>
                  <a:pt x="34306" y="93731"/>
                </a:cubicBezTo>
                <a:close/>
              </a:path>
            </a:pathLst>
          </a:custGeom>
          <a:solidFill>
            <a:srgbClr val="931F49"/>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21" name="Freeform 20">
            <a:extLst>
              <a:ext uri="{FF2B5EF4-FFF2-40B4-BE49-F238E27FC236}">
                <a16:creationId xmlns="" xmlns:a16="http://schemas.microsoft.com/office/drawing/2014/main" id="{02A05DF9-57CC-4941-8374-5D3B9096AFFB}"/>
              </a:ext>
            </a:extLst>
          </p:cNvPr>
          <p:cNvSpPr/>
          <p:nvPr/>
        </p:nvSpPr>
        <p:spPr>
          <a:xfrm>
            <a:off x="8809038" y="6934200"/>
            <a:ext cx="2684462" cy="1341438"/>
          </a:xfrm>
          <a:custGeom>
            <a:avLst/>
            <a:gdLst>
              <a:gd name="connsiteX0" fmla="*/ 0 w 1578966"/>
              <a:gd name="connsiteY0" fmla="*/ 0 h 1117600"/>
              <a:gd name="connsiteX1" fmla="*/ 1578966 w 1578966"/>
              <a:gd name="connsiteY1" fmla="*/ 0 h 1117600"/>
              <a:gd name="connsiteX2" fmla="*/ 1544660 w 1578966"/>
              <a:gd name="connsiteY2" fmla="*/ 93731 h 1117600"/>
              <a:gd name="connsiteX3" fmla="*/ 0 w 1578966"/>
              <a:gd name="connsiteY3" fmla="*/ 1117600 h 1117600"/>
            </a:gdLst>
            <a:ahLst/>
            <a:cxnLst>
              <a:cxn ang="0">
                <a:pos x="connsiteX0" y="connsiteY0"/>
              </a:cxn>
              <a:cxn ang="0">
                <a:pos x="connsiteX1" y="connsiteY1"/>
              </a:cxn>
              <a:cxn ang="0">
                <a:pos x="connsiteX2" y="connsiteY2"/>
              </a:cxn>
              <a:cxn ang="0">
                <a:pos x="connsiteX3" y="connsiteY3"/>
              </a:cxn>
            </a:cxnLst>
            <a:rect l="l" t="t" r="r" b="b"/>
            <a:pathLst>
              <a:path w="1578966" h="1117600">
                <a:moveTo>
                  <a:pt x="0" y="0"/>
                </a:moveTo>
                <a:lnTo>
                  <a:pt x="1578966" y="0"/>
                </a:lnTo>
                <a:lnTo>
                  <a:pt x="1544660" y="93731"/>
                </a:lnTo>
                <a:cubicBezTo>
                  <a:pt x="1290169" y="695416"/>
                  <a:pt x="694388" y="1117600"/>
                  <a:pt x="0" y="1117600"/>
                </a:cubicBezTo>
                <a:close/>
              </a:path>
            </a:pathLst>
          </a:custGeom>
          <a:solidFill>
            <a:srgbClr val="09538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750"/>
                                        <p:tgtEl>
                                          <p:spTgt spid="3074"/>
                                        </p:tgtEl>
                                      </p:cBhvr>
                                    </p:animEffect>
                                    <p:anim calcmode="lin" valueType="num">
                                      <p:cBhvr>
                                        <p:cTn id="8" dur="750" fill="hold"/>
                                        <p:tgtEl>
                                          <p:spTgt spid="3074"/>
                                        </p:tgtEl>
                                        <p:attrNameLst>
                                          <p:attrName>ppt_x</p:attrName>
                                        </p:attrNameLst>
                                      </p:cBhvr>
                                      <p:tavLst>
                                        <p:tav tm="0">
                                          <p:val>
                                            <p:strVal val="#ppt_x"/>
                                          </p:val>
                                        </p:tav>
                                        <p:tav tm="100000">
                                          <p:val>
                                            <p:strVal val="#ppt_x"/>
                                          </p:val>
                                        </p:tav>
                                      </p:tavLst>
                                    </p:anim>
                                    <p:anim calcmode="lin" valueType="num">
                                      <p:cBhvr>
                                        <p:cTn id="9" dur="750" fill="hold"/>
                                        <p:tgtEl>
                                          <p:spTgt spid="3074"/>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750" fill="hold"/>
                                        <p:tgtEl>
                                          <p:spTgt spid="9"/>
                                        </p:tgtEl>
                                        <p:attrNameLst>
                                          <p:attrName>ppt_w</p:attrName>
                                        </p:attrNameLst>
                                      </p:cBhvr>
                                      <p:tavLst>
                                        <p:tav tm="0">
                                          <p:val>
                                            <p:fltVal val="0"/>
                                          </p:val>
                                        </p:tav>
                                        <p:tav tm="100000">
                                          <p:val>
                                            <p:strVal val="#ppt_w"/>
                                          </p:val>
                                        </p:tav>
                                      </p:tavLst>
                                    </p:anim>
                                    <p:anim calcmode="lin" valueType="num">
                                      <p:cBhvr>
                                        <p:cTn id="13" dur="750" fill="hold"/>
                                        <p:tgtEl>
                                          <p:spTgt spid="9"/>
                                        </p:tgtEl>
                                        <p:attrNameLst>
                                          <p:attrName>ppt_h</p:attrName>
                                        </p:attrNameLst>
                                      </p:cBhvr>
                                      <p:tavLst>
                                        <p:tav tm="0">
                                          <p:val>
                                            <p:fltVal val="0"/>
                                          </p:val>
                                        </p:tav>
                                        <p:tav tm="100000">
                                          <p:val>
                                            <p:strVal val="#ppt_h"/>
                                          </p:val>
                                        </p:tav>
                                      </p:tavLst>
                                    </p:anim>
                                    <p:animEffect transition="in" filter="fade">
                                      <p:cBhvr>
                                        <p:cTn id="14" dur="750"/>
                                        <p:tgtEl>
                                          <p:spTgt spid="9"/>
                                        </p:tgtEl>
                                      </p:cBhvr>
                                    </p:animEffect>
                                  </p:childTnLst>
                                </p:cTn>
                              </p:par>
                              <p:par>
                                <p:cTn id="15" presetID="53" presetClass="entr" presetSubtype="16"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750" fill="hold"/>
                                        <p:tgtEl>
                                          <p:spTgt spid="15"/>
                                        </p:tgtEl>
                                        <p:attrNameLst>
                                          <p:attrName>ppt_w</p:attrName>
                                        </p:attrNameLst>
                                      </p:cBhvr>
                                      <p:tavLst>
                                        <p:tav tm="0">
                                          <p:val>
                                            <p:fltVal val="0"/>
                                          </p:val>
                                        </p:tav>
                                        <p:tav tm="100000">
                                          <p:val>
                                            <p:strVal val="#ppt_w"/>
                                          </p:val>
                                        </p:tav>
                                      </p:tavLst>
                                    </p:anim>
                                    <p:anim calcmode="lin" valueType="num">
                                      <p:cBhvr>
                                        <p:cTn id="18" dur="750" fill="hold"/>
                                        <p:tgtEl>
                                          <p:spTgt spid="15"/>
                                        </p:tgtEl>
                                        <p:attrNameLst>
                                          <p:attrName>ppt_h</p:attrName>
                                        </p:attrNameLst>
                                      </p:cBhvr>
                                      <p:tavLst>
                                        <p:tav tm="0">
                                          <p:val>
                                            <p:fltVal val="0"/>
                                          </p:val>
                                        </p:tav>
                                        <p:tav tm="100000">
                                          <p:val>
                                            <p:strVal val="#ppt_h"/>
                                          </p:val>
                                        </p:tav>
                                      </p:tavLst>
                                    </p:anim>
                                    <p:animEffect transition="in" filter="fade">
                                      <p:cBhvr>
                                        <p:cTn id="19" dur="750"/>
                                        <p:tgtEl>
                                          <p:spTgt spid="15"/>
                                        </p:tgtEl>
                                      </p:cBhvr>
                                    </p:animEffect>
                                  </p:childTnLst>
                                </p:cTn>
                              </p:par>
                              <p:par>
                                <p:cTn id="20" presetID="53" presetClass="entr" presetSubtype="16"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750" fill="hold"/>
                                        <p:tgtEl>
                                          <p:spTgt spid="21"/>
                                        </p:tgtEl>
                                        <p:attrNameLst>
                                          <p:attrName>ppt_w</p:attrName>
                                        </p:attrNameLst>
                                      </p:cBhvr>
                                      <p:tavLst>
                                        <p:tav tm="0">
                                          <p:val>
                                            <p:fltVal val="0"/>
                                          </p:val>
                                        </p:tav>
                                        <p:tav tm="100000">
                                          <p:val>
                                            <p:strVal val="#ppt_w"/>
                                          </p:val>
                                        </p:tav>
                                      </p:tavLst>
                                    </p:anim>
                                    <p:anim calcmode="lin" valueType="num">
                                      <p:cBhvr>
                                        <p:cTn id="23" dur="750" fill="hold"/>
                                        <p:tgtEl>
                                          <p:spTgt spid="21"/>
                                        </p:tgtEl>
                                        <p:attrNameLst>
                                          <p:attrName>ppt_h</p:attrName>
                                        </p:attrNameLst>
                                      </p:cBhvr>
                                      <p:tavLst>
                                        <p:tav tm="0">
                                          <p:val>
                                            <p:fltVal val="0"/>
                                          </p:val>
                                        </p:tav>
                                        <p:tav tm="100000">
                                          <p:val>
                                            <p:strVal val="#ppt_h"/>
                                          </p:val>
                                        </p:tav>
                                      </p:tavLst>
                                    </p:anim>
                                    <p:animEffect transition="in" filter="fade">
                                      <p:cBhvr>
                                        <p:cTn id="24" dur="750"/>
                                        <p:tgtEl>
                                          <p:spTgt spid="21"/>
                                        </p:tgtEl>
                                      </p:cBhvr>
                                    </p:animEffect>
                                  </p:childTnLst>
                                </p:cTn>
                              </p:par>
                              <p:par>
                                <p:cTn id="25" presetID="53" presetClass="entr" presetSubtype="16"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750" fill="hold"/>
                                        <p:tgtEl>
                                          <p:spTgt spid="18"/>
                                        </p:tgtEl>
                                        <p:attrNameLst>
                                          <p:attrName>ppt_w</p:attrName>
                                        </p:attrNameLst>
                                      </p:cBhvr>
                                      <p:tavLst>
                                        <p:tav tm="0">
                                          <p:val>
                                            <p:fltVal val="0"/>
                                          </p:val>
                                        </p:tav>
                                        <p:tav tm="100000">
                                          <p:val>
                                            <p:strVal val="#ppt_w"/>
                                          </p:val>
                                        </p:tav>
                                      </p:tavLst>
                                    </p:anim>
                                    <p:anim calcmode="lin" valueType="num">
                                      <p:cBhvr>
                                        <p:cTn id="28" dur="750" fill="hold"/>
                                        <p:tgtEl>
                                          <p:spTgt spid="18"/>
                                        </p:tgtEl>
                                        <p:attrNameLst>
                                          <p:attrName>ppt_h</p:attrName>
                                        </p:attrNameLst>
                                      </p:cBhvr>
                                      <p:tavLst>
                                        <p:tav tm="0">
                                          <p:val>
                                            <p:fltVal val="0"/>
                                          </p:val>
                                        </p:tav>
                                        <p:tav tm="100000">
                                          <p:val>
                                            <p:strVal val="#ppt_h"/>
                                          </p:val>
                                        </p:tav>
                                      </p:tavLst>
                                    </p:anim>
                                    <p:animEffect transition="in" filter="fade">
                                      <p:cBhvr>
                                        <p:cTn id="29" dur="750"/>
                                        <p:tgtEl>
                                          <p:spTgt spid="18"/>
                                        </p:tgtEl>
                                      </p:cBhvr>
                                    </p:animEffect>
                                  </p:childTnLst>
                                </p:cTn>
                              </p:par>
                              <p:par>
                                <p:cTn id="30" presetID="53" presetClass="entr" presetSubtype="16"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750" fill="hold"/>
                                        <p:tgtEl>
                                          <p:spTgt spid="12"/>
                                        </p:tgtEl>
                                        <p:attrNameLst>
                                          <p:attrName>ppt_w</p:attrName>
                                        </p:attrNameLst>
                                      </p:cBhvr>
                                      <p:tavLst>
                                        <p:tav tm="0">
                                          <p:val>
                                            <p:fltVal val="0"/>
                                          </p:val>
                                        </p:tav>
                                        <p:tav tm="100000">
                                          <p:val>
                                            <p:strVal val="#ppt_w"/>
                                          </p:val>
                                        </p:tav>
                                      </p:tavLst>
                                    </p:anim>
                                    <p:anim calcmode="lin" valueType="num">
                                      <p:cBhvr>
                                        <p:cTn id="33" dur="750" fill="hold"/>
                                        <p:tgtEl>
                                          <p:spTgt spid="12"/>
                                        </p:tgtEl>
                                        <p:attrNameLst>
                                          <p:attrName>ppt_h</p:attrName>
                                        </p:attrNameLst>
                                      </p:cBhvr>
                                      <p:tavLst>
                                        <p:tav tm="0">
                                          <p:val>
                                            <p:fltVal val="0"/>
                                          </p:val>
                                        </p:tav>
                                        <p:tav tm="100000">
                                          <p:val>
                                            <p:strVal val="#ppt_h"/>
                                          </p:val>
                                        </p:tav>
                                      </p:tavLst>
                                    </p:anim>
                                    <p:animEffect transition="in" filter="fade">
                                      <p:cBhvr>
                                        <p:cTn id="34" dur="750"/>
                                        <p:tgtEl>
                                          <p:spTgt spid="12"/>
                                        </p:tgtEl>
                                      </p:cBhvr>
                                    </p:animEffect>
                                  </p:childTnLst>
                                </p:cTn>
                              </p:par>
                              <p:par>
                                <p:cTn id="35" presetID="53" presetClass="entr" presetSubtype="1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750" fill="hold"/>
                                        <p:tgtEl>
                                          <p:spTgt spid="6"/>
                                        </p:tgtEl>
                                        <p:attrNameLst>
                                          <p:attrName>ppt_w</p:attrName>
                                        </p:attrNameLst>
                                      </p:cBhvr>
                                      <p:tavLst>
                                        <p:tav tm="0">
                                          <p:val>
                                            <p:fltVal val="0"/>
                                          </p:val>
                                        </p:tav>
                                        <p:tav tm="100000">
                                          <p:val>
                                            <p:strVal val="#ppt_w"/>
                                          </p:val>
                                        </p:tav>
                                      </p:tavLst>
                                    </p:anim>
                                    <p:anim calcmode="lin" valueType="num">
                                      <p:cBhvr>
                                        <p:cTn id="38" dur="750" fill="hold"/>
                                        <p:tgtEl>
                                          <p:spTgt spid="6"/>
                                        </p:tgtEl>
                                        <p:attrNameLst>
                                          <p:attrName>ppt_h</p:attrName>
                                        </p:attrNameLst>
                                      </p:cBhvr>
                                      <p:tavLst>
                                        <p:tav tm="0">
                                          <p:val>
                                            <p:fltVal val="0"/>
                                          </p:val>
                                        </p:tav>
                                        <p:tav tm="100000">
                                          <p:val>
                                            <p:strVal val="#ppt_h"/>
                                          </p:val>
                                        </p:tav>
                                      </p:tavLst>
                                    </p:anim>
                                    <p:animEffect transition="in" filter="fade">
                                      <p:cBhvr>
                                        <p:cTn id="39"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AD18F18F-53E0-48CC-A05A-8C1DA67521DC}"/>
              </a:ext>
            </a:extLst>
          </p:cNvPr>
          <p:cNvSpPr/>
          <p:nvPr/>
        </p:nvSpPr>
        <p:spPr>
          <a:xfrm>
            <a:off x="0" y="4206875"/>
            <a:ext cx="15544800" cy="40227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3075" name="Rectangle 6">
            <a:extLst>
              <a:ext uri="{FF2B5EF4-FFF2-40B4-BE49-F238E27FC236}">
                <a16:creationId xmlns="" xmlns:a16="http://schemas.microsoft.com/office/drawing/2014/main" id="{13B5FF56-36AE-44C4-BD8F-8FA4A2A48536}"/>
              </a:ext>
            </a:extLst>
          </p:cNvPr>
          <p:cNvSpPr>
            <a:spLocks noChangeArrowheads="1"/>
          </p:cNvSpPr>
          <p:nvPr/>
        </p:nvSpPr>
        <p:spPr bwMode="auto">
          <a:xfrm>
            <a:off x="0" y="-388938"/>
            <a:ext cx="274638" cy="952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5852" tIns="67926" rIns="135852" bIns="67926"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vi-VN" altLang="vi-VN" sz="5300">
              <a:latin typeface=".VnAristote" pitchFamily="34" charset="0"/>
            </a:endParaRPr>
          </a:p>
        </p:txBody>
      </p:sp>
      <p:sp>
        <p:nvSpPr>
          <p:cNvPr id="5126" name="Rectangle 8">
            <a:extLst>
              <a:ext uri="{FF2B5EF4-FFF2-40B4-BE49-F238E27FC236}">
                <a16:creationId xmlns="" xmlns:a16="http://schemas.microsoft.com/office/drawing/2014/main" id="{F6593145-3C4C-4EA8-896C-A21665567E9B}"/>
              </a:ext>
            </a:extLst>
          </p:cNvPr>
          <p:cNvSpPr>
            <a:spLocks noChangeArrowheads="1"/>
          </p:cNvSpPr>
          <p:nvPr/>
        </p:nvSpPr>
        <p:spPr bwMode="auto">
          <a:xfrm>
            <a:off x="2332038" y="676275"/>
            <a:ext cx="10752137" cy="691176"/>
          </a:xfrm>
          <a:prstGeom prst="rect">
            <a:avLst/>
          </a:prstGeom>
          <a:noFill/>
          <a:ln>
            <a:noFill/>
          </a:ln>
          <a:effectLst/>
        </p:spPr>
        <p:txBody>
          <a:bodyPr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defRPr/>
            </a:pPr>
            <a:r>
              <a:rPr lang="en-US" altLang="vi-VN" dirty="0">
                <a:solidFill>
                  <a:schemeClr val="accent2"/>
                </a:solidFill>
                <a:cs typeface="Times New Roman" pitchFamily="18" charset="0"/>
              </a:rPr>
              <a:t>           </a:t>
            </a:r>
            <a:r>
              <a:rPr lang="en-US" altLang="vi-VN" sz="3600" b="1" dirty="0">
                <a:solidFill>
                  <a:srgbClr val="FF912B"/>
                </a:solidFill>
                <a:ea typeface="+mj-ea"/>
                <a:cs typeface="Times New Roman" pitchFamily="18" charset="0"/>
              </a:rPr>
              <a:t>MỤC TIÊU BÀI HỌC</a:t>
            </a:r>
          </a:p>
        </p:txBody>
      </p:sp>
      <p:sp>
        <p:nvSpPr>
          <p:cNvPr id="11" name="Text Box 11">
            <a:extLst>
              <a:ext uri="{FF2B5EF4-FFF2-40B4-BE49-F238E27FC236}">
                <a16:creationId xmlns="" xmlns:a16="http://schemas.microsoft.com/office/drawing/2014/main" id="{57DF93D7-B565-4BF2-864C-B018B151960A}"/>
              </a:ext>
            </a:extLst>
          </p:cNvPr>
          <p:cNvSpPr txBox="1">
            <a:spLocks noChangeArrowheads="1"/>
          </p:cNvSpPr>
          <p:nvPr/>
        </p:nvSpPr>
        <p:spPr bwMode="auto">
          <a:xfrm>
            <a:off x="777875" y="1549400"/>
            <a:ext cx="13860463" cy="783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vi-VN" sz="4200" dirty="0">
                <a:solidFill>
                  <a:srgbClr val="0000FF"/>
                </a:solidFill>
                <a:latin typeface=".VnTime" pitchFamily="34" charset="0"/>
              </a:rPr>
              <a:t>-</a:t>
            </a:r>
            <a:r>
              <a:rPr lang="en-US" altLang="vi-VN" sz="2800" b="1" dirty="0">
                <a:solidFill>
                  <a:srgbClr val="0000FF"/>
                </a:solidFill>
                <a:latin typeface="Times New Roman" pitchFamily="18" charset="0"/>
                <a:cs typeface="Times New Roman" pitchFamily="18" charset="0"/>
              </a:rPr>
              <a:t>M</a:t>
            </a:r>
            <a:r>
              <a:rPr lang="vi-VN" altLang="en-US" sz="2800" b="1" dirty="0">
                <a:solidFill>
                  <a:srgbClr val="0000FF"/>
                </a:solidFill>
                <a:latin typeface="Times New Roman" pitchFamily="18" charset="0"/>
                <a:cs typeface="Times New Roman" pitchFamily="18" charset="0"/>
              </a:rPr>
              <a:t>ô tả</a:t>
            </a:r>
            <a:r>
              <a:rPr lang="en-US" altLang="en-US" sz="2800" b="1" dirty="0">
                <a:solidFill>
                  <a:srgbClr val="0000FF"/>
                </a:solidFill>
                <a:latin typeface="Times New Roman" pitchFamily="18" charset="0"/>
                <a:cs typeface="Times New Roman" pitchFamily="18" charset="0"/>
              </a:rPr>
              <a:t>,</a:t>
            </a:r>
            <a:r>
              <a:rPr lang="vi-VN" altLang="en-US" sz="2800" b="1" dirty="0">
                <a:solidFill>
                  <a:srgbClr val="0000FF"/>
                </a:solidFill>
                <a:latin typeface="Times New Roman" pitchFamily="18" charset="0"/>
                <a:cs typeface="Times New Roman" pitchFamily="18" charset="0"/>
              </a:rPr>
              <a:t> </a:t>
            </a:r>
            <a:r>
              <a:rPr lang="en-US" altLang="en-US" sz="2800" b="1" dirty="0">
                <a:solidFill>
                  <a:srgbClr val="0000FF"/>
                </a:solidFill>
                <a:latin typeface="Times New Roman" pitchFamily="18" charset="0"/>
                <a:cs typeface="Times New Roman" pitchFamily="18" charset="0"/>
              </a:rPr>
              <a:t>n</a:t>
            </a:r>
            <a:r>
              <a:rPr lang="vi-VN" altLang="en-US" sz="2800" b="1" dirty="0">
                <a:solidFill>
                  <a:srgbClr val="0000FF"/>
                </a:solidFill>
                <a:latin typeface="Times New Roman" pitchFamily="18" charset="0"/>
                <a:cs typeface="Times New Roman" pitchFamily="18" charset="0"/>
              </a:rPr>
              <a:t>hận diện những đặc điểm của ngôi nhà thông </a:t>
            </a:r>
            <a:r>
              <a:rPr lang="vi-VN" altLang="en-US" sz="2800" b="1" dirty="0" smtClean="0">
                <a:solidFill>
                  <a:srgbClr val="0000FF"/>
                </a:solidFill>
                <a:latin typeface="Times New Roman" pitchFamily="18" charset="0"/>
                <a:cs typeface="Times New Roman" pitchFamily="18" charset="0"/>
              </a:rPr>
              <a:t>minh</a:t>
            </a:r>
            <a:r>
              <a:rPr lang="en-US" altLang="en-US" sz="2800" b="1" dirty="0" smtClean="0">
                <a:solidFill>
                  <a:schemeClr val="hlink"/>
                </a:solidFill>
                <a:latin typeface="Times New Roman" pitchFamily="18" charset="0"/>
                <a:cs typeface="Times New Roman" pitchFamily="18" charset="0"/>
              </a:rPr>
              <a:t>.</a:t>
            </a:r>
            <a:endParaRPr lang="en-US" altLang="vi-VN" sz="2800" b="1" dirty="0">
              <a:solidFill>
                <a:schemeClr val="hlink"/>
              </a:solidFill>
              <a:latin typeface="Times New Roman" pitchFamily="18" charset="0"/>
              <a:cs typeface="Times New Roman" pitchFamily="18" charset="0"/>
            </a:endParaRPr>
          </a:p>
        </p:txBody>
      </p:sp>
      <p:sp>
        <p:nvSpPr>
          <p:cNvPr id="12" name="Text Box 11">
            <a:extLst>
              <a:ext uri="{FF2B5EF4-FFF2-40B4-BE49-F238E27FC236}">
                <a16:creationId xmlns="" xmlns:a16="http://schemas.microsoft.com/office/drawing/2014/main" id="{3C711D05-C310-47F1-AEA2-D45E6AA4DFAD}"/>
              </a:ext>
            </a:extLst>
          </p:cNvPr>
          <p:cNvSpPr txBox="1">
            <a:spLocks noChangeArrowheads="1"/>
          </p:cNvSpPr>
          <p:nvPr/>
        </p:nvSpPr>
        <p:spPr bwMode="auto">
          <a:xfrm>
            <a:off x="838200" y="2209800"/>
            <a:ext cx="13862050" cy="568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vi-VN" sz="2800" b="1" dirty="0">
                <a:solidFill>
                  <a:srgbClr val="0000FF"/>
                </a:solidFill>
                <a:latin typeface="Times New Roman" pitchFamily="18" charset="0"/>
                <a:cs typeface="Times New Roman" pitchFamily="18" charset="0"/>
              </a:rPr>
              <a:t>-T</a:t>
            </a:r>
            <a:r>
              <a:rPr lang="vi-VN" altLang="en-US" sz="2800" b="1" dirty="0">
                <a:solidFill>
                  <a:srgbClr val="0000FF"/>
                </a:solidFill>
                <a:latin typeface="Times New Roman" pitchFamily="18" charset="0"/>
                <a:cs typeface="Times New Roman" pitchFamily="18" charset="0"/>
              </a:rPr>
              <a:t>hực hiện được một số biện pháp sử dụng năng lượng trong gia đình tiết kiệm</a:t>
            </a:r>
            <a:r>
              <a:rPr lang="en-US" altLang="en-US" sz="2800" b="1" dirty="0">
                <a:solidFill>
                  <a:srgbClr val="0000FF"/>
                </a:solidFill>
                <a:latin typeface="Times New Roman" pitchFamily="18" charset="0"/>
                <a:cs typeface="Times New Roman" pitchFamily="18" charset="0"/>
              </a:rPr>
              <a:t>,</a:t>
            </a:r>
            <a:r>
              <a:rPr lang="vi-VN" altLang="en-US" sz="2800" b="1" dirty="0">
                <a:solidFill>
                  <a:srgbClr val="0000FF"/>
                </a:solidFill>
                <a:latin typeface="Times New Roman" pitchFamily="18" charset="0"/>
                <a:cs typeface="Times New Roman" pitchFamily="18" charset="0"/>
              </a:rPr>
              <a:t> hiệu quả</a:t>
            </a:r>
            <a:r>
              <a:rPr lang="en-US" altLang="en-US" sz="2800" b="1" dirty="0">
                <a:solidFill>
                  <a:srgbClr val="0000FF"/>
                </a:solidFill>
                <a:latin typeface="Times New Roman" pitchFamily="18" charset="0"/>
                <a:cs typeface="Times New Roman" pitchFamily="18" charset="0"/>
              </a:rPr>
              <a:t>.</a:t>
            </a:r>
            <a:endParaRPr lang="en-US" altLang="vi-VN" sz="2800" b="1"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26"/>
                                        </p:tgtEl>
                                        <p:attrNameLst>
                                          <p:attrName>style.visibility</p:attrName>
                                        </p:attrNameLst>
                                      </p:cBhvr>
                                      <p:to>
                                        <p:strVal val="visible"/>
                                      </p:to>
                                    </p:set>
                                    <p:anim calcmode="lin" valueType="num">
                                      <p:cBhvr additive="base">
                                        <p:cTn id="7" dur="1750" fill="hold"/>
                                        <p:tgtEl>
                                          <p:spTgt spid="5126"/>
                                        </p:tgtEl>
                                        <p:attrNameLst>
                                          <p:attrName>ppt_x</p:attrName>
                                        </p:attrNameLst>
                                      </p:cBhvr>
                                      <p:tavLst>
                                        <p:tav tm="0">
                                          <p:val>
                                            <p:strVal val="0-#ppt_w/2"/>
                                          </p:val>
                                        </p:tav>
                                        <p:tav tm="100000">
                                          <p:val>
                                            <p:strVal val="#ppt_x"/>
                                          </p:val>
                                        </p:tav>
                                      </p:tavLst>
                                    </p:anim>
                                    <p:anim calcmode="lin" valueType="num">
                                      <p:cBhvr additive="base">
                                        <p:cTn id="8" dur="1750" fill="hold"/>
                                        <p:tgtEl>
                                          <p:spTgt spid="512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amond(in)">
                                      <p:cBhvr>
                                        <p:cTn id="13" dur="2000"/>
                                        <p:tgtEl>
                                          <p:spTgt spid="1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diamond(in)">
                                      <p:cBhvr>
                                        <p:cTn id="1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06F038D-C3A9-4C4D-8F0C-672B2B74525F}"/>
              </a:ext>
            </a:extLst>
          </p:cNvPr>
          <p:cNvSpPr/>
          <p:nvPr/>
        </p:nvSpPr>
        <p:spPr>
          <a:xfrm>
            <a:off x="0" y="4206875"/>
            <a:ext cx="15544800" cy="40227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6" name="Title 5">
            <a:extLst>
              <a:ext uri="{FF2B5EF4-FFF2-40B4-BE49-F238E27FC236}">
                <a16:creationId xmlns="" xmlns:a16="http://schemas.microsoft.com/office/drawing/2014/main" id="{D2B0801C-9330-45DA-9DB4-CD01EC73DC28}"/>
              </a:ext>
            </a:extLst>
          </p:cNvPr>
          <p:cNvSpPr>
            <a:spLocks noGrp="1"/>
          </p:cNvSpPr>
          <p:nvPr>
            <p:ph type="title"/>
          </p:nvPr>
        </p:nvSpPr>
        <p:spPr>
          <a:xfrm>
            <a:off x="457200" y="990600"/>
            <a:ext cx="14582775" cy="1981200"/>
          </a:xfrm>
        </p:spPr>
        <p:txBody>
          <a:bodyPr/>
          <a:lstStyle/>
          <a:p>
            <a:r>
              <a:rPr lang="en-US" altLang="en-US" sz="3600" dirty="0" err="1">
                <a:solidFill>
                  <a:srgbClr val="C00000"/>
                </a:solidFill>
                <a:latin typeface="Times New Roman" panose="02020603050405020304" pitchFamily="18" charset="0"/>
                <a:cs typeface="Times New Roman" panose="02020603050405020304" pitchFamily="18" charset="0"/>
              </a:rPr>
              <a:t>Công</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nghệ</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mang</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lại</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sự</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tiện</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nghi</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trong</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ngôi</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nhà</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như</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thế</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nào</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smtClean="0">
                <a:solidFill>
                  <a:srgbClr val="C00000"/>
                </a:solidFill>
                <a:latin typeface="Times New Roman" panose="02020603050405020304" pitchFamily="18" charset="0"/>
                <a:cs typeface="Times New Roman" panose="02020603050405020304" pitchFamily="18" charset="0"/>
              </a:rPr>
              <a:t>Ngôi</a:t>
            </a:r>
            <a:r>
              <a:rPr lang="en-US" altLang="en-US" sz="3600" dirty="0" smtClean="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nhà</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thông</a:t>
            </a:r>
            <a:r>
              <a:rPr lang="en-US" altLang="en-US" sz="3600" dirty="0">
                <a:solidFill>
                  <a:srgbClr val="C00000"/>
                </a:solidFill>
                <a:latin typeface="Times New Roman" panose="02020603050405020304" pitchFamily="18" charset="0"/>
                <a:cs typeface="Times New Roman" panose="02020603050405020304" pitchFamily="18" charset="0"/>
              </a:rPr>
              <a:t> minh </a:t>
            </a:r>
            <a:r>
              <a:rPr lang="en-US" altLang="en-US" sz="3600" dirty="0" err="1">
                <a:solidFill>
                  <a:srgbClr val="C00000"/>
                </a:solidFill>
                <a:latin typeface="Times New Roman" panose="02020603050405020304" pitchFamily="18" charset="0"/>
                <a:cs typeface="Times New Roman" panose="02020603050405020304" pitchFamily="18" charset="0"/>
              </a:rPr>
              <a:t>là</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gì</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và</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có</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những</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đặc</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điểm</a:t>
            </a:r>
            <a:r>
              <a:rPr lang="en-US" altLang="en-US" sz="3600" dirty="0">
                <a:solidFill>
                  <a:srgbClr val="C00000"/>
                </a:solidFill>
                <a:latin typeface="Times New Roman" panose="02020603050405020304" pitchFamily="18" charset="0"/>
                <a:cs typeface="Times New Roman" panose="02020603050405020304" pitchFamily="18" charset="0"/>
              </a:rPr>
              <a:t> </a:t>
            </a:r>
            <a:r>
              <a:rPr lang="en-US" altLang="en-US" sz="3600" dirty="0" err="1">
                <a:solidFill>
                  <a:srgbClr val="C00000"/>
                </a:solidFill>
                <a:latin typeface="Times New Roman" panose="02020603050405020304" pitchFamily="18" charset="0"/>
                <a:cs typeface="Times New Roman" panose="02020603050405020304" pitchFamily="18" charset="0"/>
              </a:rPr>
              <a:t>nào</a:t>
            </a:r>
            <a:r>
              <a:rPr lang="en-US" altLang="en-US" sz="3600" dirty="0">
                <a:solidFill>
                  <a:srgbClr val="C00000"/>
                </a:solidFill>
                <a:latin typeface="Times New Roman" panose="02020603050405020304" pitchFamily="18" charset="0"/>
                <a:cs typeface="Times New Roman" panose="02020603050405020304" pitchFamily="18" charset="0"/>
              </a:rPr>
              <a:t>?</a:t>
            </a:r>
            <a:endParaRPr lang="en-US" altLang="en-US" sz="3600" dirty="0">
              <a:solidFill>
                <a:srgbClr val="C00000"/>
              </a:solidFill>
            </a:endParaRPr>
          </a:p>
        </p:txBody>
      </p:sp>
      <p:pic>
        <p:nvPicPr>
          <p:cNvPr id="4100" name="Picture 6">
            <a:extLst>
              <a:ext uri="{FF2B5EF4-FFF2-40B4-BE49-F238E27FC236}">
                <a16:creationId xmlns="" xmlns:a16="http://schemas.microsoft.com/office/drawing/2014/main" id="{E02FE443-ED91-46E0-8F4A-8B5518AB216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5018" y="1"/>
            <a:ext cx="1278581"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2">
            <a:extLst>
              <a:ext uri="{FF2B5EF4-FFF2-40B4-BE49-F238E27FC236}">
                <a16:creationId xmlns="" xmlns:a16="http://schemas.microsoft.com/office/drawing/2014/main" id="{D7E61120-0D8F-46F0-9D7B-F8C18B00CD3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59213" y="3203575"/>
            <a:ext cx="7772400"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AD843AE7-1920-4EA3-B2EF-6DC68C9FDC21}"/>
              </a:ext>
            </a:extLst>
          </p:cNvPr>
          <p:cNvSpPr/>
          <p:nvPr/>
        </p:nvSpPr>
        <p:spPr>
          <a:xfrm rot="5400000">
            <a:off x="7810499" y="815181"/>
            <a:ext cx="6400801" cy="6781800"/>
          </a:xfrm>
          <a:prstGeom prst="rect">
            <a:avLst/>
          </a:prstGeom>
          <a:ln/>
        </p:spPr>
        <p:style>
          <a:lnRef idx="3">
            <a:schemeClr val="lt1"/>
          </a:lnRef>
          <a:fillRef idx="1">
            <a:schemeClr val="accent1"/>
          </a:fillRef>
          <a:effectRef idx="1">
            <a:schemeClr val="accent1"/>
          </a:effectRef>
          <a:fontRef idx="minor">
            <a:schemeClr val="lt1"/>
          </a:fontRef>
        </p:style>
        <p:txBody>
          <a:bodyPr lIns="135852" tIns="67926" rIns="135852" bIns="67926" anchor="ctr"/>
          <a:lstStyle/>
          <a:p>
            <a:pPr algn="ctr" eaLnBrk="1" hangingPunct="1">
              <a:defRPr/>
            </a:pPr>
            <a:endParaRPr lang="vi-VN"/>
          </a:p>
        </p:txBody>
      </p:sp>
      <p:sp>
        <p:nvSpPr>
          <p:cNvPr id="40966" name="Text Box 6">
            <a:extLst>
              <a:ext uri="{FF2B5EF4-FFF2-40B4-BE49-F238E27FC236}">
                <a16:creationId xmlns="" xmlns:a16="http://schemas.microsoft.com/office/drawing/2014/main" id="{68A1882F-D0A1-4573-9042-AE91032BED41}"/>
              </a:ext>
            </a:extLst>
          </p:cNvPr>
          <p:cNvSpPr txBox="1">
            <a:spLocks noChangeArrowheads="1"/>
          </p:cNvSpPr>
          <p:nvPr/>
        </p:nvSpPr>
        <p:spPr bwMode="auto">
          <a:xfrm>
            <a:off x="7772400" y="1960563"/>
            <a:ext cx="6900863" cy="3091834"/>
          </a:xfrm>
          <a:prstGeom prst="rect">
            <a:avLst/>
          </a:prstGeom>
          <a:noFill/>
          <a:ln>
            <a:noFill/>
          </a:ln>
          <a:effectLst/>
        </p:spPr>
        <p:txBody>
          <a:bodyPr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defRPr/>
            </a:pPr>
            <a:r>
              <a:rPr lang="en-US" sz="3200" dirty="0" smtClean="0">
                <a:solidFill>
                  <a:srgbClr val="0000CC"/>
                </a:solidFill>
                <a:ea typeface="+mj-ea"/>
                <a:cs typeface="Times New Roman" pitchFamily="18" charset="0"/>
              </a:rPr>
              <a:t>- N</a:t>
            </a:r>
            <a:r>
              <a:rPr lang="vi-VN" sz="3200" dirty="0">
                <a:solidFill>
                  <a:srgbClr val="0000CC"/>
                </a:solidFill>
                <a:ea typeface="+mj-ea"/>
                <a:cs typeface="Times New Roman" pitchFamily="18" charset="0"/>
              </a:rPr>
              <a:t>gôi nhà được trang bị hệ thống điều khiển tự động hay bán tự động cho các thiết bị trong gia đình</a:t>
            </a:r>
            <a:r>
              <a:rPr lang="en-US" sz="3200" dirty="0">
                <a:solidFill>
                  <a:srgbClr val="0000CC"/>
                </a:solidFill>
                <a:ea typeface="+mj-ea"/>
                <a:cs typeface="Times New Roman" pitchFamily="18" charset="0"/>
              </a:rPr>
              <a:t>.</a:t>
            </a:r>
            <a:r>
              <a:rPr lang="vi-VN" sz="3200" dirty="0">
                <a:solidFill>
                  <a:srgbClr val="0000CC"/>
                </a:solidFill>
                <a:ea typeface="+mj-ea"/>
                <a:cs typeface="Times New Roman" pitchFamily="18" charset="0"/>
              </a:rPr>
              <a:t> Điều đó giúp cuộc sống trở nên tiện nghi hơn đảm bảo an ninh an toàn và tiết kiệm năng lượng</a:t>
            </a:r>
            <a:r>
              <a:rPr lang="en-US" altLang="vi-VN" sz="3200" dirty="0">
                <a:solidFill>
                  <a:srgbClr val="0000CC"/>
                </a:solidFill>
                <a:ea typeface="+mj-ea"/>
                <a:cs typeface="Times New Roman" pitchFamily="18" charset="0"/>
              </a:rPr>
              <a:t>.</a:t>
            </a:r>
          </a:p>
        </p:txBody>
      </p:sp>
      <p:sp>
        <p:nvSpPr>
          <p:cNvPr id="5124" name="Rectangle 10">
            <a:extLst>
              <a:ext uri="{FF2B5EF4-FFF2-40B4-BE49-F238E27FC236}">
                <a16:creationId xmlns="" xmlns:a16="http://schemas.microsoft.com/office/drawing/2014/main" id="{EBBB490A-478A-40BF-8270-5F2893314972}"/>
              </a:ext>
            </a:extLst>
          </p:cNvPr>
          <p:cNvSpPr>
            <a:spLocks noChangeArrowheads="1"/>
          </p:cNvSpPr>
          <p:nvPr/>
        </p:nvSpPr>
        <p:spPr bwMode="auto">
          <a:xfrm>
            <a:off x="812800" y="639763"/>
            <a:ext cx="5616141"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u="sng" dirty="0">
                <a:solidFill>
                  <a:srgbClr val="0000FF"/>
                </a:solidFill>
                <a:latin typeface="Times New Roman" pitchFamily="18" charset="0"/>
                <a:cs typeface="Times New Roman" pitchFamily="18" charset="0"/>
              </a:rPr>
              <a:t>I. </a:t>
            </a:r>
            <a:r>
              <a:rPr lang="vi-VN" altLang="en-US" sz="3200" b="1" u="sng" dirty="0">
                <a:solidFill>
                  <a:srgbClr val="0000FF"/>
                </a:solidFill>
                <a:latin typeface="Times New Roman" pitchFamily="18" charset="0"/>
                <a:cs typeface="Times New Roman" pitchFamily="18" charset="0"/>
              </a:rPr>
              <a:t>NGÔI NHÀ THÔNG MINH</a:t>
            </a:r>
            <a:endParaRPr lang="en-US" altLang="vi-VN" sz="3200" b="1" u="sng" dirty="0">
              <a:solidFill>
                <a:srgbClr val="0000FF"/>
              </a:solidFill>
              <a:latin typeface="Times New Roman" pitchFamily="18" charset="0"/>
              <a:cs typeface="Times New Roman" pitchFamily="18" charset="0"/>
            </a:endParaRPr>
          </a:p>
        </p:txBody>
      </p:sp>
      <p:sp>
        <p:nvSpPr>
          <p:cNvPr id="2" name="Rectangle 1">
            <a:extLst>
              <a:ext uri="{FF2B5EF4-FFF2-40B4-BE49-F238E27FC236}">
                <a16:creationId xmlns="" xmlns:a16="http://schemas.microsoft.com/office/drawing/2014/main" id="{4382E1D7-DC39-4E1D-9624-7B53947FA042}"/>
              </a:ext>
            </a:extLst>
          </p:cNvPr>
          <p:cNvSpPr/>
          <p:nvPr/>
        </p:nvSpPr>
        <p:spPr>
          <a:xfrm>
            <a:off x="0" y="0"/>
            <a:ext cx="388938"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8" name="Rectangle 1">
            <a:extLst>
              <a:ext uri="{FF2B5EF4-FFF2-40B4-BE49-F238E27FC236}">
                <a16:creationId xmlns="" xmlns:a16="http://schemas.microsoft.com/office/drawing/2014/main" id="{0660CA0C-71C5-48F1-A637-C14705310F8E}"/>
              </a:ext>
            </a:extLst>
          </p:cNvPr>
          <p:cNvSpPr/>
          <p:nvPr/>
        </p:nvSpPr>
        <p:spPr>
          <a:xfrm flipH="1">
            <a:off x="15190788" y="46037"/>
            <a:ext cx="354012"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pic>
        <p:nvPicPr>
          <p:cNvPr id="5127" name="Picture 2">
            <a:extLst>
              <a:ext uri="{FF2B5EF4-FFF2-40B4-BE49-F238E27FC236}">
                <a16:creationId xmlns="" xmlns:a16="http://schemas.microsoft.com/office/drawing/2014/main" id="{46512E92-E959-42DE-B3AA-BD945116088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7863" y="1703388"/>
            <a:ext cx="6416675"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0966"/>
                                        </p:tgtEl>
                                        <p:attrNameLst>
                                          <p:attrName>style.visibility</p:attrName>
                                        </p:attrNameLst>
                                      </p:cBhvr>
                                      <p:to>
                                        <p:strVal val="visible"/>
                                      </p:to>
                                    </p:set>
                                    <p:animEffect transition="in" filter="wipe(down)">
                                      <p:cBhvr>
                                        <p:cTn id="7" dur="500"/>
                                        <p:tgtEl>
                                          <p:spTgt spid="409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6" name="Text Box 6">
            <a:extLst>
              <a:ext uri="{FF2B5EF4-FFF2-40B4-BE49-F238E27FC236}">
                <a16:creationId xmlns="" xmlns:a16="http://schemas.microsoft.com/office/drawing/2014/main" id="{ED39E4D1-FF4D-483C-9DC9-691E117B04B8}"/>
              </a:ext>
            </a:extLst>
          </p:cNvPr>
          <p:cNvSpPr txBox="1">
            <a:spLocks noChangeArrowheads="1"/>
          </p:cNvSpPr>
          <p:nvPr/>
        </p:nvSpPr>
        <p:spPr bwMode="auto">
          <a:xfrm>
            <a:off x="7772400" y="1960563"/>
            <a:ext cx="6900863" cy="6784975"/>
          </a:xfrm>
          <a:prstGeom prst="rect">
            <a:avLst/>
          </a:prstGeom>
          <a:noFill/>
          <a:ln>
            <a:noFill/>
          </a:ln>
          <a:effectLst/>
        </p:spPr>
        <p:txBody>
          <a:bodyPr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defRPr/>
            </a:pPr>
            <a:r>
              <a:rPr lang="en-US" sz="4800" dirty="0">
                <a:solidFill>
                  <a:schemeClr val="bg1"/>
                </a:solidFill>
                <a:latin typeface="+mj-lt"/>
                <a:ea typeface="+mj-ea"/>
                <a:cs typeface="+mj-cs"/>
              </a:rPr>
              <a:t>N</a:t>
            </a:r>
            <a:r>
              <a:rPr lang="vi-VN" sz="4800" dirty="0">
                <a:solidFill>
                  <a:schemeClr val="bg1"/>
                </a:solidFill>
                <a:latin typeface="+mj-lt"/>
                <a:ea typeface="+mj-ea"/>
                <a:cs typeface="+mj-cs"/>
              </a:rPr>
              <a:t>gôi nhà được trang bị hệ thống điều khiển tự đng hay bán tự động cho các thiết bị trong gia đình Điều đó giúp cuộc sống trở nên tiện nghi hơn đảm bảo an ninh an toàn và tiết kiệm năng lượng</a:t>
            </a:r>
            <a:r>
              <a:rPr lang="en-US" altLang="vi-VN" sz="4800" dirty="0">
                <a:solidFill>
                  <a:schemeClr val="bg1"/>
                </a:solidFill>
                <a:latin typeface="+mj-lt"/>
                <a:ea typeface="+mj-ea"/>
                <a:cs typeface="+mj-cs"/>
              </a:rPr>
              <a:t>.</a:t>
            </a:r>
          </a:p>
        </p:txBody>
      </p:sp>
      <p:sp>
        <p:nvSpPr>
          <p:cNvPr id="6147" name="Rectangle 10">
            <a:extLst>
              <a:ext uri="{FF2B5EF4-FFF2-40B4-BE49-F238E27FC236}">
                <a16:creationId xmlns="" xmlns:a16="http://schemas.microsoft.com/office/drawing/2014/main" id="{EF8B9A76-BF34-4DB0-8552-6754E90D58D6}"/>
              </a:ext>
            </a:extLst>
          </p:cNvPr>
          <p:cNvSpPr>
            <a:spLocks noChangeArrowheads="1"/>
          </p:cNvSpPr>
          <p:nvPr/>
        </p:nvSpPr>
        <p:spPr bwMode="auto">
          <a:xfrm>
            <a:off x="812800" y="639763"/>
            <a:ext cx="5592095"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u="sng" dirty="0">
                <a:solidFill>
                  <a:srgbClr val="0000FF"/>
                </a:solidFill>
                <a:latin typeface="Times New Roman" pitchFamily="18" charset="0"/>
                <a:cs typeface="Times New Roman" pitchFamily="18" charset="0"/>
              </a:rPr>
              <a:t>I. </a:t>
            </a:r>
            <a:r>
              <a:rPr lang="vi-VN" altLang="en-US" sz="3200" b="1" u="sng" dirty="0">
                <a:solidFill>
                  <a:srgbClr val="0000FF"/>
                </a:solidFill>
                <a:latin typeface="Times New Roman" pitchFamily="18" charset="0"/>
                <a:cs typeface="Times New Roman" pitchFamily="18" charset="0"/>
              </a:rPr>
              <a:t>NGÔI NHÀ THÔNG MINH</a:t>
            </a:r>
            <a:endParaRPr lang="en-US" altLang="vi-VN" sz="3200" b="1" u="sng" dirty="0">
              <a:solidFill>
                <a:srgbClr val="0000FF"/>
              </a:solidFill>
              <a:latin typeface="Times New Roman" pitchFamily="18" charset="0"/>
              <a:cs typeface="Times New Roman" pitchFamily="18" charset="0"/>
            </a:endParaRPr>
          </a:p>
        </p:txBody>
      </p:sp>
      <p:sp>
        <p:nvSpPr>
          <p:cNvPr id="2" name="Rectangle 1">
            <a:extLst>
              <a:ext uri="{FF2B5EF4-FFF2-40B4-BE49-F238E27FC236}">
                <a16:creationId xmlns="" xmlns:a16="http://schemas.microsoft.com/office/drawing/2014/main" id="{A8C03886-4D91-4AFD-9F36-1E6D3A491A0A}"/>
              </a:ext>
            </a:extLst>
          </p:cNvPr>
          <p:cNvSpPr/>
          <p:nvPr/>
        </p:nvSpPr>
        <p:spPr>
          <a:xfrm>
            <a:off x="0" y="0"/>
            <a:ext cx="388938"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8" name="Rectangle 1">
            <a:extLst>
              <a:ext uri="{FF2B5EF4-FFF2-40B4-BE49-F238E27FC236}">
                <a16:creationId xmlns="" xmlns:a16="http://schemas.microsoft.com/office/drawing/2014/main" id="{E13A000B-52C7-4522-A81F-9B7CBF3BCA04}"/>
              </a:ext>
            </a:extLst>
          </p:cNvPr>
          <p:cNvSpPr/>
          <p:nvPr/>
        </p:nvSpPr>
        <p:spPr>
          <a:xfrm flipH="1">
            <a:off x="15190788" y="-17463"/>
            <a:ext cx="354012"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pic>
        <p:nvPicPr>
          <p:cNvPr id="6150" name="Picture 3">
            <a:extLst>
              <a:ext uri="{FF2B5EF4-FFF2-40B4-BE49-F238E27FC236}">
                <a16:creationId xmlns="" xmlns:a16="http://schemas.microsoft.com/office/drawing/2014/main" id="{F64D7D5B-26E0-4232-99C9-67E91FB154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85938" y="1487488"/>
            <a:ext cx="11453812" cy="628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0966"/>
                                        </p:tgtEl>
                                        <p:attrNameLst>
                                          <p:attrName>style.visibility</p:attrName>
                                        </p:attrNameLst>
                                      </p:cBhvr>
                                      <p:to>
                                        <p:strVal val="visible"/>
                                      </p:to>
                                    </p:set>
                                    <p:animEffect transition="in" filter="wipe(down)">
                                      <p:cBhvr>
                                        <p:cTn id="7" dur="500"/>
                                        <p:tgtEl>
                                          <p:spTgt spid="409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7" descr="bball">
            <a:extLst>
              <a:ext uri="{FF2B5EF4-FFF2-40B4-BE49-F238E27FC236}">
                <a16:creationId xmlns="" xmlns:a16="http://schemas.microsoft.com/office/drawing/2014/main" id="{BD1B34EA-20C8-4C55-A370-A71F2028A8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42938" y="0"/>
            <a:ext cx="2201862"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Top Corners Rounded 15">
            <a:extLst>
              <a:ext uri="{FF2B5EF4-FFF2-40B4-BE49-F238E27FC236}">
                <a16:creationId xmlns="" xmlns:a16="http://schemas.microsoft.com/office/drawing/2014/main" id="{5B78AC4C-E408-4A24-A0FB-3F0E030058BE}"/>
              </a:ext>
            </a:extLst>
          </p:cNvPr>
          <p:cNvSpPr/>
          <p:nvPr/>
        </p:nvSpPr>
        <p:spPr>
          <a:xfrm rot="5400000">
            <a:off x="-1868487" y="3824287"/>
            <a:ext cx="4318000" cy="581025"/>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en-US" dirty="0">
              <a:latin typeface="Lato Light" panose="020F0502020204030203" pitchFamily="34" charset="0"/>
              <a:ea typeface="Lato Light" panose="020F0502020204030203" pitchFamily="34" charset="0"/>
              <a:cs typeface="Lato Light" panose="020F0502020204030203" pitchFamily="34" charset="0"/>
            </a:endParaRPr>
          </a:p>
        </p:txBody>
      </p:sp>
      <p:sp>
        <p:nvSpPr>
          <p:cNvPr id="7172" name="Freeform 19">
            <a:extLst>
              <a:ext uri="{FF2B5EF4-FFF2-40B4-BE49-F238E27FC236}">
                <a16:creationId xmlns="" xmlns:a16="http://schemas.microsoft.com/office/drawing/2014/main" id="{71218394-434F-4717-8CB5-2795E35C16CB}"/>
              </a:ext>
            </a:extLst>
          </p:cNvPr>
          <p:cNvSpPr>
            <a:spLocks/>
          </p:cNvSpPr>
          <p:nvPr/>
        </p:nvSpPr>
        <p:spPr bwMode="auto">
          <a:xfrm rot="5400000">
            <a:off x="2763044" y="-4036219"/>
            <a:ext cx="8464550" cy="16581438"/>
          </a:xfrm>
          <a:custGeom>
            <a:avLst/>
            <a:gdLst>
              <a:gd name="T0" fmla="*/ 0 w 1943049"/>
              <a:gd name="T1" fmla="*/ 0 h 1943049"/>
              <a:gd name="T2" fmla="*/ 2147483647 w 1943049"/>
              <a:gd name="T3" fmla="*/ 2147483647 h 1943049"/>
              <a:gd name="T4" fmla="*/ 0 w 1943049"/>
              <a:gd name="T5" fmla="*/ 2147483647 h 1943049"/>
              <a:gd name="T6" fmla="*/ 0 60000 65536"/>
              <a:gd name="T7" fmla="*/ 0 60000 65536"/>
              <a:gd name="T8" fmla="*/ 0 60000 65536"/>
              <a:gd name="T9" fmla="*/ 0 w 1943049"/>
              <a:gd name="T10" fmla="*/ 0 h 1943049"/>
              <a:gd name="T11" fmla="*/ 1943049 w 1943049"/>
              <a:gd name="T12" fmla="*/ 1943049 h 1943049"/>
            </a:gdLst>
            <a:ahLst/>
            <a:cxnLst>
              <a:cxn ang="T6">
                <a:pos x="T0" y="T1"/>
              </a:cxn>
              <a:cxn ang="T7">
                <a:pos x="T2" y="T3"/>
              </a:cxn>
              <a:cxn ang="T8">
                <a:pos x="T4" y="T5"/>
              </a:cxn>
            </a:cxnLst>
            <a:rect l="T9" t="T10" r="T11" b="T12"/>
            <a:pathLst>
              <a:path w="1943049" h="1943049">
                <a:moveTo>
                  <a:pt x="0" y="0"/>
                </a:moveTo>
                <a:cubicBezTo>
                  <a:pt x="1073116" y="0"/>
                  <a:pt x="1943049" y="869933"/>
                  <a:pt x="1943049" y="1943049"/>
                </a:cubicBezTo>
                <a:lnTo>
                  <a:pt x="0" y="1943049"/>
                </a:lnTo>
                <a:lnTo>
                  <a:pt x="0" y="0"/>
                </a:lnTo>
                <a:close/>
              </a:path>
            </a:pathLst>
          </a:custGeom>
          <a:solidFill>
            <a:srgbClr val="00B0F0">
              <a:alpha val="5882"/>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35852" tIns="67926" rIns="135852" bIns="6792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pic>
        <p:nvPicPr>
          <p:cNvPr id="7173" name="Picture 2" descr="Screen Clipping">
            <a:extLst>
              <a:ext uri="{FF2B5EF4-FFF2-40B4-BE49-F238E27FC236}">
                <a16:creationId xmlns="" xmlns:a16="http://schemas.microsoft.com/office/drawing/2014/main" id="{081C49FB-68A5-45FD-B052-8F9E5DFFDA7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0"/>
            <a:ext cx="1554163"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Title 13">
            <a:extLst>
              <a:ext uri="{FF2B5EF4-FFF2-40B4-BE49-F238E27FC236}">
                <a16:creationId xmlns="" xmlns:a16="http://schemas.microsoft.com/office/drawing/2014/main" id="{965AA810-CFFA-49FF-8B11-A8D9D1E2B8C4}"/>
              </a:ext>
            </a:extLst>
          </p:cNvPr>
          <p:cNvSpPr txBox="1">
            <a:spLocks/>
          </p:cNvSpPr>
          <p:nvPr/>
        </p:nvSpPr>
        <p:spPr bwMode="auto">
          <a:xfrm>
            <a:off x="3048000" y="0"/>
            <a:ext cx="3673475"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3200" b="1" dirty="0" err="1">
                <a:solidFill>
                  <a:srgbClr val="4ABFB6"/>
                </a:solidFill>
                <a:latin typeface="Times New Roman" pitchFamily="18" charset="0"/>
                <a:cs typeface="Times New Roman" pitchFamily="18" charset="0"/>
              </a:rPr>
              <a:t>Luyện</a:t>
            </a:r>
            <a:r>
              <a:rPr lang="en-US" altLang="en-US" sz="3200" b="1" dirty="0">
                <a:solidFill>
                  <a:srgbClr val="4ABFB6"/>
                </a:solidFill>
                <a:latin typeface="Times New Roman" pitchFamily="18" charset="0"/>
                <a:cs typeface="Times New Roman" pitchFamily="18" charset="0"/>
              </a:rPr>
              <a:t> </a:t>
            </a:r>
            <a:r>
              <a:rPr lang="en-US" altLang="en-US" sz="3200" b="1" dirty="0" err="1">
                <a:solidFill>
                  <a:srgbClr val="4ABFB6"/>
                </a:solidFill>
                <a:latin typeface="Times New Roman" pitchFamily="18" charset="0"/>
                <a:cs typeface="Times New Roman" pitchFamily="18" charset="0"/>
              </a:rPr>
              <a:t>tập</a:t>
            </a:r>
            <a:endParaRPr lang="en-US" altLang="en-US" sz="3200" b="1" dirty="0">
              <a:solidFill>
                <a:srgbClr val="4ABFB6"/>
              </a:solidFill>
              <a:latin typeface="Times New Roman" pitchFamily="18" charset="0"/>
              <a:cs typeface="Times New Roman" pitchFamily="18" charset="0"/>
            </a:endParaRPr>
          </a:p>
        </p:txBody>
      </p:sp>
      <p:sp>
        <p:nvSpPr>
          <p:cNvPr id="10" name="Title 5">
            <a:extLst>
              <a:ext uri="{FF2B5EF4-FFF2-40B4-BE49-F238E27FC236}">
                <a16:creationId xmlns="" xmlns:a16="http://schemas.microsoft.com/office/drawing/2014/main" id="{FBC9EB40-6588-410D-9794-FCCA9E35A9DB}"/>
              </a:ext>
            </a:extLst>
          </p:cNvPr>
          <p:cNvSpPr txBox="1">
            <a:spLocks/>
          </p:cNvSpPr>
          <p:nvPr/>
        </p:nvSpPr>
        <p:spPr bwMode="auto">
          <a:xfrm>
            <a:off x="0" y="838200"/>
            <a:ext cx="15144750"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3200" dirty="0" smtClean="0">
                <a:solidFill>
                  <a:srgbClr val="C00000"/>
                </a:solidFill>
                <a:latin typeface="Times New Roman" pitchFamily="18" charset="0"/>
                <a:cs typeface="Times New Roman" pitchFamily="18" charset="0"/>
              </a:rPr>
              <a:t>[?]</a:t>
            </a:r>
            <a:r>
              <a:rPr lang="vi-VN" altLang="en-US" sz="3200" dirty="0" smtClean="0">
                <a:solidFill>
                  <a:srgbClr val="C00000"/>
                </a:solidFill>
                <a:latin typeface="Times New Roman" pitchFamily="18" charset="0"/>
                <a:cs typeface="Times New Roman" pitchFamily="18" charset="0"/>
              </a:rPr>
              <a:t>Những </a:t>
            </a:r>
            <a:r>
              <a:rPr lang="vi-VN" altLang="en-US" sz="3200" dirty="0">
                <a:solidFill>
                  <a:srgbClr val="C00000"/>
                </a:solidFill>
                <a:latin typeface="Times New Roman" pitchFamily="18" charset="0"/>
                <a:cs typeface="Times New Roman" pitchFamily="18" charset="0"/>
              </a:rPr>
              <a:t>mô tả trong bảng dưới đây tương ứng với hệ thống nào trong ngôi nhà thông </a:t>
            </a:r>
            <a:r>
              <a:rPr lang="vi-VN" altLang="en-US" sz="3200" dirty="0" smtClean="0">
                <a:solidFill>
                  <a:srgbClr val="C00000"/>
                </a:solidFill>
                <a:latin typeface="Times New Roman" pitchFamily="18" charset="0"/>
                <a:cs typeface="Times New Roman" pitchFamily="18" charset="0"/>
              </a:rPr>
              <a:t>minh</a:t>
            </a:r>
            <a:r>
              <a:rPr lang="en-US" altLang="en-US" sz="3200" dirty="0" smtClean="0">
                <a:solidFill>
                  <a:srgbClr val="C00000"/>
                </a:solidFill>
                <a:latin typeface="Times New Roman" pitchFamily="18" charset="0"/>
                <a:cs typeface="Times New Roman" pitchFamily="18" charset="0"/>
              </a:rPr>
              <a:t>?</a:t>
            </a:r>
            <a:endParaRPr lang="en-US" altLang="en-US" sz="3200" dirty="0">
              <a:solidFill>
                <a:srgbClr val="C00000"/>
              </a:solidFill>
              <a:latin typeface="Times New Roman" pitchFamily="18" charset="0"/>
              <a:cs typeface="Times New Roman" pitchFamily="18" charset="0"/>
            </a:endParaRPr>
          </a:p>
        </p:txBody>
      </p:sp>
      <p:graphicFrame>
        <p:nvGraphicFramePr>
          <p:cNvPr id="2" name="Table 1">
            <a:extLst>
              <a:ext uri="{FF2B5EF4-FFF2-40B4-BE49-F238E27FC236}">
                <a16:creationId xmlns="" xmlns:a16="http://schemas.microsoft.com/office/drawing/2014/main" id="{E7DE3241-D2EA-4CA7-89D2-805101122CB6}"/>
              </a:ext>
            </a:extLst>
          </p:cNvPr>
          <p:cNvGraphicFramePr>
            <a:graphicFrameLocks noGrp="1"/>
          </p:cNvGraphicFramePr>
          <p:nvPr/>
        </p:nvGraphicFramePr>
        <p:xfrm>
          <a:off x="1143000" y="1828800"/>
          <a:ext cx="13744575" cy="6057900"/>
        </p:xfrm>
        <a:graphic>
          <a:graphicData uri="http://schemas.openxmlformats.org/drawingml/2006/table">
            <a:tbl>
              <a:tblPr/>
              <a:tblGrid>
                <a:gridCol w="11853863">
                  <a:extLst>
                    <a:ext uri="{9D8B030D-6E8A-4147-A177-3AD203B41FA5}">
                      <a16:colId xmlns="" xmlns:a16="http://schemas.microsoft.com/office/drawing/2014/main" val="253544683"/>
                    </a:ext>
                  </a:extLst>
                </a:gridCol>
                <a:gridCol w="1890712">
                  <a:extLst>
                    <a:ext uri="{9D8B030D-6E8A-4147-A177-3AD203B41FA5}">
                      <a16:colId xmlns="" xmlns:a16="http://schemas.microsoft.com/office/drawing/2014/main" val="2059186681"/>
                    </a:ext>
                  </a:extLst>
                </a:gridCol>
              </a:tblGrid>
              <a:tr h="768350">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200" b="1"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Mô</a:t>
                      </a:r>
                      <a:r>
                        <a:rPr kumimoji="0" lang="en-US" altLang="en-US" sz="2200"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en-US" altLang="en-US" sz="2200" b="1"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tả</a:t>
                      </a:r>
                      <a:endParaRPr kumimoji="0" lang="en-US" altLang="en-US" sz="2200"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200" b="1" i="0" u="none" strike="noStrike" cap="none" normalizeH="0" baseline="0" dirty="0" err="1">
                          <a:ln>
                            <a:noFill/>
                          </a:ln>
                          <a:solidFill>
                            <a:srgbClr val="C00000"/>
                          </a:solidFill>
                          <a:effectLst/>
                          <a:latin typeface="Arial" panose="020B0604020202020204" pitchFamily="34" charset="0"/>
                          <a:cs typeface="Arial" panose="020B0604020202020204" pitchFamily="34" charset="0"/>
                        </a:rPr>
                        <a:t>Hệ</a:t>
                      </a:r>
                      <a:r>
                        <a:rPr kumimoji="0" lang="en-US" altLang="en-US" sz="22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 </a:t>
                      </a:r>
                      <a:r>
                        <a:rPr kumimoji="0" lang="en-US" altLang="en-US" sz="2200" b="1" i="0" u="none" strike="noStrike" cap="none" normalizeH="0" baseline="0" dirty="0" err="1">
                          <a:ln>
                            <a:noFill/>
                          </a:ln>
                          <a:solidFill>
                            <a:srgbClr val="C00000"/>
                          </a:solidFill>
                          <a:effectLst/>
                          <a:latin typeface="Arial" panose="020B0604020202020204" pitchFamily="34" charset="0"/>
                          <a:cs typeface="Arial" panose="020B0604020202020204" pitchFamily="34" charset="0"/>
                        </a:rPr>
                        <a:t>thống</a:t>
                      </a:r>
                      <a:endParaRPr kumimoji="0" lang="en-US" altLang="en-US" sz="22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 xmlns:a16="http://schemas.microsoft.com/office/drawing/2014/main" val="1062657603"/>
                  </a:ext>
                </a:extLst>
              </a:tr>
              <a:tr h="901700">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Ở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một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vài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nơi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trong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nhà</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đèn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tự</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bật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lên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khi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tối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tắt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khi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sáng</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B76C3"/>
                          </a:solidFill>
                          <a:effectLst/>
                          <a:latin typeface="Times New Roman" panose="02020603050405020304" pitchFamily="18" charset="0"/>
                          <a:cs typeface="Times New Roman" panose="02020603050405020304" pitchFamily="18" charset="0"/>
                        </a:rPr>
                        <a:t>?</a:t>
                      </a: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 xmlns:a16="http://schemas.microsoft.com/office/drawing/2014/main" val="1007850940"/>
                  </a:ext>
                </a:extLst>
              </a:tr>
              <a:tr h="841375">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Có</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màn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hình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cho</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biết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hình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ảnh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của</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người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khách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đang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đứng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ở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cửa</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ra</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vào</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B76C3"/>
                          </a:solidFill>
                          <a:effectLst/>
                          <a:latin typeface="Times New Roman" panose="02020603050405020304" pitchFamily="18" charset="0"/>
                          <a:cs typeface="Times New Roman" panose="02020603050405020304"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a:ln>
                          <a:noFill/>
                        </a:ln>
                        <a:solidFill>
                          <a:srgbClr val="0B76C3"/>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 xmlns:a16="http://schemas.microsoft.com/office/drawing/2014/main" val="15534417"/>
                  </a:ext>
                </a:extLst>
              </a:tr>
              <a:tr h="901700">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Đèn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tự</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bật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lên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và</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chuông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tự</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kêu</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khi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có</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người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lạ</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di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chuyển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trong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nhà</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B76C3"/>
                          </a:solidFill>
                          <a:effectLst/>
                          <a:latin typeface="Times New Roman" panose="02020603050405020304" pitchFamily="18" charset="0"/>
                          <a:cs typeface="Times New Roman" panose="02020603050405020304" pitchFamily="18" charset="0"/>
                        </a:rPr>
                        <a:t>?</a:t>
                      </a: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 xmlns:a16="http://schemas.microsoft.com/office/drawing/2014/main" val="4213129318"/>
                  </a:ext>
                </a:extLst>
              </a:tr>
              <a:tr h="841375">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Máy</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thu</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hình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tự</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mở</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kênh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truyên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hình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yêu</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thích</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B76C3"/>
                          </a:solidFill>
                          <a:effectLst/>
                          <a:latin typeface="Times New Roman" panose="02020603050405020304" pitchFamily="18" charset="0"/>
                          <a:cs typeface="Times New Roman" panose="02020603050405020304"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a:ln>
                          <a:noFill/>
                        </a:ln>
                        <a:solidFill>
                          <a:srgbClr val="0B76C3"/>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 xmlns:a16="http://schemas.microsoft.com/office/drawing/2014/main" val="503592441"/>
                  </a:ext>
                </a:extLst>
              </a:tr>
              <a:tr h="901700">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Người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tới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đâu</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hệ</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thống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đèn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tương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ứng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tự</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bật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để</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chiếu</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0000FF"/>
                          </a:solidFill>
                          <a:effectLst/>
                          <a:latin typeface="Times New Roman" panose="02020603050405020304" pitchFamily="18" charset="0"/>
                          <a:cs typeface="Times New Roman" panose="02020603050405020304" pitchFamily="18" charset="0"/>
                        </a:rPr>
                        <a:t>sáng</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a:ln>
                            <a:noFill/>
                          </a:ln>
                          <a:solidFill>
                            <a:srgbClr val="0B76C3"/>
                          </a:solidFill>
                          <a:effectLst/>
                          <a:latin typeface="Times New Roman" panose="02020603050405020304" pitchFamily="18" charset="0"/>
                          <a:cs typeface="Times New Roman" panose="02020603050405020304"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a:ln>
                          <a:noFill/>
                        </a:ln>
                        <a:solidFill>
                          <a:srgbClr val="0B76C3"/>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 xmlns:a16="http://schemas.microsoft.com/office/drawing/2014/main" val="2085232170"/>
                  </a:ext>
                </a:extLst>
              </a:tr>
              <a:tr h="901700">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Trước</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khi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có</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người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về</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nhiệt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trong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phòng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giảm</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xuống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cho</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đủ</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mát</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 xmlns:a16="http://schemas.microsoft.com/office/drawing/2014/main" val="2014881252"/>
                  </a:ext>
                </a:extLst>
              </a:tr>
            </a:tbl>
          </a:graphicData>
        </a:graphic>
      </p:graphicFrame>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62"/>
                                        </p:tgtEl>
                                        <p:attrNameLst>
                                          <p:attrName>style.visibility</p:attrName>
                                        </p:attrNameLst>
                                      </p:cBhvr>
                                      <p:to>
                                        <p:strVal val="visible"/>
                                      </p:to>
                                    </p:set>
                                    <p:anim calcmode="lin" valueType="num">
                                      <p:cBhvr additive="base">
                                        <p:cTn id="7" dur="500" fill="hold"/>
                                        <p:tgtEl>
                                          <p:spTgt spid="19462"/>
                                        </p:tgtEl>
                                        <p:attrNameLst>
                                          <p:attrName>ppt_x</p:attrName>
                                        </p:attrNameLst>
                                      </p:cBhvr>
                                      <p:tavLst>
                                        <p:tav tm="0">
                                          <p:val>
                                            <p:strVal val="0-#ppt_w/2"/>
                                          </p:val>
                                        </p:tav>
                                        <p:tav tm="100000">
                                          <p:val>
                                            <p:strVal val="#ppt_x"/>
                                          </p:val>
                                        </p:tav>
                                      </p:tavLst>
                                    </p:anim>
                                    <p:anim calcmode="lin" valueType="num">
                                      <p:cBhvr additive="base">
                                        <p:cTn id="8" dur="500" fill="hold"/>
                                        <p:tgtEl>
                                          <p:spTgt spid="1946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7" descr="bball">
            <a:extLst>
              <a:ext uri="{FF2B5EF4-FFF2-40B4-BE49-F238E27FC236}">
                <a16:creationId xmlns="" xmlns:a16="http://schemas.microsoft.com/office/drawing/2014/main" id="{BD1B34EA-20C8-4C55-A370-A71F2028A8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42938" y="0"/>
            <a:ext cx="2201862"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Top Corners Rounded 15">
            <a:extLst>
              <a:ext uri="{FF2B5EF4-FFF2-40B4-BE49-F238E27FC236}">
                <a16:creationId xmlns="" xmlns:a16="http://schemas.microsoft.com/office/drawing/2014/main" id="{5B78AC4C-E408-4A24-A0FB-3F0E030058BE}"/>
              </a:ext>
            </a:extLst>
          </p:cNvPr>
          <p:cNvSpPr/>
          <p:nvPr/>
        </p:nvSpPr>
        <p:spPr>
          <a:xfrm rot="5400000">
            <a:off x="-1868487" y="3824287"/>
            <a:ext cx="4318000" cy="581025"/>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en-US" dirty="0">
              <a:latin typeface="Lato Light" panose="020F0502020204030203" pitchFamily="34" charset="0"/>
              <a:ea typeface="Lato Light" panose="020F0502020204030203" pitchFamily="34" charset="0"/>
              <a:cs typeface="Lato Light" panose="020F0502020204030203" pitchFamily="34" charset="0"/>
            </a:endParaRPr>
          </a:p>
        </p:txBody>
      </p:sp>
      <p:sp>
        <p:nvSpPr>
          <p:cNvPr id="7172" name="Freeform 19">
            <a:extLst>
              <a:ext uri="{FF2B5EF4-FFF2-40B4-BE49-F238E27FC236}">
                <a16:creationId xmlns="" xmlns:a16="http://schemas.microsoft.com/office/drawing/2014/main" id="{71218394-434F-4717-8CB5-2795E35C16CB}"/>
              </a:ext>
            </a:extLst>
          </p:cNvPr>
          <p:cNvSpPr>
            <a:spLocks/>
          </p:cNvSpPr>
          <p:nvPr/>
        </p:nvSpPr>
        <p:spPr bwMode="auto">
          <a:xfrm rot="5400000">
            <a:off x="2763044" y="-4036219"/>
            <a:ext cx="8464550" cy="16581438"/>
          </a:xfrm>
          <a:custGeom>
            <a:avLst/>
            <a:gdLst>
              <a:gd name="T0" fmla="*/ 0 w 1943049"/>
              <a:gd name="T1" fmla="*/ 0 h 1943049"/>
              <a:gd name="T2" fmla="*/ 2147483647 w 1943049"/>
              <a:gd name="T3" fmla="*/ 2147483647 h 1943049"/>
              <a:gd name="T4" fmla="*/ 0 w 1943049"/>
              <a:gd name="T5" fmla="*/ 2147483647 h 1943049"/>
              <a:gd name="T6" fmla="*/ 0 60000 65536"/>
              <a:gd name="T7" fmla="*/ 0 60000 65536"/>
              <a:gd name="T8" fmla="*/ 0 60000 65536"/>
              <a:gd name="T9" fmla="*/ 0 w 1943049"/>
              <a:gd name="T10" fmla="*/ 0 h 1943049"/>
              <a:gd name="T11" fmla="*/ 1943049 w 1943049"/>
              <a:gd name="T12" fmla="*/ 1943049 h 1943049"/>
            </a:gdLst>
            <a:ahLst/>
            <a:cxnLst>
              <a:cxn ang="T6">
                <a:pos x="T0" y="T1"/>
              </a:cxn>
              <a:cxn ang="T7">
                <a:pos x="T2" y="T3"/>
              </a:cxn>
              <a:cxn ang="T8">
                <a:pos x="T4" y="T5"/>
              </a:cxn>
            </a:cxnLst>
            <a:rect l="T9" t="T10" r="T11" b="T12"/>
            <a:pathLst>
              <a:path w="1943049" h="1943049">
                <a:moveTo>
                  <a:pt x="0" y="0"/>
                </a:moveTo>
                <a:cubicBezTo>
                  <a:pt x="1073116" y="0"/>
                  <a:pt x="1943049" y="869933"/>
                  <a:pt x="1943049" y="1943049"/>
                </a:cubicBezTo>
                <a:lnTo>
                  <a:pt x="0" y="1943049"/>
                </a:lnTo>
                <a:lnTo>
                  <a:pt x="0" y="0"/>
                </a:lnTo>
                <a:close/>
              </a:path>
            </a:pathLst>
          </a:custGeom>
          <a:solidFill>
            <a:srgbClr val="00B0F0">
              <a:alpha val="5882"/>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35852" tIns="67926" rIns="135852" bIns="6792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pic>
        <p:nvPicPr>
          <p:cNvPr id="7173" name="Picture 2" descr="Screen Clipping">
            <a:extLst>
              <a:ext uri="{FF2B5EF4-FFF2-40B4-BE49-F238E27FC236}">
                <a16:creationId xmlns="" xmlns:a16="http://schemas.microsoft.com/office/drawing/2014/main" id="{081C49FB-68A5-45FD-B052-8F9E5DFFDA7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0"/>
            <a:ext cx="1554163"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Title 13">
            <a:extLst>
              <a:ext uri="{FF2B5EF4-FFF2-40B4-BE49-F238E27FC236}">
                <a16:creationId xmlns="" xmlns:a16="http://schemas.microsoft.com/office/drawing/2014/main" id="{965AA810-CFFA-49FF-8B11-A8D9D1E2B8C4}"/>
              </a:ext>
            </a:extLst>
          </p:cNvPr>
          <p:cNvSpPr txBox="1">
            <a:spLocks/>
          </p:cNvSpPr>
          <p:nvPr/>
        </p:nvSpPr>
        <p:spPr bwMode="auto">
          <a:xfrm>
            <a:off x="3048000" y="0"/>
            <a:ext cx="3673475"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3200" b="1" dirty="0" err="1">
                <a:solidFill>
                  <a:srgbClr val="4ABFB6"/>
                </a:solidFill>
                <a:latin typeface="Times New Roman" pitchFamily="18" charset="0"/>
                <a:cs typeface="Times New Roman" pitchFamily="18" charset="0"/>
              </a:rPr>
              <a:t>Luyện</a:t>
            </a:r>
            <a:r>
              <a:rPr lang="en-US" altLang="en-US" sz="3200" b="1" dirty="0">
                <a:solidFill>
                  <a:srgbClr val="4ABFB6"/>
                </a:solidFill>
                <a:latin typeface="Times New Roman" pitchFamily="18" charset="0"/>
                <a:cs typeface="Times New Roman" pitchFamily="18" charset="0"/>
              </a:rPr>
              <a:t> </a:t>
            </a:r>
            <a:r>
              <a:rPr lang="en-US" altLang="en-US" sz="3200" b="1" dirty="0" err="1">
                <a:solidFill>
                  <a:srgbClr val="4ABFB6"/>
                </a:solidFill>
                <a:latin typeface="Times New Roman" pitchFamily="18" charset="0"/>
                <a:cs typeface="Times New Roman" pitchFamily="18" charset="0"/>
              </a:rPr>
              <a:t>tập</a:t>
            </a:r>
            <a:endParaRPr lang="en-US" altLang="en-US" sz="3200" b="1" dirty="0">
              <a:solidFill>
                <a:srgbClr val="4ABFB6"/>
              </a:solidFill>
              <a:latin typeface="Times New Roman" pitchFamily="18" charset="0"/>
              <a:cs typeface="Times New Roman" pitchFamily="18" charset="0"/>
            </a:endParaRPr>
          </a:p>
        </p:txBody>
      </p:sp>
      <p:sp>
        <p:nvSpPr>
          <p:cNvPr id="10" name="Title 5">
            <a:extLst>
              <a:ext uri="{FF2B5EF4-FFF2-40B4-BE49-F238E27FC236}">
                <a16:creationId xmlns="" xmlns:a16="http://schemas.microsoft.com/office/drawing/2014/main" id="{FBC9EB40-6588-410D-9794-FCCA9E35A9DB}"/>
              </a:ext>
            </a:extLst>
          </p:cNvPr>
          <p:cNvSpPr txBox="1">
            <a:spLocks/>
          </p:cNvSpPr>
          <p:nvPr/>
        </p:nvSpPr>
        <p:spPr bwMode="auto">
          <a:xfrm>
            <a:off x="0" y="533400"/>
            <a:ext cx="15144750"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3200" dirty="0" smtClean="0">
                <a:solidFill>
                  <a:srgbClr val="C00000"/>
                </a:solidFill>
                <a:latin typeface="Times New Roman" pitchFamily="18" charset="0"/>
                <a:cs typeface="Times New Roman" pitchFamily="18" charset="0"/>
              </a:rPr>
              <a:t>[?]</a:t>
            </a:r>
            <a:r>
              <a:rPr lang="vi-VN" altLang="en-US" sz="3200" dirty="0" smtClean="0">
                <a:solidFill>
                  <a:srgbClr val="C00000"/>
                </a:solidFill>
                <a:latin typeface="Times New Roman" pitchFamily="18" charset="0"/>
                <a:cs typeface="Times New Roman" pitchFamily="18" charset="0"/>
              </a:rPr>
              <a:t>Những </a:t>
            </a:r>
            <a:r>
              <a:rPr lang="vi-VN" altLang="en-US" sz="3200" dirty="0">
                <a:solidFill>
                  <a:srgbClr val="C00000"/>
                </a:solidFill>
                <a:latin typeface="Times New Roman" pitchFamily="18" charset="0"/>
                <a:cs typeface="Times New Roman" pitchFamily="18" charset="0"/>
              </a:rPr>
              <a:t>mô tả trong bảng dưới đây tương ứng với hệ thống nào trong ngôi nhà thông </a:t>
            </a:r>
            <a:r>
              <a:rPr lang="vi-VN" altLang="en-US" sz="3200" dirty="0" smtClean="0">
                <a:solidFill>
                  <a:srgbClr val="C00000"/>
                </a:solidFill>
                <a:latin typeface="Times New Roman" pitchFamily="18" charset="0"/>
                <a:cs typeface="Times New Roman" pitchFamily="18" charset="0"/>
              </a:rPr>
              <a:t>minh</a:t>
            </a:r>
            <a:r>
              <a:rPr lang="en-US" altLang="en-US" sz="3200" dirty="0" smtClean="0">
                <a:solidFill>
                  <a:srgbClr val="C00000"/>
                </a:solidFill>
                <a:latin typeface="Times New Roman" pitchFamily="18" charset="0"/>
                <a:cs typeface="Times New Roman" pitchFamily="18" charset="0"/>
              </a:rPr>
              <a:t>?</a:t>
            </a:r>
            <a:endParaRPr lang="en-US" altLang="en-US" sz="3200" dirty="0">
              <a:solidFill>
                <a:srgbClr val="C00000"/>
              </a:solidFill>
              <a:latin typeface="Times New Roman" pitchFamily="18" charset="0"/>
              <a:cs typeface="Times New Roman" pitchFamily="18" charset="0"/>
            </a:endParaRPr>
          </a:p>
        </p:txBody>
      </p:sp>
      <p:graphicFrame>
        <p:nvGraphicFramePr>
          <p:cNvPr id="2" name="Table 1">
            <a:extLst>
              <a:ext uri="{FF2B5EF4-FFF2-40B4-BE49-F238E27FC236}">
                <a16:creationId xmlns="" xmlns:a16="http://schemas.microsoft.com/office/drawing/2014/main" id="{E7DE3241-D2EA-4CA7-89D2-805101122CB6}"/>
              </a:ext>
            </a:extLst>
          </p:cNvPr>
          <p:cNvGraphicFramePr>
            <a:graphicFrameLocks noGrp="1"/>
          </p:cNvGraphicFramePr>
          <p:nvPr/>
        </p:nvGraphicFramePr>
        <p:xfrm>
          <a:off x="533400" y="1500703"/>
          <a:ext cx="14706600" cy="6057900"/>
        </p:xfrm>
        <a:graphic>
          <a:graphicData uri="http://schemas.openxmlformats.org/drawingml/2006/table">
            <a:tbl>
              <a:tblPr/>
              <a:tblGrid>
                <a:gridCol w="11811000">
                  <a:extLst>
                    <a:ext uri="{9D8B030D-6E8A-4147-A177-3AD203B41FA5}">
                      <a16:colId xmlns="" xmlns:a16="http://schemas.microsoft.com/office/drawing/2014/main" val="253544683"/>
                    </a:ext>
                  </a:extLst>
                </a:gridCol>
                <a:gridCol w="2895600">
                  <a:extLst>
                    <a:ext uri="{9D8B030D-6E8A-4147-A177-3AD203B41FA5}">
                      <a16:colId xmlns="" xmlns:a16="http://schemas.microsoft.com/office/drawing/2014/main" val="2059186681"/>
                    </a:ext>
                  </a:extLst>
                </a:gridCol>
              </a:tblGrid>
              <a:tr h="768350">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200" b="1"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Mô</a:t>
                      </a:r>
                      <a:r>
                        <a:rPr kumimoji="0" lang="en-US" altLang="en-US" sz="2200"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 </a:t>
                      </a:r>
                      <a:r>
                        <a:rPr kumimoji="0" lang="en-US" altLang="en-US" sz="2200" b="1" i="0" u="none" strike="noStrike" cap="none" normalizeH="0" baseline="0" dirty="0" err="1">
                          <a:ln>
                            <a:noFill/>
                          </a:ln>
                          <a:solidFill>
                            <a:srgbClr val="C00000"/>
                          </a:solidFill>
                          <a:effectLst/>
                          <a:latin typeface="Times New Roman" panose="02020603050405020304" pitchFamily="18" charset="0"/>
                          <a:cs typeface="Times New Roman" panose="02020603050405020304" pitchFamily="18" charset="0"/>
                        </a:rPr>
                        <a:t>tả</a:t>
                      </a:r>
                      <a:endParaRPr kumimoji="0" lang="en-US" altLang="en-US" sz="2200"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200" b="1" i="0" u="none" strike="noStrike" cap="none" normalizeH="0" baseline="0" dirty="0" err="1">
                          <a:ln>
                            <a:noFill/>
                          </a:ln>
                          <a:solidFill>
                            <a:srgbClr val="C00000"/>
                          </a:solidFill>
                          <a:effectLst/>
                          <a:latin typeface="Arial" panose="020B0604020202020204" pitchFamily="34" charset="0"/>
                          <a:cs typeface="Arial" panose="020B0604020202020204" pitchFamily="34" charset="0"/>
                        </a:rPr>
                        <a:t>Hệ</a:t>
                      </a:r>
                      <a:r>
                        <a:rPr kumimoji="0" lang="en-US" altLang="en-US" sz="22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 </a:t>
                      </a:r>
                      <a:r>
                        <a:rPr kumimoji="0" lang="en-US" altLang="en-US" sz="2200" b="1" i="0" u="none" strike="noStrike" cap="none" normalizeH="0" baseline="0" dirty="0" err="1">
                          <a:ln>
                            <a:noFill/>
                          </a:ln>
                          <a:solidFill>
                            <a:srgbClr val="C00000"/>
                          </a:solidFill>
                          <a:effectLst/>
                          <a:latin typeface="Arial" panose="020B0604020202020204" pitchFamily="34" charset="0"/>
                          <a:cs typeface="Arial" panose="020B0604020202020204" pitchFamily="34" charset="0"/>
                        </a:rPr>
                        <a:t>thống</a:t>
                      </a:r>
                      <a:endParaRPr kumimoji="0" lang="en-US" altLang="en-US" sz="22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 xmlns:a16="http://schemas.microsoft.com/office/drawing/2014/main" val="1062657603"/>
                  </a:ext>
                </a:extLst>
              </a:tr>
              <a:tr h="901700">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Ở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một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vài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nơi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trong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nhà</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đèn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tự</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bật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lên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khi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tối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tắt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khi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sáng</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Chiếu</a:t>
                      </a:r>
                      <a:r>
                        <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sáng</a:t>
                      </a: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 xmlns:a16="http://schemas.microsoft.com/office/drawing/2014/main" val="1007850940"/>
                  </a:ext>
                </a:extLst>
              </a:tr>
              <a:tr h="841375">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Có</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màn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hình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cho</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biết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hình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ảnh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của</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người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khách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đang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đứng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ở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cửa</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ra</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vào</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rPr>
                        <a:t>An </a:t>
                      </a: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ninh</a:t>
                      </a:r>
                      <a:r>
                        <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rPr>
                        <a:t>, an </a:t>
                      </a: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toàn</a:t>
                      </a: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 xmlns:a16="http://schemas.microsoft.com/office/drawing/2014/main" val="15534417"/>
                  </a:ext>
                </a:extLst>
              </a:tr>
              <a:tr h="901700">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Đèn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tự</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bật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lên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và</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chuông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tự</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kêu</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khi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có</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người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lạ</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di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chuyển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trong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nhà</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1357313" rtl="0" eaLnBrk="1" fontAlgn="base" latinLnBrk="0" hangingPunct="1">
                        <a:lnSpc>
                          <a:spcPct val="100000"/>
                        </a:lnSpc>
                        <a:spcBef>
                          <a:spcPct val="0"/>
                        </a:spcBef>
                        <a:spcAft>
                          <a:spcPct val="0"/>
                        </a:spcAft>
                        <a:buClrTx/>
                        <a:buSzTx/>
                        <a:buFontTx/>
                        <a:buNone/>
                        <a:tabLst/>
                        <a:defRPr/>
                      </a:pPr>
                      <a:r>
                        <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rPr>
                        <a:t>An </a:t>
                      </a: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ninh</a:t>
                      </a:r>
                      <a:r>
                        <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rPr>
                        <a:t>, an </a:t>
                      </a: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toàn</a:t>
                      </a:r>
                      <a:endPar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endParaRPr>
                    </a:p>
                    <a:p>
                      <a:pPr marL="0" marR="0" lvl="0" indent="0" algn="ctr" defTabSz="1357313"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 xmlns:a16="http://schemas.microsoft.com/office/drawing/2014/main" val="4213129318"/>
                  </a:ext>
                </a:extLst>
              </a:tr>
              <a:tr h="841375">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Máy</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thu</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hình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tự</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mở</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kênh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truyên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hình</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yêu</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thích</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Giải</a:t>
                      </a:r>
                      <a:r>
                        <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trí</a:t>
                      </a: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 xmlns:a16="http://schemas.microsoft.com/office/drawing/2014/main" val="503592441"/>
                  </a:ext>
                </a:extLst>
              </a:tr>
              <a:tr h="901700">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Người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tới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đâu</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hệ</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thống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đèn</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tương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ứng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tự</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bật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để</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chiếu</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0000FF"/>
                          </a:solidFill>
                          <a:effectLst/>
                          <a:latin typeface="Times New Roman" panose="02020603050405020304" pitchFamily="18" charset="0"/>
                          <a:cs typeface="Times New Roman" panose="02020603050405020304" pitchFamily="18" charset="0"/>
                        </a:rPr>
                        <a:t>sáng</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Chiếu</a:t>
                      </a:r>
                      <a:r>
                        <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sáng</a:t>
                      </a: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 xmlns:a16="http://schemas.microsoft.com/office/drawing/2014/main" val="2085232170"/>
                  </a:ext>
                </a:extLst>
              </a:tr>
              <a:tr h="901700">
                <a:tc>
                  <a:txBody>
                    <a:bodyPr/>
                    <a:lstStyle>
                      <a:lvl1pPr defTabSz="1357313">
                        <a:defRPr>
                          <a:solidFill>
                            <a:schemeClr val="tx1"/>
                          </a:solidFill>
                          <a:latin typeface="Arial" panose="020B0604020202020204" pitchFamily="34" charset="0"/>
                          <a:cs typeface="Arial" panose="020B0604020202020204" pitchFamily="34" charset="0"/>
                        </a:defRPr>
                      </a:lvl1pPr>
                      <a:lvl2pPr marL="742950" indent="-285750" defTabSz="1357313">
                        <a:defRPr>
                          <a:solidFill>
                            <a:schemeClr val="tx1"/>
                          </a:solidFill>
                          <a:latin typeface="Arial" panose="020B0604020202020204" pitchFamily="34" charset="0"/>
                          <a:cs typeface="Arial" panose="020B0604020202020204" pitchFamily="34" charset="0"/>
                        </a:defRPr>
                      </a:lvl2pPr>
                      <a:lvl3pPr marL="1143000" indent="-228600" defTabSz="1357313">
                        <a:defRPr>
                          <a:solidFill>
                            <a:schemeClr val="tx1"/>
                          </a:solidFill>
                          <a:latin typeface="Arial" panose="020B0604020202020204" pitchFamily="34" charset="0"/>
                          <a:cs typeface="Arial" panose="020B0604020202020204" pitchFamily="34" charset="0"/>
                        </a:defRPr>
                      </a:lvl3pPr>
                      <a:lvl4pPr marL="1600200" indent="-228600" defTabSz="1357313">
                        <a:defRPr>
                          <a:solidFill>
                            <a:schemeClr val="tx1"/>
                          </a:solidFill>
                          <a:latin typeface="Arial" panose="020B0604020202020204" pitchFamily="34" charset="0"/>
                          <a:cs typeface="Arial" panose="020B0604020202020204" pitchFamily="34" charset="0"/>
                        </a:defRPr>
                      </a:lvl4pPr>
                      <a:lvl5pPr marL="2057400" indent="-228600" defTabSz="1357313">
                        <a:defRPr>
                          <a:solidFill>
                            <a:schemeClr val="tx1"/>
                          </a:solidFill>
                          <a:latin typeface="Arial" panose="020B0604020202020204" pitchFamily="34" charset="0"/>
                          <a:cs typeface="Arial" panose="020B0604020202020204" pitchFamily="34" charset="0"/>
                        </a:defRPr>
                      </a:lvl5pPr>
                      <a:lvl6pPr marL="25146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3573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1357313"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Trước</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khi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có</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người</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về</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nhiệt</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độ</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trong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phòng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giảm</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xuống</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cho</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đủ</a:t>
                      </a:r>
                      <a:r>
                        <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a:ln>
                            <a:noFill/>
                          </a:ln>
                          <a:solidFill>
                            <a:srgbClr val="0000FF"/>
                          </a:solidFill>
                          <a:effectLst/>
                          <a:latin typeface="Times New Roman" panose="02020603050405020304" pitchFamily="18" charset="0"/>
                          <a:cs typeface="Times New Roman" panose="02020603050405020304" pitchFamily="18" charset="0"/>
                        </a:rPr>
                        <a:t>mát</a:t>
                      </a:r>
                      <a:endParaRPr kumimoji="0" lang="en-US" altLang="en-US" sz="2400" b="0" i="0" u="none" strike="noStrike" cap="none" normalizeH="0" baseline="0" dirty="0">
                        <a:ln>
                          <a:noFill/>
                        </a:ln>
                        <a:solidFill>
                          <a:srgbClr val="0000FF"/>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Kiểm</a:t>
                      </a:r>
                      <a:r>
                        <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soát</a:t>
                      </a:r>
                      <a:r>
                        <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nhiệt</a:t>
                      </a:r>
                      <a:r>
                        <a:rPr kumimoji="0" lang="en-US" altLang="en-US" sz="2400" b="0" i="0" u="none" strike="noStrike" cap="none" normalizeH="0" baseline="0" dirty="0" smtClean="0">
                          <a:ln>
                            <a:noFill/>
                          </a:ln>
                          <a:solidFill>
                            <a:srgbClr val="0B76C3"/>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0B76C3"/>
                          </a:solidFill>
                          <a:effectLst/>
                          <a:latin typeface="Times New Roman" panose="02020603050405020304" pitchFamily="18" charset="0"/>
                          <a:cs typeface="Times New Roman" panose="02020603050405020304" pitchFamily="18" charset="0"/>
                        </a:rPr>
                        <a:t>độ</a:t>
                      </a: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rgbClr val="0B76C3"/>
                        </a:solidFill>
                        <a:effectLst/>
                        <a:latin typeface="Times New Roman" panose="02020603050405020304" pitchFamily="18" charset="0"/>
                        <a:cs typeface="Times New Roman" panose="02020603050405020304" pitchFamily="18" charset="0"/>
                      </a:endParaRPr>
                    </a:p>
                  </a:txBody>
                  <a:tcPr marL="155448" marR="155448" marT="54878" marB="5487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 xmlns:a16="http://schemas.microsoft.com/office/drawing/2014/main" val="2014881252"/>
                  </a:ext>
                </a:extLst>
              </a:tr>
            </a:tbl>
          </a:graphicData>
        </a:graphic>
      </p:graphicFrame>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62"/>
                                        </p:tgtEl>
                                        <p:attrNameLst>
                                          <p:attrName>style.visibility</p:attrName>
                                        </p:attrNameLst>
                                      </p:cBhvr>
                                      <p:to>
                                        <p:strVal val="visible"/>
                                      </p:to>
                                    </p:set>
                                    <p:anim calcmode="lin" valueType="num">
                                      <p:cBhvr additive="base">
                                        <p:cTn id="7" dur="500" fill="hold"/>
                                        <p:tgtEl>
                                          <p:spTgt spid="19462"/>
                                        </p:tgtEl>
                                        <p:attrNameLst>
                                          <p:attrName>ppt_x</p:attrName>
                                        </p:attrNameLst>
                                      </p:cBhvr>
                                      <p:tavLst>
                                        <p:tav tm="0">
                                          <p:val>
                                            <p:strVal val="0-#ppt_w/2"/>
                                          </p:val>
                                        </p:tav>
                                        <p:tav tm="100000">
                                          <p:val>
                                            <p:strVal val="#ppt_x"/>
                                          </p:val>
                                        </p:tav>
                                      </p:tavLst>
                                    </p:anim>
                                    <p:anim calcmode="lin" valueType="num">
                                      <p:cBhvr additive="base">
                                        <p:cTn id="8" dur="500" fill="hold"/>
                                        <p:tgtEl>
                                          <p:spTgt spid="1946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9" name="Text Box 5">
            <a:extLst>
              <a:ext uri="{FF2B5EF4-FFF2-40B4-BE49-F238E27FC236}">
                <a16:creationId xmlns="" xmlns:a16="http://schemas.microsoft.com/office/drawing/2014/main" id="{94FB1C21-C70D-44FD-91AD-F5648C4FCDF6}"/>
              </a:ext>
            </a:extLst>
          </p:cNvPr>
          <p:cNvSpPr txBox="1">
            <a:spLocks noChangeArrowheads="1"/>
          </p:cNvSpPr>
          <p:nvPr/>
        </p:nvSpPr>
        <p:spPr bwMode="auto">
          <a:xfrm>
            <a:off x="2574925" y="358775"/>
            <a:ext cx="12292013"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3200" dirty="0">
                <a:solidFill>
                  <a:srgbClr val="FF0000"/>
                </a:solidFill>
                <a:latin typeface="Times New Roman" pitchFamily="18" charset="0"/>
                <a:cs typeface="Times New Roman" pitchFamily="18" charset="0"/>
              </a:rPr>
              <a:t>N</a:t>
            </a:r>
            <a:r>
              <a:rPr lang="vi-VN" altLang="en-US" sz="3200" dirty="0">
                <a:solidFill>
                  <a:srgbClr val="FF0000"/>
                </a:solidFill>
                <a:latin typeface="Times New Roman" pitchFamily="18" charset="0"/>
                <a:cs typeface="Times New Roman" pitchFamily="18" charset="0"/>
              </a:rPr>
              <a:t>guyên tắc hoạt động của hệ thống ảnh trong các ngôi nhà thông minh</a:t>
            </a:r>
            <a:endParaRPr lang="en-US" altLang="vi-VN" sz="3200" dirty="0">
              <a:solidFill>
                <a:srgbClr val="FF0000"/>
              </a:solidFill>
              <a:latin typeface="Times New Roman" pitchFamily="18" charset="0"/>
              <a:cs typeface="Times New Roman" pitchFamily="18" charset="0"/>
            </a:endParaRPr>
          </a:p>
        </p:txBody>
      </p:sp>
      <p:sp>
        <p:nvSpPr>
          <p:cNvPr id="5" name="Rectangle: Top Corners Rounded 15">
            <a:extLst>
              <a:ext uri="{FF2B5EF4-FFF2-40B4-BE49-F238E27FC236}">
                <a16:creationId xmlns="" xmlns:a16="http://schemas.microsoft.com/office/drawing/2014/main" id="{4216F002-E3D4-4779-A415-FCB4D4BD8ECB}"/>
              </a:ext>
            </a:extLst>
          </p:cNvPr>
          <p:cNvSpPr/>
          <p:nvPr/>
        </p:nvSpPr>
        <p:spPr>
          <a:xfrm rot="5400000">
            <a:off x="-1868487" y="3824287"/>
            <a:ext cx="4318000" cy="581025"/>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en-US" dirty="0">
              <a:latin typeface="Lato Light" panose="020F0502020204030203" pitchFamily="34" charset="0"/>
              <a:ea typeface="Lato Light" panose="020F0502020204030203" pitchFamily="34" charset="0"/>
              <a:cs typeface="Lato Light" panose="020F0502020204030203" pitchFamily="34" charset="0"/>
            </a:endParaRPr>
          </a:p>
        </p:txBody>
      </p:sp>
      <p:sp>
        <p:nvSpPr>
          <p:cNvPr id="8196" name="Oval 2">
            <a:extLst>
              <a:ext uri="{FF2B5EF4-FFF2-40B4-BE49-F238E27FC236}">
                <a16:creationId xmlns="" xmlns:a16="http://schemas.microsoft.com/office/drawing/2014/main" id="{44E341F5-0113-4A9E-8240-D23239B13057}"/>
              </a:ext>
            </a:extLst>
          </p:cNvPr>
          <p:cNvSpPr>
            <a:spLocks noChangeArrowheads="1"/>
          </p:cNvSpPr>
          <p:nvPr/>
        </p:nvSpPr>
        <p:spPr bwMode="auto">
          <a:xfrm>
            <a:off x="1036638" y="401638"/>
            <a:ext cx="1554162" cy="1062037"/>
          </a:xfrm>
          <a:prstGeom prst="ellipse">
            <a:avLst/>
          </a:prstGeom>
          <a:solidFill>
            <a:srgbClr val="2828F3"/>
          </a:solidFill>
          <a:ln>
            <a:noFill/>
          </a:ln>
          <a:extLst>
            <a:ext uri="{91240B29-F687-4F45-9708-019B960494DF}">
              <a14:hiddenLine xmlns:a14="http://schemas.microsoft.com/office/drawing/2010/main" w="9525" algn="ctr">
                <a:solidFill>
                  <a:srgbClr val="000000"/>
                </a:solidFill>
                <a:round/>
                <a:headEnd/>
                <a:tailEnd/>
              </a14:hiddenLine>
            </a:ext>
          </a:extLst>
        </p:spPr>
        <p:txBody>
          <a:bodyPr lIns="135852" tIns="67926" rIns="135852" bIns="6792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sz="21100">
              <a:solidFill>
                <a:schemeClr val="bg1"/>
              </a:solidFill>
              <a:latin typeface="UVN Ke Chuyen1" pitchFamily="66" charset="0"/>
            </a:endParaRPr>
          </a:p>
        </p:txBody>
      </p:sp>
      <p:sp>
        <p:nvSpPr>
          <p:cNvPr id="8197" name="Freeform 15">
            <a:extLst>
              <a:ext uri="{FF2B5EF4-FFF2-40B4-BE49-F238E27FC236}">
                <a16:creationId xmlns="" xmlns:a16="http://schemas.microsoft.com/office/drawing/2014/main" id="{613596E3-F059-42B1-8863-D763C6C71A5C}"/>
              </a:ext>
            </a:extLst>
          </p:cNvPr>
          <p:cNvSpPr>
            <a:spLocks/>
          </p:cNvSpPr>
          <p:nvPr/>
        </p:nvSpPr>
        <p:spPr bwMode="auto">
          <a:xfrm>
            <a:off x="1784350" y="450850"/>
            <a:ext cx="644525" cy="962025"/>
          </a:xfrm>
          <a:custGeom>
            <a:avLst/>
            <a:gdLst>
              <a:gd name="T0" fmla="*/ 0 w 380990"/>
              <a:gd name="T1" fmla="*/ 0 h 800806"/>
              <a:gd name="T2" fmla="*/ 184441 w 380990"/>
              <a:gd name="T3" fmla="*/ 0 h 800806"/>
              <a:gd name="T4" fmla="*/ 184441 w 380990"/>
              <a:gd name="T5" fmla="*/ 620317 h 800806"/>
              <a:gd name="T6" fmla="*/ 211171 w 380990"/>
              <a:gd name="T7" fmla="*/ 620317 h 800806"/>
              <a:gd name="T8" fmla="*/ 254316 w 380990"/>
              <a:gd name="T9" fmla="*/ 774655 h 800806"/>
              <a:gd name="T10" fmla="*/ 422273 w 380990"/>
              <a:gd name="T11" fmla="*/ 669602 h 800806"/>
              <a:gd name="T12" fmla="*/ 420248 w 380990"/>
              <a:gd name="T13" fmla="*/ 558932 h 800806"/>
              <a:gd name="T14" fmla="*/ 596724 w 380990"/>
              <a:gd name="T15" fmla="*/ 452453 h 800806"/>
              <a:gd name="T16" fmla="*/ 610179 w 380990"/>
              <a:gd name="T17" fmla="*/ 758851 h 800806"/>
              <a:gd name="T18" fmla="*/ 187744 w 380990"/>
              <a:gd name="T19" fmla="*/ 934714 h 800806"/>
              <a:gd name="T20" fmla="*/ 51024 w 380990"/>
              <a:gd name="T21" fmla="*/ 807502 h 800806"/>
              <a:gd name="T22" fmla="*/ 35488 w 380990"/>
              <a:gd name="T23" fmla="*/ 771023 h 800806"/>
              <a:gd name="T24" fmla="*/ 0 w 380990"/>
              <a:gd name="T25" fmla="*/ 771023 h 800806"/>
              <a:gd name="T26" fmla="*/ 0 w 380990"/>
              <a:gd name="T27" fmla="*/ 620317 h 80080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0990"/>
              <a:gd name="T43" fmla="*/ 0 h 800806"/>
              <a:gd name="T44" fmla="*/ 380990 w 380990"/>
              <a:gd name="T45" fmla="*/ 800806 h 80080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0990" h="800806">
                <a:moveTo>
                  <a:pt x="0" y="0"/>
                </a:moveTo>
                <a:lnTo>
                  <a:pt x="110311" y="0"/>
                </a:lnTo>
                <a:lnTo>
                  <a:pt x="110311" y="514663"/>
                </a:lnTo>
                <a:lnTo>
                  <a:pt x="126298" y="514663"/>
                </a:lnTo>
                <a:cubicBezTo>
                  <a:pt x="126298" y="565089"/>
                  <a:pt x="135863" y="612556"/>
                  <a:pt x="152102" y="642713"/>
                </a:cubicBezTo>
                <a:cubicBezTo>
                  <a:pt x="188541" y="710384"/>
                  <a:pt x="240918" y="664936"/>
                  <a:pt x="252554" y="555553"/>
                </a:cubicBezTo>
                <a:cubicBezTo>
                  <a:pt x="255771" y="525311"/>
                  <a:pt x="255350" y="493385"/>
                  <a:pt x="251343" y="463733"/>
                </a:cubicBezTo>
                <a:lnTo>
                  <a:pt x="356890" y="375390"/>
                </a:lnTo>
                <a:cubicBezTo>
                  <a:pt x="385907" y="453570"/>
                  <a:pt x="388885" y="547639"/>
                  <a:pt x="364938" y="629601"/>
                </a:cubicBezTo>
                <a:cubicBezTo>
                  <a:pt x="322380" y="775263"/>
                  <a:pt x="208870" y="840817"/>
                  <a:pt x="112286" y="775511"/>
                </a:cubicBezTo>
                <a:cubicBezTo>
                  <a:pt x="78116" y="752407"/>
                  <a:pt x="50045" y="715332"/>
                  <a:pt x="30516" y="669965"/>
                </a:cubicBezTo>
                <a:lnTo>
                  <a:pt x="21225" y="639699"/>
                </a:lnTo>
                <a:lnTo>
                  <a:pt x="0" y="639699"/>
                </a:lnTo>
                <a:lnTo>
                  <a:pt x="0" y="514663"/>
                </a:lnTo>
                <a:lnTo>
                  <a:pt x="0" y="0"/>
                </a:lnTo>
                <a:close/>
              </a:path>
            </a:pathLst>
          </a:cu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lIns="135852" tIns="67926" rIns="135852" bIns="6792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8198" name="Oval 5">
            <a:extLst>
              <a:ext uri="{FF2B5EF4-FFF2-40B4-BE49-F238E27FC236}">
                <a16:creationId xmlns="" xmlns:a16="http://schemas.microsoft.com/office/drawing/2014/main" id="{F90834A4-216C-437D-B026-929B8702AC0E}"/>
              </a:ext>
            </a:extLst>
          </p:cNvPr>
          <p:cNvSpPr>
            <a:spLocks noChangeArrowheads="1"/>
          </p:cNvSpPr>
          <p:nvPr/>
        </p:nvSpPr>
        <p:spPr bwMode="auto">
          <a:xfrm flipH="1">
            <a:off x="1731963" y="212725"/>
            <a:ext cx="346075" cy="288925"/>
          </a:xfrm>
          <a:prstGeom prst="ellipse">
            <a:avLst/>
          </a:prstGeom>
          <a:solidFill>
            <a:srgbClr val="2828F3"/>
          </a:solidFill>
          <a:ln>
            <a:noFill/>
          </a:ln>
          <a:extLst>
            <a:ext uri="{91240B29-F687-4F45-9708-019B960494DF}">
              <a14:hiddenLine xmlns:a14="http://schemas.microsoft.com/office/drawing/2010/main" w="9525" algn="ctr">
                <a:solidFill>
                  <a:srgbClr val="000000"/>
                </a:solidFill>
                <a:round/>
                <a:headEnd/>
                <a:tailEnd/>
              </a14:hiddenLine>
            </a:ext>
          </a:extLst>
        </p:spPr>
        <p:txBody>
          <a:bodyPr lIns="135852" tIns="67926" rIns="135852" bIns="6792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8199" name="Freeform 19">
            <a:extLst>
              <a:ext uri="{FF2B5EF4-FFF2-40B4-BE49-F238E27FC236}">
                <a16:creationId xmlns="" xmlns:a16="http://schemas.microsoft.com/office/drawing/2014/main" id="{F9CF7679-15B7-400E-B279-D8B82E467EBB}"/>
              </a:ext>
            </a:extLst>
          </p:cNvPr>
          <p:cNvSpPr>
            <a:spLocks/>
          </p:cNvSpPr>
          <p:nvPr/>
        </p:nvSpPr>
        <p:spPr bwMode="auto">
          <a:xfrm>
            <a:off x="2266950" y="26988"/>
            <a:ext cx="647700" cy="457200"/>
          </a:xfrm>
          <a:custGeom>
            <a:avLst/>
            <a:gdLst>
              <a:gd name="T0" fmla="*/ 323876 w 380990"/>
              <a:gd name="T1" fmla="*/ 0 h 380991"/>
              <a:gd name="T2" fmla="*/ 401605 w 380990"/>
              <a:gd name="T3" fmla="*/ 0 h 380991"/>
              <a:gd name="T4" fmla="*/ 401605 w 380990"/>
              <a:gd name="T5" fmla="*/ 173747 h 380991"/>
              <a:gd name="T6" fmla="*/ 647751 w 380990"/>
              <a:gd name="T7" fmla="*/ 173747 h 380991"/>
              <a:gd name="T8" fmla="*/ 647751 w 380990"/>
              <a:gd name="T9" fmla="*/ 228619 h 380991"/>
              <a:gd name="T10" fmla="*/ 401605 w 380990"/>
              <a:gd name="T11" fmla="*/ 228619 h 380991"/>
              <a:gd name="T12" fmla="*/ 401605 w 380990"/>
              <a:gd name="T13" fmla="*/ 457232 h 380991"/>
              <a:gd name="T14" fmla="*/ 323876 w 380990"/>
              <a:gd name="T15" fmla="*/ 457232 h 380991"/>
              <a:gd name="T16" fmla="*/ 323876 w 380990"/>
              <a:gd name="T17" fmla="*/ 228619 h 380991"/>
              <a:gd name="T18" fmla="*/ 0 w 380990"/>
              <a:gd name="T19" fmla="*/ 228619 h 380991"/>
              <a:gd name="T20" fmla="*/ 0 w 380990"/>
              <a:gd name="T21" fmla="*/ 173747 h 380991"/>
              <a:gd name="T22" fmla="*/ 323876 w 380990"/>
              <a:gd name="T23" fmla="*/ 173747 h 3809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0990"/>
              <a:gd name="T37" fmla="*/ 0 h 380991"/>
              <a:gd name="T38" fmla="*/ 380990 w 380990"/>
              <a:gd name="T39" fmla="*/ 380991 h 38099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0990" h="380991">
                <a:moveTo>
                  <a:pt x="190495" y="0"/>
                </a:moveTo>
                <a:lnTo>
                  <a:pt x="236214" y="0"/>
                </a:lnTo>
                <a:lnTo>
                  <a:pt x="236214" y="144777"/>
                </a:lnTo>
                <a:lnTo>
                  <a:pt x="380990" y="144777"/>
                </a:lnTo>
                <a:lnTo>
                  <a:pt x="380990" y="190496"/>
                </a:lnTo>
                <a:lnTo>
                  <a:pt x="236214" y="190496"/>
                </a:lnTo>
                <a:lnTo>
                  <a:pt x="236214" y="380991"/>
                </a:lnTo>
                <a:lnTo>
                  <a:pt x="190495" y="380991"/>
                </a:lnTo>
                <a:lnTo>
                  <a:pt x="190495" y="190496"/>
                </a:lnTo>
                <a:lnTo>
                  <a:pt x="0" y="190496"/>
                </a:lnTo>
                <a:lnTo>
                  <a:pt x="0" y="144777"/>
                </a:lnTo>
                <a:lnTo>
                  <a:pt x="190495" y="144777"/>
                </a:lnTo>
                <a:lnTo>
                  <a:pt x="190495" y="0"/>
                </a:lnTo>
                <a:close/>
              </a:path>
            </a:pathLst>
          </a:custGeom>
          <a:solidFill>
            <a:srgbClr val="0000F1"/>
          </a:solidFill>
          <a:ln>
            <a:noFill/>
          </a:ln>
          <a:extLst>
            <a:ext uri="{91240B29-F687-4F45-9708-019B960494DF}">
              <a14:hiddenLine xmlns:a14="http://schemas.microsoft.com/office/drawing/2010/main" w="9525" algn="ctr">
                <a:solidFill>
                  <a:srgbClr val="000000"/>
                </a:solidFill>
                <a:round/>
                <a:headEnd/>
                <a:tailEnd/>
              </a14:hiddenLine>
            </a:ext>
          </a:extLst>
        </p:spPr>
        <p:txBody>
          <a:bodyPr lIns="135852" tIns="67926" rIns="135852" bIns="6792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9" name="Text Box 5">
            <a:extLst>
              <a:ext uri="{FF2B5EF4-FFF2-40B4-BE49-F238E27FC236}">
                <a16:creationId xmlns="" xmlns:a16="http://schemas.microsoft.com/office/drawing/2014/main" id="{F7F22AEE-5B6C-4C82-8D74-59D145DE33A8}"/>
              </a:ext>
            </a:extLst>
          </p:cNvPr>
          <p:cNvSpPr txBox="1">
            <a:spLocks noChangeArrowheads="1"/>
          </p:cNvSpPr>
          <p:nvPr/>
        </p:nvSpPr>
        <p:spPr bwMode="auto">
          <a:xfrm>
            <a:off x="1036638" y="2651125"/>
            <a:ext cx="14508162" cy="259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20000"/>
              </a:spcBef>
              <a:buClr>
                <a:schemeClr val="accent1"/>
              </a:buClr>
              <a:buFont typeface="Wingdings" panose="05000000000000000000" pitchFamily="2" charset="2"/>
              <a:buChar char="l"/>
            </a:pPr>
            <a:r>
              <a:rPr lang="en-US" altLang="en-US" sz="3200" b="1" dirty="0">
                <a:solidFill>
                  <a:srgbClr val="0070C0"/>
                </a:solidFill>
                <a:latin typeface="Times New Roman" pitchFamily="18" charset="0"/>
                <a:cs typeface="Times New Roman" pitchFamily="18" charset="0"/>
              </a:rPr>
              <a:t>C</a:t>
            </a:r>
            <a:r>
              <a:rPr lang="vi-VN" altLang="en-US" sz="3200" b="1" dirty="0">
                <a:solidFill>
                  <a:srgbClr val="0070C0"/>
                </a:solidFill>
                <a:latin typeface="Times New Roman" pitchFamily="18" charset="0"/>
                <a:cs typeface="Times New Roman" pitchFamily="18" charset="0"/>
              </a:rPr>
              <a:t>ác hệ thống trong ngôi nhà thông minh trong t</a:t>
            </a:r>
            <a:r>
              <a:rPr lang="en-US" altLang="en-US" sz="3200" b="1" dirty="0">
                <a:solidFill>
                  <a:srgbClr val="0070C0"/>
                </a:solidFill>
                <a:latin typeface="Times New Roman" pitchFamily="18" charset="0"/>
                <a:cs typeface="Times New Roman" pitchFamily="18" charset="0"/>
              </a:rPr>
              <a:t>h</a:t>
            </a:r>
            <a:r>
              <a:rPr lang="vi-VN" altLang="en-US" sz="3200" b="1" dirty="0">
                <a:solidFill>
                  <a:srgbClr val="0070C0"/>
                </a:solidFill>
                <a:latin typeface="Times New Roman" pitchFamily="18" charset="0"/>
                <a:cs typeface="Times New Roman" pitchFamily="18" charset="0"/>
              </a:rPr>
              <a:t>ường hoạt động dựa trên nguyên lý như sau</a:t>
            </a:r>
            <a:r>
              <a:rPr lang="en-US" altLang="en-US" sz="3200" b="1" dirty="0">
                <a:solidFill>
                  <a:srgbClr val="0070C0"/>
                </a:solidFill>
                <a:latin typeface="Times New Roman" pitchFamily="18" charset="0"/>
                <a:cs typeface="Times New Roman" pitchFamily="18" charset="0"/>
              </a:rPr>
              <a:t>:</a:t>
            </a:r>
            <a:r>
              <a:rPr lang="vi-VN" altLang="en-US" sz="3200" b="1" dirty="0">
                <a:solidFill>
                  <a:srgbClr val="0070C0"/>
                </a:solidFill>
                <a:latin typeface="Times New Roman" pitchFamily="18" charset="0"/>
                <a:cs typeface="Times New Roman" pitchFamily="18" charset="0"/>
              </a:rPr>
              <a:t> lệnh điều khiển</a:t>
            </a:r>
            <a:r>
              <a:rPr lang="en-US" altLang="en-US" sz="3200" b="1" dirty="0">
                <a:solidFill>
                  <a:srgbClr val="0070C0"/>
                </a:solidFill>
                <a:latin typeface="Times New Roman" pitchFamily="18" charset="0"/>
                <a:cs typeface="Times New Roman" pitchFamily="18" charset="0"/>
              </a:rPr>
              <a:t>(</a:t>
            </a:r>
            <a:r>
              <a:rPr lang="vi-VN" altLang="en-US" sz="3200" b="1" dirty="0">
                <a:solidFill>
                  <a:srgbClr val="0070C0"/>
                </a:solidFill>
                <a:latin typeface="Times New Roman" pitchFamily="18" charset="0"/>
                <a:cs typeface="Times New Roman" pitchFamily="18" charset="0"/>
              </a:rPr>
              <a:t>thông qua tin nhắn giọng nói điều khiển từ xa</a:t>
            </a:r>
            <a:r>
              <a:rPr lang="en-US" altLang="en-US" sz="3200" b="1" dirty="0">
                <a:solidFill>
                  <a:srgbClr val="0070C0"/>
                </a:solidFill>
                <a:latin typeface="Times New Roman" pitchFamily="18" charset="0"/>
                <a:cs typeface="Times New Roman" pitchFamily="18" charset="0"/>
              </a:rPr>
              <a:t>)</a:t>
            </a:r>
            <a:r>
              <a:rPr lang="vi-VN" altLang="en-US" sz="3200" b="1" dirty="0">
                <a:solidFill>
                  <a:srgbClr val="0070C0"/>
                </a:solidFill>
                <a:latin typeface="Times New Roman" pitchFamily="18" charset="0"/>
                <a:cs typeface="Times New Roman" pitchFamily="18" charset="0"/>
              </a:rPr>
              <a:t> được thu nhận bởi thiết bị nhận định lệnh sẽ được chuyển tới bộ phận xử lý sau khi xử lý thông tin sẽ được chuyển tới các bộ phận chấp hành để điều khiển các thiết bị trong ngôi nhà</a:t>
            </a:r>
            <a:r>
              <a:rPr lang="en-US" altLang="en-US" sz="3200" b="1" dirty="0">
                <a:solidFill>
                  <a:srgbClr val="0070C0"/>
                </a:solidFill>
                <a:latin typeface="Times New Roman" pitchFamily="18" charset="0"/>
                <a:cs typeface="Times New Roman" pitchFamily="18" charset="0"/>
              </a:rPr>
              <a:t>(</a:t>
            </a:r>
            <a:r>
              <a:rPr lang="vi-VN" altLang="en-US" sz="3200" b="1" dirty="0">
                <a:solidFill>
                  <a:srgbClr val="0070C0"/>
                </a:solidFill>
                <a:latin typeface="Times New Roman" pitchFamily="18" charset="0"/>
                <a:cs typeface="Times New Roman" pitchFamily="18" charset="0"/>
              </a:rPr>
              <a:t> cửa</a:t>
            </a:r>
            <a:r>
              <a:rPr lang="en-US" altLang="en-US" sz="3200" b="1" dirty="0">
                <a:solidFill>
                  <a:srgbClr val="0070C0"/>
                </a:solidFill>
                <a:latin typeface="Times New Roman" pitchFamily="18" charset="0"/>
                <a:cs typeface="Times New Roman" pitchFamily="18" charset="0"/>
              </a:rPr>
              <a:t>,</a:t>
            </a:r>
            <a:r>
              <a:rPr lang="vi-VN" altLang="en-US" sz="3200" b="1" dirty="0">
                <a:solidFill>
                  <a:srgbClr val="0070C0"/>
                </a:solidFill>
                <a:latin typeface="Times New Roman" pitchFamily="18" charset="0"/>
                <a:cs typeface="Times New Roman" pitchFamily="18" charset="0"/>
              </a:rPr>
              <a:t> rèm</a:t>
            </a:r>
            <a:r>
              <a:rPr lang="en-US" altLang="en-US" sz="3200" b="1" dirty="0">
                <a:solidFill>
                  <a:srgbClr val="0070C0"/>
                </a:solidFill>
                <a:latin typeface="Times New Roman" pitchFamily="18" charset="0"/>
                <a:cs typeface="Times New Roman" pitchFamily="18" charset="0"/>
              </a:rPr>
              <a:t>,</a:t>
            </a:r>
            <a:r>
              <a:rPr lang="vi-VN" altLang="en-US" sz="3200" b="1" dirty="0">
                <a:solidFill>
                  <a:srgbClr val="0070C0"/>
                </a:solidFill>
                <a:latin typeface="Times New Roman" pitchFamily="18" charset="0"/>
                <a:cs typeface="Times New Roman" pitchFamily="18" charset="0"/>
              </a:rPr>
              <a:t> các thiết bị điện</a:t>
            </a:r>
            <a:r>
              <a:rPr lang="en-US" altLang="en-US" sz="3200" b="1" dirty="0">
                <a:solidFill>
                  <a:srgbClr val="0070C0"/>
                </a:solidFill>
                <a:latin typeface="Times New Roman" pitchFamily="18" charset="0"/>
                <a:cs typeface="Times New Roman" pitchFamily="18" charset="0"/>
              </a:rPr>
              <a:t>)</a:t>
            </a:r>
          </a:p>
        </p:txBody>
      </p:sp>
      <p:sp>
        <p:nvSpPr>
          <p:cNvPr id="10" name="Rectangle 1">
            <a:extLst>
              <a:ext uri="{FF2B5EF4-FFF2-40B4-BE49-F238E27FC236}">
                <a16:creationId xmlns="" xmlns:a16="http://schemas.microsoft.com/office/drawing/2014/main" id="{DED2B06E-E98D-43E0-AFF7-80E481206E8D}"/>
              </a:ext>
            </a:extLst>
          </p:cNvPr>
          <p:cNvSpPr/>
          <p:nvPr/>
        </p:nvSpPr>
        <p:spPr>
          <a:xfrm>
            <a:off x="0" y="0"/>
            <a:ext cx="388938"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11" name="Rectangle 1">
            <a:extLst>
              <a:ext uri="{FF2B5EF4-FFF2-40B4-BE49-F238E27FC236}">
                <a16:creationId xmlns="" xmlns:a16="http://schemas.microsoft.com/office/drawing/2014/main" id="{75677CC5-36ED-433A-8AD5-85D85C9B662B}"/>
              </a:ext>
            </a:extLst>
          </p:cNvPr>
          <p:cNvSpPr/>
          <p:nvPr/>
        </p:nvSpPr>
        <p:spPr>
          <a:xfrm flipH="1">
            <a:off x="15190788" y="-17463"/>
            <a:ext cx="354012"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2" name="Rectangle 1">
            <a:extLst>
              <a:ext uri="{FF2B5EF4-FFF2-40B4-BE49-F238E27FC236}">
                <a16:creationId xmlns="" xmlns:a16="http://schemas.microsoft.com/office/drawing/2014/main" id="{F879FB20-D7F9-4119-9CFE-A9E375A167BD}"/>
              </a:ext>
            </a:extLst>
          </p:cNvPr>
          <p:cNvSpPr/>
          <p:nvPr/>
        </p:nvSpPr>
        <p:spPr>
          <a:xfrm>
            <a:off x="2574925" y="1955800"/>
            <a:ext cx="3124200" cy="6953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a:defRPr/>
            </a:pPr>
            <a:r>
              <a:rPr lang="en-US" sz="2400" dirty="0" err="1">
                <a:solidFill>
                  <a:srgbClr val="A50021"/>
                </a:solidFill>
                <a:latin typeface="Times New Roman" pitchFamily="18" charset="0"/>
                <a:cs typeface="Times New Roman" pitchFamily="18" charset="0"/>
              </a:rPr>
              <a:t>Nhận</a:t>
            </a:r>
            <a:r>
              <a:rPr lang="en-US" sz="2400" dirty="0">
                <a:solidFill>
                  <a:srgbClr val="A50021"/>
                </a:solidFill>
                <a:latin typeface="Times New Roman" pitchFamily="18" charset="0"/>
                <a:cs typeface="Times New Roman" pitchFamily="18" charset="0"/>
              </a:rPr>
              <a:t> </a:t>
            </a:r>
            <a:r>
              <a:rPr lang="en-US" sz="2400" dirty="0" err="1">
                <a:solidFill>
                  <a:srgbClr val="A50021"/>
                </a:solidFill>
                <a:latin typeface="Times New Roman" pitchFamily="18" charset="0"/>
                <a:cs typeface="Times New Roman" pitchFamily="18" charset="0"/>
              </a:rPr>
              <a:t>lệnh</a:t>
            </a:r>
            <a:endParaRPr lang="en-US" sz="2400" dirty="0">
              <a:solidFill>
                <a:srgbClr val="A50021"/>
              </a:solidFill>
              <a:latin typeface="Times New Roman" pitchFamily="18" charset="0"/>
              <a:cs typeface="Times New Roman" pitchFamily="18" charset="0"/>
            </a:endParaRPr>
          </a:p>
        </p:txBody>
      </p:sp>
      <p:sp>
        <p:nvSpPr>
          <p:cNvPr id="14" name="Rectangle 13">
            <a:extLst>
              <a:ext uri="{FF2B5EF4-FFF2-40B4-BE49-F238E27FC236}">
                <a16:creationId xmlns="" xmlns:a16="http://schemas.microsoft.com/office/drawing/2014/main" id="{E5C2B3DA-45E2-4FD2-A0D3-906A51492C3C}"/>
              </a:ext>
            </a:extLst>
          </p:cNvPr>
          <p:cNvSpPr/>
          <p:nvPr/>
        </p:nvSpPr>
        <p:spPr>
          <a:xfrm>
            <a:off x="6916738" y="1955800"/>
            <a:ext cx="3122612" cy="6953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a:defRPr/>
            </a:pPr>
            <a:r>
              <a:rPr lang="en-US" sz="2400" dirty="0" err="1">
                <a:solidFill>
                  <a:srgbClr val="C00000"/>
                </a:solidFill>
                <a:latin typeface="Times New Roman" pitchFamily="18" charset="0"/>
                <a:cs typeface="Times New Roman" pitchFamily="18" charset="0"/>
              </a:rPr>
              <a:t>Xử</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lí</a:t>
            </a:r>
            <a:r>
              <a:rPr lang="en-US" sz="2400" dirty="0">
                <a:solidFill>
                  <a:srgbClr val="C00000"/>
                </a:solidFill>
                <a:latin typeface="Times New Roman" pitchFamily="18" charset="0"/>
                <a:cs typeface="Times New Roman" pitchFamily="18" charset="0"/>
              </a:rPr>
              <a:t> </a:t>
            </a:r>
          </a:p>
        </p:txBody>
      </p:sp>
      <p:sp>
        <p:nvSpPr>
          <p:cNvPr id="15" name="Rectangle 14">
            <a:extLst>
              <a:ext uri="{FF2B5EF4-FFF2-40B4-BE49-F238E27FC236}">
                <a16:creationId xmlns="" xmlns:a16="http://schemas.microsoft.com/office/drawing/2014/main" id="{5D581429-EA4B-4765-B680-3BE44BF6B527}"/>
              </a:ext>
            </a:extLst>
          </p:cNvPr>
          <p:cNvSpPr/>
          <p:nvPr/>
        </p:nvSpPr>
        <p:spPr>
          <a:xfrm>
            <a:off x="11102975" y="1955800"/>
            <a:ext cx="3124200" cy="6953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a:defRPr/>
            </a:pPr>
            <a:r>
              <a:rPr lang="en-US" sz="2400" dirty="0" err="1">
                <a:solidFill>
                  <a:srgbClr val="C00000"/>
                </a:solidFill>
                <a:latin typeface="Times New Roman" pitchFamily="18" charset="0"/>
                <a:cs typeface="Times New Roman" pitchFamily="18" charset="0"/>
              </a:rPr>
              <a:t>Chấp</a:t>
            </a:r>
            <a:r>
              <a:rPr lang="en-US" sz="2400" dirty="0">
                <a:solidFill>
                  <a:srgbClr val="C00000"/>
                </a:solidFill>
                <a:latin typeface="Times New Roman" pitchFamily="18" charset="0"/>
                <a:cs typeface="Times New Roman" pitchFamily="18" charset="0"/>
              </a:rPr>
              <a:t> </a:t>
            </a:r>
            <a:r>
              <a:rPr lang="en-US" sz="2400" dirty="0" err="1">
                <a:solidFill>
                  <a:srgbClr val="C00000"/>
                </a:solidFill>
                <a:latin typeface="Times New Roman" pitchFamily="18" charset="0"/>
                <a:cs typeface="Times New Roman" pitchFamily="18" charset="0"/>
              </a:rPr>
              <a:t>hành</a:t>
            </a:r>
            <a:endParaRPr lang="en-US" sz="2400" dirty="0">
              <a:solidFill>
                <a:srgbClr val="C00000"/>
              </a:solidFill>
              <a:latin typeface="Times New Roman" pitchFamily="18" charset="0"/>
              <a:cs typeface="Times New Roman" pitchFamily="18" charset="0"/>
            </a:endParaRPr>
          </a:p>
        </p:txBody>
      </p:sp>
      <p:cxnSp>
        <p:nvCxnSpPr>
          <p:cNvPr id="7" name="Straight Arrow Connector 6">
            <a:extLst>
              <a:ext uri="{FF2B5EF4-FFF2-40B4-BE49-F238E27FC236}">
                <a16:creationId xmlns="" xmlns:a16="http://schemas.microsoft.com/office/drawing/2014/main" id="{62A71D3C-834A-4894-8104-B7FE2E093103}"/>
              </a:ext>
            </a:extLst>
          </p:cNvPr>
          <p:cNvCxnSpPr/>
          <p:nvPr/>
        </p:nvCxnSpPr>
        <p:spPr>
          <a:xfrm flipV="1">
            <a:off x="5810250" y="2305050"/>
            <a:ext cx="102552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 xmlns:a16="http://schemas.microsoft.com/office/drawing/2014/main" id="{BCDA9EB6-47BB-47DC-A170-4E557F197F81}"/>
              </a:ext>
            </a:extLst>
          </p:cNvPr>
          <p:cNvCxnSpPr/>
          <p:nvPr/>
        </p:nvCxnSpPr>
        <p:spPr>
          <a:xfrm flipV="1">
            <a:off x="10069513" y="2295525"/>
            <a:ext cx="102235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p:cover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7829"/>
                                        </p:tgtEl>
                                        <p:attrNameLst>
                                          <p:attrName>style.visibility</p:attrName>
                                        </p:attrNameLst>
                                      </p:cBhvr>
                                      <p:to>
                                        <p:strVal val="visible"/>
                                      </p:to>
                                    </p:set>
                                    <p:anim calcmode="lin" valueType="num">
                                      <p:cBhvr additive="base">
                                        <p:cTn id="7" dur="500" fill="hold"/>
                                        <p:tgtEl>
                                          <p:spTgt spid="77829"/>
                                        </p:tgtEl>
                                        <p:attrNameLst>
                                          <p:attrName>ppt_x</p:attrName>
                                        </p:attrNameLst>
                                      </p:cBhvr>
                                      <p:tavLst>
                                        <p:tav tm="0">
                                          <p:val>
                                            <p:strVal val="#ppt_x"/>
                                          </p:val>
                                        </p:tav>
                                        <p:tav tm="100000">
                                          <p:val>
                                            <p:strVal val="#ppt_x"/>
                                          </p:val>
                                        </p:tav>
                                      </p:tavLst>
                                    </p:anim>
                                    <p:anim calcmode="lin" valueType="num">
                                      <p:cBhvr additive="base">
                                        <p:cTn id="8" dur="500" fill="hold"/>
                                        <p:tgtEl>
                                          <p:spTgt spid="7782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9"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6" name="Text Box 6">
            <a:extLst>
              <a:ext uri="{FF2B5EF4-FFF2-40B4-BE49-F238E27FC236}">
                <a16:creationId xmlns="" xmlns:a16="http://schemas.microsoft.com/office/drawing/2014/main" id="{6BAD0DB1-4863-47CB-A40B-0198171E0970}"/>
              </a:ext>
            </a:extLst>
          </p:cNvPr>
          <p:cNvSpPr txBox="1">
            <a:spLocks noChangeArrowheads="1"/>
          </p:cNvSpPr>
          <p:nvPr/>
        </p:nvSpPr>
        <p:spPr bwMode="auto">
          <a:xfrm>
            <a:off x="7772400" y="1960563"/>
            <a:ext cx="6900863" cy="6784975"/>
          </a:xfrm>
          <a:prstGeom prst="rect">
            <a:avLst/>
          </a:prstGeom>
          <a:noFill/>
          <a:ln>
            <a:noFill/>
          </a:ln>
          <a:effectLst/>
        </p:spPr>
        <p:txBody>
          <a:bodyPr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defRPr/>
            </a:pPr>
            <a:r>
              <a:rPr lang="en-US" sz="4800" dirty="0">
                <a:solidFill>
                  <a:schemeClr val="bg1"/>
                </a:solidFill>
                <a:latin typeface="+mj-lt"/>
                <a:ea typeface="+mj-ea"/>
                <a:cs typeface="+mj-cs"/>
              </a:rPr>
              <a:t>N</a:t>
            </a:r>
            <a:r>
              <a:rPr lang="vi-VN" sz="4800" dirty="0">
                <a:solidFill>
                  <a:schemeClr val="bg1"/>
                </a:solidFill>
                <a:latin typeface="+mj-lt"/>
                <a:ea typeface="+mj-ea"/>
                <a:cs typeface="+mj-cs"/>
              </a:rPr>
              <a:t>gôi nhà được trang bị hệ thống điều khiển tự động hay bán tự động cho các thiết bị trong gia đình Điều đó giúp cuộc sống trở nên tiện nghi hơn đảm bảo an ninh an toàn và tiết kiệm năng lượng</a:t>
            </a:r>
            <a:r>
              <a:rPr lang="en-US" altLang="vi-VN" sz="4800" dirty="0">
                <a:solidFill>
                  <a:schemeClr val="bg1"/>
                </a:solidFill>
                <a:latin typeface="+mj-lt"/>
                <a:ea typeface="+mj-ea"/>
                <a:cs typeface="+mj-cs"/>
              </a:rPr>
              <a:t>.</a:t>
            </a:r>
          </a:p>
        </p:txBody>
      </p:sp>
      <p:sp>
        <p:nvSpPr>
          <p:cNvPr id="9219" name="Rectangle 10">
            <a:extLst>
              <a:ext uri="{FF2B5EF4-FFF2-40B4-BE49-F238E27FC236}">
                <a16:creationId xmlns="" xmlns:a16="http://schemas.microsoft.com/office/drawing/2014/main" id="{7C99C2C9-637D-4C17-9998-4270E568694F}"/>
              </a:ext>
            </a:extLst>
          </p:cNvPr>
          <p:cNvSpPr>
            <a:spLocks noChangeArrowheads="1"/>
          </p:cNvSpPr>
          <p:nvPr/>
        </p:nvSpPr>
        <p:spPr bwMode="auto">
          <a:xfrm>
            <a:off x="812800" y="639763"/>
            <a:ext cx="8982254"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200" b="1" u="sng" dirty="0">
                <a:solidFill>
                  <a:srgbClr val="0000FF"/>
                </a:solidFill>
                <a:latin typeface="Times New Roman" pitchFamily="18" charset="0"/>
                <a:cs typeface="Times New Roman" pitchFamily="18" charset="0"/>
              </a:rPr>
              <a:t>II. </a:t>
            </a:r>
            <a:r>
              <a:rPr lang="vi-VN" altLang="en-US" sz="3200" b="1" u="sng" dirty="0">
                <a:solidFill>
                  <a:srgbClr val="0000FF"/>
                </a:solidFill>
                <a:latin typeface="Times New Roman" pitchFamily="18" charset="0"/>
                <a:cs typeface="Times New Roman" pitchFamily="18" charset="0"/>
              </a:rPr>
              <a:t>ĐẶC ĐIỂM CỦA NGÔI NHÀ THÔNG MINH</a:t>
            </a:r>
            <a:endParaRPr lang="en-US" altLang="en-US" sz="3200" b="1" u="sng" dirty="0">
              <a:solidFill>
                <a:srgbClr val="0000FF"/>
              </a:solidFill>
              <a:latin typeface="Times New Roman" pitchFamily="18" charset="0"/>
              <a:cs typeface="Times New Roman" pitchFamily="18" charset="0"/>
            </a:endParaRPr>
          </a:p>
        </p:txBody>
      </p:sp>
      <p:sp>
        <p:nvSpPr>
          <p:cNvPr id="2" name="Rectangle 1">
            <a:extLst>
              <a:ext uri="{FF2B5EF4-FFF2-40B4-BE49-F238E27FC236}">
                <a16:creationId xmlns="" xmlns:a16="http://schemas.microsoft.com/office/drawing/2014/main" id="{CF9CD676-BF48-4FE0-9BAE-074086AA9168}"/>
              </a:ext>
            </a:extLst>
          </p:cNvPr>
          <p:cNvSpPr/>
          <p:nvPr/>
        </p:nvSpPr>
        <p:spPr>
          <a:xfrm>
            <a:off x="0" y="0"/>
            <a:ext cx="388938"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8" name="Rectangle 1">
            <a:extLst>
              <a:ext uri="{FF2B5EF4-FFF2-40B4-BE49-F238E27FC236}">
                <a16:creationId xmlns="" xmlns:a16="http://schemas.microsoft.com/office/drawing/2014/main" id="{F56D609F-34A7-4268-BE31-341FB8EAF963}"/>
              </a:ext>
            </a:extLst>
          </p:cNvPr>
          <p:cNvSpPr/>
          <p:nvPr/>
        </p:nvSpPr>
        <p:spPr>
          <a:xfrm flipH="1">
            <a:off x="15190788" y="-17463"/>
            <a:ext cx="354012"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pic>
        <p:nvPicPr>
          <p:cNvPr id="9222" name="Picture 2">
            <a:extLst>
              <a:ext uri="{FF2B5EF4-FFF2-40B4-BE49-F238E27FC236}">
                <a16:creationId xmlns="" xmlns:a16="http://schemas.microsoft.com/office/drawing/2014/main" id="{8875F9F2-2B5C-4341-8AFF-EE6CE750EBB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89800" y="1455738"/>
            <a:ext cx="6415088" cy="640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5">
            <a:extLst>
              <a:ext uri="{FF2B5EF4-FFF2-40B4-BE49-F238E27FC236}">
                <a16:creationId xmlns="" xmlns:a16="http://schemas.microsoft.com/office/drawing/2014/main" id="{931B8F58-1C1A-46D6-958B-1B86515980B9}"/>
              </a:ext>
            </a:extLst>
          </p:cNvPr>
          <p:cNvSpPr txBox="1">
            <a:spLocks noChangeArrowheads="1"/>
          </p:cNvSpPr>
          <p:nvPr/>
        </p:nvSpPr>
        <p:spPr bwMode="auto">
          <a:xfrm>
            <a:off x="1055688" y="1736725"/>
            <a:ext cx="4087812"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3200" dirty="0">
                <a:solidFill>
                  <a:srgbClr val="0000FF"/>
                </a:solidFill>
                <a:latin typeface="Times New Roman" pitchFamily="18" charset="0"/>
                <a:cs typeface="Times New Roman" pitchFamily="18" charset="0"/>
              </a:rPr>
              <a:t>1. </a:t>
            </a:r>
            <a:r>
              <a:rPr lang="en-US" altLang="en-US" sz="3200" dirty="0" err="1">
                <a:solidFill>
                  <a:srgbClr val="0000FF"/>
                </a:solidFill>
                <a:latin typeface="Times New Roman" pitchFamily="18" charset="0"/>
                <a:cs typeface="Times New Roman" pitchFamily="18" charset="0"/>
              </a:rPr>
              <a:t>Tiện</a:t>
            </a:r>
            <a:r>
              <a:rPr lang="en-US" altLang="en-US" sz="3200" dirty="0">
                <a:solidFill>
                  <a:srgbClr val="0000FF"/>
                </a:solidFill>
                <a:latin typeface="Times New Roman" pitchFamily="18" charset="0"/>
                <a:cs typeface="Times New Roman" pitchFamily="18" charset="0"/>
              </a:rPr>
              <a:t> </a:t>
            </a:r>
            <a:r>
              <a:rPr lang="en-US" altLang="en-US" sz="3200" dirty="0" err="1">
                <a:solidFill>
                  <a:srgbClr val="0000FF"/>
                </a:solidFill>
                <a:latin typeface="Times New Roman" pitchFamily="18" charset="0"/>
                <a:cs typeface="Times New Roman" pitchFamily="18" charset="0"/>
              </a:rPr>
              <a:t>ích</a:t>
            </a:r>
            <a:endParaRPr lang="en-US" altLang="vi-VN" sz="3200" dirty="0">
              <a:solidFill>
                <a:srgbClr val="0000FF"/>
              </a:solidFill>
              <a:latin typeface="Times New Roman" pitchFamily="18" charset="0"/>
              <a:cs typeface="Times New Roman" pitchFamily="18" charset="0"/>
            </a:endParaRPr>
          </a:p>
        </p:txBody>
      </p:sp>
      <p:sp>
        <p:nvSpPr>
          <p:cNvPr id="10" name="Text Box 5">
            <a:extLst>
              <a:ext uri="{FF2B5EF4-FFF2-40B4-BE49-F238E27FC236}">
                <a16:creationId xmlns="" xmlns:a16="http://schemas.microsoft.com/office/drawing/2014/main" id="{7AA8E902-5621-4D28-A6E3-6E3948893016}"/>
              </a:ext>
            </a:extLst>
          </p:cNvPr>
          <p:cNvSpPr txBox="1">
            <a:spLocks noChangeArrowheads="1"/>
          </p:cNvSpPr>
          <p:nvPr/>
        </p:nvSpPr>
        <p:spPr bwMode="auto">
          <a:xfrm>
            <a:off x="1055688" y="3017838"/>
            <a:ext cx="6199187" cy="210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3200" dirty="0">
                <a:solidFill>
                  <a:srgbClr val="0000FF"/>
                </a:solidFill>
                <a:latin typeface="Times New Roman" pitchFamily="18" charset="0"/>
                <a:cs typeface="Times New Roman" pitchFamily="18" charset="0"/>
              </a:rPr>
              <a:t>C</a:t>
            </a:r>
            <a:r>
              <a:rPr lang="vi-VN" altLang="en-US" sz="3200" dirty="0">
                <a:solidFill>
                  <a:srgbClr val="0000FF"/>
                </a:solidFill>
                <a:latin typeface="Times New Roman" pitchFamily="18" charset="0"/>
                <a:cs typeface="Times New Roman" pitchFamily="18" charset="0"/>
              </a:rPr>
              <a:t>ác thiết bị trong ngôi nhà thông minh có thể được điều khiển từ xa thông qua các ứng dụng được cài đặt trên các thiết bị </a:t>
            </a:r>
            <a:endParaRPr lang="en-US" altLang="vi-VN" sz="3200"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0966"/>
                                        </p:tgtEl>
                                        <p:attrNameLst>
                                          <p:attrName>style.visibility</p:attrName>
                                        </p:attrNameLst>
                                      </p:cBhvr>
                                      <p:to>
                                        <p:strVal val="visible"/>
                                      </p:to>
                                    </p:set>
                                    <p:animEffect transition="in" filter="wipe(down)">
                                      <p:cBhvr>
                                        <p:cTn id="7" dur="500"/>
                                        <p:tgtEl>
                                          <p:spTgt spid="409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6" name="Text Box 6">
            <a:extLst>
              <a:ext uri="{FF2B5EF4-FFF2-40B4-BE49-F238E27FC236}">
                <a16:creationId xmlns="" xmlns:a16="http://schemas.microsoft.com/office/drawing/2014/main" id="{D9B94C09-1342-4D69-A871-A3B04BE79B8B}"/>
              </a:ext>
            </a:extLst>
          </p:cNvPr>
          <p:cNvSpPr txBox="1">
            <a:spLocks noChangeArrowheads="1"/>
          </p:cNvSpPr>
          <p:nvPr/>
        </p:nvSpPr>
        <p:spPr bwMode="auto">
          <a:xfrm>
            <a:off x="7772400" y="1960563"/>
            <a:ext cx="6900863" cy="6784975"/>
          </a:xfrm>
          <a:prstGeom prst="rect">
            <a:avLst/>
          </a:prstGeom>
          <a:noFill/>
          <a:ln>
            <a:noFill/>
          </a:ln>
          <a:effectLst/>
        </p:spPr>
        <p:txBody>
          <a:bodyPr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defRPr/>
            </a:pPr>
            <a:r>
              <a:rPr lang="en-US" sz="4800" dirty="0">
                <a:solidFill>
                  <a:schemeClr val="bg1"/>
                </a:solidFill>
                <a:latin typeface="+mj-lt"/>
                <a:ea typeface="+mj-ea"/>
                <a:cs typeface="+mj-cs"/>
              </a:rPr>
              <a:t>N</a:t>
            </a:r>
            <a:r>
              <a:rPr lang="vi-VN" sz="4800" dirty="0">
                <a:solidFill>
                  <a:schemeClr val="bg1"/>
                </a:solidFill>
                <a:latin typeface="+mj-lt"/>
                <a:ea typeface="+mj-ea"/>
                <a:cs typeface="+mj-cs"/>
              </a:rPr>
              <a:t>gôi nhà được trang bị hệ thống điều khiển tự động hay bán tự động cho các thiết bị trong gia đình Điều đó giúp cuộc sống trở nên tiện nghi hơn đảm bảo an ninh an toàn và tiết kiệm năng lượng</a:t>
            </a:r>
            <a:r>
              <a:rPr lang="en-US" altLang="vi-VN" sz="4800" dirty="0">
                <a:solidFill>
                  <a:schemeClr val="bg1"/>
                </a:solidFill>
                <a:latin typeface="+mj-lt"/>
                <a:ea typeface="+mj-ea"/>
                <a:cs typeface="+mj-cs"/>
              </a:rPr>
              <a:t>.</a:t>
            </a:r>
          </a:p>
        </p:txBody>
      </p:sp>
      <p:sp>
        <p:nvSpPr>
          <p:cNvPr id="10243" name="Rectangle 10">
            <a:extLst>
              <a:ext uri="{FF2B5EF4-FFF2-40B4-BE49-F238E27FC236}">
                <a16:creationId xmlns="" xmlns:a16="http://schemas.microsoft.com/office/drawing/2014/main" id="{DE48AD90-0A9D-473B-B4F4-C4F3BB349C5C}"/>
              </a:ext>
            </a:extLst>
          </p:cNvPr>
          <p:cNvSpPr>
            <a:spLocks noChangeArrowheads="1"/>
          </p:cNvSpPr>
          <p:nvPr/>
        </p:nvSpPr>
        <p:spPr bwMode="auto">
          <a:xfrm>
            <a:off x="812800" y="639763"/>
            <a:ext cx="8982254"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200" b="1" u="sng" dirty="0">
                <a:solidFill>
                  <a:srgbClr val="0000FF"/>
                </a:solidFill>
                <a:latin typeface="Times New Roman" pitchFamily="18" charset="0"/>
                <a:cs typeface="Times New Roman" pitchFamily="18" charset="0"/>
              </a:rPr>
              <a:t>II. </a:t>
            </a:r>
            <a:r>
              <a:rPr lang="vi-VN" altLang="en-US" sz="3200" b="1" u="sng" dirty="0">
                <a:solidFill>
                  <a:srgbClr val="0000FF"/>
                </a:solidFill>
                <a:latin typeface="Times New Roman" pitchFamily="18" charset="0"/>
                <a:cs typeface="Times New Roman" pitchFamily="18" charset="0"/>
              </a:rPr>
              <a:t>ĐẶC ĐIỂM CỦA NGÔI NHÀ THÔNG MINH</a:t>
            </a:r>
            <a:endParaRPr lang="en-US" altLang="en-US" sz="3200" b="1" u="sng" dirty="0">
              <a:solidFill>
                <a:srgbClr val="0000FF"/>
              </a:solidFill>
              <a:latin typeface="Times New Roman" pitchFamily="18" charset="0"/>
              <a:cs typeface="Times New Roman" pitchFamily="18" charset="0"/>
            </a:endParaRPr>
          </a:p>
        </p:txBody>
      </p:sp>
      <p:sp>
        <p:nvSpPr>
          <p:cNvPr id="2" name="Rectangle 1">
            <a:extLst>
              <a:ext uri="{FF2B5EF4-FFF2-40B4-BE49-F238E27FC236}">
                <a16:creationId xmlns="" xmlns:a16="http://schemas.microsoft.com/office/drawing/2014/main" id="{F4E10EF2-644E-49D3-A56F-18A9F8B5989B}"/>
              </a:ext>
            </a:extLst>
          </p:cNvPr>
          <p:cNvSpPr/>
          <p:nvPr/>
        </p:nvSpPr>
        <p:spPr>
          <a:xfrm>
            <a:off x="0" y="0"/>
            <a:ext cx="388938"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8" name="Rectangle 1">
            <a:extLst>
              <a:ext uri="{FF2B5EF4-FFF2-40B4-BE49-F238E27FC236}">
                <a16:creationId xmlns="" xmlns:a16="http://schemas.microsoft.com/office/drawing/2014/main" id="{E1267FDE-3CAD-4702-9D3C-8F32419861FA}"/>
              </a:ext>
            </a:extLst>
          </p:cNvPr>
          <p:cNvSpPr/>
          <p:nvPr/>
        </p:nvSpPr>
        <p:spPr>
          <a:xfrm flipH="1">
            <a:off x="15190788" y="-17463"/>
            <a:ext cx="354012"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pic>
        <p:nvPicPr>
          <p:cNvPr id="10246" name="Picture 2">
            <a:extLst>
              <a:ext uri="{FF2B5EF4-FFF2-40B4-BE49-F238E27FC236}">
                <a16:creationId xmlns="" xmlns:a16="http://schemas.microsoft.com/office/drawing/2014/main" id="{6C9CD3E4-B467-41BE-A788-D98B9D3CF69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89800" y="1455738"/>
            <a:ext cx="6415088"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4">
            <a:extLst>
              <a:ext uri="{FF2B5EF4-FFF2-40B4-BE49-F238E27FC236}">
                <a16:creationId xmlns="" xmlns:a16="http://schemas.microsoft.com/office/drawing/2014/main" id="{6824F8C7-08C6-4168-B6A9-9BB57528FEB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59700" y="4389438"/>
            <a:ext cx="4857750" cy="191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5">
            <a:extLst>
              <a:ext uri="{FF2B5EF4-FFF2-40B4-BE49-F238E27FC236}">
                <a16:creationId xmlns="" xmlns:a16="http://schemas.microsoft.com/office/drawing/2014/main" id="{F1596C16-3E0C-44B3-8514-4C0142E11D25}"/>
              </a:ext>
            </a:extLst>
          </p:cNvPr>
          <p:cNvSpPr txBox="1">
            <a:spLocks noChangeArrowheads="1"/>
          </p:cNvSpPr>
          <p:nvPr/>
        </p:nvSpPr>
        <p:spPr bwMode="auto">
          <a:xfrm>
            <a:off x="704850" y="1608138"/>
            <a:ext cx="6326188" cy="629621"/>
          </a:xfrm>
          <a:prstGeom prst="rect">
            <a:avLst/>
          </a:prstGeom>
          <a:noFill/>
          <a:ln>
            <a:noFill/>
          </a:ln>
        </p:spPr>
        <p:txBody>
          <a:bodyPr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defRPr/>
            </a:pPr>
            <a:r>
              <a:rPr lang="en-US" altLang="en-US" sz="3200" dirty="0">
                <a:solidFill>
                  <a:srgbClr val="0000FF"/>
                </a:solidFill>
                <a:cs typeface="Times New Roman" pitchFamily="18" charset="0"/>
              </a:rPr>
              <a:t>2. </a:t>
            </a:r>
            <a:r>
              <a:rPr lang="vi-VN" altLang="en-US" sz="3200" dirty="0">
                <a:solidFill>
                  <a:srgbClr val="0000FF"/>
                </a:solidFill>
                <a:cs typeface="Times New Roman" pitchFamily="18" charset="0"/>
              </a:rPr>
              <a:t>An ninh an toàn</a:t>
            </a:r>
            <a:endParaRPr lang="en-US" altLang="vi-VN" sz="3200" dirty="0">
              <a:solidFill>
                <a:srgbClr val="0000FF"/>
              </a:solidFill>
              <a:cs typeface="Times New Roman" pitchFamily="18" charset="0"/>
            </a:endParaRPr>
          </a:p>
        </p:txBody>
      </p:sp>
      <p:sp>
        <p:nvSpPr>
          <p:cNvPr id="12" name="Text Box 5">
            <a:extLst>
              <a:ext uri="{FF2B5EF4-FFF2-40B4-BE49-F238E27FC236}">
                <a16:creationId xmlns="" xmlns:a16="http://schemas.microsoft.com/office/drawing/2014/main" id="{D3F0FFFE-AFFC-4D7C-B81A-A860732D9A3A}"/>
              </a:ext>
            </a:extLst>
          </p:cNvPr>
          <p:cNvSpPr txBox="1">
            <a:spLocks noChangeArrowheads="1"/>
          </p:cNvSpPr>
          <p:nvPr/>
        </p:nvSpPr>
        <p:spPr bwMode="auto">
          <a:xfrm>
            <a:off x="838200" y="2362200"/>
            <a:ext cx="6326188" cy="1860727"/>
          </a:xfrm>
          <a:prstGeom prst="rect">
            <a:avLst/>
          </a:prstGeom>
          <a:noFill/>
          <a:ln>
            <a:noFill/>
          </a:ln>
        </p:spPr>
        <p:txBody>
          <a:bodyPr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defRPr/>
            </a:pPr>
            <a:r>
              <a:rPr lang="en-US" altLang="en-US" sz="3200" dirty="0">
                <a:solidFill>
                  <a:srgbClr val="0000FF"/>
                </a:solidFill>
                <a:cs typeface="Times New Roman" pitchFamily="18" charset="0"/>
              </a:rPr>
              <a:t>T</a:t>
            </a:r>
            <a:r>
              <a:rPr lang="vi-VN" altLang="en-US" sz="3200" dirty="0">
                <a:solidFill>
                  <a:srgbClr val="0000FF"/>
                </a:solidFill>
                <a:cs typeface="Times New Roman" pitchFamily="18" charset="0"/>
              </a:rPr>
              <a:t>rong các thiết bị được lắp đặt sẽ giúp cảnh báo tới  chủ nhà các tình huống gây mất an ninh an </a:t>
            </a:r>
            <a:r>
              <a:rPr lang="vi-VN" altLang="en-US" sz="3200" dirty="0" smtClean="0">
                <a:solidFill>
                  <a:srgbClr val="0000FF"/>
                </a:solidFill>
                <a:cs typeface="Times New Roman" pitchFamily="18" charset="0"/>
              </a:rPr>
              <a:t>toà</a:t>
            </a:r>
            <a:r>
              <a:rPr lang="en-US" altLang="en-US" sz="3200" dirty="0" smtClean="0">
                <a:solidFill>
                  <a:srgbClr val="0000FF"/>
                </a:solidFill>
                <a:cs typeface="Times New Roman" pitchFamily="18" charset="0"/>
              </a:rPr>
              <a:t>n</a:t>
            </a:r>
            <a:r>
              <a:rPr lang="vi-VN" altLang="en-US" sz="4800" dirty="0" smtClean="0">
                <a:solidFill>
                  <a:srgbClr val="0070C0"/>
                </a:solidFill>
                <a:latin typeface="+mj-lt"/>
                <a:cs typeface="Arial" charset="0"/>
              </a:rPr>
              <a:t> </a:t>
            </a:r>
            <a:endParaRPr lang="en-US" altLang="vi-VN" sz="4800" dirty="0">
              <a:solidFill>
                <a:srgbClr val="0070C0"/>
              </a:solidFill>
              <a:latin typeface="+mj-lt"/>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0966"/>
                                        </p:tgtEl>
                                        <p:attrNameLst>
                                          <p:attrName>style.visibility</p:attrName>
                                        </p:attrNameLst>
                                      </p:cBhvr>
                                      <p:to>
                                        <p:strVal val="visible"/>
                                      </p:to>
                                    </p:set>
                                    <p:animEffect transition="in" filter="wipe(down)">
                                      <p:cBhvr>
                                        <p:cTn id="7" dur="500"/>
                                        <p:tgtEl>
                                          <p:spTgt spid="409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6" name="Text Box 6">
            <a:extLst>
              <a:ext uri="{FF2B5EF4-FFF2-40B4-BE49-F238E27FC236}">
                <a16:creationId xmlns="" xmlns:a16="http://schemas.microsoft.com/office/drawing/2014/main" id="{FC2F6403-E85D-40D6-A381-ABD82B20A717}"/>
              </a:ext>
            </a:extLst>
          </p:cNvPr>
          <p:cNvSpPr txBox="1">
            <a:spLocks noChangeArrowheads="1"/>
          </p:cNvSpPr>
          <p:nvPr/>
        </p:nvSpPr>
        <p:spPr bwMode="auto">
          <a:xfrm>
            <a:off x="7772400" y="1960563"/>
            <a:ext cx="6900863" cy="6046489"/>
          </a:xfrm>
          <a:prstGeom prst="rect">
            <a:avLst/>
          </a:prstGeom>
          <a:noFill/>
          <a:ln>
            <a:noFill/>
          </a:ln>
          <a:effectLst/>
        </p:spPr>
        <p:txBody>
          <a:bodyPr wrap="square"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defRPr/>
            </a:pPr>
            <a:r>
              <a:rPr lang="en-US" sz="4800" dirty="0">
                <a:solidFill>
                  <a:schemeClr val="bg1"/>
                </a:solidFill>
                <a:latin typeface="+mj-lt"/>
                <a:ea typeface="+mj-ea"/>
                <a:cs typeface="+mj-cs"/>
              </a:rPr>
              <a:t>N</a:t>
            </a:r>
            <a:r>
              <a:rPr lang="vi-VN" sz="4800" dirty="0">
                <a:solidFill>
                  <a:schemeClr val="bg1"/>
                </a:solidFill>
                <a:latin typeface="+mj-lt"/>
                <a:ea typeface="+mj-ea"/>
                <a:cs typeface="+mj-cs"/>
              </a:rPr>
              <a:t>gôi nhà được trang bị hệ thống điều khiển tự động hay bán tự động cho các thiết bị trong gia đình Điều đó giúp cuộc sống trở nên tiện nghi hơn đảm bảo an ninh an toàn và tiết </a:t>
            </a:r>
            <a:r>
              <a:rPr lang="vi-VN" sz="4800" dirty="0" smtClean="0">
                <a:solidFill>
                  <a:schemeClr val="bg1"/>
                </a:solidFill>
                <a:latin typeface="+mj-lt"/>
                <a:ea typeface="+mj-ea"/>
                <a:cs typeface="+mj-cs"/>
              </a:rPr>
              <a:t>k</a:t>
            </a:r>
            <a:r>
              <a:rPr lang="vi-VN" sz="3600" dirty="0" smtClean="0">
                <a:solidFill>
                  <a:srgbClr val="FF0000"/>
                </a:solidFill>
                <a:ea typeface="+mj-ea"/>
                <a:cs typeface="Times New Roman" pitchFamily="18" charset="0"/>
              </a:rPr>
              <a:t>năng </a:t>
            </a:r>
            <a:r>
              <a:rPr lang="vi-VN" sz="3600" dirty="0">
                <a:solidFill>
                  <a:srgbClr val="FF0000"/>
                </a:solidFill>
                <a:ea typeface="+mj-ea"/>
                <a:cs typeface="Times New Roman" pitchFamily="18" charset="0"/>
              </a:rPr>
              <a:t>lượng</a:t>
            </a:r>
            <a:r>
              <a:rPr lang="en-US" altLang="vi-VN" sz="3600" dirty="0">
                <a:solidFill>
                  <a:srgbClr val="FF0000"/>
                </a:solidFill>
                <a:ea typeface="+mj-ea"/>
                <a:cs typeface="Times New Roman" pitchFamily="18" charset="0"/>
              </a:rPr>
              <a:t>.</a:t>
            </a:r>
          </a:p>
        </p:txBody>
      </p:sp>
      <p:sp>
        <p:nvSpPr>
          <p:cNvPr id="11267" name="Rectangle 10">
            <a:extLst>
              <a:ext uri="{FF2B5EF4-FFF2-40B4-BE49-F238E27FC236}">
                <a16:creationId xmlns="" xmlns:a16="http://schemas.microsoft.com/office/drawing/2014/main" id="{6F3FE766-E520-452B-85AD-8C3921174CAC}"/>
              </a:ext>
            </a:extLst>
          </p:cNvPr>
          <p:cNvSpPr>
            <a:spLocks noChangeArrowheads="1"/>
          </p:cNvSpPr>
          <p:nvPr/>
        </p:nvSpPr>
        <p:spPr bwMode="auto">
          <a:xfrm>
            <a:off x="812800" y="639763"/>
            <a:ext cx="8982254"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200" b="1" u="sng" dirty="0">
                <a:solidFill>
                  <a:srgbClr val="0000FF"/>
                </a:solidFill>
                <a:latin typeface="Times New Roman" pitchFamily="18" charset="0"/>
                <a:cs typeface="Times New Roman" pitchFamily="18" charset="0"/>
              </a:rPr>
              <a:t>II. </a:t>
            </a:r>
            <a:r>
              <a:rPr lang="vi-VN" altLang="en-US" sz="3200" b="1" u="sng" dirty="0">
                <a:solidFill>
                  <a:srgbClr val="0000FF"/>
                </a:solidFill>
                <a:latin typeface="Times New Roman" pitchFamily="18" charset="0"/>
                <a:cs typeface="Times New Roman" pitchFamily="18" charset="0"/>
              </a:rPr>
              <a:t>ĐẶC ĐIỂM CỦA NGÔI NHÀ THÔNG MINH</a:t>
            </a:r>
            <a:endParaRPr lang="en-US" altLang="en-US" sz="3200" b="1" u="sng" dirty="0">
              <a:solidFill>
                <a:srgbClr val="0000FF"/>
              </a:solidFill>
              <a:latin typeface="Times New Roman" pitchFamily="18" charset="0"/>
              <a:cs typeface="Times New Roman" pitchFamily="18" charset="0"/>
            </a:endParaRPr>
          </a:p>
        </p:txBody>
      </p:sp>
      <p:sp>
        <p:nvSpPr>
          <p:cNvPr id="2" name="Rectangle 1">
            <a:extLst>
              <a:ext uri="{FF2B5EF4-FFF2-40B4-BE49-F238E27FC236}">
                <a16:creationId xmlns="" xmlns:a16="http://schemas.microsoft.com/office/drawing/2014/main" id="{89B7FDD6-76C8-47CE-906C-38D461626E9E}"/>
              </a:ext>
            </a:extLst>
          </p:cNvPr>
          <p:cNvSpPr/>
          <p:nvPr/>
        </p:nvSpPr>
        <p:spPr>
          <a:xfrm>
            <a:off x="0" y="0"/>
            <a:ext cx="388938"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8" name="Rectangle 1">
            <a:extLst>
              <a:ext uri="{FF2B5EF4-FFF2-40B4-BE49-F238E27FC236}">
                <a16:creationId xmlns="" xmlns:a16="http://schemas.microsoft.com/office/drawing/2014/main" id="{33004323-94E6-40F4-AD15-5ED2BBB65474}"/>
              </a:ext>
            </a:extLst>
          </p:cNvPr>
          <p:cNvSpPr/>
          <p:nvPr/>
        </p:nvSpPr>
        <p:spPr>
          <a:xfrm flipH="1">
            <a:off x="15190788" y="-17463"/>
            <a:ext cx="354012"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pic>
        <p:nvPicPr>
          <p:cNvPr id="11270" name="Picture 2">
            <a:extLst>
              <a:ext uri="{FF2B5EF4-FFF2-40B4-BE49-F238E27FC236}">
                <a16:creationId xmlns="" xmlns:a16="http://schemas.microsoft.com/office/drawing/2014/main" id="{D2E722C6-5191-4D80-A4E1-199B7219E08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89800" y="1455738"/>
            <a:ext cx="6415088"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4">
            <a:extLst>
              <a:ext uri="{FF2B5EF4-FFF2-40B4-BE49-F238E27FC236}">
                <a16:creationId xmlns="" xmlns:a16="http://schemas.microsoft.com/office/drawing/2014/main" id="{DF21197E-1681-46DB-93C8-BF62FCDDFFC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59700" y="4389438"/>
            <a:ext cx="4857750" cy="191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5">
            <a:extLst>
              <a:ext uri="{FF2B5EF4-FFF2-40B4-BE49-F238E27FC236}">
                <a16:creationId xmlns="" xmlns:a16="http://schemas.microsoft.com/office/drawing/2014/main" id="{C2113138-F6AC-413F-95DC-3D839131F186}"/>
              </a:ext>
            </a:extLst>
          </p:cNvPr>
          <p:cNvSpPr txBox="1">
            <a:spLocks noChangeArrowheads="1"/>
          </p:cNvSpPr>
          <p:nvPr/>
        </p:nvSpPr>
        <p:spPr bwMode="auto">
          <a:xfrm>
            <a:off x="704850" y="1608138"/>
            <a:ext cx="6503988" cy="875842"/>
          </a:xfrm>
          <a:prstGeom prst="rect">
            <a:avLst/>
          </a:prstGeom>
          <a:noFill/>
          <a:ln>
            <a:noFill/>
          </a:ln>
        </p:spPr>
        <p:txBody>
          <a:bodyPr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defRPr/>
            </a:pPr>
            <a:r>
              <a:rPr lang="vi-VN" altLang="en-US" sz="4800" dirty="0">
                <a:solidFill>
                  <a:srgbClr val="0070C0"/>
                </a:solidFill>
                <a:latin typeface="Arial" panose="020B0604020202020204" pitchFamily="34" charset="0"/>
                <a:cs typeface="Arial" charset="0"/>
              </a:rPr>
              <a:t> </a:t>
            </a:r>
            <a:r>
              <a:rPr lang="vi-VN" altLang="en-US" sz="3200" dirty="0">
                <a:solidFill>
                  <a:srgbClr val="0000FF"/>
                </a:solidFill>
                <a:cs typeface="Times New Roman" pitchFamily="18" charset="0"/>
              </a:rPr>
              <a:t>3</a:t>
            </a:r>
            <a:r>
              <a:rPr lang="en-US" altLang="en-US" sz="3200" dirty="0">
                <a:solidFill>
                  <a:srgbClr val="0000FF"/>
                </a:solidFill>
                <a:cs typeface="Times New Roman" pitchFamily="18" charset="0"/>
              </a:rPr>
              <a:t>. </a:t>
            </a:r>
            <a:r>
              <a:rPr lang="vi-VN" altLang="en-US" sz="3200" dirty="0">
                <a:solidFill>
                  <a:srgbClr val="0000FF"/>
                </a:solidFill>
                <a:cs typeface="Times New Roman" pitchFamily="18" charset="0"/>
              </a:rPr>
              <a:t>Tiết kiệm năng lượng</a:t>
            </a:r>
            <a:endParaRPr lang="en-US" altLang="en-US" sz="3200" dirty="0">
              <a:solidFill>
                <a:srgbClr val="0000FF"/>
              </a:solidFill>
              <a:cs typeface="Times New Roman" pitchFamily="18" charset="0"/>
            </a:endParaRPr>
          </a:p>
        </p:txBody>
      </p:sp>
      <p:sp>
        <p:nvSpPr>
          <p:cNvPr id="12" name="Text Box 5">
            <a:extLst>
              <a:ext uri="{FF2B5EF4-FFF2-40B4-BE49-F238E27FC236}">
                <a16:creationId xmlns="" xmlns:a16="http://schemas.microsoft.com/office/drawing/2014/main" id="{A6E22288-D35B-4668-AF0E-BD1ACB1E500F}"/>
              </a:ext>
            </a:extLst>
          </p:cNvPr>
          <p:cNvSpPr txBox="1">
            <a:spLocks noChangeArrowheads="1"/>
          </p:cNvSpPr>
          <p:nvPr/>
        </p:nvSpPr>
        <p:spPr bwMode="auto">
          <a:xfrm>
            <a:off x="763588" y="3168650"/>
            <a:ext cx="6326187" cy="210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3200" dirty="0" err="1">
                <a:solidFill>
                  <a:srgbClr val="0000FF"/>
                </a:solidFill>
                <a:latin typeface="Times New Roman" pitchFamily="18" charset="0"/>
                <a:cs typeface="Times New Roman" pitchFamily="18" charset="0"/>
              </a:rPr>
              <a:t>Các</a:t>
            </a:r>
            <a:r>
              <a:rPr lang="en-US" altLang="en-US" sz="3200" dirty="0">
                <a:solidFill>
                  <a:srgbClr val="0000FF"/>
                </a:solidFill>
                <a:latin typeface="Times New Roman" pitchFamily="18" charset="0"/>
                <a:cs typeface="Times New Roman" pitchFamily="18" charset="0"/>
              </a:rPr>
              <a:t> </a:t>
            </a:r>
            <a:r>
              <a:rPr lang="en-US" altLang="en-US" sz="3200" dirty="0" err="1">
                <a:solidFill>
                  <a:srgbClr val="0000FF"/>
                </a:solidFill>
                <a:latin typeface="Times New Roman" pitchFamily="18" charset="0"/>
                <a:cs typeface="Times New Roman" pitchFamily="18" charset="0"/>
              </a:rPr>
              <a:t>thiết</a:t>
            </a:r>
            <a:r>
              <a:rPr lang="en-US" altLang="en-US" sz="3200" dirty="0">
                <a:solidFill>
                  <a:srgbClr val="0000FF"/>
                </a:solidFill>
                <a:latin typeface="Times New Roman" pitchFamily="18" charset="0"/>
                <a:cs typeface="Times New Roman" pitchFamily="18" charset="0"/>
              </a:rPr>
              <a:t> </a:t>
            </a:r>
            <a:r>
              <a:rPr lang="en-US" altLang="en-US" sz="3200" dirty="0" err="1">
                <a:solidFill>
                  <a:srgbClr val="0000FF"/>
                </a:solidFill>
                <a:latin typeface="Times New Roman" pitchFamily="18" charset="0"/>
                <a:cs typeface="Times New Roman" pitchFamily="18" charset="0"/>
              </a:rPr>
              <a:t>bị</a:t>
            </a:r>
            <a:r>
              <a:rPr lang="en-US" altLang="en-US" sz="3200" dirty="0">
                <a:solidFill>
                  <a:srgbClr val="0000FF"/>
                </a:solidFill>
                <a:latin typeface="Times New Roman" pitchFamily="18" charset="0"/>
                <a:cs typeface="Times New Roman" pitchFamily="18" charset="0"/>
              </a:rPr>
              <a:t> </a:t>
            </a:r>
            <a:r>
              <a:rPr lang="vi-VN" altLang="en-US" sz="3200" dirty="0">
                <a:solidFill>
                  <a:srgbClr val="0000FF"/>
                </a:solidFill>
                <a:latin typeface="Times New Roman" pitchFamily="18" charset="0"/>
                <a:cs typeface="Times New Roman" pitchFamily="18" charset="0"/>
              </a:rPr>
              <a:t>công nghệ sẽ điều khiển giám sát việc sử dụng hợp lý các nguồn năng lượng trong</a:t>
            </a:r>
            <a:r>
              <a:rPr lang="en-US" altLang="en-US" sz="3200" dirty="0">
                <a:solidFill>
                  <a:srgbClr val="0000FF"/>
                </a:solidFill>
                <a:latin typeface="Times New Roman" pitchFamily="18" charset="0"/>
                <a:cs typeface="Times New Roman" pitchFamily="18" charset="0"/>
              </a:rPr>
              <a:t> </a:t>
            </a:r>
            <a:r>
              <a:rPr lang="en-US" altLang="en-US" sz="3200" dirty="0" err="1">
                <a:solidFill>
                  <a:srgbClr val="0000FF"/>
                </a:solidFill>
                <a:latin typeface="Times New Roman" pitchFamily="18" charset="0"/>
                <a:cs typeface="Times New Roman" pitchFamily="18" charset="0"/>
              </a:rPr>
              <a:t>ngôi</a:t>
            </a:r>
            <a:r>
              <a:rPr lang="vi-VN" altLang="en-US" sz="3200" dirty="0">
                <a:solidFill>
                  <a:srgbClr val="0000FF"/>
                </a:solidFill>
                <a:latin typeface="Times New Roman" pitchFamily="18" charset="0"/>
                <a:cs typeface="Times New Roman" pitchFamily="18" charset="0"/>
              </a:rPr>
              <a:t> nhà</a:t>
            </a:r>
            <a:r>
              <a:rPr lang="en-US" altLang="en-US" sz="3200" dirty="0">
                <a:solidFill>
                  <a:srgbClr val="0000FF"/>
                </a:solidFill>
                <a:latin typeface="Times New Roman" pitchFamily="18" charset="0"/>
                <a:cs typeface="Times New Roman" pitchFamily="18" charset="0"/>
              </a:rPr>
              <a:t>, </a:t>
            </a:r>
            <a:r>
              <a:rPr lang="en-US" altLang="en-US" sz="3200" dirty="0" err="1">
                <a:solidFill>
                  <a:srgbClr val="0000FF"/>
                </a:solidFill>
                <a:latin typeface="Times New Roman" pitchFamily="18" charset="0"/>
                <a:cs typeface="Times New Roman" pitchFamily="18" charset="0"/>
              </a:rPr>
              <a:t>từ</a:t>
            </a:r>
            <a:r>
              <a:rPr lang="vi-VN" altLang="en-US" sz="3200" dirty="0">
                <a:solidFill>
                  <a:srgbClr val="0000FF"/>
                </a:solidFill>
                <a:latin typeface="Times New Roman" pitchFamily="18" charset="0"/>
                <a:cs typeface="Times New Roman" pitchFamily="18" charset="0"/>
              </a:rPr>
              <a:t> đó rút tiết kiệm năng lượng</a:t>
            </a:r>
            <a:endParaRPr lang="en-US" altLang="vi-VN" sz="3200"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0966"/>
                                        </p:tgtEl>
                                        <p:attrNameLst>
                                          <p:attrName>style.visibility</p:attrName>
                                        </p:attrNameLst>
                                      </p:cBhvr>
                                      <p:to>
                                        <p:strVal val="visible"/>
                                      </p:to>
                                    </p:set>
                                    <p:animEffect transition="in" filter="wipe(down)">
                                      <p:cBhvr>
                                        <p:cTn id="7" dur="500"/>
                                        <p:tgtEl>
                                          <p:spTgt spid="409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6" name="Text Box 6">
            <a:extLst>
              <a:ext uri="{FF2B5EF4-FFF2-40B4-BE49-F238E27FC236}">
                <a16:creationId xmlns="" xmlns:a16="http://schemas.microsoft.com/office/drawing/2014/main" id="{97D93B51-210C-4B2F-B770-3DC15374F3A6}"/>
              </a:ext>
            </a:extLst>
          </p:cNvPr>
          <p:cNvSpPr txBox="1">
            <a:spLocks noChangeArrowheads="1"/>
          </p:cNvSpPr>
          <p:nvPr/>
        </p:nvSpPr>
        <p:spPr bwMode="auto">
          <a:xfrm>
            <a:off x="7772400" y="1960563"/>
            <a:ext cx="6900863" cy="6046489"/>
          </a:xfrm>
          <a:prstGeom prst="rect">
            <a:avLst/>
          </a:prstGeom>
          <a:noFill/>
          <a:ln>
            <a:noFill/>
          </a:ln>
          <a:effectLst/>
        </p:spPr>
        <p:txBody>
          <a:bodyPr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defRPr/>
            </a:pPr>
            <a:r>
              <a:rPr lang="en-US" sz="4800" dirty="0">
                <a:solidFill>
                  <a:schemeClr val="bg1"/>
                </a:solidFill>
                <a:latin typeface="+mj-lt"/>
                <a:ea typeface="+mj-ea"/>
                <a:cs typeface="+mj-cs"/>
              </a:rPr>
              <a:t>N</a:t>
            </a:r>
            <a:r>
              <a:rPr lang="vi-VN" sz="4800" dirty="0">
                <a:solidFill>
                  <a:schemeClr val="bg1"/>
                </a:solidFill>
                <a:latin typeface="+mj-lt"/>
                <a:ea typeface="+mj-ea"/>
                <a:cs typeface="+mj-cs"/>
              </a:rPr>
              <a:t>gôi nhà được trang bị hệ thống điều khiển tự động hay bán tự động cho các thiết bị trong gia đình Điều đó giúp cuộc sống trở nên tiện nghi hơn đảm bảo an ninh an toàn và tiết </a:t>
            </a:r>
            <a:r>
              <a:rPr lang="vi-VN" sz="4800" dirty="0" smtClean="0">
                <a:solidFill>
                  <a:schemeClr val="bg1"/>
                </a:solidFill>
                <a:latin typeface="+mj-lt"/>
                <a:ea typeface="+mj-ea"/>
                <a:cs typeface="+mj-cs"/>
              </a:rPr>
              <a:t>ki </a:t>
            </a:r>
            <a:r>
              <a:rPr lang="vi-VN" sz="3200" dirty="0">
                <a:solidFill>
                  <a:srgbClr val="C00000"/>
                </a:solidFill>
                <a:ea typeface="+mj-ea"/>
                <a:cs typeface="Times New Roman" pitchFamily="18" charset="0"/>
              </a:rPr>
              <a:t>năng lượng</a:t>
            </a:r>
            <a:r>
              <a:rPr lang="en-US" altLang="vi-VN" sz="3200" dirty="0">
                <a:solidFill>
                  <a:srgbClr val="C00000"/>
                </a:solidFill>
                <a:ea typeface="+mj-ea"/>
                <a:cs typeface="Times New Roman" pitchFamily="18" charset="0"/>
              </a:rPr>
              <a:t>.</a:t>
            </a:r>
          </a:p>
        </p:txBody>
      </p:sp>
      <p:sp>
        <p:nvSpPr>
          <p:cNvPr id="12291" name="Rectangle 10">
            <a:extLst>
              <a:ext uri="{FF2B5EF4-FFF2-40B4-BE49-F238E27FC236}">
                <a16:creationId xmlns="" xmlns:a16="http://schemas.microsoft.com/office/drawing/2014/main" id="{1E7FC50F-FC3B-46E5-BFB5-AE9E39078C79}"/>
              </a:ext>
            </a:extLst>
          </p:cNvPr>
          <p:cNvSpPr>
            <a:spLocks noChangeArrowheads="1"/>
          </p:cNvSpPr>
          <p:nvPr/>
        </p:nvSpPr>
        <p:spPr bwMode="auto">
          <a:xfrm>
            <a:off x="812800" y="639763"/>
            <a:ext cx="14214475" cy="1122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200" b="1" u="sng" dirty="0">
                <a:solidFill>
                  <a:srgbClr val="0000FF"/>
                </a:solidFill>
                <a:latin typeface="Times New Roman" pitchFamily="18" charset="0"/>
                <a:cs typeface="Times New Roman" pitchFamily="18" charset="0"/>
              </a:rPr>
              <a:t>III.</a:t>
            </a:r>
            <a:r>
              <a:rPr lang="vi-VN" altLang="en-US" sz="3200" b="1" u="sng" dirty="0">
                <a:solidFill>
                  <a:srgbClr val="0000FF"/>
                </a:solidFill>
                <a:latin typeface="Times New Roman" pitchFamily="18" charset="0"/>
                <a:cs typeface="Times New Roman" pitchFamily="18" charset="0"/>
              </a:rPr>
              <a:t> SỬ DỤNG NĂNG LƯỢNG TIẾT KIỆM VÀ HIỆU QUẢ TRONG GIA ĐÌNH</a:t>
            </a:r>
            <a:endParaRPr lang="en-US" altLang="en-US" sz="3200" b="1" u="sng" dirty="0">
              <a:solidFill>
                <a:srgbClr val="0000FF"/>
              </a:solidFill>
              <a:latin typeface="Times New Roman" pitchFamily="18" charset="0"/>
              <a:cs typeface="Times New Roman" pitchFamily="18" charset="0"/>
            </a:endParaRPr>
          </a:p>
        </p:txBody>
      </p:sp>
      <p:sp>
        <p:nvSpPr>
          <p:cNvPr id="2" name="Rectangle 1">
            <a:extLst>
              <a:ext uri="{FF2B5EF4-FFF2-40B4-BE49-F238E27FC236}">
                <a16:creationId xmlns="" xmlns:a16="http://schemas.microsoft.com/office/drawing/2014/main" id="{3E69A61B-A33A-4096-8F26-A1647478745A}"/>
              </a:ext>
            </a:extLst>
          </p:cNvPr>
          <p:cNvSpPr/>
          <p:nvPr/>
        </p:nvSpPr>
        <p:spPr>
          <a:xfrm>
            <a:off x="0" y="0"/>
            <a:ext cx="388938"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8" name="Rectangle 1">
            <a:extLst>
              <a:ext uri="{FF2B5EF4-FFF2-40B4-BE49-F238E27FC236}">
                <a16:creationId xmlns="" xmlns:a16="http://schemas.microsoft.com/office/drawing/2014/main" id="{E9D947F9-7D11-4D2F-BCEF-B53817AC14E3}"/>
              </a:ext>
            </a:extLst>
          </p:cNvPr>
          <p:cNvSpPr/>
          <p:nvPr/>
        </p:nvSpPr>
        <p:spPr>
          <a:xfrm flipH="1">
            <a:off x="15190788" y="-17463"/>
            <a:ext cx="354012"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12" name="Text Box 5">
            <a:extLst>
              <a:ext uri="{FF2B5EF4-FFF2-40B4-BE49-F238E27FC236}">
                <a16:creationId xmlns="" xmlns:a16="http://schemas.microsoft.com/office/drawing/2014/main" id="{D2D8C201-A968-4A7F-A884-00936ACCEBE9}"/>
              </a:ext>
            </a:extLst>
          </p:cNvPr>
          <p:cNvSpPr txBox="1">
            <a:spLocks noChangeArrowheads="1"/>
          </p:cNvSpPr>
          <p:nvPr/>
        </p:nvSpPr>
        <p:spPr bwMode="auto">
          <a:xfrm>
            <a:off x="1098550" y="2193925"/>
            <a:ext cx="13100050" cy="1614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3200" dirty="0" err="1">
                <a:solidFill>
                  <a:srgbClr val="0070C0"/>
                </a:solidFill>
                <a:latin typeface="Times New Roman" pitchFamily="18" charset="0"/>
                <a:cs typeface="Times New Roman" pitchFamily="18" charset="0"/>
              </a:rPr>
              <a:t>Sử</a:t>
            </a:r>
            <a:r>
              <a:rPr lang="en-US" altLang="en-US" sz="3200" dirty="0">
                <a:solidFill>
                  <a:srgbClr val="0070C0"/>
                </a:solidFill>
                <a:latin typeface="Times New Roman" pitchFamily="18" charset="0"/>
                <a:cs typeface="Times New Roman" pitchFamily="18" charset="0"/>
              </a:rPr>
              <a:t> </a:t>
            </a:r>
            <a:r>
              <a:rPr lang="vi-VN" altLang="en-US" sz="3200" dirty="0">
                <a:solidFill>
                  <a:srgbClr val="0070C0"/>
                </a:solidFill>
                <a:latin typeface="Times New Roman" pitchFamily="18" charset="0"/>
                <a:cs typeface="Times New Roman" pitchFamily="18" charset="0"/>
              </a:rPr>
              <a:t>dụng năng lượng </a:t>
            </a:r>
            <a:r>
              <a:rPr lang="en-US" altLang="en-US" sz="3200" dirty="0" err="1">
                <a:solidFill>
                  <a:srgbClr val="0070C0"/>
                </a:solidFill>
                <a:latin typeface="Times New Roman" pitchFamily="18" charset="0"/>
                <a:cs typeface="Times New Roman" pitchFamily="18" charset="0"/>
              </a:rPr>
              <a:t>đúng</a:t>
            </a:r>
            <a:r>
              <a:rPr lang="en-US" altLang="en-US" sz="3200" dirty="0">
                <a:solidFill>
                  <a:srgbClr val="0070C0"/>
                </a:solidFill>
                <a:latin typeface="Times New Roman" pitchFamily="18" charset="0"/>
                <a:cs typeface="Times New Roman" pitchFamily="18" charset="0"/>
              </a:rPr>
              <a:t> </a:t>
            </a:r>
            <a:r>
              <a:rPr lang="en-US" altLang="en-US" sz="3200" dirty="0" err="1">
                <a:solidFill>
                  <a:srgbClr val="0070C0"/>
                </a:solidFill>
                <a:latin typeface="Times New Roman" pitchFamily="18" charset="0"/>
                <a:cs typeface="Times New Roman" pitchFamily="18" charset="0"/>
              </a:rPr>
              <a:t>lúc</a:t>
            </a:r>
            <a:r>
              <a:rPr lang="en-US" altLang="en-US" sz="3200" dirty="0">
                <a:solidFill>
                  <a:srgbClr val="0070C0"/>
                </a:solidFill>
                <a:latin typeface="Times New Roman" pitchFamily="18" charset="0"/>
                <a:cs typeface="Times New Roman" pitchFamily="18" charset="0"/>
              </a:rPr>
              <a:t>, </a:t>
            </a:r>
            <a:r>
              <a:rPr lang="vi-VN" altLang="en-US" sz="3200" dirty="0">
                <a:solidFill>
                  <a:srgbClr val="0070C0"/>
                </a:solidFill>
                <a:latin typeface="Times New Roman" pitchFamily="18" charset="0"/>
                <a:cs typeface="Times New Roman" pitchFamily="18" charset="0"/>
              </a:rPr>
              <a:t>đúng chỗ sử dụng ít năng lượng mà vẫn đảm bảo được nhu cầu</a:t>
            </a:r>
            <a:r>
              <a:rPr lang="en-US" altLang="en-US" sz="3200" dirty="0">
                <a:solidFill>
                  <a:srgbClr val="0070C0"/>
                </a:solidFill>
                <a:latin typeface="Times New Roman" pitchFamily="18" charset="0"/>
                <a:cs typeface="Times New Roman" pitchFamily="18" charset="0"/>
              </a:rPr>
              <a:t>.</a:t>
            </a:r>
            <a:r>
              <a:rPr lang="vi-VN" altLang="en-US" sz="3200" dirty="0">
                <a:solidFill>
                  <a:srgbClr val="0070C0"/>
                </a:solidFill>
                <a:latin typeface="Times New Roman" pitchFamily="18" charset="0"/>
                <a:cs typeface="Times New Roman" pitchFamily="18" charset="0"/>
              </a:rPr>
              <a:t> </a:t>
            </a:r>
            <a:r>
              <a:rPr lang="en-US" altLang="en-US" sz="3200" dirty="0">
                <a:solidFill>
                  <a:srgbClr val="0070C0"/>
                </a:solidFill>
                <a:latin typeface="Times New Roman" pitchFamily="18" charset="0"/>
                <a:cs typeface="Times New Roman" pitchFamily="18" charset="0"/>
              </a:rPr>
              <a:t>T</a:t>
            </a:r>
            <a:r>
              <a:rPr lang="vi-VN" altLang="en-US" sz="3200" dirty="0">
                <a:solidFill>
                  <a:srgbClr val="0070C0"/>
                </a:solidFill>
                <a:latin typeface="Times New Roman" pitchFamily="18" charset="0"/>
                <a:cs typeface="Times New Roman" pitchFamily="18" charset="0"/>
              </a:rPr>
              <a:t>iết kiệm năng lượng hiệu quả sẽ góp phần tiết kiệm chi phí cho gia đình</a:t>
            </a:r>
            <a:r>
              <a:rPr lang="en-US" altLang="en-US" sz="3200" dirty="0">
                <a:solidFill>
                  <a:srgbClr val="0070C0"/>
                </a:solidFill>
                <a:latin typeface="Times New Roman" pitchFamily="18" charset="0"/>
                <a:cs typeface="Times New Roman" pitchFamily="18" charset="0"/>
              </a:rPr>
              <a:t>,</a:t>
            </a:r>
            <a:r>
              <a:rPr lang="vi-VN" altLang="en-US" sz="3200" dirty="0">
                <a:solidFill>
                  <a:srgbClr val="0070C0"/>
                </a:solidFill>
                <a:latin typeface="Times New Roman" pitchFamily="18" charset="0"/>
                <a:cs typeface="Times New Roman" pitchFamily="18" charset="0"/>
              </a:rPr>
              <a:t> </a:t>
            </a:r>
            <a:r>
              <a:rPr lang="en-US" altLang="en-US" sz="3200" dirty="0">
                <a:solidFill>
                  <a:srgbClr val="0070C0"/>
                </a:solidFill>
                <a:latin typeface="Times New Roman" pitchFamily="18" charset="0"/>
                <a:cs typeface="Times New Roman" pitchFamily="18" charset="0"/>
              </a:rPr>
              <a:t>b</a:t>
            </a:r>
            <a:r>
              <a:rPr lang="vi-VN" altLang="en-US" sz="3200" dirty="0">
                <a:solidFill>
                  <a:srgbClr val="0070C0"/>
                </a:solidFill>
                <a:latin typeface="Times New Roman" pitchFamily="18" charset="0"/>
                <a:cs typeface="Times New Roman" pitchFamily="18" charset="0"/>
              </a:rPr>
              <a:t>ảo vệ môi trường</a:t>
            </a:r>
            <a:endParaRPr lang="en-US" altLang="en-US" sz="3200" dirty="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0966"/>
                                        </p:tgtEl>
                                        <p:attrNameLst>
                                          <p:attrName>style.visibility</p:attrName>
                                        </p:attrNameLst>
                                      </p:cBhvr>
                                      <p:to>
                                        <p:strVal val="visible"/>
                                      </p:to>
                                    </p:set>
                                    <p:animEffect transition="in" filter="wipe(down)">
                                      <p:cBhvr>
                                        <p:cTn id="7" dur="500"/>
                                        <p:tgtEl>
                                          <p:spTgt spid="409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2A5EB5FF-D2B6-4CB8-ADF5-532C12D8F54D}"/>
              </a:ext>
            </a:extLst>
          </p:cNvPr>
          <p:cNvSpPr/>
          <p:nvPr/>
        </p:nvSpPr>
        <p:spPr>
          <a:xfrm>
            <a:off x="0" y="-17463"/>
            <a:ext cx="15544800" cy="8247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13315" name="Rectangle 2">
            <a:extLst>
              <a:ext uri="{FF2B5EF4-FFF2-40B4-BE49-F238E27FC236}">
                <a16:creationId xmlns="" xmlns:a16="http://schemas.microsoft.com/office/drawing/2014/main" id="{FAC267CF-150D-4B16-80CB-B401594BD7A1}"/>
              </a:ext>
            </a:extLst>
          </p:cNvPr>
          <p:cNvSpPr>
            <a:spLocks noChangeArrowheads="1"/>
          </p:cNvSpPr>
          <p:nvPr/>
        </p:nvSpPr>
        <p:spPr bwMode="auto">
          <a:xfrm>
            <a:off x="0" y="-388938"/>
            <a:ext cx="274638" cy="952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5852" tIns="67926" rIns="135852" bIns="67926"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vi-VN" altLang="vi-VN" sz="5300">
              <a:latin typeface=".VnAristote" pitchFamily="34" charset="0"/>
            </a:endParaRPr>
          </a:p>
        </p:txBody>
      </p:sp>
      <p:sp>
        <p:nvSpPr>
          <p:cNvPr id="13316" name="Text Box 7">
            <a:extLst>
              <a:ext uri="{FF2B5EF4-FFF2-40B4-BE49-F238E27FC236}">
                <a16:creationId xmlns="" xmlns:a16="http://schemas.microsoft.com/office/drawing/2014/main" id="{E6D9B5F4-E587-42FB-AE79-17C514C0837C}"/>
              </a:ext>
            </a:extLst>
          </p:cNvPr>
          <p:cNvSpPr txBox="1">
            <a:spLocks noChangeArrowheads="1"/>
          </p:cNvSpPr>
          <p:nvPr/>
        </p:nvSpPr>
        <p:spPr bwMode="auto">
          <a:xfrm>
            <a:off x="3497263" y="7515225"/>
            <a:ext cx="8031162"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vi-VN" sz="4200">
                <a:solidFill>
                  <a:srgbClr val="FF0000"/>
                </a:solidFill>
              </a:rPr>
              <a:t>H</a:t>
            </a:r>
            <a:r>
              <a:rPr lang="en-US" altLang="vi-VN" sz="4200">
                <a:solidFill>
                  <a:srgbClr val="FF0000"/>
                </a:solidFill>
                <a:latin typeface=".VnTime" pitchFamily="34" charset="0"/>
              </a:rPr>
              <a:t>×nh 8.2 H×nh c¾t cña èng lãt</a:t>
            </a:r>
            <a:endParaRPr lang="en-US" altLang="vi-VN" sz="4200">
              <a:solidFill>
                <a:srgbClr val="FF0000"/>
              </a:solidFill>
            </a:endParaRPr>
          </a:p>
        </p:txBody>
      </p:sp>
      <p:sp>
        <p:nvSpPr>
          <p:cNvPr id="13317" name="Rectangle 8">
            <a:extLst>
              <a:ext uri="{FF2B5EF4-FFF2-40B4-BE49-F238E27FC236}">
                <a16:creationId xmlns="" xmlns:a16="http://schemas.microsoft.com/office/drawing/2014/main" id="{63D0FD7D-BFD1-4B25-B257-93939FD9E624}"/>
              </a:ext>
            </a:extLst>
          </p:cNvPr>
          <p:cNvSpPr>
            <a:spLocks noChangeArrowheads="1"/>
          </p:cNvSpPr>
          <p:nvPr/>
        </p:nvSpPr>
        <p:spPr bwMode="auto">
          <a:xfrm>
            <a:off x="3108325" y="182563"/>
            <a:ext cx="9975850" cy="14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vi-VN" sz="4200">
                <a:solidFill>
                  <a:schemeClr val="accent2"/>
                </a:solidFill>
              </a:rPr>
              <a:t>KHÁI NIỆM VỀ BẢN VẼ KĨ THUẬT</a:t>
            </a:r>
          </a:p>
          <a:p>
            <a:pPr eaLnBrk="1" hangingPunct="1"/>
            <a:r>
              <a:rPr lang="en-US" altLang="vi-VN" sz="4200">
                <a:solidFill>
                  <a:schemeClr val="accent2"/>
                </a:solidFill>
              </a:rPr>
              <a:t>                     HÌNH CẮT</a:t>
            </a:r>
          </a:p>
        </p:txBody>
      </p:sp>
      <p:sp>
        <p:nvSpPr>
          <p:cNvPr id="6" name="Rectangle 1">
            <a:extLst>
              <a:ext uri="{FF2B5EF4-FFF2-40B4-BE49-F238E27FC236}">
                <a16:creationId xmlns="" xmlns:a16="http://schemas.microsoft.com/office/drawing/2014/main" id="{76EC2BED-7E70-427B-A5D0-98BD2EBF6654}"/>
              </a:ext>
            </a:extLst>
          </p:cNvPr>
          <p:cNvSpPr/>
          <p:nvPr/>
        </p:nvSpPr>
        <p:spPr>
          <a:xfrm>
            <a:off x="0" y="0"/>
            <a:ext cx="388938"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7" name="Rectangle 1">
            <a:extLst>
              <a:ext uri="{FF2B5EF4-FFF2-40B4-BE49-F238E27FC236}">
                <a16:creationId xmlns="" xmlns:a16="http://schemas.microsoft.com/office/drawing/2014/main" id="{EC901D83-D1F0-4E78-B6DA-172D1873FA9B}"/>
              </a:ext>
            </a:extLst>
          </p:cNvPr>
          <p:cNvSpPr/>
          <p:nvPr/>
        </p:nvSpPr>
        <p:spPr>
          <a:xfrm flipH="1">
            <a:off x="15190788" y="-17463"/>
            <a:ext cx="354012"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pic>
        <p:nvPicPr>
          <p:cNvPr id="13320" name="Picture 1">
            <a:extLst>
              <a:ext uri="{FF2B5EF4-FFF2-40B4-BE49-F238E27FC236}">
                <a16:creationId xmlns="" xmlns:a16="http://schemas.microsoft.com/office/drawing/2014/main" id="{E9EF6FDF-3279-4373-BA3A-5D59AF98E7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7700" y="0"/>
            <a:ext cx="14249400" cy="822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7" descr="bball">
            <a:extLst>
              <a:ext uri="{FF2B5EF4-FFF2-40B4-BE49-F238E27FC236}">
                <a16:creationId xmlns="" xmlns:a16="http://schemas.microsoft.com/office/drawing/2014/main" id="{395F9E13-FB87-49C1-B727-5078CC96F4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42938" y="0"/>
            <a:ext cx="2201862"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Top Corners Rounded 15">
            <a:extLst>
              <a:ext uri="{FF2B5EF4-FFF2-40B4-BE49-F238E27FC236}">
                <a16:creationId xmlns="" xmlns:a16="http://schemas.microsoft.com/office/drawing/2014/main" id="{3C22D35D-006B-42F7-87F3-928ED3A4AC2D}"/>
              </a:ext>
            </a:extLst>
          </p:cNvPr>
          <p:cNvSpPr/>
          <p:nvPr/>
        </p:nvSpPr>
        <p:spPr>
          <a:xfrm rot="5400000">
            <a:off x="-1868487" y="3824287"/>
            <a:ext cx="4318000" cy="581025"/>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en-US" dirty="0">
              <a:latin typeface="Lato Light" panose="020F0502020204030203" pitchFamily="34" charset="0"/>
              <a:ea typeface="Lato Light" panose="020F0502020204030203" pitchFamily="34" charset="0"/>
              <a:cs typeface="Lato Light" panose="020F0502020204030203" pitchFamily="34" charset="0"/>
            </a:endParaRPr>
          </a:p>
        </p:txBody>
      </p:sp>
      <p:sp>
        <p:nvSpPr>
          <p:cNvPr id="14340" name="Freeform 19">
            <a:extLst>
              <a:ext uri="{FF2B5EF4-FFF2-40B4-BE49-F238E27FC236}">
                <a16:creationId xmlns="" xmlns:a16="http://schemas.microsoft.com/office/drawing/2014/main" id="{D9ADAACE-BA73-4487-95B1-33455ECC11EA}"/>
              </a:ext>
            </a:extLst>
          </p:cNvPr>
          <p:cNvSpPr>
            <a:spLocks/>
          </p:cNvSpPr>
          <p:nvPr/>
        </p:nvSpPr>
        <p:spPr bwMode="auto">
          <a:xfrm rot="5400000">
            <a:off x="2763044" y="-4036219"/>
            <a:ext cx="8464550" cy="16581438"/>
          </a:xfrm>
          <a:custGeom>
            <a:avLst/>
            <a:gdLst>
              <a:gd name="T0" fmla="*/ 0 w 1943049"/>
              <a:gd name="T1" fmla="*/ 0 h 1943049"/>
              <a:gd name="T2" fmla="*/ 2147483647 w 1943049"/>
              <a:gd name="T3" fmla="*/ 2147483647 h 1943049"/>
              <a:gd name="T4" fmla="*/ 0 w 1943049"/>
              <a:gd name="T5" fmla="*/ 2147483647 h 1943049"/>
              <a:gd name="T6" fmla="*/ 0 60000 65536"/>
              <a:gd name="T7" fmla="*/ 0 60000 65536"/>
              <a:gd name="T8" fmla="*/ 0 60000 65536"/>
              <a:gd name="T9" fmla="*/ 0 w 1943049"/>
              <a:gd name="T10" fmla="*/ 0 h 1943049"/>
              <a:gd name="T11" fmla="*/ 1943049 w 1943049"/>
              <a:gd name="T12" fmla="*/ 1943049 h 1943049"/>
            </a:gdLst>
            <a:ahLst/>
            <a:cxnLst>
              <a:cxn ang="T6">
                <a:pos x="T0" y="T1"/>
              </a:cxn>
              <a:cxn ang="T7">
                <a:pos x="T2" y="T3"/>
              </a:cxn>
              <a:cxn ang="T8">
                <a:pos x="T4" y="T5"/>
              </a:cxn>
            </a:cxnLst>
            <a:rect l="T9" t="T10" r="T11" b="T12"/>
            <a:pathLst>
              <a:path w="1943049" h="1943049">
                <a:moveTo>
                  <a:pt x="0" y="0"/>
                </a:moveTo>
                <a:cubicBezTo>
                  <a:pt x="1073116" y="0"/>
                  <a:pt x="1943049" y="869933"/>
                  <a:pt x="1943049" y="1943049"/>
                </a:cubicBezTo>
                <a:lnTo>
                  <a:pt x="0" y="1943049"/>
                </a:lnTo>
                <a:lnTo>
                  <a:pt x="0" y="0"/>
                </a:lnTo>
                <a:close/>
              </a:path>
            </a:pathLst>
          </a:custGeom>
          <a:solidFill>
            <a:srgbClr val="00B0F0">
              <a:alpha val="5882"/>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35852" tIns="67926" rIns="135852" bIns="6792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pic>
        <p:nvPicPr>
          <p:cNvPr id="14341" name="Picture 2" descr="Screen Clipping">
            <a:extLst>
              <a:ext uri="{FF2B5EF4-FFF2-40B4-BE49-F238E27FC236}">
                <a16:creationId xmlns="" xmlns:a16="http://schemas.microsoft.com/office/drawing/2014/main" id="{415C5006-0854-4644-800C-B62EE0DA67B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12725"/>
            <a:ext cx="1554163"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Title 13">
            <a:extLst>
              <a:ext uri="{FF2B5EF4-FFF2-40B4-BE49-F238E27FC236}">
                <a16:creationId xmlns="" xmlns:a16="http://schemas.microsoft.com/office/drawing/2014/main" id="{F7011086-A394-41FE-894F-A257B6173D7B}"/>
              </a:ext>
            </a:extLst>
          </p:cNvPr>
          <p:cNvSpPr txBox="1">
            <a:spLocks/>
          </p:cNvSpPr>
          <p:nvPr/>
        </p:nvSpPr>
        <p:spPr bwMode="auto">
          <a:xfrm>
            <a:off x="2849563" y="312738"/>
            <a:ext cx="3673475"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3200" b="1" dirty="0" err="1">
                <a:solidFill>
                  <a:srgbClr val="4ABFB6"/>
                </a:solidFill>
                <a:latin typeface="Times New Roman" pitchFamily="18" charset="0"/>
                <a:cs typeface="Times New Roman" pitchFamily="18" charset="0"/>
              </a:rPr>
              <a:t>Luyện</a:t>
            </a:r>
            <a:r>
              <a:rPr lang="en-US" altLang="en-US" sz="3200" b="1" dirty="0">
                <a:solidFill>
                  <a:srgbClr val="4ABFB6"/>
                </a:solidFill>
                <a:latin typeface="Times New Roman" pitchFamily="18" charset="0"/>
                <a:cs typeface="Times New Roman" pitchFamily="18" charset="0"/>
              </a:rPr>
              <a:t> </a:t>
            </a:r>
            <a:r>
              <a:rPr lang="en-US" altLang="en-US" sz="3200" b="1" dirty="0" err="1">
                <a:solidFill>
                  <a:srgbClr val="4ABFB6"/>
                </a:solidFill>
                <a:latin typeface="Times New Roman" pitchFamily="18" charset="0"/>
                <a:cs typeface="Times New Roman" pitchFamily="18" charset="0"/>
              </a:rPr>
              <a:t>tập</a:t>
            </a:r>
            <a:endParaRPr lang="en-US" altLang="en-US" sz="3200" b="1" dirty="0">
              <a:solidFill>
                <a:srgbClr val="4ABFB6"/>
              </a:solidFill>
              <a:latin typeface="Times New Roman" pitchFamily="18" charset="0"/>
              <a:cs typeface="Times New Roman" pitchFamily="18" charset="0"/>
            </a:endParaRPr>
          </a:p>
        </p:txBody>
      </p:sp>
      <p:sp>
        <p:nvSpPr>
          <p:cNvPr id="19463" name="Rectangle 1">
            <a:extLst>
              <a:ext uri="{FF2B5EF4-FFF2-40B4-BE49-F238E27FC236}">
                <a16:creationId xmlns="" xmlns:a16="http://schemas.microsoft.com/office/drawing/2014/main" id="{33D58D3E-9C9D-44DE-8FC2-57151B5FEBC8}"/>
              </a:ext>
            </a:extLst>
          </p:cNvPr>
          <p:cNvSpPr>
            <a:spLocks noChangeArrowheads="1"/>
          </p:cNvSpPr>
          <p:nvPr/>
        </p:nvSpPr>
        <p:spPr bwMode="auto">
          <a:xfrm>
            <a:off x="1295400" y="1420813"/>
            <a:ext cx="12695238" cy="1614506"/>
          </a:xfrm>
          <a:prstGeom prst="rect">
            <a:avLst/>
          </a:prstGeom>
          <a:noFill/>
          <a:ln>
            <a:noFill/>
          </a:ln>
        </p:spPr>
        <p:txBody>
          <a:bodyPr lIns="135852" tIns="67926" rIns="135852" bIns="67926">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defRPr/>
            </a:pPr>
            <a:r>
              <a:rPr lang="en-US" altLang="en-US" sz="3200" dirty="0" smtClean="0">
                <a:solidFill>
                  <a:srgbClr val="C00000"/>
                </a:solidFill>
                <a:cs typeface="Times New Roman" pitchFamily="18" charset="0"/>
              </a:rPr>
              <a:t>[?]</a:t>
            </a:r>
            <a:r>
              <a:rPr lang="vi-VN" altLang="en-US" sz="3200" dirty="0" smtClean="0">
                <a:solidFill>
                  <a:srgbClr val="C00000"/>
                </a:solidFill>
                <a:cs typeface="Times New Roman" pitchFamily="18" charset="0"/>
              </a:rPr>
              <a:t>Chỉ </a:t>
            </a:r>
            <a:r>
              <a:rPr lang="vi-VN" altLang="en-US" sz="3200" dirty="0">
                <a:solidFill>
                  <a:srgbClr val="C00000"/>
                </a:solidFill>
                <a:cs typeface="Times New Roman" pitchFamily="18" charset="0"/>
              </a:rPr>
              <a:t>ra những biểu hiện sử dụng năng lượng chưa tiết kiệm trong gia đình em</a:t>
            </a:r>
            <a:r>
              <a:rPr lang="en-US" altLang="en-US" sz="3200" dirty="0">
                <a:solidFill>
                  <a:srgbClr val="C00000"/>
                </a:solidFill>
                <a:cs typeface="Times New Roman" pitchFamily="18" charset="0"/>
              </a:rPr>
              <a:t>?</a:t>
            </a:r>
            <a:r>
              <a:rPr lang="vi-VN" altLang="en-US" sz="3200" dirty="0">
                <a:solidFill>
                  <a:srgbClr val="C00000"/>
                </a:solidFill>
                <a:cs typeface="Times New Roman" pitchFamily="18" charset="0"/>
              </a:rPr>
              <a:t> </a:t>
            </a:r>
            <a:r>
              <a:rPr lang="en-US" altLang="en-US" sz="3200" dirty="0">
                <a:solidFill>
                  <a:srgbClr val="C00000"/>
                </a:solidFill>
                <a:cs typeface="Times New Roman" pitchFamily="18" charset="0"/>
              </a:rPr>
              <a:t>Đ</a:t>
            </a:r>
            <a:r>
              <a:rPr lang="vi-VN" altLang="en-US" sz="3200" dirty="0">
                <a:solidFill>
                  <a:srgbClr val="C00000"/>
                </a:solidFill>
                <a:cs typeface="Times New Roman" pitchFamily="18" charset="0"/>
              </a:rPr>
              <a:t>ề xuất những việc làm cụ thể để sử dụng năng lượng trong gia đình em sao cho tiết kiệm</a:t>
            </a:r>
            <a:r>
              <a:rPr lang="en-US" altLang="en-US" sz="3200" dirty="0">
                <a:solidFill>
                  <a:srgbClr val="C00000"/>
                </a:solidFill>
                <a:cs typeface="Times New Roman" pitchFamily="18" charset="0"/>
              </a:rPr>
              <a:t>?</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62"/>
                                        </p:tgtEl>
                                        <p:attrNameLst>
                                          <p:attrName>style.visibility</p:attrName>
                                        </p:attrNameLst>
                                      </p:cBhvr>
                                      <p:to>
                                        <p:strVal val="visible"/>
                                      </p:to>
                                    </p:set>
                                    <p:anim calcmode="lin" valueType="num">
                                      <p:cBhvr additive="base">
                                        <p:cTn id="7" dur="500" fill="hold"/>
                                        <p:tgtEl>
                                          <p:spTgt spid="19462"/>
                                        </p:tgtEl>
                                        <p:attrNameLst>
                                          <p:attrName>ppt_x</p:attrName>
                                        </p:attrNameLst>
                                      </p:cBhvr>
                                      <p:tavLst>
                                        <p:tav tm="0">
                                          <p:val>
                                            <p:strVal val="0-#ppt_w/2"/>
                                          </p:val>
                                        </p:tav>
                                        <p:tav tm="100000">
                                          <p:val>
                                            <p:strVal val="#ppt_x"/>
                                          </p:val>
                                        </p:tav>
                                      </p:tavLst>
                                    </p:anim>
                                    <p:anim calcmode="lin" valueType="num">
                                      <p:cBhvr additive="base">
                                        <p:cTn id="8" dur="500" fill="hold"/>
                                        <p:tgtEl>
                                          <p:spTgt spid="1946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9463"/>
                                        </p:tgtEl>
                                        <p:attrNameLst>
                                          <p:attrName>style.visibility</p:attrName>
                                        </p:attrNameLst>
                                      </p:cBhvr>
                                      <p:to>
                                        <p:strVal val="visible"/>
                                      </p:to>
                                    </p:set>
                                    <p:animEffect transition="in" filter="fade">
                                      <p:cBhvr>
                                        <p:cTn id="13" dur="500"/>
                                        <p:tgtEl>
                                          <p:spTgt spid="194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7" descr="bball">
            <a:extLst>
              <a:ext uri="{FF2B5EF4-FFF2-40B4-BE49-F238E27FC236}">
                <a16:creationId xmlns="" xmlns:a16="http://schemas.microsoft.com/office/drawing/2014/main" id="{C405A632-8141-457A-A8A7-6A6769F387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42938" y="0"/>
            <a:ext cx="2201862"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Top Corners Rounded 15">
            <a:extLst>
              <a:ext uri="{FF2B5EF4-FFF2-40B4-BE49-F238E27FC236}">
                <a16:creationId xmlns="" xmlns:a16="http://schemas.microsoft.com/office/drawing/2014/main" id="{7921E226-0E9F-4696-9A90-98891C8AC3BB}"/>
              </a:ext>
            </a:extLst>
          </p:cNvPr>
          <p:cNvSpPr/>
          <p:nvPr/>
        </p:nvSpPr>
        <p:spPr>
          <a:xfrm rot="5400000">
            <a:off x="-1868487" y="3824287"/>
            <a:ext cx="4318000" cy="581025"/>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en-US" dirty="0">
              <a:latin typeface="Lato Light" panose="020F0502020204030203" pitchFamily="34" charset="0"/>
              <a:ea typeface="Lato Light" panose="020F0502020204030203" pitchFamily="34" charset="0"/>
              <a:cs typeface="Lato Light" panose="020F0502020204030203" pitchFamily="34" charset="0"/>
            </a:endParaRPr>
          </a:p>
        </p:txBody>
      </p:sp>
      <p:sp>
        <p:nvSpPr>
          <p:cNvPr id="15364" name="Freeform 19">
            <a:extLst>
              <a:ext uri="{FF2B5EF4-FFF2-40B4-BE49-F238E27FC236}">
                <a16:creationId xmlns="" xmlns:a16="http://schemas.microsoft.com/office/drawing/2014/main" id="{A330E420-4AB8-47B0-9291-BFB70B54B401}"/>
              </a:ext>
            </a:extLst>
          </p:cNvPr>
          <p:cNvSpPr>
            <a:spLocks/>
          </p:cNvSpPr>
          <p:nvPr/>
        </p:nvSpPr>
        <p:spPr bwMode="auto">
          <a:xfrm rot="5400000">
            <a:off x="3677445" y="-4058443"/>
            <a:ext cx="8462963" cy="16579850"/>
          </a:xfrm>
          <a:custGeom>
            <a:avLst/>
            <a:gdLst>
              <a:gd name="T0" fmla="*/ 0 w 1943049"/>
              <a:gd name="T1" fmla="*/ 0 h 1943049"/>
              <a:gd name="T2" fmla="*/ 2147483647 w 1943049"/>
              <a:gd name="T3" fmla="*/ 2147483647 h 1943049"/>
              <a:gd name="T4" fmla="*/ 0 w 1943049"/>
              <a:gd name="T5" fmla="*/ 2147483647 h 1943049"/>
              <a:gd name="T6" fmla="*/ 0 60000 65536"/>
              <a:gd name="T7" fmla="*/ 0 60000 65536"/>
              <a:gd name="T8" fmla="*/ 0 60000 65536"/>
              <a:gd name="T9" fmla="*/ 0 w 1943049"/>
              <a:gd name="T10" fmla="*/ 0 h 1943049"/>
              <a:gd name="T11" fmla="*/ 1943049 w 1943049"/>
              <a:gd name="T12" fmla="*/ 1943049 h 1943049"/>
            </a:gdLst>
            <a:ahLst/>
            <a:cxnLst>
              <a:cxn ang="T6">
                <a:pos x="T0" y="T1"/>
              </a:cxn>
              <a:cxn ang="T7">
                <a:pos x="T2" y="T3"/>
              </a:cxn>
              <a:cxn ang="T8">
                <a:pos x="T4" y="T5"/>
              </a:cxn>
            </a:cxnLst>
            <a:rect l="T9" t="T10" r="T11" b="T12"/>
            <a:pathLst>
              <a:path w="1943049" h="1943049">
                <a:moveTo>
                  <a:pt x="0" y="0"/>
                </a:moveTo>
                <a:cubicBezTo>
                  <a:pt x="1073116" y="0"/>
                  <a:pt x="1943049" y="869933"/>
                  <a:pt x="1943049" y="1943049"/>
                </a:cubicBezTo>
                <a:lnTo>
                  <a:pt x="0" y="1943049"/>
                </a:lnTo>
                <a:lnTo>
                  <a:pt x="0" y="0"/>
                </a:lnTo>
                <a:close/>
              </a:path>
            </a:pathLst>
          </a:custGeom>
          <a:solidFill>
            <a:srgbClr val="00B0F0">
              <a:alpha val="5882"/>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35852" tIns="67926" rIns="135852" bIns="6792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20485" name="Rectangle 1">
            <a:extLst>
              <a:ext uri="{FF2B5EF4-FFF2-40B4-BE49-F238E27FC236}">
                <a16:creationId xmlns="" xmlns:a16="http://schemas.microsoft.com/office/drawing/2014/main" id="{A6D0F519-3129-4E55-989A-8A1B26B2CE22}"/>
              </a:ext>
            </a:extLst>
          </p:cNvPr>
          <p:cNvSpPr>
            <a:spLocks noChangeArrowheads="1"/>
          </p:cNvSpPr>
          <p:nvPr/>
        </p:nvSpPr>
        <p:spPr bwMode="auto">
          <a:xfrm>
            <a:off x="1144588" y="1417638"/>
            <a:ext cx="13309600" cy="210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3200" b="1" dirty="0">
                <a:solidFill>
                  <a:srgbClr val="339966"/>
                </a:solidFill>
                <a:latin typeface="Times New Roman" pitchFamily="18" charset="0"/>
                <a:cs typeface="Times New Roman" pitchFamily="18" charset="0"/>
              </a:rPr>
              <a:t>1. B</a:t>
            </a:r>
            <a:r>
              <a:rPr lang="vi-VN" altLang="en-US" sz="3200" b="1" dirty="0">
                <a:solidFill>
                  <a:srgbClr val="339966"/>
                </a:solidFill>
                <a:latin typeface="Times New Roman" pitchFamily="18" charset="0"/>
                <a:cs typeface="Times New Roman" pitchFamily="18" charset="0"/>
              </a:rPr>
              <a:t>ạn Huy nói </a:t>
            </a:r>
            <a:r>
              <a:rPr lang="en-US" altLang="en-US" sz="3200" b="1" dirty="0">
                <a:solidFill>
                  <a:srgbClr val="339966"/>
                </a:solidFill>
                <a:latin typeface="Times New Roman" pitchFamily="18" charset="0"/>
                <a:cs typeface="Times New Roman" pitchFamily="18" charset="0"/>
              </a:rPr>
              <a:t>“N</a:t>
            </a:r>
            <a:r>
              <a:rPr lang="vi-VN" altLang="en-US" sz="3200" b="1" dirty="0">
                <a:solidFill>
                  <a:srgbClr val="339966"/>
                </a:solidFill>
                <a:latin typeface="Times New Roman" pitchFamily="18" charset="0"/>
                <a:cs typeface="Times New Roman" pitchFamily="18" charset="0"/>
              </a:rPr>
              <a:t>hà thông minh biết con người đang ở đâu </a:t>
            </a:r>
            <a:r>
              <a:rPr lang="en-US" altLang="en-US" sz="3200" b="1" dirty="0" err="1">
                <a:solidFill>
                  <a:srgbClr val="339966"/>
                </a:solidFill>
                <a:latin typeface="Times New Roman" pitchFamily="18" charset="0"/>
                <a:cs typeface="Times New Roman" pitchFamily="18" charset="0"/>
              </a:rPr>
              <a:t>trong</a:t>
            </a:r>
            <a:r>
              <a:rPr lang="vi-VN" altLang="en-US" sz="3200" b="1" dirty="0">
                <a:solidFill>
                  <a:srgbClr val="339966"/>
                </a:solidFill>
                <a:latin typeface="Times New Roman" pitchFamily="18" charset="0"/>
                <a:cs typeface="Times New Roman" pitchFamily="18" charset="0"/>
              </a:rPr>
              <a:t> ngôi nhà để bật và xuất hiện như thế thật là tiết kiệm</a:t>
            </a:r>
            <a:r>
              <a:rPr lang="en-US" altLang="en-US" sz="3200" b="1" dirty="0">
                <a:solidFill>
                  <a:srgbClr val="339966"/>
                </a:solidFill>
                <a:latin typeface="Times New Roman" pitchFamily="18" charset="0"/>
                <a:cs typeface="Times New Roman" pitchFamily="18" charset="0"/>
              </a:rPr>
              <a:t>”.</a:t>
            </a:r>
            <a:r>
              <a:rPr lang="vi-VN" altLang="en-US" sz="3200" b="1" dirty="0">
                <a:solidFill>
                  <a:srgbClr val="339966"/>
                </a:solidFill>
                <a:latin typeface="Times New Roman" pitchFamily="18" charset="0"/>
                <a:cs typeface="Times New Roman" pitchFamily="18" charset="0"/>
              </a:rPr>
              <a:t> bạn </a:t>
            </a:r>
            <a:r>
              <a:rPr lang="en-US" altLang="en-US" sz="3200" b="1" dirty="0" err="1">
                <a:solidFill>
                  <a:srgbClr val="339966"/>
                </a:solidFill>
                <a:latin typeface="Times New Roman" pitchFamily="18" charset="0"/>
                <a:cs typeface="Times New Roman" pitchFamily="18" charset="0"/>
              </a:rPr>
              <a:t>Lan</a:t>
            </a:r>
            <a:r>
              <a:rPr lang="vi-VN" altLang="en-US" sz="3200" b="1" dirty="0">
                <a:solidFill>
                  <a:srgbClr val="339966"/>
                </a:solidFill>
                <a:latin typeface="Times New Roman" pitchFamily="18" charset="0"/>
                <a:cs typeface="Times New Roman" pitchFamily="18" charset="0"/>
              </a:rPr>
              <a:t> nói nhà thông minh lắp đặt rất nhiều thiết bị điều khiển</a:t>
            </a:r>
            <a:r>
              <a:rPr lang="en-US" altLang="en-US" sz="3200" b="1" dirty="0">
                <a:solidFill>
                  <a:srgbClr val="339966"/>
                </a:solidFill>
                <a:latin typeface="Times New Roman" pitchFamily="18" charset="0"/>
                <a:cs typeface="Times New Roman" pitchFamily="18" charset="0"/>
              </a:rPr>
              <a:t>,</a:t>
            </a:r>
            <a:r>
              <a:rPr lang="vi-VN" altLang="en-US" sz="3200" b="1" dirty="0">
                <a:solidFill>
                  <a:srgbClr val="339966"/>
                </a:solidFill>
                <a:latin typeface="Times New Roman" pitchFamily="18" charset="0"/>
                <a:cs typeface="Times New Roman" pitchFamily="18" charset="0"/>
              </a:rPr>
              <a:t> đồ dùng sử dụng năng lượng điện như vậy  thật sự</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cũng</a:t>
            </a:r>
            <a:r>
              <a:rPr lang="vi-VN" altLang="en-US" sz="3200" b="1" dirty="0">
                <a:solidFill>
                  <a:srgbClr val="339966"/>
                </a:solidFill>
                <a:latin typeface="Times New Roman" pitchFamily="18" charset="0"/>
                <a:cs typeface="Times New Roman" pitchFamily="18" charset="0"/>
              </a:rPr>
              <a:t> không  tiết kiệm. </a:t>
            </a:r>
            <a:r>
              <a:rPr lang="en-US" altLang="en-US" sz="3200" b="1" dirty="0">
                <a:solidFill>
                  <a:srgbClr val="339966"/>
                </a:solidFill>
                <a:latin typeface="Times New Roman" pitchFamily="18" charset="0"/>
                <a:cs typeface="Times New Roman" pitchFamily="18" charset="0"/>
              </a:rPr>
              <a:t>N</a:t>
            </a:r>
            <a:r>
              <a:rPr lang="vi-VN" altLang="en-US" sz="3200" b="1" dirty="0">
                <a:solidFill>
                  <a:srgbClr val="339966"/>
                </a:solidFill>
                <a:latin typeface="Times New Roman" pitchFamily="18" charset="0"/>
                <a:cs typeface="Times New Roman" pitchFamily="18" charset="0"/>
              </a:rPr>
              <a:t>êu nhận xét về các ý kiến trên</a:t>
            </a:r>
            <a:r>
              <a:rPr lang="en-US" altLang="en-US" sz="3200" b="1" dirty="0">
                <a:solidFill>
                  <a:srgbClr val="339966"/>
                </a:solidFill>
                <a:latin typeface="Times New Roman" pitchFamily="18" charset="0"/>
                <a:cs typeface="Times New Roman" pitchFamily="18" charset="0"/>
              </a:rPr>
              <a:t>.</a:t>
            </a:r>
          </a:p>
        </p:txBody>
      </p:sp>
      <p:pic>
        <p:nvPicPr>
          <p:cNvPr id="15366" name="Picture 12" descr="Screen Clipping">
            <a:extLst>
              <a:ext uri="{FF2B5EF4-FFF2-40B4-BE49-F238E27FC236}">
                <a16:creationId xmlns="" xmlns:a16="http://schemas.microsoft.com/office/drawing/2014/main" id="{7C11DBEB-DE24-4D2B-882D-E555B511A59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62113" y="457200"/>
            <a:ext cx="1392237"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7" name="Rectangle 13">
            <a:extLst>
              <a:ext uri="{FF2B5EF4-FFF2-40B4-BE49-F238E27FC236}">
                <a16:creationId xmlns="" xmlns:a16="http://schemas.microsoft.com/office/drawing/2014/main" id="{BD3F4306-CDEC-481F-82BD-A83648FBAF2A}"/>
              </a:ext>
            </a:extLst>
          </p:cNvPr>
          <p:cNvSpPr>
            <a:spLocks noChangeArrowheads="1"/>
          </p:cNvSpPr>
          <p:nvPr/>
        </p:nvSpPr>
        <p:spPr bwMode="auto">
          <a:xfrm>
            <a:off x="3497263" y="639763"/>
            <a:ext cx="2447925" cy="62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200" b="1" dirty="0" err="1">
                <a:solidFill>
                  <a:srgbClr val="3DB043"/>
                </a:solidFill>
                <a:latin typeface="Times New Roman" pitchFamily="18" charset="0"/>
                <a:cs typeface="Times New Roman" pitchFamily="18" charset="0"/>
              </a:rPr>
              <a:t>Vận</a:t>
            </a:r>
            <a:r>
              <a:rPr lang="en-US" altLang="en-US" sz="3200" b="1" dirty="0">
                <a:solidFill>
                  <a:srgbClr val="3DB043"/>
                </a:solidFill>
                <a:latin typeface="Times New Roman" pitchFamily="18" charset="0"/>
                <a:cs typeface="Times New Roman" pitchFamily="18" charset="0"/>
              </a:rPr>
              <a:t> </a:t>
            </a:r>
            <a:r>
              <a:rPr lang="en-US" altLang="en-US" sz="3200" b="1" dirty="0" err="1">
                <a:solidFill>
                  <a:srgbClr val="3DB043"/>
                </a:solidFill>
                <a:latin typeface="Times New Roman" pitchFamily="18" charset="0"/>
                <a:cs typeface="Times New Roman" pitchFamily="18" charset="0"/>
              </a:rPr>
              <a:t>dụng</a:t>
            </a:r>
            <a:endParaRPr lang="en-US" altLang="en-US" sz="3200" b="1" dirty="0">
              <a:solidFill>
                <a:srgbClr val="3DB043"/>
              </a:solidFill>
              <a:latin typeface="Times New Roman" pitchFamily="18" charset="0"/>
              <a:cs typeface="Times New Roman" pitchFamily="18" charset="0"/>
            </a:endParaRPr>
          </a:p>
        </p:txBody>
      </p:sp>
      <p:sp>
        <p:nvSpPr>
          <p:cNvPr id="20488" name="Rectangle 15">
            <a:extLst>
              <a:ext uri="{FF2B5EF4-FFF2-40B4-BE49-F238E27FC236}">
                <a16:creationId xmlns="" xmlns:a16="http://schemas.microsoft.com/office/drawing/2014/main" id="{E28F600A-FDF3-41BD-B941-9EBD8F8563B8}"/>
              </a:ext>
            </a:extLst>
          </p:cNvPr>
          <p:cNvSpPr>
            <a:spLocks noChangeArrowheads="1"/>
          </p:cNvSpPr>
          <p:nvPr/>
        </p:nvSpPr>
        <p:spPr bwMode="auto">
          <a:xfrm>
            <a:off x="1066800" y="4114800"/>
            <a:ext cx="13311188" cy="1122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200" b="1" dirty="0">
                <a:solidFill>
                  <a:srgbClr val="339966"/>
                </a:solidFill>
                <a:latin typeface="Times New Roman" pitchFamily="18" charset="0"/>
                <a:cs typeface="Times New Roman" pitchFamily="18" charset="0"/>
              </a:rPr>
              <a:t>2. </a:t>
            </a:r>
            <a:r>
              <a:rPr lang="en-US" altLang="en-US" sz="3200" b="1" dirty="0" err="1">
                <a:solidFill>
                  <a:srgbClr val="339966"/>
                </a:solidFill>
                <a:latin typeface="Times New Roman" pitchFamily="18" charset="0"/>
                <a:cs typeface="Times New Roman" pitchFamily="18" charset="0"/>
              </a:rPr>
              <a:t>Nếu</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được</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lắp</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đặt</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các</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hệ</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thống</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thông</a:t>
            </a:r>
            <a:r>
              <a:rPr lang="en-US" altLang="en-US" sz="3200" b="1" dirty="0">
                <a:solidFill>
                  <a:srgbClr val="339966"/>
                </a:solidFill>
                <a:latin typeface="Times New Roman" pitchFamily="18" charset="0"/>
                <a:cs typeface="Times New Roman" pitchFamily="18" charset="0"/>
              </a:rPr>
              <a:t> minh </a:t>
            </a:r>
            <a:r>
              <a:rPr lang="en-US" altLang="en-US" sz="3200" b="1" dirty="0" err="1">
                <a:solidFill>
                  <a:srgbClr val="339966"/>
                </a:solidFill>
                <a:latin typeface="Times New Roman" pitchFamily="18" charset="0"/>
                <a:cs typeface="Times New Roman" pitchFamily="18" charset="0"/>
              </a:rPr>
              <a:t>trong</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ngôi</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nhà</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của</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mình</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thì</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em</a:t>
            </a:r>
            <a:r>
              <a:rPr lang="en-US" altLang="en-US" sz="3200" b="1" dirty="0">
                <a:solidFill>
                  <a:srgbClr val="339966"/>
                </a:solidFill>
                <a:latin typeface="Times New Roman" pitchFamily="18" charset="0"/>
                <a:cs typeface="Times New Roman" pitchFamily="18" charset="0"/>
              </a:rPr>
              <a:t> </a:t>
            </a:r>
            <a:r>
              <a:rPr lang="vi-VN" altLang="en-US" sz="3200" b="1" dirty="0">
                <a:solidFill>
                  <a:srgbClr val="339966"/>
                </a:solidFill>
                <a:latin typeface="Times New Roman" pitchFamily="18" charset="0"/>
                <a:cs typeface="Times New Roman" pitchFamily="18" charset="0"/>
              </a:rPr>
              <a:t>sẽ lắp đặt </a:t>
            </a:r>
            <a:r>
              <a:rPr lang="en-US" altLang="en-US" sz="3200" b="1" dirty="0" err="1">
                <a:solidFill>
                  <a:srgbClr val="339966"/>
                </a:solidFill>
                <a:latin typeface="Times New Roman" pitchFamily="18" charset="0"/>
                <a:cs typeface="Times New Roman" pitchFamily="18" charset="0"/>
              </a:rPr>
              <a:t>hệ</a:t>
            </a:r>
            <a:r>
              <a:rPr lang="en-US" altLang="en-US" sz="3200" b="1" dirty="0">
                <a:solidFill>
                  <a:srgbClr val="339966"/>
                </a:solidFill>
                <a:latin typeface="Times New Roman" pitchFamily="18" charset="0"/>
                <a:cs typeface="Times New Roman" pitchFamily="18" charset="0"/>
              </a:rPr>
              <a:t> </a:t>
            </a:r>
            <a:r>
              <a:rPr lang="en-US" altLang="en-US" sz="3200" b="1" dirty="0" err="1">
                <a:solidFill>
                  <a:srgbClr val="339966"/>
                </a:solidFill>
                <a:latin typeface="Times New Roman" pitchFamily="18" charset="0"/>
                <a:cs typeface="Times New Roman" pitchFamily="18" charset="0"/>
              </a:rPr>
              <a:t>thống</a:t>
            </a:r>
            <a:r>
              <a:rPr lang="vi-VN" altLang="en-US" sz="3200" b="1" dirty="0">
                <a:solidFill>
                  <a:srgbClr val="339966"/>
                </a:solidFill>
                <a:latin typeface="Times New Roman" pitchFamily="18" charset="0"/>
                <a:cs typeface="Times New Roman" pitchFamily="18" charset="0"/>
              </a:rPr>
              <a:t> gì</a:t>
            </a:r>
            <a:r>
              <a:rPr lang="en-US" altLang="en-US" sz="3200" b="1" dirty="0">
                <a:solidFill>
                  <a:srgbClr val="339966"/>
                </a:solidFill>
                <a:latin typeface="Times New Roman" pitchFamily="18" charset="0"/>
                <a:cs typeface="Times New Roman" pitchFamily="18" charset="0"/>
              </a:rPr>
              <a:t>? </a:t>
            </a:r>
            <a:r>
              <a:rPr lang="vi-VN" altLang="en-US" sz="3200" b="1" dirty="0">
                <a:solidFill>
                  <a:srgbClr val="339966"/>
                </a:solidFill>
                <a:latin typeface="Times New Roman" pitchFamily="18" charset="0"/>
                <a:cs typeface="Times New Roman" pitchFamily="18" charset="0"/>
              </a:rPr>
              <a:t> </a:t>
            </a:r>
            <a:r>
              <a:rPr lang="en-US" altLang="en-US" sz="3200" b="1" dirty="0">
                <a:solidFill>
                  <a:srgbClr val="339966"/>
                </a:solidFill>
                <a:latin typeface="Times New Roman" pitchFamily="18" charset="0"/>
                <a:cs typeface="Times New Roman" pitchFamily="18" charset="0"/>
              </a:rPr>
              <a:t>G</a:t>
            </a:r>
            <a:r>
              <a:rPr lang="vi-VN" altLang="en-US" sz="3200" b="1" dirty="0">
                <a:solidFill>
                  <a:srgbClr val="339966"/>
                </a:solidFill>
                <a:latin typeface="Times New Roman" pitchFamily="18" charset="0"/>
                <a:cs typeface="Times New Roman" pitchFamily="18" charset="0"/>
              </a:rPr>
              <a:t>iải thích về  sự lựa chọn của </a:t>
            </a:r>
            <a:r>
              <a:rPr lang="vi-VN" altLang="en-US" sz="3200" b="1" dirty="0" smtClean="0">
                <a:solidFill>
                  <a:srgbClr val="339966"/>
                </a:solidFill>
                <a:latin typeface="Times New Roman" pitchFamily="18" charset="0"/>
                <a:cs typeface="Times New Roman" pitchFamily="18" charset="0"/>
              </a:rPr>
              <a:t>em</a:t>
            </a:r>
            <a:r>
              <a:rPr lang="en-US" altLang="en-US" sz="3200" b="1" dirty="0" smtClean="0">
                <a:solidFill>
                  <a:srgbClr val="339966"/>
                </a:solidFill>
                <a:latin typeface="Times New Roman" pitchFamily="18" charset="0"/>
                <a:cs typeface="Times New Roman" pitchFamily="18" charset="0"/>
              </a:rPr>
              <a:t>?</a:t>
            </a:r>
            <a:endParaRPr lang="en-US" altLang="en-US" sz="3200" b="1" dirty="0">
              <a:solidFill>
                <a:srgbClr val="339966"/>
              </a:solidFill>
              <a:latin typeface="Times New Roman" pitchFamily="18" charset="0"/>
              <a:cs typeface="Times New Roman" pitchFamily="18" charset="0"/>
            </a:endParaRP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87"/>
                                        </p:tgtEl>
                                        <p:attrNameLst>
                                          <p:attrName>style.visibility</p:attrName>
                                        </p:attrNameLst>
                                      </p:cBhvr>
                                      <p:to>
                                        <p:strVal val="visible"/>
                                      </p:to>
                                    </p:set>
                                    <p:animEffect transition="in" filter="fade">
                                      <p:cBhvr>
                                        <p:cTn id="7" dur="500"/>
                                        <p:tgtEl>
                                          <p:spTgt spid="2048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485"/>
                                        </p:tgtEl>
                                        <p:attrNameLst>
                                          <p:attrName>style.visibility</p:attrName>
                                        </p:attrNameLst>
                                      </p:cBhvr>
                                      <p:to>
                                        <p:strVal val="visible"/>
                                      </p:to>
                                    </p:set>
                                    <p:animEffect transition="in" filter="fade">
                                      <p:cBhvr>
                                        <p:cTn id="12" dur="500"/>
                                        <p:tgtEl>
                                          <p:spTgt spid="2048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488"/>
                                        </p:tgtEl>
                                        <p:attrNameLst>
                                          <p:attrName>style.visibility</p:attrName>
                                        </p:attrNameLst>
                                      </p:cBhvr>
                                      <p:to>
                                        <p:strVal val="visible"/>
                                      </p:to>
                                    </p:set>
                                    <p:animEffect transition="in" filter="fade">
                                      <p:cBhvr>
                                        <p:cTn id="17" dur="500"/>
                                        <p:tgtEl>
                                          <p:spTgt spid="20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p:bldP spid="20487" grpId="0"/>
      <p:bldP spid="2048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EJ1450">
            <a:extLst>
              <a:ext uri="{FF2B5EF4-FFF2-40B4-BE49-F238E27FC236}">
                <a16:creationId xmlns="" xmlns:a16="http://schemas.microsoft.com/office/drawing/2014/main" id="{FE57740C-0745-45C4-BD1E-9B73A3B2FA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5544800" cy="822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 Box 3">
            <a:extLst>
              <a:ext uri="{FF2B5EF4-FFF2-40B4-BE49-F238E27FC236}">
                <a16:creationId xmlns="" xmlns:a16="http://schemas.microsoft.com/office/drawing/2014/main" id="{C7675847-3D22-4A0A-89B1-8050B3D973DF}"/>
              </a:ext>
            </a:extLst>
          </p:cNvPr>
          <p:cNvSpPr txBox="1">
            <a:spLocks noChangeArrowheads="1"/>
          </p:cNvSpPr>
          <p:nvPr/>
        </p:nvSpPr>
        <p:spPr bwMode="auto">
          <a:xfrm>
            <a:off x="3886200" y="2651125"/>
            <a:ext cx="9067800" cy="104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vi-VN" sz="5900" b="1">
                <a:solidFill>
                  <a:srgbClr val="FF3300"/>
                </a:solidFill>
              </a:rPr>
              <a:t>BÀI HỌC KẾT THÚC</a:t>
            </a:r>
          </a:p>
        </p:txBody>
      </p:sp>
      <p:sp>
        <p:nvSpPr>
          <p:cNvPr id="16388" name="Text Box 5">
            <a:extLst>
              <a:ext uri="{FF2B5EF4-FFF2-40B4-BE49-F238E27FC236}">
                <a16:creationId xmlns="" xmlns:a16="http://schemas.microsoft.com/office/drawing/2014/main" id="{65366BA4-5115-4044-8BEE-44858A027254}"/>
              </a:ext>
            </a:extLst>
          </p:cNvPr>
          <p:cNvSpPr txBox="1">
            <a:spLocks noChangeArrowheads="1"/>
          </p:cNvSpPr>
          <p:nvPr/>
        </p:nvSpPr>
        <p:spPr bwMode="auto">
          <a:xfrm>
            <a:off x="2849563" y="4589463"/>
            <a:ext cx="10363200"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5852" tIns="67926" rIns="135852" bIns="67926">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vi-VN" altLang="vi-VN" sz="4200"/>
          </a:p>
        </p:txBody>
      </p:sp>
      <p:sp>
        <p:nvSpPr>
          <p:cNvPr id="16389" name="AutoShape 6">
            <a:hlinkClick r:id="rId3" action="ppaction://hlinkpres?slideindex=9&amp;slidetitle=Slide 9"/>
            <a:extLst>
              <a:ext uri="{FF2B5EF4-FFF2-40B4-BE49-F238E27FC236}">
                <a16:creationId xmlns="" xmlns:a16="http://schemas.microsoft.com/office/drawing/2014/main" id="{99254420-D743-4B0F-9F0D-D9A07B910306}"/>
              </a:ext>
            </a:extLst>
          </p:cNvPr>
          <p:cNvSpPr>
            <a:spLocks noChangeArrowheads="1"/>
          </p:cNvSpPr>
          <p:nvPr/>
        </p:nvSpPr>
        <p:spPr bwMode="auto">
          <a:xfrm>
            <a:off x="14897100" y="7864475"/>
            <a:ext cx="647700" cy="365125"/>
          </a:xfrm>
          <a:prstGeom prst="upArrow">
            <a:avLst>
              <a:gd name="adj1" fmla="val 50000"/>
              <a:gd name="adj2" fmla="val 25000"/>
            </a:avLst>
          </a:prstGeom>
          <a:solidFill>
            <a:schemeClr val="accent1"/>
          </a:solidFill>
          <a:ln w="9525">
            <a:solidFill>
              <a:schemeClr val="tx1"/>
            </a:solidFill>
            <a:miter lim="800000"/>
            <a:headEnd/>
            <a:tailEnd/>
          </a:ln>
          <a:effectLst>
            <a:outerShdw dist="107763" dir="18900000" algn="ctr" rotWithShape="0">
              <a:schemeClr val="bg2">
                <a:alpha val="50000"/>
              </a:schemeClr>
            </a:outerShdw>
          </a:effectLst>
        </p:spPr>
        <p:txBody>
          <a:bodyPr wrap="none" lIns="135852" tIns="67926" rIns="135852" bIns="67926" anchor="ctr"/>
          <a:lstStyle/>
          <a:p>
            <a:pPr eaLnBrk="1" hangingPunct="1">
              <a:defRPr/>
            </a:pPr>
            <a:endParaRPr lang="vi-VN" altLang="vi-VN">
              <a:latin typeface="Arial" charset="0"/>
              <a:cs typeface="Arial" charset="0"/>
            </a:endParaRPr>
          </a:p>
        </p:txBody>
      </p:sp>
      <p:sp>
        <p:nvSpPr>
          <p:cNvPr id="8" name="Rectangle 1">
            <a:extLst>
              <a:ext uri="{FF2B5EF4-FFF2-40B4-BE49-F238E27FC236}">
                <a16:creationId xmlns="" xmlns:a16="http://schemas.microsoft.com/office/drawing/2014/main" id="{A8B1B697-6D0C-4811-B0AF-D4F1B697E1E7}"/>
              </a:ext>
            </a:extLst>
          </p:cNvPr>
          <p:cNvSpPr/>
          <p:nvPr/>
        </p:nvSpPr>
        <p:spPr>
          <a:xfrm>
            <a:off x="0" y="0"/>
            <a:ext cx="388938"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sp>
        <p:nvSpPr>
          <p:cNvPr id="9" name="Rectangle 1">
            <a:extLst>
              <a:ext uri="{FF2B5EF4-FFF2-40B4-BE49-F238E27FC236}">
                <a16:creationId xmlns="" xmlns:a16="http://schemas.microsoft.com/office/drawing/2014/main" id="{A616DCFC-26FC-4BDE-9A1F-D7C95F962102}"/>
              </a:ext>
            </a:extLst>
          </p:cNvPr>
          <p:cNvSpPr/>
          <p:nvPr/>
        </p:nvSpPr>
        <p:spPr>
          <a:xfrm flipH="1">
            <a:off x="15190788" y="-17463"/>
            <a:ext cx="354012" cy="8412163"/>
          </a:xfrm>
          <a:custGeom>
            <a:avLst/>
            <a:gdLst>
              <a:gd name="connsiteX0" fmla="*/ 0 w 304800"/>
              <a:gd name="connsiteY0" fmla="*/ 0 h 2946400"/>
              <a:gd name="connsiteX1" fmla="*/ 304800 w 304800"/>
              <a:gd name="connsiteY1" fmla="*/ 0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2946400"/>
              <a:gd name="connsiteX1" fmla="*/ 304800 w 304800"/>
              <a:gd name="connsiteY1" fmla="*/ 145143 h 2946400"/>
              <a:gd name="connsiteX2" fmla="*/ 304800 w 304800"/>
              <a:gd name="connsiteY2" fmla="*/ 2946400 h 2946400"/>
              <a:gd name="connsiteX3" fmla="*/ 0 w 304800"/>
              <a:gd name="connsiteY3" fmla="*/ 2946400 h 2946400"/>
              <a:gd name="connsiteX4" fmla="*/ 0 w 304800"/>
              <a:gd name="connsiteY4" fmla="*/ 0 h 2946400"/>
              <a:gd name="connsiteX0" fmla="*/ 0 w 304800"/>
              <a:gd name="connsiteY0" fmla="*/ 0 h 3202316"/>
              <a:gd name="connsiteX1" fmla="*/ 304800 w 304800"/>
              <a:gd name="connsiteY1" fmla="*/ 145143 h 3202316"/>
              <a:gd name="connsiteX2" fmla="*/ 290285 w 304800"/>
              <a:gd name="connsiteY2" fmla="*/ 3202316 h 3202316"/>
              <a:gd name="connsiteX3" fmla="*/ 0 w 304800"/>
              <a:gd name="connsiteY3" fmla="*/ 2946400 h 3202316"/>
              <a:gd name="connsiteX4" fmla="*/ 0 w 304800"/>
              <a:gd name="connsiteY4" fmla="*/ 0 h 3202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 h="3202316">
                <a:moveTo>
                  <a:pt x="0" y="0"/>
                </a:moveTo>
                <a:lnTo>
                  <a:pt x="304800" y="145143"/>
                </a:lnTo>
                <a:cubicBezTo>
                  <a:pt x="299962" y="1164201"/>
                  <a:pt x="295123" y="2183258"/>
                  <a:pt x="290285" y="3202316"/>
                </a:cubicBezTo>
                <a:lnTo>
                  <a:pt x="0" y="2946400"/>
                </a:lnTo>
                <a:lnTo>
                  <a:pt x="0" y="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135852" tIns="67926" rIns="135852" bIns="67926" anchor="ctr"/>
          <a:lstStyle/>
          <a:p>
            <a:pPr algn="ctr" eaLnBrk="1" hangingPunct="1">
              <a:defRPr/>
            </a:pPr>
            <a:endParaRPr lang="vi-VN"/>
          </a:p>
        </p:txBody>
      </p:sp>
      <p:pic>
        <p:nvPicPr>
          <p:cNvPr id="2" name="Picture 1">
            <a:extLst>
              <a:ext uri="{FF2B5EF4-FFF2-40B4-BE49-F238E27FC236}">
                <a16:creationId xmlns="" xmlns:a16="http://schemas.microsoft.com/office/drawing/2014/main" id="{F1AA5308-854C-4D03-965C-E86A88B6E99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42088" y="3673475"/>
            <a:ext cx="2979737"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 xmlns:a16="http://schemas.microsoft.com/office/drawing/2014/main" id="{0D571B74-6573-4001-933E-F4E59817CCB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671763" y="4206875"/>
            <a:ext cx="2817812"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repeatCount="indefinite"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6" presetClass="emph" presetSubtype="0" fill="hold" grpId="0" nodeType="clickEffect">
                                  <p:stCondLst>
                                    <p:cond delay="0"/>
                                  </p:stCondLst>
                                  <p:childTnLst>
                                    <p:animScale>
                                      <p:cBhvr>
                                        <p:cTn id="21" dur="2000" fill="hold"/>
                                        <p:tgtEl>
                                          <p:spTgt spid="1843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448&quot;&gt;&lt;property id=&quot;20148&quot; value=&quot;5&quot;/&gt;&lt;property id=&quot;20300&quot; value=&quot;Slide 1&quot;/&gt;&lt;property id=&quot;20307&quot; value=&quot;256&quot;/&gt;&lt;/object&gt;&lt;object type=&quot;3&quot; unique_id=&quot;10449&quot;&gt;&lt;property id=&quot;20148&quot; value=&quot;5&quot;/&gt;&lt;property id=&quot;20300&quot; value=&quot;Slide 2&quot;/&gt;&lt;property id=&quot;20307&quot; value=&quot;257&quot;/&gt;&lt;/object&gt;&lt;object type=&quot;3&quot; unique_id=&quot;10450&quot;&gt;&lt;property id=&quot;20148&quot; value=&quot;5&quot;/&gt;&lt;property id=&quot;20300&quot; value=&quot;Slide 3 - &amp;quot;Công nghệ mang lại sự tiện nghi trong ngôi nhà như thế nào?  Ngôi nhà thông minh là gì và có những đặc điểm nào?&amp;quot;&quot;/&gt;&lt;property id=&quot;20307&quot; value=&quot;258&quot;/&gt;&lt;/object&gt;&lt;object type=&quot;3&quot; unique_id=&quot;10451&quot;&gt;&lt;property id=&quot;20148&quot; value=&quot;5&quot;/&gt;&lt;property id=&quot;20300&quot; value=&quot;Slide 4&quot;/&gt;&lt;property id=&quot;20307&quot; value=&quot;259&quot;/&gt;&lt;/object&gt;&lt;object type=&quot;3&quot; unique_id=&quot;10452&quot;&gt;&lt;property id=&quot;20148&quot; value=&quot;5&quot;/&gt;&lt;property id=&quot;20300&quot; value=&quot;Slide 5&quot;/&gt;&lt;property id=&quot;20307&quot; value=&quot;260&quot;/&gt;&lt;/object&gt;&lt;object type=&quot;3&quot; unique_id=&quot;10453&quot;&gt;&lt;property id=&quot;20148&quot; value=&quot;5&quot;/&gt;&lt;property id=&quot;20300&quot; value=&quot;Slide 6&quot;/&gt;&lt;property id=&quot;20307&quot; value=&quot;261&quot;/&gt;&lt;/object&gt;&lt;object type=&quot;3&quot; unique_id=&quot;10454&quot;&gt;&lt;property id=&quot;20148&quot; value=&quot;5&quot;/&gt;&lt;property id=&quot;20300&quot; value=&quot;Slide 7&quot;/&gt;&lt;property id=&quot;20307&quot; value=&quot;262&quot;/&gt;&lt;/object&gt;&lt;object type=&quot;3&quot; unique_id=&quot;10455&quot;&gt;&lt;property id=&quot;20148&quot; value=&quot;5&quot;/&gt;&lt;property id=&quot;20300&quot; value=&quot;Slide 8&quot;/&gt;&lt;property id=&quot;20307&quot; value=&quot;263&quot;/&gt;&lt;/object&gt;&lt;object type=&quot;3&quot; unique_id=&quot;10456&quot;&gt;&lt;property id=&quot;20148&quot; value=&quot;5&quot;/&gt;&lt;property id=&quot;20300&quot; value=&quot;Slide 9&quot;/&gt;&lt;property id=&quot;20307&quot; value=&quot;264&quot;/&gt;&lt;/object&gt;&lt;object type=&quot;3&quot; unique_id=&quot;10457&quot;&gt;&lt;property id=&quot;20148&quot; value=&quot;5&quot;/&gt;&lt;property id=&quot;20300&quot; value=&quot;Slide 10&quot;/&gt;&lt;property id=&quot;20307&quot; value=&quot;265&quot;/&gt;&lt;/object&gt;&lt;object type=&quot;3&quot; unique_id=&quot;10458&quot;&gt;&lt;property id=&quot;20148&quot; value=&quot;5&quot;/&gt;&lt;property id=&quot;20300&quot; value=&quot;Slide 11&quot;/&gt;&lt;property id=&quot;20307&quot; value=&quot;266&quot;/&gt;&lt;/object&gt;&lt;object type=&quot;3&quot; unique_id=&quot;10459&quot;&gt;&lt;property id=&quot;20148&quot; value=&quot;5&quot;/&gt;&lt;property id=&quot;20300&quot; value=&quot;Slide 12&quot;/&gt;&lt;property id=&quot;20307&quot; value=&quot;267&quot;/&gt;&lt;/object&gt;&lt;object type=&quot;3&quot; unique_id=&quot;10460&quot;&gt;&lt;property id=&quot;20148&quot; value=&quot;5&quot;/&gt;&lt;property id=&quot;20300&quot; value=&quot;Slide 13&quot;/&gt;&lt;property id=&quot;20307&quot; value=&quot;268&quot;/&gt;&lt;/object&gt;&lt;object type=&quot;3&quot; unique_id=&quot;10461&quot;&gt;&lt;property id=&quot;20148&quot; value=&quot;5&quot;/&gt;&lt;property id=&quot;20300&quot; value=&quot;Slide 14&quot;/&gt;&lt;property id=&quot;20307&quot; value=&quot;269&quot;/&gt;&lt;/object&gt;&lt;object type=&quot;3&quot; unique_id=&quot;10462&quot;&gt;&lt;property id=&quot;20148&quot; value=&quot;5&quot;/&gt;&lt;property id=&quot;20300&quot; value=&quot;Slide 15&quot;/&gt;&lt;property id=&quot;20307&quot; value=&quot;270&quot;/&gt;&lt;/object&gt;&lt;/object&gt;&lt;/object&gt;&lt;/database&gt;"/>
  <p:tag name="SECTOMILLISECCONVERTED" val="1"/>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3751</TotalTime>
  <Words>1062</Words>
  <Application>Microsoft Office PowerPoint</Application>
  <PresentationFormat>Custom</PresentationFormat>
  <Paragraphs>70</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Default Design</vt:lpstr>
      <vt:lpstr>PowerPoint Presentation</vt:lpstr>
      <vt:lpstr>PowerPoint Presentation</vt:lpstr>
      <vt:lpstr>Công nghệ mang lại sự tiện nghi trong ngôi nhà như thế nào? Ngôi nhà thông minh là gì và có những đặc điểm nào?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DT:0918 660951</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TAN THANH</dc:creator>
  <cp:lastModifiedBy>ADMIN</cp:lastModifiedBy>
  <cp:revision>443</cp:revision>
  <dcterms:created xsi:type="dcterms:W3CDTF">2008-09-14T08:39:34Z</dcterms:created>
  <dcterms:modified xsi:type="dcterms:W3CDTF">2023-09-13T01:17:18Z</dcterms:modified>
</cp:coreProperties>
</file>