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66" r:id="rId5"/>
    <p:sldId id="258" r:id="rId6"/>
    <p:sldId id="269" r:id="rId7"/>
    <p:sldId id="270" r:id="rId8"/>
    <p:sldId id="271" r:id="rId9"/>
    <p:sldId id="268" r:id="rId10"/>
    <p:sldId id="259" r:id="rId11"/>
    <p:sldId id="264" r:id="rId12"/>
    <p:sldId id="262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2" d="100"/>
          <a:sy n="92" d="100"/>
        </p:scale>
        <p:origin x="-259" y="-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ED25E-099A-4B22-A84E-1630E75F138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1DB6F-7041-449E-96F9-33C91869B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884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ED25E-099A-4B22-A84E-1630E75F138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1DB6F-7041-449E-96F9-33C91869B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92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ED25E-099A-4B22-A84E-1630E75F138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1DB6F-7041-449E-96F9-33C91869B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53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ED25E-099A-4B22-A84E-1630E75F138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1DB6F-7041-449E-96F9-33C91869B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355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ED25E-099A-4B22-A84E-1630E75F138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1DB6F-7041-449E-96F9-33C91869B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81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ED25E-099A-4B22-A84E-1630E75F138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1DB6F-7041-449E-96F9-33C91869B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48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ED25E-099A-4B22-A84E-1630E75F138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1DB6F-7041-449E-96F9-33C91869B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4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ED25E-099A-4B22-A84E-1630E75F138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1DB6F-7041-449E-96F9-33C91869B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02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ED25E-099A-4B22-A84E-1630E75F138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1DB6F-7041-449E-96F9-33C91869B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03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ED25E-099A-4B22-A84E-1630E75F138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1DB6F-7041-449E-96F9-33C91869B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69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ED25E-099A-4B22-A84E-1630E75F138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1DB6F-7041-449E-96F9-33C91869B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04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ED25E-099A-4B22-A84E-1630E75F1384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1DB6F-7041-449E-96F9-33C91869B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1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32080"/>
            <a:ext cx="1219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Ngày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nay,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nuôi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gia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đình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đã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trở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"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"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thân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thiết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nuôi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dưỡng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chăm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sóc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nuôi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gia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đình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thì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cần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phải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chuẩn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bị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chi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phí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như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thế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979506"/>
            <a:ext cx="7040880" cy="469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35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84" y="1402386"/>
            <a:ext cx="11075977" cy="29947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9705" y="219666"/>
            <a:ext cx="10384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4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8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3909936"/>
              </p:ext>
            </p:extLst>
          </p:nvPr>
        </p:nvGraphicFramePr>
        <p:xfrm>
          <a:off x="152400" y="1051560"/>
          <a:ext cx="11866880" cy="411526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975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659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8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781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766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67051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STT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Nội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dung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Đơn</a:t>
                      </a: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vị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tính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Số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lượng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Đơn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giá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ước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tính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đồn</a:t>
                      </a: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g)              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Chi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phí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dự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tính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đồng</a:t>
                      </a: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4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Chó fox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Con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2.500.000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2.500.000</a:t>
                      </a:r>
                      <a:endParaRPr kumimoji="0" lang="en-US" sz="2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55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Lồng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Chiếc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00.000.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600.000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55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Thức ăn tự chế biến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Túi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150.000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1.800.000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3845385653"/>
                  </a:ext>
                </a:extLst>
              </a:tr>
              <a:tr h="6555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Thức ăn chế biến sẵn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Bao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500.000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6.000.000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2384908012"/>
                  </a:ext>
                </a:extLst>
              </a:tr>
              <a:tr h="655551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Tổng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chi 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phí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vi-V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444240" y="162560"/>
            <a:ext cx="5709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 smtClean="0"/>
              <a:t>CHI PHÍ TÍNH TOÁN NUÔI 1 CHON FOX TRONG NĂM ĐẦU TIÊN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6392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-81280" y="212916"/>
            <a:ext cx="12273280" cy="120948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05343" y="591310"/>
            <a:ext cx="107401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sz="3200" b="1" dirty="0" smtClean="0">
                <a:latin typeface="Arial" panose="020B0604020202020204" pitchFamily="34" charset="0"/>
              </a:rPr>
              <a:t>I</a:t>
            </a:r>
            <a:r>
              <a:rPr lang="vi-VN" sz="3200" b="1" dirty="0" smtClean="0">
                <a:latin typeface="Arial" panose="020B0604020202020204" pitchFamily="34" charset="0"/>
              </a:rPr>
              <a:t>V</a:t>
            </a:r>
            <a:r>
              <a:rPr lang="en-US" sz="3200" b="1" dirty="0" smtClean="0">
                <a:latin typeface="Arial" panose="020B0604020202020204" pitchFamily="34" charset="0"/>
              </a:rPr>
              <a:t>. BÁO CÁO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40640" y="1645476"/>
            <a:ext cx="1219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vi-V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dung</a:t>
            </a:r>
          </a:p>
          <a:p>
            <a:pPr marL="285750" indent="-285750">
              <a:buFontTx/>
              <a:buChar char="-"/>
            </a:pP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ựa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r>
              <a:rPr lang="vi-V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do</a:t>
            </a: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chị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endParaRPr lang="vi-VN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trúc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tịn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vi-V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Trình bày theo nhóm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vi-V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(Power Point)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2138680" y="1375871"/>
            <a:ext cx="8229600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nl-NL" sz="3200" b="1" dirty="0">
                <a:latin typeface="Arial" panose="020B0604020202020204" pitchFamily="34" charset="0"/>
                <a:cs typeface="Arial" panose="020B0604020202020204" pitchFamily="34" charset="0"/>
              </a:rPr>
              <a:t>Phiếu đánh kết quả thực hành</a:t>
            </a:r>
            <a:endParaRPr lang="nl-N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Group 1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200271"/>
              </p:ext>
            </p:extLst>
          </p:nvPr>
        </p:nvGraphicFramePr>
        <p:xfrm>
          <a:off x="1148080" y="2168366"/>
          <a:ext cx="10210801" cy="3796983"/>
        </p:xfrm>
        <a:graphic>
          <a:graphicData uri="http://schemas.openxmlformats.org/drawingml/2006/table">
            <a:tbl>
              <a:tblPr/>
              <a:tblGrid>
                <a:gridCol w="16008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756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436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9072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7107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Nhóm được đánh giá</a:t>
                      </a:r>
                      <a:endParaRPr kumimoji="0" lang="nl-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Tiêu chí đánh giá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Thang điểm</a:t>
                      </a:r>
                      <a:endParaRPr kumimoji="0" lang="nl-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Điểm đánh giá của nhóm</a:t>
                      </a:r>
                      <a:endParaRPr kumimoji="0" lang="nl-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373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.....................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Cấu trúc báo cáo đầy đủ nội dung, rõ ràng, chặt chẽ.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điểm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53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Trình bày tự tin, thuyết phục.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điểm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37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Hình thức báo cáo đẹp, phong phú, hấp dẫn.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điểm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9373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Tổng điểm</a:t>
                      </a:r>
                      <a:endParaRPr kumimoji="0" lang="nl-N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nl-N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điểm</a:t>
                      </a:r>
                      <a:endParaRPr kumimoji="0" lang="nl-N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Rectangle 134"/>
          <p:cNvSpPr>
            <a:spLocks noChangeArrowheads="1"/>
          </p:cNvSpPr>
          <p:nvPr/>
        </p:nvSpPr>
        <p:spPr bwMode="auto">
          <a:xfrm>
            <a:off x="1498600" y="6142355"/>
            <a:ext cx="8305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           Nhóm đánh giá:.....................</a:t>
            </a:r>
            <a:endParaRPr lang="nl-NL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0" y="144477"/>
            <a:ext cx="12192000" cy="10543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81411" y="357659"/>
            <a:ext cx="107401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vi-VN" sz="3200" b="1" dirty="0" smtClean="0">
                <a:latin typeface="Arial" panose="020B0604020202020204" pitchFamily="34" charset="0"/>
              </a:rPr>
              <a:t>V</a:t>
            </a:r>
            <a:r>
              <a:rPr lang="en-US" sz="3200" b="1" dirty="0" smtClean="0">
                <a:latin typeface="Arial" panose="020B0604020202020204" pitchFamily="34" charset="0"/>
              </a:rPr>
              <a:t>. </a:t>
            </a:r>
            <a:r>
              <a:rPr lang="vi-VN" sz="3200" b="1" dirty="0" smtClean="0">
                <a:latin typeface="Arial" panose="020B0604020202020204" pitchFamily="34" charset="0"/>
              </a:rPr>
              <a:t>ĐÁNH GIÁ </a:t>
            </a:r>
            <a:endParaRPr lang="en-US" sz="3200" b="1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54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" y="1524964"/>
            <a:ext cx="7802880" cy="5522288"/>
          </a:xfrm>
          <a:prstGeom prst="rect">
            <a:avLst/>
          </a:prstGeom>
        </p:spPr>
      </p:pic>
      <p:sp>
        <p:nvSpPr>
          <p:cNvPr id="6" name="Subtitle 2"/>
          <p:cNvSpPr/>
          <p:nvPr/>
        </p:nvSpPr>
        <p:spPr bwMode="auto">
          <a:xfrm>
            <a:off x="0" y="142240"/>
            <a:ext cx="12192000" cy="13827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13: THỰC HÀNH LẬP KẾ HOẠCH NUÔI VẬT NUÔI TRONG GIA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76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194440"/>
            <a:ext cx="11498317" cy="1524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2"/>
          <p:cNvSpPr txBox="1">
            <a:spLocks/>
          </p:cNvSpPr>
          <p:nvPr/>
        </p:nvSpPr>
        <p:spPr>
          <a:xfrm>
            <a:off x="467710" y="615539"/>
            <a:ext cx="10291730" cy="6818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vi-VN" b="1" dirty="0" smtClean="0">
                <a:latin typeface="Arial" panose="020B0604020202020204" pitchFamily="34" charset="0"/>
                <a:cs typeface="Arial" panose="020B0604020202020204" pitchFamily="34" charset="0"/>
              </a:rPr>
              <a:t>GIỚI THIỆU BÀI THỰC HÀNH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750088" y="2222481"/>
            <a:ext cx="11330152" cy="12796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dirty="0" smtClean="0"/>
              <a:t>  - </a:t>
            </a:r>
            <a:r>
              <a:rPr lang="en-US" dirty="0" err="1" smtClean="0">
                <a:latin typeface="Arial" panose="020B0604020202020204" pitchFamily="34" charset="0"/>
              </a:rPr>
              <a:t>Nghiên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cứu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tài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liệu</a:t>
            </a:r>
            <a:r>
              <a:rPr lang="en-US" dirty="0" smtClean="0">
                <a:latin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</a:rPr>
              <a:t>tìm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hiểu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về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mục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đích</a:t>
            </a:r>
            <a:r>
              <a:rPr lang="en-US" dirty="0" smtClean="0">
                <a:latin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</a:rPr>
              <a:t>yêu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cầu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và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nhiệm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vụ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của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bài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thực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hành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và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hoàn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thiện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bảng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sau</a:t>
            </a:r>
            <a:r>
              <a:rPr lang="en-US" dirty="0" smtClean="0">
                <a:latin typeface="Arial" panose="020B0604020202020204" pitchFamily="34" charset="0"/>
              </a:rPr>
              <a:t>: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dirty="0" smtClean="0">
                <a:latin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</a:rPr>
              <a:t>Bảng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mục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đích</a:t>
            </a:r>
            <a:r>
              <a:rPr lang="en-US" dirty="0" smtClean="0">
                <a:latin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</a:rPr>
              <a:t>yêu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cầu</a:t>
            </a:r>
            <a:r>
              <a:rPr lang="en-US" dirty="0" smtClean="0">
                <a:latin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</a:rPr>
              <a:t>nhiệm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vụ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bài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thực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hành</a:t>
            </a:r>
            <a:r>
              <a:rPr lang="en-US" dirty="0" smtClean="0">
                <a:latin typeface="Arial" panose="020B0604020202020204" pitchFamily="34" charset="0"/>
              </a:rPr>
              <a:t>.</a:t>
            </a:r>
          </a:p>
          <a:p>
            <a:pPr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65" y="2003908"/>
            <a:ext cx="1071750" cy="10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25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54006" y="460405"/>
            <a:ext cx="19591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dirty="0" err="1">
                <a:latin typeface="Arial" panose="020B0604020202020204" pitchFamily="34" charset="0"/>
              </a:rPr>
              <a:t>Mục</a:t>
            </a:r>
            <a:r>
              <a:rPr lang="en-US" sz="3200" b="1" dirty="0"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</a:rPr>
              <a:t>đích</a:t>
            </a:r>
            <a:endParaRPr lang="en-US" sz="3200" b="1" dirty="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00" y="212060"/>
            <a:ext cx="833120" cy="8331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257148"/>
            <a:ext cx="11216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nl-NL" sz="2800" dirty="0">
                <a:latin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</a:rPr>
              <a:t>Lập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được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kế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hoạch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toán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được</a:t>
            </a:r>
            <a:r>
              <a:rPr lang="en-US" sz="2800" dirty="0">
                <a:latin typeface="Arial" panose="020B0604020202020204" pitchFamily="34" charset="0"/>
              </a:rPr>
              <a:t> chi </a:t>
            </a:r>
            <a:r>
              <a:rPr lang="en-US" sz="2800" dirty="0" err="1">
                <a:latin typeface="Arial" panose="020B0604020202020204" pitchFamily="34" charset="0"/>
              </a:rPr>
              <a:t>phí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nuôi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loại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vật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nuôi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gia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đình</a:t>
            </a:r>
            <a:r>
              <a:rPr lang="en-US" sz="2800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76" y="2419145"/>
            <a:ext cx="833120" cy="8331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6" y="4423838"/>
            <a:ext cx="833120" cy="8331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94496" y="2618380"/>
            <a:ext cx="18939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err="1">
                <a:latin typeface="Arial" panose="020B0604020202020204" pitchFamily="34" charset="0"/>
              </a:rPr>
              <a:t>Yêu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cầu</a:t>
            </a:r>
            <a:endParaRPr lang="en-US" sz="2800" b="1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036" y="3548725"/>
            <a:ext cx="11643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2800" dirty="0">
                <a:latin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</a:rPr>
              <a:t>Lựa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chọn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được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loại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vật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nuôi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phù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với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điều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kiện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gia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đình</a:t>
            </a:r>
            <a:r>
              <a:rPr lang="en-US" sz="2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1040445" y="4656819"/>
            <a:ext cx="18020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err="1">
                <a:latin typeface="Arial" panose="020B0604020202020204" pitchFamily="34" charset="0"/>
              </a:rPr>
              <a:t>Nhiệm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vụ</a:t>
            </a:r>
            <a:endParaRPr lang="en-US" sz="2800" b="1" dirty="0"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036" y="5608851"/>
            <a:ext cx="117610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</a:rPr>
              <a:t>Tìm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kiếm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thông</a:t>
            </a:r>
            <a:r>
              <a:rPr lang="en-US" sz="2800" dirty="0">
                <a:latin typeface="Arial" panose="020B0604020202020204" pitchFamily="34" charset="0"/>
              </a:rPr>
              <a:t> tin </a:t>
            </a:r>
            <a:r>
              <a:rPr lang="en-US" sz="2800" dirty="0" err="1">
                <a:latin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loài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vật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nuôi</a:t>
            </a:r>
            <a:r>
              <a:rPr lang="en-US" sz="2800" dirty="0">
                <a:latin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</a:rPr>
              <a:t>cách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nuôi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loài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động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vật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sau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đó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lập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Kế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hoạch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toán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nuôi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loài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vật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gia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đình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2454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68160" y="143044"/>
            <a:ext cx="11498317" cy="1524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25662" y="466787"/>
            <a:ext cx="109833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sz="3200" b="1" dirty="0" smtClean="0">
                <a:latin typeface="Arial" panose="020B0604020202020204" pitchFamily="34" charset="0"/>
              </a:rPr>
              <a:t>II. </a:t>
            </a:r>
            <a:r>
              <a:rPr lang="vi-VN" sz="3200" b="1" dirty="0" smtClean="0">
                <a:latin typeface="Arial" panose="020B0604020202020204" pitchFamily="34" charset="0"/>
              </a:rPr>
              <a:t>CHI PHÍ CƠ BẢN ĐỂ NUÔI MỘI SỐ VẬT NUÔI TRONG GIA ĐÌNH </a:t>
            </a:r>
            <a:endParaRPr lang="en-US" sz="3200" b="1" dirty="0" smtClean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8160" y="1757680"/>
            <a:ext cx="11861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 smtClean="0"/>
              <a:t>- Em hãy quan sát hình 13.1 , 13.2 , 13.3  đế xuất trong nhóm để nuôi vật nuôi phù hợp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4937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" y="134824"/>
            <a:ext cx="6049242" cy="66622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002" y="626114"/>
            <a:ext cx="6052642" cy="160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9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561" y="0"/>
            <a:ext cx="6979920" cy="627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305" y="-9525"/>
            <a:ext cx="9658350" cy="4953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5260" y="4943475"/>
            <a:ext cx="8915400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0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/>
          </p:cNvSpPr>
          <p:nvPr/>
        </p:nvSpPr>
        <p:spPr>
          <a:xfrm>
            <a:off x="168160" y="2141308"/>
            <a:ext cx="11839910" cy="35353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vi-VN" dirty="0" smtClean="0">
                <a:latin typeface="Arial" panose="020B0604020202020204" pitchFamily="34" charset="0"/>
              </a:rPr>
              <a:t>1. </a:t>
            </a:r>
            <a:r>
              <a:rPr lang="en-US" dirty="0" err="1" smtClean="0">
                <a:latin typeface="Arial" panose="020B0604020202020204" pitchFamily="34" charset="0"/>
              </a:rPr>
              <a:t>Xác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định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giống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vật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nuôi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phù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hợp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với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gia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đình</a:t>
            </a:r>
            <a:r>
              <a:rPr lang="en-US" dirty="0" smtClean="0">
                <a:latin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</a:rPr>
              <a:t>giống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động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vật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gì</a:t>
            </a:r>
            <a:r>
              <a:rPr lang="en-US" dirty="0" smtClean="0">
                <a:latin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</a:rPr>
              <a:t>lí</a:t>
            </a:r>
            <a:r>
              <a:rPr lang="en-US" dirty="0" smtClean="0">
                <a:latin typeface="Arial" panose="020B0604020202020204" pitchFamily="34" charset="0"/>
              </a:rPr>
              <a:t> do </a:t>
            </a:r>
            <a:r>
              <a:rPr lang="en-US" dirty="0" err="1" smtClean="0">
                <a:latin typeface="Arial" panose="020B0604020202020204" pitchFamily="34" charset="0"/>
              </a:rPr>
              <a:t>lựa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chọn</a:t>
            </a:r>
            <a:r>
              <a:rPr lang="en-US" dirty="0" smtClean="0">
                <a:latin typeface="Arial" panose="020B0604020202020204" pitchFamily="34" charset="0"/>
              </a:rPr>
              <a:t>).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dirty="0" smtClean="0">
                <a:latin typeface="Arial" panose="020B0604020202020204" pitchFamily="34" charset="0"/>
              </a:rPr>
              <a:t>2. </a:t>
            </a:r>
            <a:r>
              <a:rPr lang="en-US" dirty="0" err="1" smtClean="0">
                <a:latin typeface="Arial" panose="020B0604020202020204" pitchFamily="34" charset="0"/>
              </a:rPr>
              <a:t>Tìm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hiểu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về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những</a:t>
            </a:r>
            <a:r>
              <a:rPr lang="en-US" dirty="0" smtClean="0">
                <a:latin typeface="Arial" panose="020B0604020202020204" pitchFamily="34" charset="0"/>
              </a:rPr>
              <a:t> chi </a:t>
            </a:r>
            <a:r>
              <a:rPr lang="en-US" dirty="0" err="1" smtClean="0">
                <a:latin typeface="Arial" panose="020B0604020202020204" pitchFamily="34" charset="0"/>
              </a:rPr>
              <a:t>phí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cần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thiết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cần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chuẩn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bị</a:t>
            </a:r>
            <a:r>
              <a:rPr lang="en-US" dirty="0" smtClean="0">
                <a:latin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</a:rPr>
              <a:t>bao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gồm</a:t>
            </a:r>
            <a:r>
              <a:rPr lang="en-US" dirty="0" smtClean="0">
                <a:latin typeface="Arial" panose="020B0604020202020204" pitchFamily="34" charset="0"/>
              </a:rPr>
              <a:t>: con </a:t>
            </a:r>
            <a:r>
              <a:rPr lang="en-US" dirty="0" err="1" smtClean="0">
                <a:latin typeface="Arial" panose="020B0604020202020204" pitchFamily="34" charset="0"/>
              </a:rPr>
              <a:t>giống</a:t>
            </a:r>
            <a:r>
              <a:rPr lang="en-US" dirty="0" smtClean="0">
                <a:latin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</a:rPr>
              <a:t>chuồng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nuôi</a:t>
            </a:r>
            <a:r>
              <a:rPr lang="en-US" dirty="0" smtClean="0">
                <a:latin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</a:rPr>
              <a:t>thức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ăn</a:t>
            </a:r>
            <a:r>
              <a:rPr lang="en-US" dirty="0" smtClean="0">
                <a:latin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</a:rPr>
              <a:t>thuốc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thú</a:t>
            </a:r>
            <a:r>
              <a:rPr lang="en-US" dirty="0" smtClean="0">
                <a:latin typeface="Arial" panose="020B0604020202020204" pitchFamily="34" charset="0"/>
              </a:rPr>
              <a:t> y, </a:t>
            </a:r>
            <a:r>
              <a:rPr lang="en-US" dirty="0" err="1" smtClean="0">
                <a:latin typeface="Arial" panose="020B0604020202020204" pitchFamily="34" charset="0"/>
              </a:rPr>
              <a:t>dụng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cụ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chăn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nuôi</a:t>
            </a:r>
            <a:r>
              <a:rPr lang="en-US" dirty="0" smtClean="0">
                <a:latin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</a:rPr>
              <a:t>Lưu</a:t>
            </a:r>
            <a:r>
              <a:rPr lang="en-US" dirty="0" smtClean="0">
                <a:latin typeface="Arial" panose="020B0604020202020204" pitchFamily="34" charset="0"/>
              </a:rPr>
              <a:t> ý </a:t>
            </a:r>
            <a:r>
              <a:rPr lang="en-US" dirty="0" err="1" smtClean="0">
                <a:latin typeface="Arial" panose="020B0604020202020204" pitchFamily="34" charset="0"/>
              </a:rPr>
              <a:t>việc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lựa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chọn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chủng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loại</a:t>
            </a:r>
            <a:r>
              <a:rPr lang="en-US" dirty="0" smtClean="0">
                <a:latin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</a:rPr>
              <a:t>giá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thành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sản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phẩm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phù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hợp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điều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kiện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kinh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tế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68160" y="143044"/>
            <a:ext cx="11498317" cy="1524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25662" y="466787"/>
            <a:ext cx="109833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sz="3200" b="1" dirty="0" smtClean="0">
                <a:latin typeface="Arial" panose="020B0604020202020204" pitchFamily="34" charset="0"/>
              </a:rPr>
              <a:t>II</a:t>
            </a:r>
            <a:r>
              <a:rPr lang="vi-VN" sz="3200" b="1" dirty="0" smtClean="0">
                <a:latin typeface="Arial" panose="020B0604020202020204" pitchFamily="34" charset="0"/>
              </a:rPr>
              <a:t>I. THỰC HÀNH LẬP KẾ HOẠCH, TÍNH TOÁN CHI PHÍ </a:t>
            </a:r>
            <a:endParaRPr lang="en-US" sz="3200" b="1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30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542</Words>
  <Application>Microsoft Office PowerPoint</Application>
  <PresentationFormat>Custom</PresentationFormat>
  <Paragraphs>78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dau277</dc:creator>
  <cp:lastModifiedBy>ADMIN</cp:lastModifiedBy>
  <cp:revision>54</cp:revision>
  <dcterms:created xsi:type="dcterms:W3CDTF">2023-03-27T15:21:28Z</dcterms:created>
  <dcterms:modified xsi:type="dcterms:W3CDTF">2024-02-22T01:04:31Z</dcterms:modified>
</cp:coreProperties>
</file>