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39"/>
  </p:notesMasterIdLst>
  <p:sldIdLst>
    <p:sldId id="360" r:id="rId3"/>
    <p:sldId id="256" r:id="rId4"/>
    <p:sldId id="259" r:id="rId5"/>
    <p:sldId id="257" r:id="rId6"/>
    <p:sldId id="326" r:id="rId7"/>
    <p:sldId id="343" r:id="rId8"/>
    <p:sldId id="327" r:id="rId9"/>
    <p:sldId id="328" r:id="rId10"/>
    <p:sldId id="338" r:id="rId11"/>
    <p:sldId id="341" r:id="rId12"/>
    <p:sldId id="342" r:id="rId13"/>
    <p:sldId id="357" r:id="rId14"/>
    <p:sldId id="356" r:id="rId15"/>
    <p:sldId id="345" r:id="rId16"/>
    <p:sldId id="346" r:id="rId17"/>
    <p:sldId id="344" r:id="rId18"/>
    <p:sldId id="347" r:id="rId19"/>
    <p:sldId id="352" r:id="rId20"/>
    <p:sldId id="358" r:id="rId21"/>
    <p:sldId id="348" r:id="rId22"/>
    <p:sldId id="353" r:id="rId23"/>
    <p:sldId id="354" r:id="rId24"/>
    <p:sldId id="339" r:id="rId25"/>
    <p:sldId id="359" r:id="rId26"/>
    <p:sldId id="261" r:id="rId27"/>
    <p:sldId id="361" r:id="rId28"/>
    <p:sldId id="270" r:id="rId29"/>
    <p:sldId id="273" r:id="rId30"/>
    <p:sldId id="278" r:id="rId31"/>
    <p:sldId id="279" r:id="rId32"/>
    <p:sldId id="349" r:id="rId33"/>
    <p:sldId id="350" r:id="rId34"/>
    <p:sldId id="351" r:id="rId35"/>
    <p:sldId id="283" r:id="rId36"/>
    <p:sldId id="321" r:id="rId37"/>
    <p:sldId id="340" r:id="rId38"/>
  </p:sldIdLst>
  <p:sldSz cx="9144000" cy="5143500" type="screen16x9"/>
  <p:notesSz cx="6858000" cy="9144000"/>
  <p:embeddedFontLst>
    <p:embeddedFont>
      <p:font typeface="#9Slide03 AllRoundGothic" panose="020B0604020202020204" charset="0"/>
      <p:regular r:id="rId40"/>
    </p:embeddedFont>
    <p:embeddedFont>
      <p:font typeface="#9Slide03 Ample" panose="020B0604020202020204" charset="0"/>
      <p:regular r:id="rId41"/>
    </p:embeddedFont>
    <p:embeddedFont>
      <p:font typeface="#9Slide03 AmpleSoft" panose="020B0604020202020204" charset="0"/>
      <p:regular r:id="rId42"/>
    </p:embeddedFont>
    <p:embeddedFont>
      <p:font typeface="#9Slide03 Arima Madurai" panose="020B0604020202020204" charset="0"/>
      <p:regular r:id="rId43"/>
    </p:embeddedFont>
    <p:embeddedFont>
      <p:font typeface="#9Slide03 Arima Madurai Black" panose="020B0604020202020204" charset="0"/>
      <p:bold r:id="rId44"/>
    </p:embeddedFont>
    <p:embeddedFont>
      <p:font typeface="#9Slide03 BoosterNextFYBlack" panose="020B0604020202020204" charset="0"/>
      <p:regular r:id="rId45"/>
    </p:embeddedFont>
    <p:embeddedFont>
      <p:font typeface="#9Slide04 SVNSwashington" panose="020B0604020202020204" charset="0"/>
      <p:regular r:id="rId46"/>
    </p:embeddedFont>
    <p:embeddedFont>
      <p:font typeface="#9Slide05 Braxton Regular" panose="020B0604020202020204" charset="0"/>
      <p:regular r:id="rId47"/>
    </p:embeddedFont>
    <p:embeddedFont>
      <p:font typeface="#9Slide05 Edwardian" panose="020B0604020202020204" charset="0"/>
      <p:regular r:id="rId48"/>
    </p:embeddedFont>
    <p:embeddedFont>
      <p:font typeface="#9Slide05 Fourth Medium" panose="020B0604020202020204" charset="0"/>
      <p:bold r:id="rId49"/>
    </p:embeddedFont>
    <p:embeddedFont>
      <p:font typeface="#9Slide05 SVNCookie" panose="020B0606040200020203" charset="0"/>
      <p:regular r:id="rId50"/>
    </p:embeddedFont>
    <p:embeddedFont>
      <p:font typeface="#9Slide07 Bungee Shade" panose="020B0604020202020204" charset="0"/>
      <p:regular r:id="rId51"/>
    </p:embeddedFont>
    <p:embeddedFont>
      <p:font typeface="Aharoni" panose="020B0604020202020204" charset="-79"/>
      <p:bold r:id="rId52"/>
    </p:embeddedFont>
    <p:embeddedFont>
      <p:font typeface="Arial Rounded MT Bold" panose="020B0604020202020204" charset="0"/>
      <p:regular r:id="rId53"/>
    </p:embeddedFont>
    <p:embeddedFont>
      <p:font typeface="Barlow" panose="020B0604020202020204" charset="0"/>
      <p:regular r:id="rId54"/>
      <p:bold r:id="rId55"/>
      <p:italic r:id="rId56"/>
      <p:boldItalic r:id="rId57"/>
    </p:embeddedFont>
    <p:embeddedFont>
      <p:font typeface="Calibri" panose="020F0502020204030204" pitchFamily="34" charset="0"/>
      <p:regular r:id="rId58"/>
      <p:bold r:id="rId59"/>
      <p:italic r:id="rId60"/>
      <p:boldItalic r:id="rId61"/>
    </p:embeddedFont>
    <p:embeddedFont>
      <p:font typeface="Fira Sans Extra Condensed Medium" panose="020B0604020202020204" charset="0"/>
      <p:regular r:id="rId62"/>
      <p:bold r:id="rId63"/>
      <p:italic r:id="rId64"/>
      <p:boldItalic r:id="rId65"/>
    </p:embeddedFont>
    <p:embeddedFont>
      <p:font typeface="Fira Sans Extra Condensed SemiBold" panose="020B0604020202020204" charset="0"/>
      <p:regular r:id="rId66"/>
      <p:bold r:id="rId67"/>
      <p:italic r:id="rId68"/>
      <p:boldItalic r:id="rId69"/>
    </p:embeddedFont>
    <p:embeddedFont>
      <p:font typeface="Luckiest Guy" panose="020B0604020202020204" charset="0"/>
      <p:regular r:id="rId70"/>
    </p:embeddedFont>
    <p:embeddedFont>
      <p:font typeface="Noto Serif" panose="020B0604020202020204" charset="0"/>
      <p:regular r:id="rId71"/>
      <p:bold r:id="rId72"/>
      <p:italic r:id="rId73"/>
      <p:boldItalic r:id="rId74"/>
    </p:embeddedFont>
    <p:embeddedFont>
      <p:font typeface="Roboto" panose="020B0604020202020204" charset="0"/>
      <p:regular r:id="rId75"/>
      <p:bold r:id="rId76"/>
      <p:italic r:id="rId77"/>
      <p:boldItalic r:id="rId78"/>
    </p:embeddedFont>
    <p:embeddedFont>
      <p:font typeface="Segoe UI Historic" panose="020B0502040204020203" pitchFamily="34" charset="0"/>
      <p:regular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FFE4"/>
    <a:srgbClr val="ECDF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E6FD3-4809-4C60-A0BB-98A6B8F227F1}">
  <a:tblStyle styleId="{5C2E6FD3-4809-4C60-A0BB-98A6B8F227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834" autoAdjust="0"/>
    <p:restoredTop sz="86429" autoAdjust="0"/>
  </p:normalViewPr>
  <p:slideViewPr>
    <p:cSldViewPr snapToGrid="0">
      <p:cViewPr varScale="1">
        <p:scale>
          <a:sx n="62" d="100"/>
          <a:sy n="62" d="100"/>
        </p:scale>
        <p:origin x="240"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font" Target="fonts/font24.fntdata"/><Relationship Id="rId68" Type="http://schemas.openxmlformats.org/officeDocument/2006/relationships/font" Target="fonts/font29.fntdata"/><Relationship Id="rId76" Type="http://schemas.openxmlformats.org/officeDocument/2006/relationships/font" Target="fonts/font37.fntdata"/><Relationship Id="rId7" Type="http://schemas.openxmlformats.org/officeDocument/2006/relationships/slide" Target="slides/slide5.xml"/><Relationship Id="rId71" Type="http://schemas.openxmlformats.org/officeDocument/2006/relationships/font" Target="fonts/font3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font" Target="fonts/font27.fntdata"/><Relationship Id="rId74" Type="http://schemas.openxmlformats.org/officeDocument/2006/relationships/font" Target="fonts/font35.fntdata"/><Relationship Id="rId79" Type="http://schemas.openxmlformats.org/officeDocument/2006/relationships/font" Target="fonts/font40.fntdata"/><Relationship Id="rId5" Type="http://schemas.openxmlformats.org/officeDocument/2006/relationships/slide" Target="slides/slide3.xml"/><Relationship Id="rId61" Type="http://schemas.openxmlformats.org/officeDocument/2006/relationships/font" Target="fonts/font22.fntdata"/><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73" Type="http://schemas.openxmlformats.org/officeDocument/2006/relationships/font" Target="fonts/font34.fntdata"/><Relationship Id="rId78" Type="http://schemas.openxmlformats.org/officeDocument/2006/relationships/font" Target="fonts/font39.fntdata"/><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font" Target="fonts/font30.fntdata"/><Relationship Id="rId77" Type="http://schemas.openxmlformats.org/officeDocument/2006/relationships/font" Target="fonts/font38.fntdata"/><Relationship Id="rId8" Type="http://schemas.openxmlformats.org/officeDocument/2006/relationships/slide" Target="slides/slide6.xml"/><Relationship Id="rId51" Type="http://schemas.openxmlformats.org/officeDocument/2006/relationships/font" Target="fonts/font12.fntdata"/><Relationship Id="rId72" Type="http://schemas.openxmlformats.org/officeDocument/2006/relationships/font" Target="fonts/font33.fntdata"/><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font" Target="fonts/font28.fntdata"/><Relationship Id="rId20" Type="http://schemas.openxmlformats.org/officeDocument/2006/relationships/slide" Target="slides/slide18.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font" Target="fonts/font31.fntdata"/><Relationship Id="rId75" Type="http://schemas.openxmlformats.org/officeDocument/2006/relationships/font" Target="fonts/font36.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0.fntdata"/><Relationship Id="rId57"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Nick Vujicic (</a:t>
            </a:r>
            <a:r>
              <a:rPr lang="vi-VN" b="0" i="0" dirty="0">
                <a:solidFill>
                  <a:srgbClr val="4D5156"/>
                </a:solidFill>
                <a:effectLst/>
                <a:latin typeface="arial" panose="020B0604020202020204" pitchFamily="34" charset="0"/>
              </a:rPr>
              <a:t>người Úc gốc Serbia</a:t>
            </a:r>
            <a:r>
              <a:rPr lang="en-US" b="0" i="0" dirty="0">
                <a:solidFill>
                  <a:srgbClr val="4D5156"/>
                </a:solidFill>
                <a:effectLst/>
                <a:latin typeface="arial" panose="020B0604020202020204" pitchFamily="34" charset="0"/>
              </a:rPr>
              <a:t>) </a:t>
            </a:r>
            <a:r>
              <a:rPr lang="en-US" dirty="0"/>
              <a:t>– </a:t>
            </a:r>
            <a:r>
              <a:rPr lang="en-US" dirty="0" err="1"/>
              <a:t>Bị</a:t>
            </a:r>
            <a:r>
              <a:rPr lang="en-US" dirty="0"/>
              <a:t> </a:t>
            </a:r>
            <a:r>
              <a:rPr lang="en-US" dirty="0" err="1"/>
              <a:t>kì</a:t>
            </a:r>
            <a:r>
              <a:rPr lang="en-US" dirty="0"/>
              <a:t> </a:t>
            </a:r>
            <a:r>
              <a:rPr lang="en-US" dirty="0" err="1"/>
              <a:t>thị</a:t>
            </a:r>
            <a:r>
              <a:rPr lang="en-US" dirty="0"/>
              <a:t> </a:t>
            </a:r>
            <a:r>
              <a:rPr lang="en-US" dirty="0" err="1"/>
              <a:t>vì</a:t>
            </a:r>
            <a:r>
              <a:rPr lang="en-US" dirty="0"/>
              <a:t> </a:t>
            </a:r>
            <a:r>
              <a:rPr lang="en-US" dirty="0" err="1"/>
              <a:t>từ</a:t>
            </a:r>
            <a:r>
              <a:rPr lang="en-US" dirty="0"/>
              <a:t> k</a:t>
            </a:r>
            <a:r>
              <a:rPr lang="vi-VN" b="0" i="0" dirty="0">
                <a:solidFill>
                  <a:srgbClr val="4D5156"/>
                </a:solidFill>
                <a:effectLst/>
                <a:latin typeface="arial" panose="020B0604020202020204" pitchFamily="34" charset="0"/>
              </a:rPr>
              <a:t>hi được sinh ra đã không có tứ chi mà chỉ có 1 bàn chân và 2 ngón chân nhỏ</a:t>
            </a:r>
            <a:r>
              <a:rPr lang="en-US" dirty="0"/>
              <a:t>; Sau </a:t>
            </a:r>
            <a:r>
              <a:rPr lang="en-US" dirty="0" err="1"/>
              <a:t>này</a:t>
            </a:r>
            <a:r>
              <a:rPr lang="en-US" dirty="0"/>
              <a:t> </a:t>
            </a:r>
            <a:r>
              <a:rPr lang="en-US" dirty="0" err="1"/>
              <a:t>trở</a:t>
            </a:r>
            <a:r>
              <a:rPr lang="en-US" dirty="0"/>
              <a:t> </a:t>
            </a:r>
            <a:r>
              <a:rPr lang="en-US" dirty="0" err="1"/>
              <a:t>thành</a:t>
            </a:r>
            <a:r>
              <a:rPr lang="en-US" dirty="0"/>
              <a:t> </a:t>
            </a:r>
            <a:r>
              <a:rPr lang="en-US" b="0" i="0" dirty="0">
                <a:solidFill>
                  <a:srgbClr val="4D5156"/>
                </a:solidFill>
                <a:effectLst/>
                <a:latin typeface="arial" panose="020B0604020202020204" pitchFamily="34" charset="0"/>
              </a:rPr>
              <a:t>D</a:t>
            </a:r>
            <a:r>
              <a:rPr lang="vi-VN" b="0" i="0" dirty="0">
                <a:solidFill>
                  <a:srgbClr val="4D5156"/>
                </a:solidFill>
                <a:effectLst/>
                <a:latin typeface="arial" panose="020B0604020202020204" pitchFamily="34" charset="0"/>
              </a:rPr>
              <a:t>iễn giả truyền cảm hứng</a:t>
            </a:r>
            <a:r>
              <a:rPr lang="en-US" b="0" i="0" dirty="0">
                <a:solidFill>
                  <a:srgbClr val="4D5156"/>
                </a:solidFill>
                <a:effectLst/>
                <a:latin typeface="arial" panose="020B0604020202020204" pitchFamily="34" charset="0"/>
              </a:rPr>
              <a:t> </a:t>
            </a:r>
            <a:r>
              <a:rPr lang="en-US" b="0" i="0" dirty="0" err="1">
                <a:solidFill>
                  <a:srgbClr val="4D5156"/>
                </a:solidFill>
                <a:effectLst/>
                <a:latin typeface="arial" panose="020B0604020202020204" pitchFamily="34" charset="0"/>
              </a:rPr>
              <a:t>nổi</a:t>
            </a:r>
            <a:r>
              <a:rPr lang="en-US" b="0" i="0" dirty="0">
                <a:solidFill>
                  <a:srgbClr val="4D5156"/>
                </a:solidFill>
                <a:effectLst/>
                <a:latin typeface="arial" panose="020B0604020202020204" pitchFamily="34" charset="0"/>
              </a:rPr>
              <a:t> </a:t>
            </a:r>
            <a:r>
              <a:rPr lang="en-US" b="0" i="0" dirty="0" err="1">
                <a:solidFill>
                  <a:srgbClr val="4D5156"/>
                </a:solidFill>
                <a:effectLst/>
                <a:latin typeface="arial" panose="020B0604020202020204" pitchFamily="34" charset="0"/>
              </a:rPr>
              <a:t>tiếng</a:t>
            </a:r>
            <a:r>
              <a:rPr lang="en-US" b="0" i="0" dirty="0">
                <a:solidFill>
                  <a:srgbClr val="4D5156"/>
                </a:solidFill>
                <a:effectLst/>
                <a:latin typeface="arial" panose="020B0604020202020204" pitchFamily="34" charset="0"/>
              </a:rPr>
              <a:t> </a:t>
            </a:r>
            <a:r>
              <a:rPr lang="en-US" b="0" i="0" dirty="0" err="1">
                <a:solidFill>
                  <a:srgbClr val="4D5156"/>
                </a:solidFill>
                <a:effectLst/>
                <a:latin typeface="arial" panose="020B0604020202020204" pitchFamily="34" charset="0"/>
              </a:rPr>
              <a:t>trên</a:t>
            </a:r>
            <a:r>
              <a:rPr lang="en-US" b="0" i="0" dirty="0">
                <a:solidFill>
                  <a:srgbClr val="4D5156"/>
                </a:solidFill>
                <a:effectLst/>
                <a:latin typeface="arial" panose="020B0604020202020204" pitchFamily="34" charset="0"/>
              </a:rPr>
              <a:t> </a:t>
            </a:r>
            <a:r>
              <a:rPr lang="en-US" b="0" i="0" dirty="0" err="1">
                <a:solidFill>
                  <a:srgbClr val="4D5156"/>
                </a:solidFill>
                <a:effectLst/>
                <a:latin typeface="arial" panose="020B0604020202020204" pitchFamily="34" charset="0"/>
              </a:rPr>
              <a:t>thế</a:t>
            </a:r>
            <a:r>
              <a:rPr lang="en-US" b="0" i="0" dirty="0">
                <a:solidFill>
                  <a:srgbClr val="4D5156"/>
                </a:solidFill>
                <a:effectLst/>
                <a:latin typeface="arial" panose="020B0604020202020204" pitchFamily="34" charset="0"/>
              </a:rPr>
              <a:t> </a:t>
            </a:r>
            <a:r>
              <a:rPr lang="en-US" b="0" i="0" dirty="0" err="1">
                <a:solidFill>
                  <a:srgbClr val="4D5156"/>
                </a:solidFill>
                <a:effectLst/>
                <a:latin typeface="arial" panose="020B0604020202020204" pitchFamily="34" charset="0"/>
              </a:rPr>
              <a:t>giới</a:t>
            </a:r>
            <a:endParaRPr lang="en-US" b="0" i="0" dirty="0">
              <a:solidFill>
                <a:srgbClr val="4D5156"/>
              </a:solidFill>
              <a:effectLst/>
              <a:latin typeface="arial" panose="020B0604020202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err="1"/>
              <a:t>Tuyền</a:t>
            </a:r>
            <a:r>
              <a:rPr lang="en-US" dirty="0"/>
              <a:t> </a:t>
            </a:r>
            <a:r>
              <a:rPr lang="en-US" dirty="0" err="1"/>
              <a:t>Béo</a:t>
            </a:r>
            <a:r>
              <a:rPr lang="en-US" dirty="0"/>
              <a:t> – </a:t>
            </a:r>
            <a:r>
              <a:rPr lang="en-US" dirty="0" err="1"/>
              <a:t>Từ</a:t>
            </a:r>
            <a:r>
              <a:rPr lang="en-US" dirty="0"/>
              <a:t> </a:t>
            </a:r>
            <a:r>
              <a:rPr lang="en-US" b="0" dirty="0" err="1">
                <a:solidFill>
                  <a:srgbClr val="2E2E2E"/>
                </a:solidFill>
                <a:effectLst/>
                <a:latin typeface="Roboto-Bold"/>
              </a:rPr>
              <a:t>nhỏ</a:t>
            </a:r>
            <a:r>
              <a:rPr lang="en-US" b="0" dirty="0">
                <a:solidFill>
                  <a:srgbClr val="2E2E2E"/>
                </a:solidFill>
                <a:effectLst/>
                <a:latin typeface="Roboto-Bold"/>
              </a:rPr>
              <a:t> </a:t>
            </a:r>
            <a:r>
              <a:rPr lang="en-US" b="0" dirty="0" err="1">
                <a:solidFill>
                  <a:srgbClr val="2E2E2E"/>
                </a:solidFill>
                <a:effectLst/>
                <a:latin typeface="Roboto-Bold"/>
              </a:rPr>
              <a:t>đã</a:t>
            </a:r>
            <a:r>
              <a:rPr lang="en-US" b="0" dirty="0">
                <a:solidFill>
                  <a:srgbClr val="2E2E2E"/>
                </a:solidFill>
                <a:effectLst/>
                <a:latin typeface="Roboto-Bold"/>
              </a:rPr>
              <a:t> </a:t>
            </a:r>
            <a:r>
              <a:rPr lang="en-US" b="0" dirty="0" err="1">
                <a:solidFill>
                  <a:srgbClr val="2E2E2E"/>
                </a:solidFill>
                <a:effectLst/>
                <a:latin typeface="Roboto-Bold"/>
              </a:rPr>
              <a:t>bị</a:t>
            </a:r>
            <a:r>
              <a:rPr lang="en-US" b="0" dirty="0">
                <a:solidFill>
                  <a:srgbClr val="2E2E2E"/>
                </a:solidFill>
                <a:effectLst/>
                <a:latin typeface="Roboto-Bold"/>
              </a:rPr>
              <a:t> </a:t>
            </a:r>
            <a:r>
              <a:rPr lang="en-US" b="0" dirty="0" err="1">
                <a:solidFill>
                  <a:srgbClr val="2E2E2E"/>
                </a:solidFill>
                <a:effectLst/>
                <a:latin typeface="Roboto-Bold"/>
              </a:rPr>
              <a:t>cô</a:t>
            </a:r>
            <a:r>
              <a:rPr lang="en-US" b="0" dirty="0">
                <a:solidFill>
                  <a:srgbClr val="2E2E2E"/>
                </a:solidFill>
                <a:effectLst/>
                <a:latin typeface="Roboto-Bold"/>
              </a:rPr>
              <a:t> </a:t>
            </a:r>
            <a:r>
              <a:rPr lang="en-US" b="0" dirty="0" err="1">
                <a:solidFill>
                  <a:srgbClr val="2E2E2E"/>
                </a:solidFill>
                <a:effectLst/>
                <a:latin typeface="Roboto-Bold"/>
              </a:rPr>
              <a:t>lập</a:t>
            </a:r>
            <a:r>
              <a:rPr lang="en-US" b="0" dirty="0">
                <a:solidFill>
                  <a:srgbClr val="2E2E2E"/>
                </a:solidFill>
                <a:effectLst/>
                <a:latin typeface="Roboto-Bold"/>
              </a:rPr>
              <a:t>, </a:t>
            </a:r>
            <a:r>
              <a:rPr lang="en-US" b="0" dirty="0" err="1">
                <a:solidFill>
                  <a:srgbClr val="2E2E2E"/>
                </a:solidFill>
                <a:effectLst/>
                <a:latin typeface="Roboto-Bold"/>
              </a:rPr>
              <a:t>xa</a:t>
            </a:r>
            <a:r>
              <a:rPr lang="en-US" b="0" dirty="0">
                <a:solidFill>
                  <a:srgbClr val="2E2E2E"/>
                </a:solidFill>
                <a:effectLst/>
                <a:latin typeface="Roboto-Bold"/>
              </a:rPr>
              <a:t> </a:t>
            </a:r>
            <a:r>
              <a:rPr lang="en-US" b="0" dirty="0" err="1">
                <a:solidFill>
                  <a:srgbClr val="2E2E2E"/>
                </a:solidFill>
                <a:effectLst/>
                <a:latin typeface="Roboto-Bold"/>
              </a:rPr>
              <a:t>lánh</a:t>
            </a:r>
            <a:r>
              <a:rPr lang="en-US" b="0" dirty="0">
                <a:solidFill>
                  <a:srgbClr val="2E2E2E"/>
                </a:solidFill>
                <a:effectLst/>
                <a:latin typeface="Roboto-Bold"/>
              </a:rPr>
              <a:t> </a:t>
            </a:r>
            <a:r>
              <a:rPr lang="en-US" b="0" dirty="0" err="1">
                <a:solidFill>
                  <a:srgbClr val="2E2E2E"/>
                </a:solidFill>
                <a:effectLst/>
                <a:latin typeface="Roboto-Bold"/>
              </a:rPr>
              <a:t>vì</a:t>
            </a:r>
            <a:r>
              <a:rPr lang="en-US" b="0" dirty="0">
                <a:solidFill>
                  <a:srgbClr val="2E2E2E"/>
                </a:solidFill>
                <a:effectLst/>
                <a:latin typeface="Roboto-Bold"/>
              </a:rPr>
              <a:t> </a:t>
            </a:r>
            <a:r>
              <a:rPr lang="en-US" b="0" dirty="0" err="1">
                <a:solidFill>
                  <a:srgbClr val="2E2E2E"/>
                </a:solidFill>
                <a:effectLst/>
                <a:latin typeface="Roboto-Bold"/>
              </a:rPr>
              <a:t>ngoại</a:t>
            </a:r>
            <a:r>
              <a:rPr lang="en-US" b="0" dirty="0">
                <a:solidFill>
                  <a:srgbClr val="2E2E2E"/>
                </a:solidFill>
                <a:effectLst/>
                <a:latin typeface="Roboto-Bold"/>
              </a:rPr>
              <a:t> </a:t>
            </a:r>
            <a:r>
              <a:rPr lang="en-US" b="0" dirty="0" err="1">
                <a:solidFill>
                  <a:srgbClr val="2E2E2E"/>
                </a:solidFill>
                <a:effectLst/>
                <a:latin typeface="Roboto-Bold"/>
              </a:rPr>
              <a:t>hình</a:t>
            </a:r>
            <a:r>
              <a:rPr lang="en-US" b="0" dirty="0">
                <a:solidFill>
                  <a:srgbClr val="2E2E2E"/>
                </a:solidFill>
                <a:effectLst/>
                <a:latin typeface="Roboto-Bold"/>
              </a:rPr>
              <a:t> </a:t>
            </a:r>
            <a:r>
              <a:rPr lang="en-US" b="0" dirty="0" err="1">
                <a:solidFill>
                  <a:srgbClr val="2E2E2E"/>
                </a:solidFill>
                <a:effectLst/>
                <a:latin typeface="Roboto-Bold"/>
              </a:rPr>
              <a:t>nhưng</a:t>
            </a:r>
            <a:r>
              <a:rPr lang="en-US" b="0" dirty="0">
                <a:solidFill>
                  <a:srgbClr val="2E2E2E"/>
                </a:solidFill>
                <a:effectLst/>
                <a:latin typeface="Roboto-Bold"/>
              </a:rPr>
              <a:t> </a:t>
            </a:r>
            <a:r>
              <a:rPr lang="en-US" b="0" dirty="0" err="1">
                <a:solidFill>
                  <a:srgbClr val="2E2E2E"/>
                </a:solidFill>
                <a:effectLst/>
                <a:latin typeface="Roboto-Bold"/>
              </a:rPr>
              <a:t>nhờ</a:t>
            </a:r>
            <a:r>
              <a:rPr lang="en-US" b="0" dirty="0">
                <a:solidFill>
                  <a:srgbClr val="2E2E2E"/>
                </a:solidFill>
                <a:effectLst/>
                <a:latin typeface="Roboto-Bold"/>
              </a:rPr>
              <a:t> </a:t>
            </a:r>
            <a:r>
              <a:rPr lang="en-US" b="0" dirty="0" err="1">
                <a:solidFill>
                  <a:srgbClr val="2E2E2E"/>
                </a:solidFill>
                <a:effectLst/>
                <a:latin typeface="Roboto-Bold"/>
              </a:rPr>
              <a:t>nỗ</a:t>
            </a:r>
            <a:r>
              <a:rPr lang="en-US" b="0" dirty="0">
                <a:solidFill>
                  <a:srgbClr val="2E2E2E"/>
                </a:solidFill>
                <a:effectLst/>
                <a:latin typeface="Roboto-Bold"/>
              </a:rPr>
              <a:t> </a:t>
            </a:r>
            <a:r>
              <a:rPr lang="en-US" b="0" dirty="0" err="1">
                <a:solidFill>
                  <a:srgbClr val="2E2E2E"/>
                </a:solidFill>
                <a:effectLst/>
                <a:latin typeface="Roboto-Bold"/>
              </a:rPr>
              <a:t>lực</a:t>
            </a:r>
            <a:r>
              <a:rPr lang="en-US" b="0" dirty="0">
                <a:solidFill>
                  <a:srgbClr val="2E2E2E"/>
                </a:solidFill>
                <a:effectLst/>
                <a:latin typeface="Roboto-Bold"/>
              </a:rPr>
              <a:t>, </a:t>
            </a:r>
            <a:r>
              <a:rPr lang="en-US" b="0" dirty="0" err="1">
                <a:solidFill>
                  <a:srgbClr val="2E2E2E"/>
                </a:solidFill>
                <a:effectLst/>
                <a:latin typeface="Roboto-Bold"/>
              </a:rPr>
              <a:t>cô</a:t>
            </a:r>
            <a:r>
              <a:rPr lang="en-US" b="0" dirty="0">
                <a:solidFill>
                  <a:srgbClr val="2E2E2E"/>
                </a:solidFill>
                <a:effectLst/>
                <a:latin typeface="Roboto-Bold"/>
              </a:rPr>
              <a:t> </a:t>
            </a:r>
            <a:r>
              <a:rPr lang="en-US" b="0" dirty="0" err="1">
                <a:solidFill>
                  <a:srgbClr val="2E2E2E"/>
                </a:solidFill>
                <a:effectLst/>
                <a:latin typeface="Roboto-Bold"/>
              </a:rPr>
              <a:t>đã</a:t>
            </a:r>
            <a:r>
              <a:rPr lang="en-US" b="0" dirty="0">
                <a:solidFill>
                  <a:srgbClr val="2E2E2E"/>
                </a:solidFill>
                <a:effectLst/>
                <a:latin typeface="Roboto-Bold"/>
              </a:rPr>
              <a:t> </a:t>
            </a:r>
            <a:r>
              <a:rPr lang="en-US" b="0" i="0" dirty="0" err="1">
                <a:solidFill>
                  <a:srgbClr val="252525"/>
                </a:solidFill>
                <a:effectLst/>
                <a:latin typeface="Arial" panose="020B0604020202020204" pitchFamily="34" charset="0"/>
              </a:rPr>
              <a:t>tận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dụng</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điều</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đó</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để</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biến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nó</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thành</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điểm</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đặc</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biệt</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để</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khán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giả</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luôn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nhớ</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về</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mình</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Hiện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tại</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cô</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đã</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là</a:t>
            </a:r>
            <a:r>
              <a:rPr lang="en-US" b="0" i="0" dirty="0">
                <a:solidFill>
                  <a:srgbClr val="252525"/>
                </a:solidFill>
                <a:effectLst/>
                <a:latin typeface="Arial" panose="020B0604020202020204" pitchFamily="34" charset="0"/>
              </a:rPr>
              <a:t> 1 </a:t>
            </a:r>
            <a:r>
              <a:rPr lang="en-US" b="0" i="0" dirty="0" err="1">
                <a:solidFill>
                  <a:srgbClr val="252525"/>
                </a:solidFill>
                <a:effectLst/>
                <a:latin typeface="Arial" panose="020B0604020202020204" pitchFamily="34" charset="0"/>
              </a:rPr>
              <a:t>diễn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viên</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có</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tiếng</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của</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Việt</a:t>
            </a:r>
            <a:r>
              <a:rPr lang="en-US" b="0" i="0" dirty="0">
                <a:solidFill>
                  <a:srgbClr val="252525"/>
                </a:solidFill>
                <a:effectLst/>
                <a:latin typeface="Arial" panose="020B0604020202020204" pitchFamily="34" charset="0"/>
              </a:rPr>
              <a:t> Nam</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1" dirty="0">
                <a:solidFill>
                  <a:srgbClr val="666666"/>
                </a:solidFill>
                <a:effectLst/>
                <a:latin typeface="Noto Serif" panose="02020600060500020200" pitchFamily="18" charset="0"/>
              </a:rPr>
              <a:t>Winnie Harlow</a:t>
            </a:r>
            <a:r>
              <a:rPr lang="en-US" b="0" i="0" dirty="0">
                <a:solidFill>
                  <a:srgbClr val="252525"/>
                </a:solidFill>
                <a:effectLst/>
                <a:latin typeface="Arial" panose="020B0604020202020204" pitchFamily="34" charset="0"/>
              </a:rPr>
              <a:t> </a:t>
            </a:r>
            <a:r>
              <a:rPr lang="en-US" b="0" i="0" dirty="0" err="1">
                <a:solidFill>
                  <a:srgbClr val="252525"/>
                </a:solidFill>
                <a:effectLst/>
                <a:latin typeface="Arial" panose="020B0604020202020204" pitchFamily="34" charset="0"/>
              </a:rPr>
              <a:t>là</a:t>
            </a:r>
            <a:r>
              <a:rPr lang="en-US" b="0" i="0" dirty="0">
                <a:solidFill>
                  <a:srgbClr val="252525"/>
                </a:solidFill>
                <a:effectLst/>
                <a:latin typeface="Arial" panose="020B0604020202020204" pitchFamily="34" charset="0"/>
              </a:rPr>
              <a:t> </a:t>
            </a:r>
            <a:r>
              <a:rPr lang="vi-VN" b="0" i="0" dirty="0">
                <a:solidFill>
                  <a:srgbClr val="333333"/>
                </a:solidFill>
                <a:effectLst/>
                <a:latin typeface="Muli"/>
              </a:rPr>
              <a:t>người gốc da màu nên khi mắc phải chứng </a:t>
            </a:r>
            <a:r>
              <a:rPr lang="en-US" b="0" i="0" dirty="0" err="1">
                <a:solidFill>
                  <a:srgbClr val="333333"/>
                </a:solidFill>
                <a:effectLst/>
                <a:latin typeface="Muli"/>
              </a:rPr>
              <a:t>bạch</a:t>
            </a:r>
            <a:r>
              <a:rPr lang="en-US" b="0" i="0" dirty="0">
                <a:solidFill>
                  <a:srgbClr val="333333"/>
                </a:solidFill>
                <a:effectLst/>
                <a:latin typeface="Muli"/>
              </a:rPr>
              <a:t> </a:t>
            </a:r>
            <a:r>
              <a:rPr lang="en-US" b="0" i="0" dirty="0" err="1">
                <a:solidFill>
                  <a:srgbClr val="333333"/>
                </a:solidFill>
                <a:effectLst/>
                <a:latin typeface="Muli"/>
              </a:rPr>
              <a:t>tạng</a:t>
            </a:r>
            <a:r>
              <a:rPr lang="vi-VN" b="0" i="0" dirty="0">
                <a:solidFill>
                  <a:srgbClr val="333333"/>
                </a:solidFill>
                <a:effectLst/>
                <a:latin typeface="Muli"/>
              </a:rPr>
              <a:t>, làn da cô không được đều màu như những người khác mà trở nên “loang lổ” đan xen 2 màu trắng đen. Điều này đã khiến cô rất tự ti, bị nhiều người chế giễu, trở nên sống khép kín. Tuy nhiên, bằng sự nỗ lực, cô nàng đã chứng minh cho thế giới thấy được giá trị thật sự của mình.</a:t>
            </a:r>
            <a:r>
              <a:rPr lang="en-US" b="0" i="0" dirty="0">
                <a:solidFill>
                  <a:srgbClr val="333333"/>
                </a:solidFill>
                <a:effectLst/>
                <a:latin typeface="Muli"/>
              </a:rPr>
              <a:t> </a:t>
            </a:r>
            <a:r>
              <a:rPr lang="en-US" b="0" i="0" dirty="0" err="1">
                <a:solidFill>
                  <a:srgbClr val="333333"/>
                </a:solidFill>
                <a:effectLst/>
                <a:latin typeface="Muli"/>
              </a:rPr>
              <a:t>Hiện</a:t>
            </a:r>
            <a:r>
              <a:rPr lang="en-US" b="0" i="0" dirty="0">
                <a:solidFill>
                  <a:srgbClr val="333333"/>
                </a:solidFill>
                <a:effectLst/>
                <a:latin typeface="Muli"/>
              </a:rPr>
              <a:t> </a:t>
            </a:r>
            <a:r>
              <a:rPr lang="en-US" b="0" i="0" dirty="0" err="1">
                <a:solidFill>
                  <a:srgbClr val="333333"/>
                </a:solidFill>
                <a:effectLst/>
                <a:latin typeface="Muli"/>
              </a:rPr>
              <a:t>cô</a:t>
            </a:r>
            <a:r>
              <a:rPr lang="en-US" b="0" i="0" dirty="0">
                <a:solidFill>
                  <a:srgbClr val="333333"/>
                </a:solidFill>
                <a:effectLst/>
                <a:latin typeface="Muli"/>
              </a:rPr>
              <a:t> </a:t>
            </a:r>
            <a:r>
              <a:rPr lang="en-US" b="0" i="0" dirty="0" err="1">
                <a:solidFill>
                  <a:srgbClr val="333333"/>
                </a:solidFill>
                <a:effectLst/>
                <a:latin typeface="Muli"/>
              </a:rPr>
              <a:t>là</a:t>
            </a:r>
            <a:r>
              <a:rPr lang="en-US" b="0" i="0" dirty="0">
                <a:solidFill>
                  <a:srgbClr val="333333"/>
                </a:solidFill>
                <a:effectLst/>
                <a:latin typeface="Muli"/>
              </a:rPr>
              <a:t> </a:t>
            </a:r>
            <a:r>
              <a:rPr lang="en-US" b="0" i="0" dirty="0" err="1">
                <a:solidFill>
                  <a:srgbClr val="333333"/>
                </a:solidFill>
                <a:effectLst/>
                <a:latin typeface="Muli"/>
              </a:rPr>
              <a:t>người</a:t>
            </a:r>
            <a:r>
              <a:rPr lang="en-US" b="0" i="0" dirty="0">
                <a:solidFill>
                  <a:srgbClr val="333333"/>
                </a:solidFill>
                <a:effectLst/>
                <a:latin typeface="Muli"/>
              </a:rPr>
              <a:t> </a:t>
            </a:r>
            <a:r>
              <a:rPr lang="en-US" b="0" i="0" dirty="0" err="1">
                <a:solidFill>
                  <a:srgbClr val="333333"/>
                </a:solidFill>
                <a:effectLst/>
                <a:latin typeface="Muli"/>
              </a:rPr>
              <a:t>mẫu</a:t>
            </a:r>
            <a:r>
              <a:rPr lang="en-US" b="0" i="0" dirty="0">
                <a:solidFill>
                  <a:srgbClr val="333333"/>
                </a:solidFill>
                <a:effectLst/>
                <a:latin typeface="Muli"/>
              </a:rPr>
              <a:t> </a:t>
            </a:r>
            <a:r>
              <a:rPr lang="en-US" b="0" i="0" dirty="0" err="1">
                <a:solidFill>
                  <a:srgbClr val="333333"/>
                </a:solidFill>
                <a:effectLst/>
                <a:latin typeface="Muli"/>
              </a:rPr>
              <a:t>nổi</a:t>
            </a:r>
            <a:r>
              <a:rPr lang="en-US" b="0" i="0" dirty="0">
                <a:solidFill>
                  <a:srgbClr val="333333"/>
                </a:solidFill>
                <a:effectLst/>
                <a:latin typeface="Muli"/>
              </a:rPr>
              <a:t> </a:t>
            </a:r>
            <a:r>
              <a:rPr lang="en-US" b="0" i="0" dirty="0" err="1">
                <a:solidFill>
                  <a:srgbClr val="333333"/>
                </a:solidFill>
                <a:effectLst/>
                <a:latin typeface="Muli"/>
              </a:rPr>
              <a:t>tiếng</a:t>
            </a:r>
            <a:r>
              <a:rPr lang="en-US" b="0" i="0" dirty="0">
                <a:solidFill>
                  <a:srgbClr val="333333"/>
                </a:solidFill>
                <a:effectLst/>
                <a:latin typeface="Muli"/>
              </a:rPr>
              <a:t>, 1 </a:t>
            </a:r>
            <a:r>
              <a:rPr lang="en-US" b="0" i="0" dirty="0" err="1">
                <a:solidFill>
                  <a:srgbClr val="333333"/>
                </a:solidFill>
                <a:effectLst/>
                <a:latin typeface="Muli"/>
              </a:rPr>
              <a:t>phát</a:t>
            </a:r>
            <a:r>
              <a:rPr lang="en-US" b="0" i="0" dirty="0">
                <a:solidFill>
                  <a:srgbClr val="333333"/>
                </a:solidFill>
                <a:effectLst/>
                <a:latin typeface="Muli"/>
              </a:rPr>
              <a:t> </a:t>
            </a:r>
            <a:r>
              <a:rPr lang="en-US" b="0" i="0" dirty="0" err="1">
                <a:solidFill>
                  <a:srgbClr val="333333"/>
                </a:solidFill>
                <a:effectLst/>
                <a:latin typeface="Muli"/>
              </a:rPr>
              <a:t>ngôn</a:t>
            </a:r>
            <a:r>
              <a:rPr lang="en-US" b="0" i="0" dirty="0">
                <a:solidFill>
                  <a:srgbClr val="333333"/>
                </a:solidFill>
                <a:effectLst/>
                <a:latin typeface="Muli"/>
              </a:rPr>
              <a:t> </a:t>
            </a:r>
            <a:r>
              <a:rPr lang="en-US" b="0" i="0" dirty="0" err="1">
                <a:solidFill>
                  <a:srgbClr val="333333"/>
                </a:solidFill>
                <a:effectLst/>
                <a:latin typeface="Muli"/>
              </a:rPr>
              <a:t>viên</a:t>
            </a:r>
            <a:r>
              <a:rPr lang="en-US" b="0" i="0" dirty="0">
                <a:solidFill>
                  <a:srgbClr val="333333"/>
                </a:solidFill>
                <a:effectLst/>
                <a:latin typeface="Muli"/>
              </a:rPr>
              <a:t> </a:t>
            </a:r>
            <a:r>
              <a:rPr lang="en-US" b="0" i="0" dirty="0" err="1">
                <a:solidFill>
                  <a:srgbClr val="333333"/>
                </a:solidFill>
                <a:effectLst/>
                <a:latin typeface="Muli"/>
              </a:rPr>
              <a:t>truyền</a:t>
            </a:r>
            <a:r>
              <a:rPr lang="en-US" b="0" i="0" dirty="0">
                <a:solidFill>
                  <a:srgbClr val="333333"/>
                </a:solidFill>
                <a:effectLst/>
                <a:latin typeface="Muli"/>
              </a:rPr>
              <a:t> </a:t>
            </a:r>
            <a:r>
              <a:rPr lang="en-US" b="0" i="0" dirty="0" err="1">
                <a:solidFill>
                  <a:srgbClr val="333333"/>
                </a:solidFill>
                <a:effectLst/>
                <a:latin typeface="Muli"/>
              </a:rPr>
              <a:t>cảm</a:t>
            </a:r>
            <a:r>
              <a:rPr lang="en-US" b="0" i="0" dirty="0">
                <a:solidFill>
                  <a:srgbClr val="333333"/>
                </a:solidFill>
                <a:effectLst/>
                <a:latin typeface="Muli"/>
              </a:rPr>
              <a:t> </a:t>
            </a:r>
            <a:r>
              <a:rPr lang="en-US" b="0" i="0" dirty="0" err="1">
                <a:solidFill>
                  <a:srgbClr val="333333"/>
                </a:solidFill>
                <a:effectLst/>
                <a:latin typeface="Muli"/>
              </a:rPr>
              <a:t>hứng</a:t>
            </a:r>
            <a:r>
              <a:rPr lang="en-US" b="0" i="0" dirty="0">
                <a:solidFill>
                  <a:srgbClr val="333333"/>
                </a:solidFill>
                <a:effectLst/>
                <a:latin typeface="Muli"/>
              </a:rPr>
              <a:t> </a:t>
            </a:r>
            <a:r>
              <a:rPr lang="en-US" b="0" i="0" dirty="0" err="1">
                <a:solidFill>
                  <a:srgbClr val="333333"/>
                </a:solidFill>
                <a:effectLst/>
                <a:latin typeface="Muli"/>
              </a:rPr>
              <a:t>cho</a:t>
            </a:r>
            <a:r>
              <a:rPr lang="en-US" b="0" i="0" dirty="0">
                <a:solidFill>
                  <a:srgbClr val="333333"/>
                </a:solidFill>
                <a:effectLst/>
                <a:latin typeface="Muli"/>
              </a:rPr>
              <a:t> </a:t>
            </a:r>
            <a:r>
              <a:rPr lang="en-US" b="0" i="0" dirty="0" err="1">
                <a:solidFill>
                  <a:srgbClr val="333333"/>
                </a:solidFill>
                <a:effectLst/>
                <a:latin typeface="Muli"/>
              </a:rPr>
              <a:t>mọi</a:t>
            </a:r>
            <a:r>
              <a:rPr lang="en-US" b="0" i="0" dirty="0">
                <a:solidFill>
                  <a:srgbClr val="333333"/>
                </a:solidFill>
                <a:effectLst/>
                <a:latin typeface="Muli"/>
              </a:rPr>
              <a:t> </a:t>
            </a:r>
            <a:r>
              <a:rPr lang="en-US" b="0" i="0" dirty="0" err="1">
                <a:solidFill>
                  <a:srgbClr val="333333"/>
                </a:solidFill>
                <a:effectLst/>
                <a:latin typeface="Muli"/>
              </a:rPr>
              <a:t>người</a:t>
            </a:r>
            <a:endParaRPr lang="en-US" b="0" i="0" dirty="0">
              <a:solidFill>
                <a:srgbClr val="333333"/>
              </a:solidFill>
              <a:effectLst/>
              <a:latin typeface="Muli"/>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b="0" i="0" dirty="0">
              <a:solidFill>
                <a:srgbClr val="333333"/>
              </a:solidFill>
              <a:effectLst/>
              <a:latin typeface="Muli"/>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b="0" i="0" dirty="0">
              <a:solidFill>
                <a:srgbClr val="252525"/>
              </a:solidFill>
              <a:effectLst/>
              <a:latin typeface="Arial" panose="020B0604020202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b="0" dirty="0">
              <a:solidFill>
                <a:srgbClr val="2E2E2E"/>
              </a:solidFill>
              <a:effectLst/>
              <a:latin typeface="Roboto-Bold"/>
            </a:endParaRPr>
          </a:p>
          <a:p>
            <a:endParaRPr lang="en-US" dirty="0"/>
          </a:p>
        </p:txBody>
      </p:sp>
    </p:spTree>
    <p:extLst>
      <p:ext uri="{BB962C8B-B14F-4D97-AF65-F5344CB8AC3E}">
        <p14:creationId xmlns:p14="http://schemas.microsoft.com/office/powerpoint/2010/main" val="1126400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12616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142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6084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86227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1214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9Slide05 Fourth Medium" panose="00000600000000000000" pitchFamily="2" charset="0"/>
              </a:rPr>
              <a:t>Khi </a:t>
            </a:r>
            <a:r>
              <a:rPr lang="en-US" sz="1100" dirty="0" err="1">
                <a:latin typeface="#9Slide05 Fourth Medium" panose="00000600000000000000" pitchFamily="2" charset="0"/>
              </a:rPr>
              <a:t>thấy</a:t>
            </a:r>
            <a:r>
              <a:rPr lang="en-US" sz="1100" dirty="0">
                <a:latin typeface="#9Slide05 Fourth Medium" panose="00000600000000000000" pitchFamily="2" charset="0"/>
              </a:rPr>
              <a:t> </a:t>
            </a:r>
            <a:r>
              <a:rPr lang="en-US" sz="1100" dirty="0" err="1">
                <a:latin typeface="#9Slide05 Fourth Medium" panose="00000600000000000000" pitchFamily="2" charset="0"/>
              </a:rPr>
              <a:t>gấu</a:t>
            </a:r>
            <a:r>
              <a:rPr lang="en-US" sz="1100" dirty="0">
                <a:latin typeface="#9Slide05 Fourth Medium" panose="00000600000000000000" pitchFamily="2" charset="0"/>
              </a:rPr>
              <a:t> con </a:t>
            </a:r>
            <a:r>
              <a:rPr lang="en-US" sz="1100" dirty="0" err="1">
                <a:latin typeface="#9Slide05 Fourth Medium" panose="00000600000000000000" pitchFamily="2" charset="0"/>
              </a:rPr>
              <a:t>bị</a:t>
            </a:r>
            <a:r>
              <a:rPr lang="en-US" sz="1100" dirty="0">
                <a:latin typeface="#9Slide05 Fourth Medium" panose="00000600000000000000" pitchFamily="2" charset="0"/>
              </a:rPr>
              <a:t> </a:t>
            </a:r>
            <a:r>
              <a:rPr lang="en-US" sz="1100" dirty="0" err="1">
                <a:latin typeface="#9Slide05 Fourth Medium" panose="00000600000000000000" pitchFamily="2" charset="0"/>
              </a:rPr>
              <a:t>vấp</a:t>
            </a:r>
            <a:r>
              <a:rPr lang="en-US" sz="1100" dirty="0">
                <a:latin typeface="#9Slide05 Fourth Medium" panose="00000600000000000000" pitchFamily="2" charset="0"/>
              </a:rPr>
              <a:t> </a:t>
            </a:r>
            <a:r>
              <a:rPr lang="en-US" sz="1100" dirty="0" err="1">
                <a:latin typeface="#9Slide05 Fourth Medium" panose="00000600000000000000" pitchFamily="2" charset="0"/>
              </a:rPr>
              <a:t>ngã</a:t>
            </a:r>
            <a:r>
              <a:rPr lang="en-US" sz="1100" dirty="0">
                <a:latin typeface="#9Slide05 Fourth Medium" panose="00000600000000000000" pitchFamily="2" charset="0"/>
              </a:rPr>
              <a:t>, </a:t>
            </a:r>
            <a:r>
              <a:rPr lang="en-US" sz="1100" dirty="0" err="1">
                <a:latin typeface="#9Slide05 Fourth Medium" panose="00000600000000000000" pitchFamily="2" charset="0"/>
              </a:rPr>
              <a:t>thay</a:t>
            </a:r>
            <a:r>
              <a:rPr lang="en-US" sz="1100" dirty="0">
                <a:latin typeface="#9Slide05 Fourth Medium" panose="00000600000000000000" pitchFamily="2" charset="0"/>
              </a:rPr>
              <a:t> </a:t>
            </a:r>
            <a:r>
              <a:rPr lang="en-US" sz="1100" dirty="0" err="1">
                <a:latin typeface="#9Slide05 Fourth Medium" panose="00000600000000000000" pitchFamily="2" charset="0"/>
              </a:rPr>
              <a:t>vì</a:t>
            </a:r>
            <a:r>
              <a:rPr lang="en-US" sz="1100" dirty="0">
                <a:latin typeface="#9Slide05 Fourth Medium" panose="00000600000000000000" pitchFamily="2" charset="0"/>
              </a:rPr>
              <a:t> </a:t>
            </a:r>
            <a:r>
              <a:rPr lang="en-US" sz="1100" dirty="0" err="1">
                <a:latin typeface="#9Slide05 Fourth Medium" panose="00000600000000000000" pitchFamily="2" charset="0"/>
              </a:rPr>
              <a:t>chạy</a:t>
            </a:r>
            <a:r>
              <a:rPr lang="en-US" sz="1100" dirty="0">
                <a:latin typeface="#9Slide05 Fourth Medium" panose="00000600000000000000" pitchFamily="2" charset="0"/>
              </a:rPr>
              <a:t> </a:t>
            </a:r>
            <a:r>
              <a:rPr lang="en-US" sz="1100" dirty="0" err="1">
                <a:latin typeface="#9Slide05 Fourth Medium" panose="00000600000000000000" pitchFamily="2" charset="0"/>
              </a:rPr>
              <a:t>lại</a:t>
            </a:r>
            <a:r>
              <a:rPr lang="en-US" sz="1100" dirty="0">
                <a:latin typeface="#9Slide05 Fourth Medium" panose="00000600000000000000" pitchFamily="2" charset="0"/>
              </a:rPr>
              <a:t> </a:t>
            </a:r>
            <a:r>
              <a:rPr lang="en-US" sz="1100" dirty="0" err="1">
                <a:latin typeface="#9Slide05 Fourth Medium" panose="00000600000000000000" pitchFamily="2" charset="0"/>
              </a:rPr>
              <a:t>đỡ</a:t>
            </a:r>
            <a:r>
              <a:rPr lang="en-US" sz="1100" dirty="0">
                <a:latin typeface="#9Slide05 Fourth Medium" panose="00000600000000000000" pitchFamily="2" charset="0"/>
              </a:rPr>
              <a:t> </a:t>
            </a:r>
            <a:r>
              <a:rPr lang="en-US" sz="1100" dirty="0" err="1">
                <a:latin typeface="#9Slide05 Fourth Medium" panose="00000600000000000000" pitchFamily="2" charset="0"/>
              </a:rPr>
              <a:t>lấy</a:t>
            </a:r>
            <a:r>
              <a:rPr lang="en-US" sz="1100" dirty="0">
                <a:latin typeface="#9Slide05 Fourth Medium" panose="00000600000000000000" pitchFamily="2" charset="0"/>
              </a:rPr>
              <a:t>, </a:t>
            </a:r>
            <a:r>
              <a:rPr lang="en-US" sz="1100" dirty="0" err="1">
                <a:latin typeface="#9Slide05 Fourth Medium" panose="00000600000000000000" pitchFamily="2" charset="0"/>
              </a:rPr>
              <a:t>hỏi</a:t>
            </a:r>
            <a:r>
              <a:rPr lang="en-US" sz="1100" dirty="0">
                <a:latin typeface="#9Slide05 Fourth Medium" panose="00000600000000000000" pitchFamily="2" charset="0"/>
              </a:rPr>
              <a:t> </a:t>
            </a:r>
            <a:r>
              <a:rPr lang="en-US" sz="1100" dirty="0" err="1">
                <a:latin typeface="#9Slide05 Fourth Medium" panose="00000600000000000000" pitchFamily="2" charset="0"/>
              </a:rPr>
              <a:t>thăm</a:t>
            </a:r>
            <a:r>
              <a:rPr lang="en-US" sz="1100" dirty="0">
                <a:latin typeface="#9Slide05 Fourth Medium" panose="00000600000000000000" pitchFamily="2" charset="0"/>
              </a:rPr>
              <a:t> </a:t>
            </a:r>
            <a:r>
              <a:rPr lang="en-US" sz="1100" dirty="0" err="1">
                <a:latin typeface="#9Slide05 Fourth Medium" panose="00000600000000000000" pitchFamily="2" charset="0"/>
              </a:rPr>
              <a:t>và</a:t>
            </a:r>
            <a:r>
              <a:rPr lang="en-US" sz="1100" dirty="0">
                <a:latin typeface="#9Slide05 Fourth Medium" panose="00000600000000000000" pitchFamily="2" charset="0"/>
              </a:rPr>
              <a:t> an </a:t>
            </a:r>
            <a:r>
              <a:rPr lang="en-US" sz="1100" dirty="0" err="1">
                <a:latin typeface="#9Slide05 Fourth Medium" panose="00000600000000000000" pitchFamily="2" charset="0"/>
              </a:rPr>
              <a:t>ủi</a:t>
            </a:r>
            <a:r>
              <a:rPr lang="en-US" sz="1100" dirty="0">
                <a:latin typeface="#9Slide05 Fourth Medium" panose="00000600000000000000" pitchFamily="2" charset="0"/>
              </a:rPr>
              <a:t> </a:t>
            </a:r>
            <a:r>
              <a:rPr lang="en-US" sz="1100" dirty="0" err="1">
                <a:latin typeface="#9Slide05 Fourth Medium" panose="00000600000000000000" pitchFamily="2" charset="0"/>
              </a:rPr>
              <a:t>bạn</a:t>
            </a:r>
            <a:r>
              <a:rPr lang="en-US" sz="1100" dirty="0">
                <a:latin typeface="#9Slide05 Fourth Medium" panose="00000600000000000000" pitchFamily="2" charset="0"/>
              </a:rPr>
              <a:t>, </a:t>
            </a:r>
            <a:r>
              <a:rPr lang="en-US" sz="1100" dirty="0" err="1">
                <a:latin typeface="#9Slide05 Fourth Medium" panose="00000600000000000000" pitchFamily="2" charset="0"/>
              </a:rPr>
              <a:t>thì</a:t>
            </a:r>
            <a:r>
              <a:rPr lang="en-US" sz="1100" dirty="0">
                <a:latin typeface="#9Slide05 Fourth Medium" panose="00000600000000000000" pitchFamily="2" charset="0"/>
              </a:rPr>
              <a:t> </a:t>
            </a:r>
            <a:r>
              <a:rPr lang="en-US" sz="1100" dirty="0" err="1">
                <a:latin typeface="#9Slide05 Fourth Medium" panose="00000600000000000000" pitchFamily="2" charset="0"/>
              </a:rPr>
              <a:t>các</a:t>
            </a:r>
            <a:r>
              <a:rPr lang="en-US" sz="1100" dirty="0">
                <a:latin typeface="#9Slide05 Fourth Medium" panose="00000600000000000000" pitchFamily="2" charset="0"/>
              </a:rPr>
              <a:t> con </a:t>
            </a:r>
            <a:r>
              <a:rPr lang="en-US" sz="1100" dirty="0" err="1">
                <a:latin typeface="#9Slide05 Fourth Medium" panose="00000600000000000000" pitchFamily="2" charset="0"/>
              </a:rPr>
              <a:t>vật</a:t>
            </a:r>
            <a:r>
              <a:rPr lang="en-US" sz="1100" dirty="0">
                <a:latin typeface="#9Slide05 Fourth Medium" panose="00000600000000000000" pitchFamily="2" charset="0"/>
              </a:rPr>
              <a:t> </a:t>
            </a:r>
            <a:r>
              <a:rPr lang="en-US" sz="1100" dirty="0" err="1">
                <a:latin typeface="#9Slide05 Fourth Medium" panose="00000600000000000000" pitchFamily="2" charset="0"/>
              </a:rPr>
              <a:t>trong</a:t>
            </a:r>
            <a:r>
              <a:rPr lang="en-US" sz="1100" dirty="0">
                <a:latin typeface="#9Slide05 Fourth Medium" panose="00000600000000000000" pitchFamily="2" charset="0"/>
              </a:rPr>
              <a:t> </a:t>
            </a:r>
            <a:r>
              <a:rPr lang="en-US" sz="1100" dirty="0" err="1">
                <a:latin typeface="#9Slide05 Fourth Medium" panose="00000600000000000000" pitchFamily="2" charset="0"/>
              </a:rPr>
              <a:t>rừng</a:t>
            </a:r>
            <a:r>
              <a:rPr lang="en-US" sz="1100" dirty="0">
                <a:latin typeface="#9Slide05 Fourth Medium" panose="00000600000000000000" pitchFamily="2" charset="0"/>
              </a:rPr>
              <a:t> </a:t>
            </a:r>
            <a:r>
              <a:rPr lang="en-US" sz="1100" dirty="0" err="1">
                <a:latin typeface="#9Slide05 Fourth Medium" panose="00000600000000000000" pitchFamily="2" charset="0"/>
              </a:rPr>
              <a:t>lại</a:t>
            </a:r>
            <a:r>
              <a:rPr lang="en-US" sz="1100" dirty="0">
                <a:latin typeface="#9Slide05 Fourth Medium" panose="00000600000000000000" pitchFamily="2" charset="0"/>
              </a:rPr>
              <a:t> </a:t>
            </a:r>
            <a:r>
              <a:rPr lang="en-US" sz="1100" dirty="0" err="1">
                <a:latin typeface="#9Slide05 Fourth Medium" panose="00000600000000000000" pitchFamily="2" charset="0"/>
              </a:rPr>
              <a:t>cư</a:t>
            </a:r>
            <a:r>
              <a:rPr lang="en-US" sz="1100" dirty="0">
                <a:latin typeface="#9Slide05 Fourth Medium" panose="00000600000000000000" pitchFamily="2" charset="0"/>
              </a:rPr>
              <a:t> </a:t>
            </a:r>
            <a:r>
              <a:rPr lang="en-US" sz="1100" dirty="0" err="1">
                <a:latin typeface="#9Slide05 Fourth Medium" panose="00000600000000000000" pitchFamily="2" charset="0"/>
              </a:rPr>
              <a:t>xử</a:t>
            </a:r>
            <a:r>
              <a:rPr lang="en-US" sz="1100" dirty="0">
                <a:latin typeface="#9Slide05 Fourth Medium" panose="00000600000000000000" pitchFamily="2" charset="0"/>
              </a:rPr>
              <a:t> </a:t>
            </a:r>
            <a:r>
              <a:rPr lang="en-US" sz="1100" dirty="0" err="1">
                <a:latin typeface="#9Slide05 Fourth Medium" panose="00000600000000000000" pitchFamily="2" charset="0"/>
              </a:rPr>
              <a:t>ngược</a:t>
            </a:r>
            <a:r>
              <a:rPr lang="en-US" sz="1100" dirty="0">
                <a:latin typeface="#9Slide05 Fourth Medium" panose="00000600000000000000" pitchFamily="2" charset="0"/>
              </a:rPr>
              <a:t> </a:t>
            </a:r>
            <a:r>
              <a:rPr lang="en-US" sz="1100" dirty="0" err="1">
                <a:latin typeface="#9Slide05 Fourth Medium" panose="00000600000000000000" pitchFamily="2" charset="0"/>
              </a:rPr>
              <a:t>lại</a:t>
            </a:r>
            <a:r>
              <a:rPr lang="en-US" sz="1100" dirty="0">
                <a:latin typeface="#9Slide05 Fourth Medium" panose="00000600000000000000" pitchFamily="2" charset="0"/>
              </a:rPr>
              <a:t>. Ban </a:t>
            </a:r>
            <a:r>
              <a:rPr lang="en-US" sz="1100" dirty="0" err="1">
                <a:latin typeface="#9Slide05 Fourth Medium" panose="00000600000000000000" pitchFamily="2" charset="0"/>
              </a:rPr>
              <a:t>đầu</a:t>
            </a:r>
            <a:r>
              <a:rPr lang="en-US" sz="1100" dirty="0">
                <a:latin typeface="#9Slide05 Fourth Medium" panose="00000600000000000000" pitchFamily="2" charset="0"/>
              </a:rPr>
              <a:t>, con </a:t>
            </a:r>
            <a:r>
              <a:rPr lang="en-US" sz="1100" dirty="0" err="1">
                <a:latin typeface="#9Slide05 Fourth Medium" panose="00000600000000000000" pitchFamily="2" charset="0"/>
              </a:rPr>
              <a:t>sáo</a:t>
            </a:r>
            <a:r>
              <a:rPr lang="en-US" sz="1100" dirty="0">
                <a:latin typeface="#9Slide05 Fourth Medium" panose="00000600000000000000" pitchFamily="2" charset="0"/>
              </a:rPr>
              <a:t>: </a:t>
            </a:r>
            <a:r>
              <a:rPr lang="en-US" sz="1100" dirty="0" err="1">
                <a:latin typeface="#9Slide05 Fourth Medium" panose="00000600000000000000" pitchFamily="2" charset="0"/>
              </a:rPr>
              <a:t>Hét</a:t>
            </a:r>
            <a:r>
              <a:rPr lang="en-US" sz="1100" dirty="0">
                <a:latin typeface="#9Slide05 Fourth Medium" panose="00000600000000000000" pitchFamily="2" charset="0"/>
              </a:rPr>
              <a:t> </a:t>
            </a:r>
            <a:r>
              <a:rPr lang="en-US" sz="1100" dirty="0" err="1">
                <a:latin typeface="#9Slide05 Fourth Medium" panose="00000600000000000000" pitchFamily="2" charset="0"/>
              </a:rPr>
              <a:t>thật</a:t>
            </a:r>
            <a:r>
              <a:rPr lang="en-US" sz="1100" dirty="0">
                <a:latin typeface="#9Slide05 Fourth Medium" panose="00000600000000000000" pitchFamily="2" charset="0"/>
              </a:rPr>
              <a:t> to </a:t>
            </a:r>
            <a:r>
              <a:rPr lang="en-US" sz="1100" dirty="0" err="1">
                <a:latin typeface="#9Slide05 Fourth Medium" panose="00000600000000000000" pitchFamily="2" charset="0"/>
              </a:rPr>
              <a:t>trêu</a:t>
            </a:r>
            <a:r>
              <a:rPr lang="en-US" sz="1100" dirty="0">
                <a:latin typeface="#9Slide05 Fourth Medium" panose="00000600000000000000" pitchFamily="2" charset="0"/>
              </a:rPr>
              <a:t> </a:t>
            </a:r>
            <a:r>
              <a:rPr lang="en-US" sz="1100" dirty="0" err="1">
                <a:latin typeface="#9Slide05 Fourth Medium" panose="00000600000000000000" pitchFamily="2" charset="0"/>
              </a:rPr>
              <a:t>chọc</a:t>
            </a:r>
            <a:r>
              <a:rPr lang="en-US" sz="1100" dirty="0">
                <a:latin typeface="#9Slide05 Fourth Medium" panose="00000600000000000000" pitchFamily="2" charset="0"/>
              </a:rPr>
              <a:t>: "Ê </a:t>
            </a:r>
            <a:r>
              <a:rPr lang="en-US" sz="1100" dirty="0" err="1">
                <a:latin typeface="#9Slide05 Fourth Medium" panose="00000600000000000000" pitchFamily="2" charset="0"/>
              </a:rPr>
              <a:t>gấu</a:t>
            </a:r>
            <a:r>
              <a:rPr lang="en-US" sz="1100" dirty="0">
                <a:latin typeface="#9Slide05 Fourth Medium" panose="00000600000000000000" pitchFamily="2" charset="0"/>
              </a:rPr>
              <a:t>, </a:t>
            </a:r>
            <a:r>
              <a:rPr lang="en-US" sz="1100" dirty="0" err="1">
                <a:latin typeface="#9Slide05 Fourth Medium" panose="00000600000000000000" pitchFamily="2" charset="0"/>
              </a:rPr>
              <a:t>chân</a:t>
            </a:r>
            <a:r>
              <a:rPr lang="en-US" sz="1100" dirty="0">
                <a:latin typeface="#9Slide05 Fourth Medium" panose="00000600000000000000" pitchFamily="2" charset="0"/>
              </a:rPr>
              <a:t> </a:t>
            </a:r>
            <a:r>
              <a:rPr lang="en-US" sz="1100" dirty="0" err="1">
                <a:latin typeface="#9Slide05 Fourth Medium" panose="00000600000000000000" pitchFamily="2" charset="0"/>
              </a:rPr>
              <a:t>vòng</a:t>
            </a:r>
            <a:r>
              <a:rPr lang="en-US" sz="1100" dirty="0">
                <a:latin typeface="#9Slide05 Fourth Medium" panose="00000600000000000000" pitchFamily="2" charset="0"/>
              </a:rPr>
              <a:t> </a:t>
            </a:r>
            <a:r>
              <a:rPr lang="en-US" sz="1100" dirty="0" err="1">
                <a:latin typeface="#9Slide05 Fourth Medium" panose="00000600000000000000" pitchFamily="2" charset="0"/>
              </a:rPr>
              <a:t>kiềng</a:t>
            </a:r>
            <a:r>
              <a:rPr lang="en-US" sz="1100" dirty="0">
                <a:latin typeface="#9Slide05 Fourth Medium" panose="00000600000000000000" pitchFamily="2" charset="0"/>
              </a:rPr>
              <a:t>/ </a:t>
            </a:r>
            <a:r>
              <a:rPr lang="en-US" sz="1100" dirty="0" err="1">
                <a:latin typeface="#9Slide05 Fourth Medium" panose="00000600000000000000" pitchFamily="2" charset="0"/>
              </a:rPr>
              <a:t>Giẫm</a:t>
            </a:r>
            <a:r>
              <a:rPr lang="en-US" sz="1100" dirty="0">
                <a:latin typeface="#9Slide05 Fourth Medium" panose="00000600000000000000" pitchFamily="2" charset="0"/>
              </a:rPr>
              <a:t> </a:t>
            </a:r>
            <a:r>
              <a:rPr lang="en-US" sz="1100" dirty="0" err="1">
                <a:latin typeface="#9Slide05 Fourth Medium" panose="00000600000000000000" pitchFamily="2" charset="0"/>
              </a:rPr>
              <a:t>phải</a:t>
            </a:r>
            <a:r>
              <a:rPr lang="en-US" sz="1100" dirty="0">
                <a:latin typeface="#9Slide05 Fourth Medium" panose="00000600000000000000" pitchFamily="2" charset="0"/>
              </a:rPr>
              <a:t> </a:t>
            </a:r>
            <a:r>
              <a:rPr lang="en-US" sz="1100" dirty="0" err="1">
                <a:latin typeface="#9Slide05 Fourth Medium" panose="00000600000000000000" pitchFamily="2" charset="0"/>
              </a:rPr>
              <a:t>đuôi</a:t>
            </a:r>
            <a:r>
              <a:rPr lang="en-US" sz="1100" dirty="0">
                <a:latin typeface="#9Slide05 Fourth Medium" panose="00000600000000000000" pitchFamily="2" charset="0"/>
              </a:rPr>
              <a:t> à </a:t>
            </a:r>
            <a:r>
              <a:rPr lang="en-US" sz="1100" dirty="0" err="1">
                <a:latin typeface="#9Slide05 Fourth Medium" panose="00000600000000000000" pitchFamily="2" charset="0"/>
              </a:rPr>
              <a:t>nhóc</a:t>
            </a:r>
            <a:r>
              <a:rPr lang="en-US" sz="1100" dirty="0">
                <a:latin typeface="#9Slide05 Fourth Medium" panose="00000600000000000000" pitchFamily="2" charset="0"/>
              </a:rPr>
              <a:t>!". Sau </a:t>
            </a:r>
            <a:r>
              <a:rPr lang="en-US" sz="1100" dirty="0" err="1">
                <a:latin typeface="#9Slide05 Fourth Medium" panose="00000600000000000000" pitchFamily="2" charset="0"/>
              </a:rPr>
              <a:t>đó</a:t>
            </a:r>
            <a:r>
              <a:rPr lang="en-US" sz="1100" dirty="0">
                <a:latin typeface="#9Slide05 Fourth Medium" panose="00000600000000000000" pitchFamily="2" charset="0"/>
              </a:rPr>
              <a:t>, </a:t>
            </a:r>
            <a:r>
              <a:rPr lang="en-US" sz="1100" dirty="0" err="1">
                <a:latin typeface="#9Slide05 Fourth Medium" panose="00000600000000000000" pitchFamily="2" charset="0"/>
              </a:rPr>
              <a:t>cả</a:t>
            </a:r>
            <a:r>
              <a:rPr lang="en-US" sz="1100" dirty="0">
                <a:latin typeface="#9Slide05 Fourth Medium" panose="00000600000000000000" pitchFamily="2" charset="0"/>
              </a:rPr>
              <a:t> </a:t>
            </a:r>
            <a:r>
              <a:rPr lang="en-US" sz="1100" dirty="0" err="1">
                <a:latin typeface="#9Slide05 Fourth Medium" panose="00000600000000000000" pitchFamily="2" charset="0"/>
              </a:rPr>
              <a:t>đàn</a:t>
            </a:r>
            <a:r>
              <a:rPr lang="en-US" sz="1100" dirty="0">
                <a:latin typeface="#9Slide05 Fourth Medium" panose="00000600000000000000" pitchFamily="2" charset="0"/>
              </a:rPr>
              <a:t> 5 con </a:t>
            </a:r>
            <a:r>
              <a:rPr lang="en-US" sz="1100" dirty="0" err="1">
                <a:latin typeface="#9Slide05 Fourth Medium" panose="00000600000000000000" pitchFamily="2" charset="0"/>
              </a:rPr>
              <a:t>thỏ</a:t>
            </a:r>
            <a:r>
              <a:rPr lang="en-US" sz="1100" dirty="0">
                <a:latin typeface="#9Slide05 Fourth Medium" panose="00000600000000000000" pitchFamily="2" charset="0"/>
              </a:rPr>
              <a:t> </a:t>
            </a:r>
            <a:r>
              <a:rPr lang="en-US" sz="1100" dirty="0" err="1">
                <a:latin typeface="#9Slide05 Fourth Medium" panose="00000600000000000000" pitchFamily="2" charset="0"/>
              </a:rPr>
              <a:t>đang</a:t>
            </a:r>
            <a:r>
              <a:rPr lang="en-US" sz="1100" dirty="0">
                <a:latin typeface="#9Slide05 Fourth Medium" panose="00000600000000000000" pitchFamily="2" charset="0"/>
              </a:rPr>
              <a:t> </a:t>
            </a:r>
            <a:r>
              <a:rPr lang="en-US" sz="1100" dirty="0" err="1">
                <a:latin typeface="#9Slide05 Fourth Medium" panose="00000600000000000000" pitchFamily="2" charset="0"/>
              </a:rPr>
              <a:t>núp</a:t>
            </a:r>
            <a:r>
              <a:rPr lang="en-US" sz="1100" dirty="0">
                <a:latin typeface="#9Slide05 Fourth Medium" panose="00000600000000000000" pitchFamily="2" charset="0"/>
              </a:rPr>
              <a:t> </a:t>
            </a:r>
            <a:r>
              <a:rPr lang="en-US" sz="1100" dirty="0" err="1">
                <a:latin typeface="#9Slide05 Fourth Medium" panose="00000600000000000000" pitchFamily="2" charset="0"/>
              </a:rPr>
              <a:t>trong</a:t>
            </a:r>
            <a:r>
              <a:rPr lang="en-US" sz="1100" dirty="0">
                <a:latin typeface="#9Slide05 Fourth Medium" panose="00000600000000000000" pitchFamily="2" charset="0"/>
              </a:rPr>
              <a:t> </a:t>
            </a:r>
            <a:r>
              <a:rPr lang="en-US" sz="1100" dirty="0" err="1">
                <a:latin typeface="#9Slide05 Fourth Medium" panose="00000600000000000000" pitchFamily="2" charset="0"/>
              </a:rPr>
              <a:t>bụi</a:t>
            </a:r>
            <a:r>
              <a:rPr lang="en-US" sz="1100" dirty="0">
                <a:latin typeface="#9Slide05 Fourth Medium" panose="00000600000000000000" pitchFamily="2" charset="0"/>
              </a:rPr>
              <a:t> </a:t>
            </a:r>
            <a:r>
              <a:rPr lang="en-US" sz="1100" dirty="0" err="1">
                <a:latin typeface="#9Slide05 Fourth Medium" panose="00000600000000000000" pitchFamily="2" charset="0"/>
              </a:rPr>
              <a:t>hùa</a:t>
            </a:r>
            <a:r>
              <a:rPr lang="en-US" sz="1100" dirty="0">
                <a:latin typeface="#9Slide05 Fourth Medium" panose="00000600000000000000" pitchFamily="2" charset="0"/>
              </a:rPr>
              <a:t> </a:t>
            </a:r>
            <a:r>
              <a:rPr lang="en-US" sz="1100" dirty="0" err="1">
                <a:latin typeface="#9Slide05 Fourth Medium" panose="00000600000000000000" pitchFamily="2" charset="0"/>
              </a:rPr>
              <a:t>theo</a:t>
            </a:r>
            <a:r>
              <a:rPr lang="en-US" sz="1100" dirty="0">
                <a:latin typeface="#9Slide05 Fourth Medium" panose="00000600000000000000" pitchFamily="2" charset="0"/>
              </a:rPr>
              <a:t>, </a:t>
            </a:r>
            <a:r>
              <a:rPr lang="en-US" sz="1100" dirty="0" err="1">
                <a:latin typeface="#9Slide05 Fourth Medium" panose="00000600000000000000" pitchFamily="2" charset="0"/>
              </a:rPr>
              <a:t>hét</a:t>
            </a:r>
            <a:r>
              <a:rPr lang="en-US" sz="1100" dirty="0">
                <a:latin typeface="#9Slide05 Fourth Medium" panose="00000600000000000000" pitchFamily="2" charset="0"/>
              </a:rPr>
              <a:t> </a:t>
            </a:r>
            <a:r>
              <a:rPr lang="en-US" sz="1100" dirty="0" err="1">
                <a:latin typeface="#9Slide05 Fourth Medium" panose="00000600000000000000" pitchFamily="2" charset="0"/>
              </a:rPr>
              <a:t>thật</a:t>
            </a:r>
            <a:r>
              <a:rPr lang="en-US" sz="1100" dirty="0">
                <a:latin typeface="#9Slide05 Fourth Medium" panose="00000600000000000000" pitchFamily="2" charset="0"/>
              </a:rPr>
              <a:t> to "</a:t>
            </a:r>
            <a:r>
              <a:rPr lang="en-US" sz="1100" dirty="0" err="1">
                <a:latin typeface="#9Slide05 Fourth Medium" panose="00000600000000000000" pitchFamily="2" charset="0"/>
              </a:rPr>
              <a:t>Đến</a:t>
            </a:r>
            <a:r>
              <a:rPr lang="en-US" sz="1100" dirty="0">
                <a:latin typeface="#9Slide05 Fourth Medium" panose="00000600000000000000" pitchFamily="2" charset="0"/>
              </a:rPr>
              <a:t> </a:t>
            </a:r>
            <a:r>
              <a:rPr lang="en-US" sz="1100" dirty="0" err="1">
                <a:latin typeface="#9Slide05 Fourth Medium" panose="00000600000000000000" pitchFamily="2" charset="0"/>
              </a:rPr>
              <a:t>xấu</a:t>
            </a:r>
            <a:r>
              <a:rPr lang="en-US" sz="1100" dirty="0">
                <a:latin typeface="#9Slide05 Fourth Medium" panose="00000600000000000000" pitchFamily="2" charset="0"/>
              </a:rPr>
              <a:t>!". </a:t>
            </a:r>
            <a:r>
              <a:rPr lang="en-US" sz="1100" dirty="0" err="1">
                <a:latin typeface="#9Slide05 Fourth Medium" panose="00000600000000000000" pitchFamily="2" charset="0"/>
              </a:rPr>
              <a:t>Cuối</a:t>
            </a:r>
            <a:r>
              <a:rPr lang="en-US" sz="1100" dirty="0">
                <a:latin typeface="#9Slide05 Fourth Medium" panose="00000600000000000000" pitchFamily="2" charset="0"/>
              </a:rPr>
              <a:t> </a:t>
            </a:r>
            <a:r>
              <a:rPr lang="en-US" sz="1100" dirty="0" err="1">
                <a:latin typeface="#9Slide05 Fourth Medium" panose="00000600000000000000" pitchFamily="2" charset="0"/>
              </a:rPr>
              <a:t>cùng</a:t>
            </a:r>
            <a:r>
              <a:rPr lang="en-US" sz="1100" dirty="0">
                <a:latin typeface="#9Slide05 Fourth Medium" panose="00000600000000000000" pitchFamily="2" charset="0"/>
              </a:rPr>
              <a:t>, </a:t>
            </a:r>
            <a:r>
              <a:rPr lang="en-US" sz="1100" dirty="0" err="1">
                <a:latin typeface="#9Slide05 Fourth Medium" panose="00000600000000000000" pitchFamily="2" charset="0"/>
              </a:rPr>
              <a:t>t</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ất</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cả</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khu</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rừng</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đều</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chê</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bai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Gấu</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con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chân</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vòng</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kiềng</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Ở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trong</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phần</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này</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tác</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giả</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sử</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dụng</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phép</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nhân</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hóa</a:t>
            </a:r>
            <a:r>
              <a:rPr lang="en-US" sz="1100" dirty="0">
                <a:latin typeface="#9Slide05 Fourth Medium" panose="00000600000000000000" pitchFamily="2" charset="0"/>
                <a:ea typeface="Calibri" panose="020F0502020204030204" pitchFamily="34" charset="0"/>
                <a:cs typeface="Times New Roman" panose="02020603050405020304" pitchFamily="18" charset="0"/>
              </a:rPr>
              <a:t>, </a:t>
            </a:r>
            <a:r>
              <a:rPr lang="en-US" sz="1100" dirty="0" err="1">
                <a:latin typeface="#9Slide05 Fourth Medium" panose="00000600000000000000" pitchFamily="2" charset="0"/>
                <a:ea typeface="Calibri" panose="020F0502020204030204" pitchFamily="34" charset="0"/>
                <a:cs typeface="Times New Roman" panose="02020603050405020304" pitchFamily="18" charset="0"/>
              </a:rPr>
              <a:t>đ</a:t>
            </a:r>
            <a:r>
              <a:rPr lang="en-US" sz="1100" dirty="0" err="1">
                <a:latin typeface="#9Slide05 Fourth Medium" panose="00000600000000000000" pitchFamily="2" charset="0"/>
              </a:rPr>
              <a:t>iệp</a:t>
            </a:r>
            <a:r>
              <a:rPr lang="en-US" sz="1100" dirty="0">
                <a:latin typeface="#9Slide05 Fourth Medium" panose="00000600000000000000" pitchFamily="2" charset="0"/>
              </a:rPr>
              <a:t> </a:t>
            </a:r>
            <a:r>
              <a:rPr lang="en-US" sz="1100" dirty="0" err="1">
                <a:latin typeface="#9Slide05 Fourth Medium" panose="00000600000000000000" pitchFamily="2" charset="0"/>
              </a:rPr>
              <a:t>ngữ</a:t>
            </a:r>
            <a:r>
              <a:rPr lang="en-US" sz="1100" dirty="0">
                <a:latin typeface="#9Slide05 Fourth Medium" panose="00000600000000000000" pitchFamily="2" charset="0"/>
              </a:rPr>
              <a:t>: "</a:t>
            </a:r>
            <a:r>
              <a:rPr lang="en-US" sz="1100" dirty="0" err="1">
                <a:latin typeface="#9Slide05 Fourth Medium" panose="00000600000000000000" pitchFamily="2" charset="0"/>
              </a:rPr>
              <a:t>Gấu</a:t>
            </a:r>
            <a:r>
              <a:rPr lang="en-US" sz="1100" dirty="0">
                <a:latin typeface="#9Slide05 Fourth Medium" panose="00000600000000000000" pitchFamily="2" charset="0"/>
              </a:rPr>
              <a:t> con </a:t>
            </a:r>
            <a:r>
              <a:rPr lang="en-US" sz="1100" dirty="0" err="1">
                <a:latin typeface="#9Slide05 Fourth Medium" panose="00000600000000000000" pitchFamily="2" charset="0"/>
              </a:rPr>
              <a:t>chân</a:t>
            </a:r>
            <a:r>
              <a:rPr lang="en-US" sz="1100" dirty="0">
                <a:latin typeface="#9Slide05 Fourth Medium" panose="00000600000000000000" pitchFamily="2" charset="0"/>
              </a:rPr>
              <a:t> </a:t>
            </a:r>
            <a:r>
              <a:rPr lang="en-US" sz="1100" dirty="0" err="1">
                <a:latin typeface="#9Slide05 Fourth Medium" panose="00000600000000000000" pitchFamily="2" charset="0"/>
              </a:rPr>
              <a:t>vòng</a:t>
            </a:r>
            <a:r>
              <a:rPr lang="en-US" sz="1100" dirty="0">
                <a:latin typeface="#9Slide05 Fourth Medium" panose="00000600000000000000" pitchFamily="2" charset="0"/>
              </a:rPr>
              <a:t> </a:t>
            </a:r>
            <a:r>
              <a:rPr lang="en-US" sz="1100" dirty="0" err="1">
                <a:latin typeface="#9Slide05 Fourth Medium" panose="00000600000000000000" pitchFamily="2" charset="0"/>
              </a:rPr>
              <a:t>kiềng</a:t>
            </a:r>
            <a:r>
              <a:rPr lang="en-US" sz="1100" dirty="0">
                <a:latin typeface="#9Slide05 Fourth Medium" panose="00000600000000000000" pitchFamily="2" charset="0"/>
              </a:rPr>
              <a:t>" </a:t>
            </a:r>
            <a:r>
              <a:rPr lang="en-US" sz="1100" dirty="0" err="1">
                <a:latin typeface="#9Slide05 Fourth Medium" panose="00000600000000000000" pitchFamily="2" charset="0"/>
              </a:rPr>
              <a:t>nhấn</a:t>
            </a:r>
            <a:r>
              <a:rPr lang="en-US" sz="1100" dirty="0">
                <a:latin typeface="#9Slide05 Fourth Medium" panose="00000600000000000000" pitchFamily="2" charset="0"/>
              </a:rPr>
              <a:t> </a:t>
            </a:r>
            <a:r>
              <a:rPr lang="en-US" sz="1100" dirty="0" err="1">
                <a:latin typeface="#9Slide05 Fourth Medium" panose="00000600000000000000" pitchFamily="2" charset="0"/>
              </a:rPr>
              <a:t>mạnh</a:t>
            </a:r>
            <a:r>
              <a:rPr lang="en-US" sz="1100" dirty="0">
                <a:latin typeface="#9Slide05 Fourth Medium" panose="00000600000000000000" pitchFamily="2" charset="0"/>
              </a:rPr>
              <a:t> </a:t>
            </a:r>
            <a:r>
              <a:rPr lang="en-US" sz="1100" dirty="0" err="1">
                <a:latin typeface="#9Slide05 Fourth Medium" panose="00000600000000000000" pitchFamily="2" charset="0"/>
              </a:rPr>
              <a:t>đặc</a:t>
            </a:r>
            <a:r>
              <a:rPr lang="en-US" sz="1100" dirty="0">
                <a:latin typeface="#9Slide05 Fourth Medium" panose="00000600000000000000" pitchFamily="2" charset="0"/>
              </a:rPr>
              <a:t> </a:t>
            </a:r>
            <a:r>
              <a:rPr lang="en-US" sz="1100" dirty="0" err="1">
                <a:latin typeface="#9Slide05 Fourth Medium" panose="00000600000000000000" pitchFamily="2" charset="0"/>
              </a:rPr>
              <a:t>điểm</a:t>
            </a:r>
            <a:r>
              <a:rPr lang="en-US" sz="1100" dirty="0">
                <a:latin typeface="#9Slide05 Fourth Medium" panose="00000600000000000000" pitchFamily="2" charset="0"/>
              </a:rPr>
              <a:t> </a:t>
            </a:r>
            <a:r>
              <a:rPr lang="en-US" sz="1100" dirty="0" err="1">
                <a:latin typeface="#9Slide05 Fourth Medium" panose="00000600000000000000" pitchFamily="2" charset="0"/>
              </a:rPr>
              <a:t>của</a:t>
            </a:r>
            <a:r>
              <a:rPr lang="en-US" sz="1100" dirty="0">
                <a:latin typeface="#9Slide05 Fourth Medium" panose="00000600000000000000" pitchFamily="2" charset="0"/>
              </a:rPr>
              <a:t> </a:t>
            </a:r>
            <a:r>
              <a:rPr lang="en-US" sz="1100" dirty="0" err="1">
                <a:latin typeface="#9Slide05 Fourth Medium" panose="00000600000000000000" pitchFamily="2" charset="0"/>
              </a:rPr>
              <a:t>gấu</a:t>
            </a:r>
            <a:r>
              <a:rPr lang="en-US" sz="1100" dirty="0">
                <a:latin typeface="#9Slide05 Fourth Medium" panose="00000600000000000000" pitchFamily="2" charset="0"/>
              </a:rPr>
              <a:t> con </a:t>
            </a:r>
            <a:r>
              <a:rPr lang="en-US" sz="1100" dirty="0" err="1">
                <a:latin typeface="#9Slide05 Fourth Medium" panose="00000600000000000000" pitchFamily="2" charset="0"/>
              </a:rPr>
              <a:t>là</a:t>
            </a:r>
            <a:r>
              <a:rPr lang="en-US" sz="1100" dirty="0">
                <a:latin typeface="#9Slide05 Fourth Medium" panose="00000600000000000000" pitchFamily="2" charset="0"/>
              </a:rPr>
              <a:t> </a:t>
            </a:r>
            <a:r>
              <a:rPr lang="en-US" sz="1100" dirty="0" err="1">
                <a:latin typeface="#9Slide05 Fourth Medium" panose="00000600000000000000" pitchFamily="2" charset="0"/>
              </a:rPr>
              <a:t>có</a:t>
            </a:r>
            <a:r>
              <a:rPr lang="en-US" sz="1100" dirty="0">
                <a:latin typeface="#9Slide05 Fourth Medium" panose="00000600000000000000" pitchFamily="2" charset="0"/>
              </a:rPr>
              <a:t> </a:t>
            </a:r>
            <a:r>
              <a:rPr lang="en-US" sz="1100" dirty="0" err="1">
                <a:latin typeface="#9Slide05 Fourth Medium" panose="00000600000000000000" pitchFamily="2" charset="0"/>
              </a:rPr>
              <a:t>đôi</a:t>
            </a:r>
            <a:r>
              <a:rPr lang="en-US" sz="1100" dirty="0">
                <a:latin typeface="#9Slide05 Fourth Medium" panose="00000600000000000000" pitchFamily="2" charset="0"/>
              </a:rPr>
              <a:t> </a:t>
            </a:r>
            <a:r>
              <a:rPr lang="en-US" sz="1100" dirty="0" err="1">
                <a:latin typeface="#9Slide05 Fourth Medium" panose="00000600000000000000" pitchFamily="2" charset="0"/>
              </a:rPr>
              <a:t>chân</a:t>
            </a:r>
            <a:r>
              <a:rPr lang="en-US" sz="1100" dirty="0">
                <a:latin typeface="#9Slide05 Fourth Medium" panose="00000600000000000000" pitchFamily="2" charset="0"/>
              </a:rPr>
              <a:t> </a:t>
            </a:r>
            <a:r>
              <a:rPr lang="en-US" sz="1100" dirty="0" err="1">
                <a:latin typeface="#9Slide05 Fourth Medium" panose="00000600000000000000" pitchFamily="2" charset="0"/>
              </a:rPr>
              <a:t>vòng</a:t>
            </a:r>
            <a:r>
              <a:rPr lang="en-US" sz="1100" dirty="0">
                <a:latin typeface="#9Slide05 Fourth Medium" panose="00000600000000000000" pitchFamily="2" charset="0"/>
              </a:rPr>
              <a:t> </a:t>
            </a:r>
            <a:r>
              <a:rPr lang="en-US" sz="1100" dirty="0" err="1">
                <a:latin typeface="#9Slide05 Fourth Medium" panose="00000600000000000000" pitchFamily="2" charset="0"/>
              </a:rPr>
              <a:t>kiềng</a:t>
            </a:r>
            <a:r>
              <a:rPr lang="en-US" sz="1100" dirty="0">
                <a:latin typeface="#9Slide05 Fourth Medium" panose="00000600000000000000" pitchFamily="2" charset="0"/>
              </a:rPr>
              <a:t>. </a:t>
            </a:r>
            <a:r>
              <a:rPr lang="en-US" sz="1100" dirty="0" err="1">
                <a:latin typeface="#9Slide05 Fourth Medium" panose="00000600000000000000" pitchFamily="2" charset="0"/>
              </a:rPr>
              <a:t>Dấu</a:t>
            </a:r>
            <a:r>
              <a:rPr lang="en-US" sz="1100" dirty="0">
                <a:latin typeface="#9Slide05 Fourth Medium" panose="00000600000000000000" pitchFamily="2" charset="0"/>
              </a:rPr>
              <a:t> </a:t>
            </a:r>
            <a:r>
              <a:rPr lang="en-US" sz="1100" dirty="0" err="1">
                <a:latin typeface="#9Slide05 Fourth Medium" panose="00000600000000000000" pitchFamily="2" charset="0"/>
              </a:rPr>
              <a:t>ba</a:t>
            </a:r>
            <a:r>
              <a:rPr lang="en-US" sz="1100" dirty="0">
                <a:latin typeface="#9Slide05 Fourth Medium" panose="00000600000000000000" pitchFamily="2" charset="0"/>
              </a:rPr>
              <a:t> </a:t>
            </a:r>
            <a:r>
              <a:rPr lang="en-US" sz="1100" dirty="0" err="1">
                <a:latin typeface="#9Slide05 Fourth Medium" panose="00000600000000000000" pitchFamily="2" charset="0"/>
              </a:rPr>
              <a:t>chấm</a:t>
            </a:r>
            <a:r>
              <a:rPr lang="en-US" sz="1100" dirty="0">
                <a:latin typeface="#9Slide05 Fourth Medium" panose="00000600000000000000" pitchFamily="2" charset="0"/>
              </a:rPr>
              <a:t> </a:t>
            </a:r>
            <a:r>
              <a:rPr lang="en-US" sz="1100" dirty="0" err="1">
                <a:latin typeface="#9Slide05 Fourth Medium" panose="00000600000000000000" pitchFamily="2" charset="0"/>
              </a:rPr>
              <a:t>cuối</a:t>
            </a:r>
            <a:r>
              <a:rPr lang="en-US" sz="1100" dirty="0">
                <a:latin typeface="#9Slide05 Fourth Medium" panose="00000600000000000000" pitchFamily="2" charset="0"/>
              </a:rPr>
              <a:t> </a:t>
            </a:r>
            <a:r>
              <a:rPr lang="en-US" sz="1100" dirty="0" err="1">
                <a:latin typeface="#9Slide05 Fourth Medium" panose="00000600000000000000" pitchFamily="2" charset="0"/>
              </a:rPr>
              <a:t>câu</a:t>
            </a:r>
            <a:r>
              <a:rPr lang="en-US" sz="1100" dirty="0">
                <a:latin typeface="#9Slide05 Fourth Medium" panose="00000600000000000000" pitchFamily="2" charset="0"/>
              </a:rPr>
              <a:t> </a:t>
            </a:r>
            <a:r>
              <a:rPr lang="en-US" sz="1100" dirty="0" err="1">
                <a:latin typeface="#9Slide05 Fourth Medium" panose="00000600000000000000" pitchFamily="2" charset="0"/>
              </a:rPr>
              <a:t>tạo</a:t>
            </a:r>
            <a:r>
              <a:rPr lang="en-US" sz="1100" dirty="0">
                <a:latin typeface="#9Slide05 Fourth Medium" panose="00000600000000000000" pitchFamily="2" charset="0"/>
              </a:rPr>
              <a:t> </a:t>
            </a:r>
            <a:r>
              <a:rPr lang="en-US" sz="1100" dirty="0" err="1">
                <a:latin typeface="#9Slide05 Fourth Medium" panose="00000600000000000000" pitchFamily="2" charset="0"/>
              </a:rPr>
              <a:t>độ</a:t>
            </a:r>
            <a:r>
              <a:rPr lang="en-US" sz="1100" dirty="0">
                <a:latin typeface="#9Slide05 Fourth Medium" panose="00000600000000000000" pitchFamily="2" charset="0"/>
              </a:rPr>
              <a:t> </a:t>
            </a:r>
            <a:r>
              <a:rPr lang="en-US" sz="1100" dirty="0" err="1">
                <a:latin typeface="#9Slide05 Fourth Medium" panose="00000600000000000000" pitchFamily="2" charset="0"/>
              </a:rPr>
              <a:t>mở</a:t>
            </a:r>
            <a:r>
              <a:rPr lang="en-US" sz="1100" dirty="0">
                <a:latin typeface="#9Slide05 Fourth Medium" panose="00000600000000000000" pitchFamily="2" charset="0"/>
              </a:rPr>
              <a:t>, </a:t>
            </a:r>
            <a:r>
              <a:rPr lang="en-US" sz="1100" dirty="0" err="1">
                <a:latin typeface="#9Slide05 Fourth Medium" panose="00000600000000000000" pitchFamily="2" charset="0"/>
              </a:rPr>
              <a:t>dư</a:t>
            </a:r>
            <a:r>
              <a:rPr lang="en-US" sz="1100" dirty="0">
                <a:latin typeface="#9Slide05 Fourth Medium" panose="00000600000000000000" pitchFamily="2" charset="0"/>
              </a:rPr>
              <a:t> </a:t>
            </a:r>
            <a:r>
              <a:rPr lang="en-US" sz="1100" dirty="0" err="1">
                <a:latin typeface="#9Slide05 Fourth Medium" panose="00000600000000000000" pitchFamily="2" charset="0"/>
              </a:rPr>
              <a:t>âm</a:t>
            </a:r>
            <a:r>
              <a:rPr lang="en-US" sz="1100" dirty="0">
                <a:latin typeface="#9Slide05 Fourth Medium" panose="00000600000000000000" pitchFamily="2" charset="0"/>
              </a:rPr>
              <a:t> </a:t>
            </a:r>
            <a:r>
              <a:rPr lang="en-US" sz="1100" dirty="0" err="1">
                <a:latin typeface="#9Slide05 Fourth Medium" panose="00000600000000000000" pitchFamily="2" charset="0"/>
              </a:rPr>
              <a:t>của</a:t>
            </a:r>
            <a:r>
              <a:rPr lang="en-US" sz="1100" dirty="0">
                <a:latin typeface="#9Slide05 Fourth Medium" panose="00000600000000000000" pitchFamily="2" charset="0"/>
              </a:rPr>
              <a:t> </a:t>
            </a:r>
            <a:r>
              <a:rPr lang="en-US" sz="1100" dirty="0" err="1">
                <a:latin typeface="#9Slide05 Fourth Medium" panose="00000600000000000000" pitchFamily="2" charset="0"/>
              </a:rPr>
              <a:t>tiếng</a:t>
            </a:r>
            <a:r>
              <a:rPr lang="en-US" sz="1100" dirty="0">
                <a:latin typeface="#9Slide05 Fourth Medium" panose="00000600000000000000" pitchFamily="2" charset="0"/>
              </a:rPr>
              <a:t> </a:t>
            </a:r>
            <a:r>
              <a:rPr lang="en-US" sz="1100" dirty="0" err="1">
                <a:latin typeface="#9Slide05 Fourth Medium" panose="00000600000000000000" pitchFamily="2" charset="0"/>
              </a:rPr>
              <a:t>trêu</a:t>
            </a:r>
            <a:r>
              <a:rPr lang="en-US" sz="1100" dirty="0">
                <a:latin typeface="#9Slide05 Fourth Medium" panose="00000600000000000000" pitchFamily="2" charset="0"/>
              </a:rPr>
              <a:t> </a:t>
            </a:r>
            <a:r>
              <a:rPr lang="en-US" sz="1100" dirty="0" err="1">
                <a:latin typeface="#9Slide05 Fourth Medium" panose="00000600000000000000" pitchFamily="2" charset="0"/>
              </a:rPr>
              <a:t>đùa</a:t>
            </a:r>
            <a:r>
              <a:rPr lang="en-US" sz="1100" dirty="0">
                <a:latin typeface="#9Slide05 Fourth Medium" panose="00000600000000000000" pitchFamily="2" charset="0"/>
              </a:rPr>
              <a:t> </a:t>
            </a:r>
            <a:r>
              <a:rPr lang="en-US" sz="1100" dirty="0" err="1">
                <a:latin typeface="#9Slide05 Fourth Medium" panose="00000600000000000000" pitchFamily="2" charset="0"/>
              </a:rPr>
              <a:t>còn</a:t>
            </a:r>
            <a:r>
              <a:rPr lang="en-US" sz="1100" dirty="0">
                <a:latin typeface="#9Slide05 Fourth Medium" panose="00000600000000000000" pitchFamily="2" charset="0"/>
              </a:rPr>
              <a:t> </a:t>
            </a:r>
            <a:r>
              <a:rPr lang="en-US" sz="1100" dirty="0" err="1">
                <a:latin typeface="#9Slide05 Fourth Medium" panose="00000600000000000000" pitchFamily="2" charset="0"/>
              </a:rPr>
              <a:t>theo</a:t>
            </a:r>
            <a:r>
              <a:rPr lang="en-US" sz="1100" dirty="0">
                <a:latin typeface="#9Slide05 Fourth Medium" panose="00000600000000000000" pitchFamily="2" charset="0"/>
              </a:rPr>
              <a:t> </a:t>
            </a:r>
            <a:r>
              <a:rPr lang="en-US" sz="1100" dirty="0" err="1">
                <a:latin typeface="#9Slide05 Fourth Medium" panose="00000600000000000000" pitchFamily="2" charset="0"/>
              </a:rPr>
              <a:t>mãi</a:t>
            </a:r>
            <a:r>
              <a:rPr lang="en-US" sz="1100" dirty="0">
                <a:latin typeface="#9Slide05 Fourth Medium" panose="00000600000000000000" pitchFamily="2" charset="0"/>
              </a:rPr>
              <a:t> </a:t>
            </a:r>
            <a:r>
              <a:rPr lang="en-US" sz="1100" dirty="0" err="1">
                <a:latin typeface="#9Slide05 Fourth Medium" panose="00000600000000000000" pitchFamily="2" charset="0"/>
              </a:rPr>
              <a:t>cho</a:t>
            </a:r>
            <a:r>
              <a:rPr lang="en-US" sz="1100" dirty="0">
                <a:latin typeface="#9Slide05 Fourth Medium" panose="00000600000000000000" pitchFamily="2" charset="0"/>
              </a:rPr>
              <a:t> </a:t>
            </a:r>
            <a:r>
              <a:rPr lang="en-US" sz="1100" dirty="0" err="1">
                <a:latin typeface="#9Slide05 Fourth Medium" panose="00000600000000000000" pitchFamily="2" charset="0"/>
              </a:rPr>
              <a:t>đến</a:t>
            </a:r>
            <a:r>
              <a:rPr lang="en-US" sz="1100" dirty="0">
                <a:latin typeface="#9Slide05 Fourth Medium" panose="00000600000000000000" pitchFamily="2" charset="0"/>
              </a:rPr>
              <a:t> </a:t>
            </a:r>
            <a:r>
              <a:rPr lang="en-US" sz="1100" dirty="0" err="1">
                <a:latin typeface="#9Slide05 Fourth Medium" panose="00000600000000000000" pitchFamily="2" charset="0"/>
              </a:rPr>
              <a:t>khi</a:t>
            </a:r>
            <a:r>
              <a:rPr lang="en-US" sz="1100" dirty="0">
                <a:latin typeface="#9Slide05 Fourth Medium" panose="00000600000000000000" pitchFamily="2" charset="0"/>
              </a:rPr>
              <a:t> </a:t>
            </a:r>
            <a:r>
              <a:rPr lang="en-US" sz="1100" dirty="0" err="1">
                <a:latin typeface="#9Slide05 Fourth Medium" panose="00000600000000000000" pitchFamily="2" charset="0"/>
              </a:rPr>
              <a:t>gấu</a:t>
            </a:r>
            <a:r>
              <a:rPr lang="en-US" sz="1100" dirty="0">
                <a:latin typeface="#9Slide05 Fourth Medium" panose="00000600000000000000" pitchFamily="2" charset="0"/>
              </a:rPr>
              <a:t> </a:t>
            </a:r>
            <a:r>
              <a:rPr lang="en-US" sz="1100" dirty="0" err="1">
                <a:latin typeface="#9Slide05 Fourth Medium" panose="00000600000000000000" pitchFamily="2" charset="0"/>
              </a:rPr>
              <a:t>về</a:t>
            </a:r>
            <a:r>
              <a:rPr lang="en-US" sz="1100" dirty="0">
                <a:latin typeface="#9Slide05 Fourth Medium" panose="00000600000000000000" pitchFamily="2" charset="0"/>
              </a:rPr>
              <a:t> </a:t>
            </a:r>
            <a:r>
              <a:rPr lang="en-US" sz="1100" dirty="0" err="1">
                <a:latin typeface="#9Slide05 Fourth Medium" panose="00000600000000000000" pitchFamily="2" charset="0"/>
              </a:rPr>
              <a:t>nhà</a:t>
            </a:r>
            <a:r>
              <a:rPr lang="en-US" sz="1100" dirty="0">
                <a:latin typeface="#9Slide05 Fourth Medium" panose="00000600000000000000" pitchFamily="2" charset="0"/>
              </a:rPr>
              <a:t>. </a:t>
            </a:r>
            <a:r>
              <a:rPr lang="en-US" sz="1100" dirty="0" err="1">
                <a:latin typeface="#9Slide05 Fourth Medium" panose="00000600000000000000" pitchFamily="2" charset="0"/>
              </a:rPr>
              <a:t>Đặc</a:t>
            </a:r>
            <a:r>
              <a:rPr lang="en-US" sz="1100" dirty="0">
                <a:latin typeface="#9Slide05 Fourth Medium" panose="00000600000000000000" pitchFamily="2" charset="0"/>
              </a:rPr>
              <a:t> </a:t>
            </a:r>
            <a:r>
              <a:rPr lang="en-US" sz="1100" dirty="0" err="1">
                <a:latin typeface="#9Slide05 Fourth Medium" panose="00000600000000000000" pitchFamily="2" charset="0"/>
              </a:rPr>
              <a:t>biệt</a:t>
            </a:r>
            <a:r>
              <a:rPr lang="en-US" sz="1100" dirty="0">
                <a:latin typeface="#9Slide05 Fourth Medium" panose="00000600000000000000" pitchFamily="2" charset="0"/>
              </a:rPr>
              <a:t> </a:t>
            </a:r>
            <a:r>
              <a:rPr lang="en-US" sz="1100" dirty="0" err="1">
                <a:latin typeface="#9Slide05 Fourth Medium" panose="00000600000000000000" pitchFamily="2" charset="0"/>
              </a:rPr>
              <a:t>là</a:t>
            </a:r>
            <a:r>
              <a:rPr lang="en-US" sz="1100" dirty="0">
                <a:latin typeface="#9Slide05 Fourth Medium" panose="00000600000000000000" pitchFamily="2" charset="0"/>
              </a:rPr>
              <a:t> NT </a:t>
            </a:r>
            <a:r>
              <a:rPr lang="en-US" sz="1100" dirty="0" err="1">
                <a:latin typeface="#9Slide05 Fourth Medium" panose="00000600000000000000" pitchFamily="2" charset="0"/>
              </a:rPr>
              <a:t>tăng</a:t>
            </a:r>
            <a:r>
              <a:rPr lang="en-US" sz="1100" dirty="0">
                <a:latin typeface="#9Slide05 Fourth Medium" panose="00000600000000000000" pitchFamily="2" charset="0"/>
              </a:rPr>
              <a:t> </a:t>
            </a:r>
            <a:r>
              <a:rPr lang="en-US" sz="1100" dirty="0" err="1">
                <a:latin typeface="#9Slide05 Fourth Medium" panose="00000600000000000000" pitchFamily="2" charset="0"/>
              </a:rPr>
              <a:t>tiến</a:t>
            </a:r>
            <a:r>
              <a:rPr lang="en-US" sz="1100" dirty="0">
                <a:latin typeface="#9Slide05 Fourth Medium" panose="00000600000000000000" pitchFamily="2" charset="0"/>
              </a:rPr>
              <a:t>: </a:t>
            </a:r>
            <a:r>
              <a:rPr lang="en-US" sz="1100" dirty="0" err="1">
                <a:latin typeface="#9Slide05 Fourth Medium" panose="00000600000000000000" pitchFamily="2" charset="0"/>
              </a:rPr>
              <a:t>Số</a:t>
            </a:r>
            <a:r>
              <a:rPr lang="en-US" sz="1100" dirty="0">
                <a:latin typeface="#9Slide05 Fourth Medium" panose="00000600000000000000" pitchFamily="2" charset="0"/>
              </a:rPr>
              <a:t> </a:t>
            </a:r>
            <a:r>
              <a:rPr lang="en-US" sz="1100" dirty="0" err="1">
                <a:latin typeface="#9Slide05 Fourth Medium" panose="00000600000000000000" pitchFamily="2" charset="0"/>
              </a:rPr>
              <a:t>lượng</a:t>
            </a:r>
            <a:r>
              <a:rPr lang="en-US" sz="1100" dirty="0">
                <a:latin typeface="#9Slide05 Fourth Medium" panose="00000600000000000000" pitchFamily="2" charset="0"/>
              </a:rPr>
              <a:t> </a:t>
            </a:r>
            <a:r>
              <a:rPr lang="en-US" sz="1100" dirty="0" err="1">
                <a:latin typeface="#9Slide05 Fourth Medium" panose="00000600000000000000" pitchFamily="2" charset="0"/>
              </a:rPr>
              <a:t>động</a:t>
            </a:r>
            <a:r>
              <a:rPr lang="en-US" sz="1100" dirty="0">
                <a:latin typeface="#9Slide05 Fourth Medium" panose="00000600000000000000" pitchFamily="2" charset="0"/>
              </a:rPr>
              <a:t> </a:t>
            </a:r>
            <a:r>
              <a:rPr lang="en-US" sz="1100" dirty="0" err="1">
                <a:latin typeface="#9Slide05 Fourth Medium" panose="00000600000000000000" pitchFamily="2" charset="0"/>
              </a:rPr>
              <a:t>vật</a:t>
            </a:r>
            <a:r>
              <a:rPr lang="en-US" sz="1100" dirty="0">
                <a:latin typeface="#9Slide05 Fourth Medium" panose="00000600000000000000" pitchFamily="2" charset="0"/>
              </a:rPr>
              <a:t> </a:t>
            </a:r>
            <a:r>
              <a:rPr lang="en-US" sz="1100" dirty="0" err="1">
                <a:latin typeface="#9Slide05 Fourth Medium" panose="00000600000000000000" pitchFamily="2" charset="0"/>
              </a:rPr>
              <a:t>chê</a:t>
            </a:r>
            <a:r>
              <a:rPr lang="en-US" sz="1100" dirty="0">
                <a:latin typeface="#9Slide05 Fourth Medium" panose="00000600000000000000" pitchFamily="2" charset="0"/>
              </a:rPr>
              <a:t> bai </a:t>
            </a:r>
            <a:r>
              <a:rPr lang="en-US" sz="1100" dirty="0" err="1">
                <a:latin typeface="#9Slide05 Fourth Medium" panose="00000600000000000000" pitchFamily="2" charset="0"/>
              </a:rPr>
              <a:t>tăng</a:t>
            </a:r>
            <a:r>
              <a:rPr lang="en-US" sz="1100" dirty="0">
                <a:latin typeface="#9Slide05 Fourth Medium" panose="00000600000000000000" pitchFamily="2" charset="0"/>
              </a:rPr>
              <a:t> </a:t>
            </a:r>
            <a:r>
              <a:rPr lang="en-US" sz="1100" dirty="0" err="1">
                <a:latin typeface="#9Slide05 Fourth Medium" panose="00000600000000000000" pitchFamily="2" charset="0"/>
              </a:rPr>
              <a:t>dần</a:t>
            </a:r>
            <a:r>
              <a:rPr lang="en-US" sz="1100" dirty="0">
                <a:latin typeface="#9Slide05 Fourth Medium" panose="00000600000000000000" pitchFamily="2" charset="0"/>
              </a:rPr>
              <a:t>: </a:t>
            </a:r>
            <a:r>
              <a:rPr lang="en-US" sz="1100" dirty="0" err="1">
                <a:latin typeface="#9Slide05 Fourth Medium" panose="00000600000000000000" pitchFamily="2" charset="0"/>
              </a:rPr>
              <a:t>một</a:t>
            </a:r>
            <a:r>
              <a:rPr lang="en-US" sz="1100" dirty="0">
                <a:latin typeface="#9Slide05 Fourth Medium" panose="00000600000000000000" pitchFamily="2" charset="0"/>
              </a:rPr>
              <a:t> con </a:t>
            </a:r>
            <a:r>
              <a:rPr lang="en-US" sz="1100" dirty="0" err="1">
                <a:latin typeface="#9Slide05 Fourth Medium" panose="00000600000000000000" pitchFamily="2" charset="0"/>
              </a:rPr>
              <a:t>sáo</a:t>
            </a:r>
            <a:r>
              <a:rPr lang="en-US" sz="1100" dirty="0">
                <a:latin typeface="#9Slide05 Fourth Medium" panose="00000600000000000000" pitchFamily="2" charset="0"/>
              </a:rPr>
              <a:t> → 5 con </a:t>
            </a:r>
            <a:r>
              <a:rPr lang="en-US" sz="1100" dirty="0" err="1">
                <a:latin typeface="#9Slide05 Fourth Medium" panose="00000600000000000000" pitchFamily="2" charset="0"/>
              </a:rPr>
              <a:t>thỏ</a:t>
            </a:r>
            <a:r>
              <a:rPr lang="en-US" sz="1100" dirty="0">
                <a:latin typeface="#9Slide05 Fourth Medium" panose="00000600000000000000" pitchFamily="2" charset="0"/>
              </a:rPr>
              <a:t> → </a:t>
            </a:r>
            <a:r>
              <a:rPr lang="en-US" sz="1100" dirty="0" err="1">
                <a:latin typeface="#9Slide05 Fourth Medium" panose="00000600000000000000" pitchFamily="2" charset="0"/>
              </a:rPr>
              <a:t>Tất</a:t>
            </a:r>
            <a:r>
              <a:rPr lang="en-US" sz="1100" dirty="0">
                <a:latin typeface="#9Slide05 Fourth Medium" panose="00000600000000000000" pitchFamily="2" charset="0"/>
              </a:rPr>
              <a:t> </a:t>
            </a:r>
            <a:r>
              <a:rPr lang="en-US" sz="1100" dirty="0" err="1">
                <a:latin typeface="#9Slide05 Fourth Medium" panose="00000600000000000000" pitchFamily="2" charset="0"/>
              </a:rPr>
              <a:t>cả</a:t>
            </a:r>
            <a:r>
              <a:rPr lang="en-US" sz="1100" dirty="0">
                <a:latin typeface="#9Slide05 Fourth Medium" panose="00000600000000000000" pitchFamily="2" charset="0"/>
              </a:rPr>
              <a:t> </a:t>
            </a:r>
            <a:r>
              <a:rPr lang="en-US" sz="1100" dirty="0" err="1">
                <a:latin typeface="#9Slide05 Fourth Medium" panose="00000600000000000000" pitchFamily="2" charset="0"/>
              </a:rPr>
              <a:t>khu</a:t>
            </a:r>
            <a:r>
              <a:rPr lang="en-US" sz="1100" dirty="0">
                <a:latin typeface="#9Slide05 Fourth Medium" panose="00000600000000000000" pitchFamily="2" charset="0"/>
              </a:rPr>
              <a:t> </a:t>
            </a:r>
            <a:r>
              <a:rPr lang="en-US" sz="1100" dirty="0" err="1">
                <a:latin typeface="#9Slide05 Fourth Medium" panose="00000600000000000000" pitchFamily="2" charset="0"/>
              </a:rPr>
              <a:t>rừng</a:t>
            </a:r>
            <a:r>
              <a:rPr lang="en-US" sz="1100" dirty="0">
                <a:latin typeface="#9Slide05 Fourth Medium" panose="00000600000000000000" pitchFamily="2" charset="0"/>
              </a:rPr>
              <a:t>. </a:t>
            </a:r>
            <a:r>
              <a:rPr lang="en-US" sz="1100" dirty="0" err="1">
                <a:latin typeface="#9Slide05 Fourth Medium" panose="00000600000000000000" pitchFamily="2" charset="0"/>
              </a:rPr>
              <a:t>Sự</a:t>
            </a:r>
            <a:r>
              <a:rPr lang="en-US" sz="1100" dirty="0">
                <a:latin typeface="#9Slide05 Fourth Medium" panose="00000600000000000000" pitchFamily="2" charset="0"/>
              </a:rPr>
              <a:t> </a:t>
            </a:r>
            <a:r>
              <a:rPr lang="en-US" sz="1100" dirty="0" err="1">
                <a:latin typeface="#9Slide05 Fourth Medium" panose="00000600000000000000" pitchFamily="2" charset="0"/>
              </a:rPr>
              <a:t>tăng</a:t>
            </a:r>
            <a:r>
              <a:rPr lang="en-US" sz="1100" dirty="0">
                <a:latin typeface="#9Slide05 Fourth Medium" panose="00000600000000000000" pitchFamily="2" charset="0"/>
              </a:rPr>
              <a:t> </a:t>
            </a:r>
            <a:r>
              <a:rPr lang="en-US" sz="1100" dirty="0" err="1">
                <a:latin typeface="#9Slide05 Fourth Medium" panose="00000600000000000000" pitchFamily="2" charset="0"/>
              </a:rPr>
              <a:t>tiến</a:t>
            </a:r>
            <a:r>
              <a:rPr lang="en-US" sz="1100" dirty="0">
                <a:latin typeface="#9Slide05 Fourth Medium" panose="00000600000000000000" pitchFamily="2" charset="0"/>
              </a:rPr>
              <a:t> </a:t>
            </a:r>
            <a:r>
              <a:rPr lang="en-US" sz="1100" dirty="0" err="1">
                <a:latin typeface="#9Slide05 Fourth Medium" panose="00000600000000000000" pitchFamily="2" charset="0"/>
              </a:rPr>
              <a:t>về</a:t>
            </a:r>
            <a:r>
              <a:rPr lang="en-US" sz="1100" dirty="0">
                <a:latin typeface="#9Slide05 Fourth Medium" panose="00000600000000000000" pitchFamily="2" charset="0"/>
              </a:rPr>
              <a:t> </a:t>
            </a:r>
            <a:r>
              <a:rPr lang="en-US" sz="1100" dirty="0" err="1">
                <a:latin typeface="#9Slide05 Fourth Medium" panose="00000600000000000000" pitchFamily="2" charset="0"/>
              </a:rPr>
              <a:t>số</a:t>
            </a:r>
            <a:r>
              <a:rPr lang="en-US" sz="1100" dirty="0">
                <a:latin typeface="#9Slide05 Fourth Medium" panose="00000600000000000000" pitchFamily="2" charset="0"/>
              </a:rPr>
              <a:t> </a:t>
            </a:r>
            <a:r>
              <a:rPr lang="en-US" sz="1100" dirty="0" err="1">
                <a:latin typeface="#9Slide05 Fourth Medium" panose="00000600000000000000" pitchFamily="2" charset="0"/>
              </a:rPr>
              <a:t>lượng</a:t>
            </a:r>
            <a:r>
              <a:rPr lang="en-US" sz="1100" dirty="0">
                <a:latin typeface="#9Slide05 Fourth Medium" panose="00000600000000000000" pitchFamily="2" charset="0"/>
              </a:rPr>
              <a:t> </a:t>
            </a:r>
            <a:r>
              <a:rPr lang="en-US" sz="1100" dirty="0" err="1">
                <a:latin typeface="#9Slide05 Fourth Medium" panose="00000600000000000000" pitchFamily="2" charset="0"/>
              </a:rPr>
              <a:t>này</a:t>
            </a:r>
            <a:r>
              <a:rPr lang="en-US" sz="1100" dirty="0">
                <a:latin typeface="#9Slide05 Fourth Medium" panose="00000600000000000000" pitchFamily="2" charset="0"/>
              </a:rPr>
              <a:t> </a:t>
            </a:r>
            <a:r>
              <a:rPr lang="en-US" sz="1100" dirty="0" err="1">
                <a:latin typeface="#9Slide05 Fourth Medium" panose="00000600000000000000" pitchFamily="2" charset="0"/>
              </a:rPr>
              <a:t>khiến</a:t>
            </a:r>
            <a:r>
              <a:rPr lang="en-US" sz="1100" dirty="0">
                <a:latin typeface="#9Slide05 Fourth Medium" panose="00000600000000000000" pitchFamily="2" charset="0"/>
              </a:rPr>
              <a:t> </a:t>
            </a:r>
            <a:r>
              <a:rPr lang="en-US" sz="1100" dirty="0" err="1">
                <a:latin typeface="#9Slide05 Fourth Medium" panose="00000600000000000000" pitchFamily="2" charset="0"/>
              </a:rPr>
              <a:t>chúng</a:t>
            </a:r>
            <a:r>
              <a:rPr lang="en-US" sz="1100" dirty="0">
                <a:latin typeface="#9Slide05 Fourth Medium" panose="00000600000000000000" pitchFamily="2" charset="0"/>
              </a:rPr>
              <a:t> ta </a:t>
            </a:r>
            <a:r>
              <a:rPr lang="en-US" sz="1100" dirty="0" err="1">
                <a:latin typeface="#9Slide05 Fourth Medium" panose="00000600000000000000" pitchFamily="2" charset="0"/>
              </a:rPr>
              <a:t>nhận</a:t>
            </a:r>
            <a:r>
              <a:rPr lang="en-US" sz="1100" dirty="0">
                <a:latin typeface="#9Slide05 Fourth Medium" panose="00000600000000000000" pitchFamily="2" charset="0"/>
              </a:rPr>
              <a:t> </a:t>
            </a:r>
            <a:r>
              <a:rPr lang="en-US" sz="1100" dirty="0" err="1">
                <a:latin typeface="#9Slide05 Fourth Medium" panose="00000600000000000000" pitchFamily="2" charset="0"/>
              </a:rPr>
              <a:t>ra</a:t>
            </a:r>
            <a:r>
              <a:rPr lang="en-US" sz="1100" dirty="0">
                <a:latin typeface="#9Slide05 Fourth Medium" panose="00000600000000000000" pitchFamily="2" charset="0"/>
              </a:rPr>
              <a:t> </a:t>
            </a:r>
            <a:r>
              <a:rPr lang="en-US" sz="1100" dirty="0" err="1">
                <a:latin typeface="#9Slide05 Fourth Medium" panose="00000600000000000000" pitchFamily="2" charset="0"/>
              </a:rPr>
              <a:t>rằng</a:t>
            </a:r>
            <a:r>
              <a:rPr lang="en-US" sz="1100" dirty="0">
                <a:latin typeface="#9Slide05 Fourth Medium" panose="00000600000000000000" pitchFamily="2" charset="0"/>
              </a:rPr>
              <a:t> </a:t>
            </a:r>
            <a:r>
              <a:rPr lang="en-US" sz="1100" dirty="0" err="1">
                <a:latin typeface="#9Slide05 Fourth Medium" panose="00000600000000000000" pitchFamily="2" charset="0"/>
              </a:rPr>
              <a:t>Nếu</a:t>
            </a:r>
            <a:r>
              <a:rPr lang="en-US" sz="1100" dirty="0">
                <a:latin typeface="#9Slide05 Fourth Medium" panose="00000600000000000000" pitchFamily="2" charset="0"/>
              </a:rPr>
              <a:t> </a:t>
            </a:r>
            <a:r>
              <a:rPr lang="en-US" sz="1100" dirty="0" err="1">
                <a:latin typeface="#9Slide05 Fourth Medium" panose="00000600000000000000" pitchFamily="2" charset="0"/>
              </a:rPr>
              <a:t>như</a:t>
            </a:r>
            <a:r>
              <a:rPr lang="en-US" sz="1100" dirty="0">
                <a:latin typeface="#9Slide05 Fourth Medium" panose="00000600000000000000" pitchFamily="2" charset="0"/>
              </a:rPr>
              <a:t> </a:t>
            </a:r>
            <a:r>
              <a:rPr lang="en-US" sz="1100" dirty="0" err="1">
                <a:latin typeface="#9Slide05 Fourth Medium" panose="00000600000000000000" pitchFamily="2" charset="0"/>
              </a:rPr>
              <a:t>một</a:t>
            </a:r>
            <a:r>
              <a:rPr lang="en-US" sz="1100" dirty="0">
                <a:latin typeface="#9Slide05 Fourth Medium" panose="00000600000000000000" pitchFamily="2" charset="0"/>
              </a:rPr>
              <a:t> </a:t>
            </a:r>
            <a:r>
              <a:rPr lang="en-US" sz="1100" dirty="0" err="1">
                <a:latin typeface="#9Slide05 Fourth Medium" panose="00000600000000000000" pitchFamily="2" charset="0"/>
              </a:rPr>
              <a:t>người</a:t>
            </a:r>
            <a:r>
              <a:rPr lang="en-US" sz="1100" dirty="0">
                <a:latin typeface="#9Slide05 Fourth Medium" panose="00000600000000000000" pitchFamily="2" charset="0"/>
              </a:rPr>
              <a:t> </a:t>
            </a:r>
            <a:r>
              <a:rPr lang="en-US" sz="1100" dirty="0" err="1">
                <a:latin typeface="#9Slide05 Fourth Medium" panose="00000600000000000000" pitchFamily="2" charset="0"/>
              </a:rPr>
              <a:t>có</a:t>
            </a:r>
            <a:r>
              <a:rPr lang="en-US" sz="1100" dirty="0">
                <a:latin typeface="#9Slide05 Fourth Medium" panose="00000600000000000000" pitchFamily="2" charset="0"/>
              </a:rPr>
              <a:t> </a:t>
            </a:r>
            <a:r>
              <a:rPr lang="en-US" sz="1100" dirty="0" err="1">
                <a:latin typeface="#9Slide05 Fourth Medium" panose="00000600000000000000" pitchFamily="2" charset="0"/>
              </a:rPr>
              <a:t>suy</a:t>
            </a:r>
            <a:r>
              <a:rPr lang="en-US" sz="1100" dirty="0">
                <a:latin typeface="#9Slide05 Fourth Medium" panose="00000600000000000000" pitchFamily="2" charset="0"/>
              </a:rPr>
              <a:t> </a:t>
            </a:r>
            <a:r>
              <a:rPr lang="en-US" sz="1100" dirty="0" err="1">
                <a:latin typeface="#9Slide05 Fourth Medium" panose="00000600000000000000" pitchFamily="2" charset="0"/>
              </a:rPr>
              <a:t>nghĩ</a:t>
            </a:r>
            <a:r>
              <a:rPr lang="en-US" sz="1100" dirty="0">
                <a:latin typeface="#9Slide05 Fourth Medium" panose="00000600000000000000" pitchFamily="2" charset="0"/>
              </a:rPr>
              <a:t> </a:t>
            </a:r>
            <a:r>
              <a:rPr lang="en-US" sz="1100" dirty="0" err="1">
                <a:latin typeface="#9Slide05 Fourth Medium" panose="00000600000000000000" pitchFamily="2" charset="0"/>
              </a:rPr>
              <a:t>ác</a:t>
            </a:r>
            <a:r>
              <a:rPr lang="en-US" sz="1100" dirty="0">
                <a:latin typeface="#9Slide05 Fourth Medium" panose="00000600000000000000" pitchFamily="2" charset="0"/>
              </a:rPr>
              <a:t> ý </a:t>
            </a:r>
            <a:r>
              <a:rPr lang="en-US" sz="1100" dirty="0" err="1">
                <a:latin typeface="#9Slide05 Fourth Medium" panose="00000600000000000000" pitchFamily="2" charset="0"/>
              </a:rPr>
              <a:t>thì</a:t>
            </a:r>
            <a:r>
              <a:rPr lang="en-US" sz="1100" dirty="0">
                <a:latin typeface="#9Slide05 Fourth Medium" panose="00000600000000000000" pitchFamily="2" charset="0"/>
              </a:rPr>
              <a:t> </a:t>
            </a:r>
            <a:r>
              <a:rPr lang="en-US" sz="1100" dirty="0" err="1">
                <a:latin typeface="#9Slide05 Fourth Medium" panose="00000600000000000000" pitchFamily="2" charset="0"/>
              </a:rPr>
              <a:t>sau</a:t>
            </a:r>
            <a:r>
              <a:rPr lang="en-US" sz="1100" dirty="0">
                <a:latin typeface="#9Slide05 Fourth Medium" panose="00000600000000000000" pitchFamily="2" charset="0"/>
              </a:rPr>
              <a:t> </a:t>
            </a:r>
            <a:r>
              <a:rPr lang="en-US" sz="1100" dirty="0" err="1">
                <a:latin typeface="#9Slide05 Fourth Medium" panose="00000600000000000000" pitchFamily="2" charset="0"/>
              </a:rPr>
              <a:t>đó</a:t>
            </a:r>
            <a:r>
              <a:rPr lang="en-US" sz="1100" dirty="0">
                <a:latin typeface="#9Slide05 Fourth Medium" panose="00000600000000000000" pitchFamily="2" charset="0"/>
              </a:rPr>
              <a:t> </a:t>
            </a:r>
            <a:r>
              <a:rPr lang="en-US" sz="1100" dirty="0" err="1">
                <a:latin typeface="#9Slide05 Fourth Medium" panose="00000600000000000000" pitchFamily="2" charset="0"/>
              </a:rPr>
              <a:t>sẽ</a:t>
            </a:r>
            <a:r>
              <a:rPr lang="en-US" sz="1100" dirty="0">
                <a:latin typeface="#9Slide05 Fourth Medium" panose="00000600000000000000" pitchFamily="2" charset="0"/>
              </a:rPr>
              <a:t> </a:t>
            </a:r>
            <a:r>
              <a:rPr lang="en-US" sz="1100" dirty="0" err="1">
                <a:latin typeface="#9Slide05 Fourth Medium" panose="00000600000000000000" pitchFamily="2" charset="0"/>
              </a:rPr>
              <a:t>lan</a:t>
            </a:r>
            <a:r>
              <a:rPr lang="en-US" sz="1100" dirty="0">
                <a:latin typeface="#9Slide05 Fourth Medium" panose="00000600000000000000" pitchFamily="2" charset="0"/>
              </a:rPr>
              <a:t> </a:t>
            </a:r>
            <a:r>
              <a:rPr lang="en-US" sz="1100" dirty="0" err="1">
                <a:latin typeface="#9Slide05 Fourth Medium" panose="00000600000000000000" pitchFamily="2" charset="0"/>
              </a:rPr>
              <a:t>ra</a:t>
            </a:r>
            <a:r>
              <a:rPr lang="en-US" sz="1100" dirty="0">
                <a:latin typeface="#9Slide05 Fourth Medium" panose="00000600000000000000" pitchFamily="2" charset="0"/>
              </a:rPr>
              <a:t> </a:t>
            </a:r>
            <a:r>
              <a:rPr lang="en-US" sz="1100" dirty="0" err="1">
                <a:latin typeface="#9Slide05 Fourth Medium" panose="00000600000000000000" pitchFamily="2" charset="0"/>
              </a:rPr>
              <a:t>rất</a:t>
            </a:r>
            <a:r>
              <a:rPr lang="en-US" sz="1100" dirty="0">
                <a:latin typeface="#9Slide05 Fourth Medium" panose="00000600000000000000" pitchFamily="2" charset="0"/>
              </a:rPr>
              <a:t> </a:t>
            </a:r>
            <a:r>
              <a:rPr lang="en-US" sz="1100" dirty="0" err="1">
                <a:latin typeface="#9Slide05 Fourth Medium" panose="00000600000000000000" pitchFamily="2" charset="0"/>
              </a:rPr>
              <a:t>nhiều</a:t>
            </a:r>
            <a:r>
              <a:rPr lang="en-US" sz="1100" dirty="0">
                <a:latin typeface="#9Slide05 Fourth Medium" panose="00000600000000000000" pitchFamily="2" charset="0"/>
              </a:rPr>
              <a:t> </a:t>
            </a:r>
            <a:r>
              <a:rPr lang="en-US" sz="1100" dirty="0" err="1">
                <a:latin typeface="#9Slide05 Fourth Medium" panose="00000600000000000000" pitchFamily="2" charset="0"/>
              </a:rPr>
              <a:t>người</a:t>
            </a:r>
            <a:r>
              <a:rPr lang="en-US" sz="1100" dirty="0">
                <a:latin typeface="#9Slide05 Fourth Medium" panose="00000600000000000000" pitchFamily="2" charset="0"/>
              </a:rPr>
              <a:t>. </a:t>
            </a:r>
            <a:r>
              <a:rPr lang="en-US" sz="1100" dirty="0" err="1">
                <a:latin typeface="#9Slide05 Fourth Medium" panose="00000600000000000000" pitchFamily="2" charset="0"/>
              </a:rPr>
              <a:t>Sự</a:t>
            </a:r>
            <a:r>
              <a:rPr lang="en-US" sz="1100" dirty="0">
                <a:latin typeface="#9Slide05 Fourth Medium" panose="00000600000000000000" pitchFamily="2" charset="0"/>
              </a:rPr>
              <a:t> </a:t>
            </a:r>
            <a:r>
              <a:rPr lang="en-US" sz="1100" dirty="0" err="1">
                <a:latin typeface="#9Slide05 Fourth Medium" panose="00000600000000000000" pitchFamily="2" charset="0"/>
              </a:rPr>
              <a:t>ác</a:t>
            </a:r>
            <a:r>
              <a:rPr lang="en-US" sz="1100" dirty="0">
                <a:latin typeface="#9Slide05 Fourth Medium" panose="00000600000000000000" pitchFamily="2" charset="0"/>
              </a:rPr>
              <a:t> ý </a:t>
            </a:r>
            <a:r>
              <a:rPr lang="en-US" sz="1100" dirty="0" err="1">
                <a:latin typeface="#9Slide05 Fourth Medium" panose="00000600000000000000" pitchFamily="2" charset="0"/>
              </a:rPr>
              <a:t>xuất</a:t>
            </a:r>
            <a:r>
              <a:rPr lang="en-US" sz="1100" dirty="0">
                <a:latin typeface="#9Slide05 Fourth Medium" panose="00000600000000000000" pitchFamily="2" charset="0"/>
              </a:rPr>
              <a:t> </a:t>
            </a:r>
            <a:r>
              <a:rPr lang="en-US" sz="1100" dirty="0" err="1">
                <a:latin typeface="#9Slide05 Fourth Medium" panose="00000600000000000000" pitchFamily="2" charset="0"/>
              </a:rPr>
              <a:t>phát</a:t>
            </a:r>
            <a:r>
              <a:rPr lang="en-US" sz="1100" dirty="0">
                <a:latin typeface="#9Slide05 Fourth Medium" panose="00000600000000000000" pitchFamily="2" charset="0"/>
              </a:rPr>
              <a:t> </a:t>
            </a:r>
            <a:r>
              <a:rPr lang="en-US" sz="1100" dirty="0" err="1">
                <a:latin typeface="#9Slide05 Fourth Medium" panose="00000600000000000000" pitchFamily="2" charset="0"/>
              </a:rPr>
              <a:t>từ</a:t>
            </a:r>
            <a:r>
              <a:rPr lang="en-US" sz="1100" dirty="0">
                <a:latin typeface="#9Slide05 Fourth Medium" panose="00000600000000000000" pitchFamily="2" charset="0"/>
              </a:rPr>
              <a:t> </a:t>
            </a:r>
            <a:r>
              <a:rPr lang="en-US" sz="1100" dirty="0" err="1">
                <a:latin typeface="#9Slide05 Fourth Medium" panose="00000600000000000000" pitchFamily="2" charset="0"/>
              </a:rPr>
              <a:t>những</a:t>
            </a:r>
            <a:r>
              <a:rPr lang="en-US" sz="1100" dirty="0">
                <a:latin typeface="#9Slide05 Fourth Medium" panose="00000600000000000000" pitchFamily="2" charset="0"/>
              </a:rPr>
              <a:t> </a:t>
            </a:r>
            <a:r>
              <a:rPr lang="en-US" sz="1100" dirty="0" err="1">
                <a:latin typeface="#9Slide05 Fourth Medium" panose="00000600000000000000" pitchFamily="2" charset="0"/>
              </a:rPr>
              <a:t>điều</a:t>
            </a:r>
            <a:r>
              <a:rPr lang="en-US" sz="1100" dirty="0">
                <a:latin typeface="#9Slide05 Fourth Medium" panose="00000600000000000000" pitchFamily="2" charset="0"/>
              </a:rPr>
              <a:t> </a:t>
            </a:r>
            <a:r>
              <a:rPr lang="en-US" sz="1100" dirty="0" err="1">
                <a:latin typeface="#9Slide05 Fourth Medium" panose="00000600000000000000" pitchFamily="2" charset="0"/>
              </a:rPr>
              <a:t>nhỏ</a:t>
            </a:r>
            <a:r>
              <a:rPr lang="en-US" sz="1100" dirty="0">
                <a:latin typeface="#9Slide05 Fourth Medium" panose="00000600000000000000" pitchFamily="2" charset="0"/>
              </a:rPr>
              <a:t> </a:t>
            </a:r>
            <a:r>
              <a:rPr lang="en-US" sz="1100" dirty="0" err="1">
                <a:latin typeface="#9Slide05 Fourth Medium" panose="00000600000000000000" pitchFamily="2" charset="0"/>
              </a:rPr>
              <a:t>nhất</a:t>
            </a:r>
            <a:r>
              <a:rPr lang="en-US" sz="1100" dirty="0">
                <a:latin typeface="#9Slide05 Fourth Medium" panose="00000600000000000000" pitchFamily="2" charset="0"/>
              </a:rPr>
              <a:t>. </a:t>
            </a:r>
            <a:r>
              <a:rPr lang="en-US" sz="1100" dirty="0" err="1">
                <a:latin typeface="#9Slide05 Fourth Medium" panose="00000600000000000000" pitchFamily="2" charset="0"/>
              </a:rPr>
              <a:t>Và</a:t>
            </a:r>
            <a:r>
              <a:rPr lang="en-US" sz="1100" dirty="0">
                <a:latin typeface="#9Slide05 Fourth Medium" panose="00000600000000000000" pitchFamily="2" charset="0"/>
              </a:rPr>
              <a:t> </a:t>
            </a:r>
            <a:r>
              <a:rPr lang="en-US" sz="1100" dirty="0" err="1">
                <a:latin typeface="#9Slide05 Fourth Medium" panose="00000600000000000000" pitchFamily="2" charset="0"/>
              </a:rPr>
              <a:t>những</a:t>
            </a:r>
            <a:r>
              <a:rPr lang="en-US" sz="1100" dirty="0">
                <a:latin typeface="#9Slide05 Fourth Medium" panose="00000600000000000000" pitchFamily="2" charset="0"/>
              </a:rPr>
              <a:t> </a:t>
            </a:r>
            <a:r>
              <a:rPr lang="en-US" sz="1100" dirty="0" err="1">
                <a:latin typeface="#9Slide05 Fourth Medium" panose="00000600000000000000" pitchFamily="2" charset="0"/>
              </a:rPr>
              <a:t>hành</a:t>
            </a:r>
            <a:r>
              <a:rPr lang="en-US" sz="1100" dirty="0">
                <a:latin typeface="#9Slide05 Fourth Medium" panose="00000600000000000000" pitchFamily="2" charset="0"/>
              </a:rPr>
              <a:t> </a:t>
            </a:r>
            <a:r>
              <a:rPr lang="en-US" sz="1100" dirty="0" err="1">
                <a:latin typeface="#9Slide05 Fourth Medium" panose="00000600000000000000" pitchFamily="2" charset="0"/>
              </a:rPr>
              <a:t>động</a:t>
            </a:r>
            <a:r>
              <a:rPr lang="en-US" sz="1100" dirty="0">
                <a:latin typeface="#9Slide05 Fourth Medium" panose="00000600000000000000" pitchFamily="2" charset="0"/>
              </a:rPr>
              <a:t> </a:t>
            </a:r>
            <a:r>
              <a:rPr lang="en-US" sz="1100" dirty="0" err="1">
                <a:latin typeface="#9Slide05 Fourth Medium" panose="00000600000000000000" pitchFamily="2" charset="0"/>
              </a:rPr>
              <a:t>trêu</a:t>
            </a:r>
            <a:r>
              <a:rPr lang="en-US" sz="1100" dirty="0">
                <a:latin typeface="#9Slide05 Fourth Medium" panose="00000600000000000000" pitchFamily="2" charset="0"/>
              </a:rPr>
              <a:t> </a:t>
            </a:r>
            <a:r>
              <a:rPr lang="en-US" sz="1100" dirty="0" err="1">
                <a:latin typeface="#9Slide05 Fourth Medium" panose="00000600000000000000" pitchFamily="2" charset="0"/>
              </a:rPr>
              <a:t>chọc</a:t>
            </a:r>
            <a:r>
              <a:rPr lang="en-US" sz="1100" dirty="0">
                <a:latin typeface="#9Slide05 Fourth Medium" panose="00000600000000000000" pitchFamily="2" charset="0"/>
              </a:rPr>
              <a:t>, body shaming </a:t>
            </a:r>
            <a:r>
              <a:rPr lang="en-US" sz="1100" dirty="0" err="1">
                <a:latin typeface="#9Slide05 Fourth Medium" panose="00000600000000000000" pitchFamily="2" charset="0"/>
              </a:rPr>
              <a:t>như</a:t>
            </a:r>
            <a:r>
              <a:rPr lang="en-US" sz="1100" dirty="0">
                <a:latin typeface="#9Slide05 Fourth Medium" panose="00000600000000000000" pitchFamily="2" charset="0"/>
              </a:rPr>
              <a:t> </a:t>
            </a:r>
            <a:r>
              <a:rPr lang="en-US" sz="1100" dirty="0" err="1">
                <a:latin typeface="#9Slide05 Fourth Medium" panose="00000600000000000000" pitchFamily="2" charset="0"/>
              </a:rPr>
              <a:t>vậy</a:t>
            </a:r>
            <a:r>
              <a:rPr lang="en-US" sz="1100" dirty="0">
                <a:latin typeface="#9Slide05 Fourth Medium" panose="00000600000000000000" pitchFamily="2" charset="0"/>
              </a:rPr>
              <a:t> </a:t>
            </a:r>
            <a:r>
              <a:rPr lang="en-US" sz="1100" dirty="0" err="1">
                <a:latin typeface="#9Slide05 Fourth Medium" panose="00000600000000000000" pitchFamily="2" charset="0"/>
              </a:rPr>
              <a:t>là</a:t>
            </a:r>
            <a:r>
              <a:rPr lang="en-US" sz="1100" dirty="0">
                <a:latin typeface="#9Slide05 Fourth Medium" panose="00000600000000000000" pitchFamily="2" charset="0"/>
              </a:rPr>
              <a:t> </a:t>
            </a:r>
            <a:r>
              <a:rPr lang="en-US" sz="1100" dirty="0" err="1">
                <a:latin typeface="#9Slide03 AmpleSoft" panose="02000000000000000000" pitchFamily="2" charset="0"/>
                <a:cs typeface="Times New Roman" panose="02020603050405020304" pitchFamily="18" charset="0"/>
              </a:rPr>
              <a:t>Hành</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động</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xấu</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xí</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không</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nên</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làm</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vì</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khiến</a:t>
            </a:r>
            <a:r>
              <a:rPr lang="en-US" sz="1100" dirty="0">
                <a:latin typeface="#9Slide03 AmpleSoft" panose="02000000000000000000" pitchFamily="2" charset="0"/>
                <a:cs typeface="Times New Roman" panose="02020603050405020304" pitchFamily="18" charset="0"/>
              </a:rPr>
              <a:t> ng</a:t>
            </a:r>
            <a:r>
              <a:rPr lang="vi-VN" sz="1100" dirty="0">
                <a:latin typeface="#9Slide03 AmpleSoft" panose="02000000000000000000" pitchFamily="2" charset="0"/>
                <a:cs typeface="Times New Roman" panose="02020603050405020304" pitchFamily="18" charset="0"/>
              </a:rPr>
              <a:t>ư</a:t>
            </a:r>
            <a:r>
              <a:rPr lang="en-US" sz="1100" dirty="0" err="1">
                <a:latin typeface="#9Slide03 AmpleSoft" panose="02000000000000000000" pitchFamily="2" charset="0"/>
                <a:cs typeface="Times New Roman" panose="02020603050405020304" pitchFamily="18" charset="0"/>
              </a:rPr>
              <a:t>ời</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khác</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tổn</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th</a:t>
            </a:r>
            <a:r>
              <a:rPr lang="vi-VN" sz="1100" dirty="0">
                <a:latin typeface="#9Slide03 AmpleSoft" panose="02000000000000000000" pitchFamily="2" charset="0"/>
                <a:cs typeface="Times New Roman" panose="02020603050405020304" pitchFamily="18" charset="0"/>
              </a:rPr>
              <a:t>ư</a:t>
            </a:r>
            <a:r>
              <a:rPr lang="en-US" sz="1100" dirty="0" err="1">
                <a:latin typeface="#9Slide03 AmpleSoft" panose="02000000000000000000" pitchFamily="2" charset="0"/>
                <a:cs typeface="Times New Roman" panose="02020603050405020304" pitchFamily="18" charset="0"/>
              </a:rPr>
              <a:t>ơng</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Các</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em</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nhớ</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là</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đừng</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bắt</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chước</a:t>
            </a:r>
            <a:r>
              <a:rPr lang="en-US" sz="1100" dirty="0">
                <a:latin typeface="#9Slide03 AmpleSoft" panose="02000000000000000000" pitchFamily="2" charset="0"/>
                <a:cs typeface="Times New Roman" panose="02020603050405020304" pitchFamily="18" charset="0"/>
              </a:rPr>
              <a:t> </a:t>
            </a:r>
            <a:r>
              <a:rPr lang="en-US" sz="1100" dirty="0" err="1">
                <a:latin typeface="#9Slide03 AmpleSoft" panose="02000000000000000000" pitchFamily="2" charset="0"/>
                <a:cs typeface="Times New Roman" panose="02020603050405020304" pitchFamily="18" charset="0"/>
              </a:rPr>
              <a:t>nhé</a:t>
            </a:r>
            <a:r>
              <a:rPr lang="en-US" sz="1100" dirty="0">
                <a:latin typeface="#9Slide03 AmpleSoft" panose="02000000000000000000" pitchFamily="2" charset="0"/>
                <a:cs typeface="Times New Roman" panose="02020603050405020304" pitchFamily="18" charset="0"/>
              </a:rPr>
              <a:t>!</a:t>
            </a:r>
            <a:endParaRPr lang="en-US" sz="1100" dirty="0">
              <a:latin typeface="#9Slide05 Fourth Medium" panose="00000600000000000000" pitchFamily="2"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9Slide05 Fourth Medium" panose="00000600000000000000" pitchFamily="2" charset="0"/>
            </a:endParaRPr>
          </a:p>
          <a:p>
            <a:endParaRPr lang="en-US" dirty="0"/>
          </a:p>
        </p:txBody>
      </p:sp>
    </p:spTree>
    <p:extLst>
      <p:ext uri="{BB962C8B-B14F-4D97-AF65-F5344CB8AC3E}">
        <p14:creationId xmlns:p14="http://schemas.microsoft.com/office/powerpoint/2010/main" val="1370560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p:txBody>
      </p:sp>
    </p:spTree>
    <p:extLst>
      <p:ext uri="{BB962C8B-B14F-4D97-AF65-F5344CB8AC3E}">
        <p14:creationId xmlns:p14="http://schemas.microsoft.com/office/powerpoint/2010/main" val="3698879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3047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Khi </a:t>
            </a:r>
            <a:r>
              <a:rPr lang="en-US" dirty="0" err="1"/>
              <a:t>miêu</a:t>
            </a:r>
            <a:r>
              <a:rPr lang="en-US" dirty="0"/>
              <a:t> </a:t>
            </a:r>
            <a:r>
              <a:rPr lang="en-US" dirty="0" err="1"/>
              <a:t>tả</a:t>
            </a:r>
            <a:r>
              <a:rPr lang="en-US" dirty="0"/>
              <a:t> </a:t>
            </a:r>
            <a:r>
              <a:rPr lang="en-US" dirty="0" err="1"/>
              <a:t>tâm</a:t>
            </a:r>
            <a:r>
              <a:rPr lang="en-US" dirty="0"/>
              <a:t> </a:t>
            </a:r>
            <a:r>
              <a:rPr lang="en-US" dirty="0" err="1"/>
              <a:t>lí</a:t>
            </a:r>
            <a:r>
              <a:rPr lang="en-US" dirty="0"/>
              <a:t> </a:t>
            </a:r>
            <a:r>
              <a:rPr lang="en-US" dirty="0" err="1"/>
              <a:t>nhân</a:t>
            </a:r>
            <a:r>
              <a:rPr lang="en-US" dirty="0"/>
              <a:t> </a:t>
            </a:r>
            <a:r>
              <a:rPr lang="en-US" dirty="0" err="1"/>
              <a:t>vật</a:t>
            </a:r>
            <a:r>
              <a:rPr lang="en-US" dirty="0"/>
              <a:t> </a:t>
            </a:r>
            <a:r>
              <a:rPr lang="en-US" dirty="0" err="1"/>
              <a:t>gấu</a:t>
            </a:r>
            <a:r>
              <a:rPr lang="en-US" dirty="0"/>
              <a:t> con, </a:t>
            </a:r>
            <a:r>
              <a:rPr lang="en-US" dirty="0" err="1"/>
              <a:t>tác</a:t>
            </a:r>
            <a:r>
              <a:rPr lang="en-US" dirty="0"/>
              <a:t> </a:t>
            </a:r>
            <a:r>
              <a:rPr lang="en-US" dirty="0" err="1"/>
              <a:t>giả</a:t>
            </a:r>
            <a:r>
              <a:rPr lang="en-US" dirty="0"/>
              <a:t> </a:t>
            </a:r>
            <a:r>
              <a:rPr lang="en-US" dirty="0" err="1"/>
              <a:t>chủ</a:t>
            </a:r>
            <a:r>
              <a:rPr lang="en-US" dirty="0"/>
              <a:t> </a:t>
            </a:r>
            <a:r>
              <a:rPr lang="en-US" dirty="0" err="1"/>
              <a:t>yếu</a:t>
            </a:r>
            <a:r>
              <a:rPr lang="en-US" dirty="0"/>
              <a:t> </a:t>
            </a:r>
            <a:r>
              <a:rPr lang="en-US" dirty="0" err="1"/>
              <a:t>sử</a:t>
            </a:r>
            <a:r>
              <a:rPr lang="en-US" dirty="0"/>
              <a:t> </a:t>
            </a:r>
            <a:r>
              <a:rPr lang="en-US" dirty="0" err="1"/>
              <a:t>dụng</a:t>
            </a:r>
            <a:r>
              <a:rPr lang="en-US" dirty="0"/>
              <a:t> </a:t>
            </a:r>
            <a:r>
              <a:rPr lang="en-US" dirty="0" err="1"/>
              <a:t>các</a:t>
            </a:r>
            <a:r>
              <a:rPr lang="en-US" dirty="0"/>
              <a:t> </a:t>
            </a:r>
            <a:r>
              <a:rPr lang="en-US" dirty="0" err="1"/>
              <a:t>từ</a:t>
            </a:r>
            <a:r>
              <a:rPr lang="en-US" dirty="0"/>
              <a:t> </a:t>
            </a:r>
            <a:r>
              <a:rPr lang="en-US" dirty="0" err="1"/>
              <a:t>láy</a:t>
            </a:r>
            <a:r>
              <a:rPr lang="en-US" dirty="0"/>
              <a:t> </a:t>
            </a:r>
            <a:r>
              <a:rPr lang="en-US" dirty="0" err="1"/>
              <a:t>gợi</a:t>
            </a:r>
            <a:r>
              <a:rPr lang="en-US" dirty="0"/>
              <a:t> </a:t>
            </a:r>
            <a:r>
              <a:rPr lang="en-US" dirty="0" err="1"/>
              <a:t>cảm</a:t>
            </a:r>
            <a:r>
              <a:rPr lang="en-US" dirty="0"/>
              <a:t> </a:t>
            </a:r>
            <a:r>
              <a:rPr lang="en-US" dirty="0" err="1"/>
              <a:t>và</a:t>
            </a:r>
            <a:r>
              <a:rPr lang="en-US" dirty="0"/>
              <a:t> </a:t>
            </a:r>
            <a:r>
              <a:rPr lang="en-US" dirty="0" err="1"/>
              <a:t>các</a:t>
            </a:r>
            <a:r>
              <a:rPr lang="en-US" dirty="0"/>
              <a:t> </a:t>
            </a:r>
            <a:r>
              <a:rPr lang="en-US" dirty="0" err="1"/>
              <a:t>câu</a:t>
            </a:r>
            <a:r>
              <a:rPr lang="en-US" dirty="0"/>
              <a:t> </a:t>
            </a:r>
            <a:r>
              <a:rPr lang="en-US" dirty="0" err="1"/>
              <a:t>cảm</a:t>
            </a:r>
            <a:r>
              <a:rPr lang="en-US" dirty="0"/>
              <a:t> </a:t>
            </a:r>
            <a:r>
              <a:rPr lang="en-US" dirty="0" err="1"/>
              <a:t>thán</a:t>
            </a:r>
            <a:r>
              <a:rPr lang="en-US" dirty="0"/>
              <a:t> </a:t>
            </a:r>
            <a:r>
              <a:rPr lang="en-US" dirty="0" err="1"/>
              <a:t>cùng</a:t>
            </a:r>
            <a:r>
              <a:rPr lang="en-US" dirty="0"/>
              <a:t> </a:t>
            </a:r>
            <a:r>
              <a:rPr lang="en-US" dirty="0" err="1"/>
              <a:t>phép</a:t>
            </a:r>
            <a:r>
              <a:rPr lang="en-US" dirty="0"/>
              <a:t> </a:t>
            </a:r>
            <a:r>
              <a:rPr lang="en-US" dirty="0" err="1"/>
              <a:t>tu</a:t>
            </a:r>
            <a:r>
              <a:rPr lang="en-US" dirty="0"/>
              <a:t> </a:t>
            </a:r>
            <a:r>
              <a:rPr lang="en-US" dirty="0" err="1"/>
              <a:t>từ</a:t>
            </a:r>
            <a:r>
              <a:rPr lang="en-US" dirty="0"/>
              <a:t> </a:t>
            </a:r>
            <a:r>
              <a:rPr lang="en-US" dirty="0" err="1"/>
              <a:t>nhân</a:t>
            </a:r>
            <a:r>
              <a:rPr lang="en-US" dirty="0"/>
              <a:t> </a:t>
            </a:r>
            <a:r>
              <a:rPr lang="en-US" dirty="0" err="1"/>
              <a:t>hóa</a:t>
            </a:r>
            <a:r>
              <a:rPr lang="en-US" dirty="0"/>
              <a:t>, </a:t>
            </a:r>
            <a:r>
              <a:rPr lang="en-US" dirty="0" err="1"/>
              <a:t>điệp</a:t>
            </a:r>
            <a:r>
              <a:rPr lang="en-US" dirty="0"/>
              <a:t> </a:t>
            </a:r>
            <a:r>
              <a:rPr lang="en-US" dirty="0" err="1"/>
              <a:t>ngữ</a:t>
            </a:r>
            <a:r>
              <a:rPr lang="en-US" dirty="0"/>
              <a:t> </a:t>
            </a:r>
            <a:r>
              <a:rPr lang="en-US" dirty="0" err="1"/>
              <a:t>giúp</a:t>
            </a:r>
            <a:r>
              <a:rPr lang="en-US" dirty="0"/>
              <a:t> </a:t>
            </a:r>
            <a:r>
              <a:rPr lang="en-US" dirty="0" err="1"/>
              <a:t>diễn</a:t>
            </a:r>
            <a:r>
              <a:rPr lang="en-US" dirty="0"/>
              <a:t> </a:t>
            </a:r>
            <a:r>
              <a:rPr lang="en-US" dirty="0" err="1"/>
              <a:t>tả</a:t>
            </a:r>
            <a:r>
              <a:rPr lang="en-US" dirty="0"/>
              <a:t> </a:t>
            </a:r>
            <a:r>
              <a:rPr lang="en-US" dirty="0" err="1"/>
              <a:t>tâm</a:t>
            </a:r>
            <a:r>
              <a:rPr lang="en-US" dirty="0"/>
              <a:t> </a:t>
            </a:r>
            <a:r>
              <a:rPr lang="en-US" dirty="0" err="1"/>
              <a:t>trạng</a:t>
            </a:r>
            <a:r>
              <a:rPr lang="en-US" dirty="0"/>
              <a:t> </a:t>
            </a:r>
            <a:r>
              <a:rPr lang="en-US" dirty="0" err="1"/>
              <a:t>của</a:t>
            </a:r>
            <a:r>
              <a:rPr lang="en-US" dirty="0"/>
              <a:t> </a:t>
            </a:r>
            <a:r>
              <a:rPr lang="en-US" dirty="0" err="1"/>
              <a:t>nhân</a:t>
            </a:r>
            <a:r>
              <a:rPr lang="en-US" dirty="0"/>
              <a:t> </a:t>
            </a:r>
            <a:r>
              <a:rPr lang="en-US" dirty="0" err="1"/>
              <a:t>vật</a:t>
            </a:r>
            <a:r>
              <a:rPr lang="en-US" dirty="0"/>
              <a:t> </a:t>
            </a:r>
            <a:r>
              <a:rPr lang="en-US" dirty="0" err="1"/>
              <a:t>rất</a:t>
            </a:r>
            <a:r>
              <a:rPr lang="en-US" dirty="0"/>
              <a:t> </a:t>
            </a:r>
            <a:r>
              <a:rPr lang="en-US" dirty="0" err="1"/>
              <a:t>phù</a:t>
            </a:r>
            <a:r>
              <a:rPr lang="en-US" dirty="0"/>
              <a:t> </a:t>
            </a:r>
            <a:r>
              <a:rPr lang="en-US" dirty="0" err="1"/>
              <a:t>hợp</a:t>
            </a:r>
            <a:r>
              <a:rPr lang="en-US" dirty="0"/>
              <a:t>, </a:t>
            </a:r>
            <a:r>
              <a:rPr lang="en-US" dirty="0" err="1"/>
              <a:t>từ</a:t>
            </a:r>
            <a:r>
              <a:rPr lang="en-US" dirty="0"/>
              <a:t> </a:t>
            </a:r>
            <a:r>
              <a:rPr lang="en-US" dirty="0" err="1"/>
              <a:t>tủi</a:t>
            </a:r>
            <a:r>
              <a:rPr lang="en-US" dirty="0"/>
              <a:t> </a:t>
            </a:r>
            <a:r>
              <a:rPr lang="en-US" dirty="0" err="1"/>
              <a:t>thân</a:t>
            </a:r>
            <a:r>
              <a:rPr lang="en-US" dirty="0"/>
              <a:t>, </a:t>
            </a:r>
            <a:r>
              <a:rPr lang="en-US" dirty="0" err="1"/>
              <a:t>xấu</a:t>
            </a:r>
            <a:r>
              <a:rPr lang="en-US" dirty="0"/>
              <a:t> </a:t>
            </a:r>
            <a:r>
              <a:rPr lang="en-US" dirty="0" err="1"/>
              <a:t>hổ</a:t>
            </a:r>
            <a:r>
              <a:rPr lang="en-US" dirty="0"/>
              <a:t> </a:t>
            </a:r>
            <a:r>
              <a:rPr lang="en-US" dirty="0" err="1"/>
              <a:t>đén</a:t>
            </a:r>
            <a:r>
              <a:rPr lang="en-US" dirty="0"/>
              <a:t> </a:t>
            </a:r>
            <a:r>
              <a:rPr lang="en-US" dirty="0" err="1"/>
              <a:t>vui</a:t>
            </a:r>
            <a:r>
              <a:rPr lang="en-US" dirty="0"/>
              <a:t> </a:t>
            </a:r>
            <a:r>
              <a:rPr lang="en-US" dirty="0" err="1"/>
              <a:t>vẻ</a:t>
            </a:r>
            <a:r>
              <a:rPr lang="en-US" dirty="0"/>
              <a:t>, </a:t>
            </a:r>
            <a:r>
              <a:rPr lang="en-US" dirty="0" err="1"/>
              <a:t>tự</a:t>
            </a:r>
            <a:r>
              <a:rPr lang="en-US" dirty="0"/>
              <a:t> </a:t>
            </a:r>
            <a:r>
              <a:rPr lang="en-US" dirty="0" err="1"/>
              <a:t>hào</a:t>
            </a:r>
            <a:r>
              <a:rPr lang="en-US" dirty="0"/>
              <a:t>. </a:t>
            </a:r>
          </a:p>
          <a:p>
            <a:endParaRPr lang="en-US" dirty="0"/>
          </a:p>
          <a:p>
            <a:endParaRPr lang="en-US" dirty="0"/>
          </a:p>
          <a:p>
            <a:endParaRPr lang="en-US" dirty="0"/>
          </a:p>
        </p:txBody>
      </p:sp>
    </p:spTree>
    <p:extLst>
      <p:ext uri="{BB962C8B-B14F-4D97-AF65-F5344CB8AC3E}">
        <p14:creationId xmlns:p14="http://schemas.microsoft.com/office/powerpoint/2010/main" val="3739763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63861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eb0c480a1_1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eeb0c480a1_1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8640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42465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Times New Roman" panose="02020603050405020304" pitchFamily="18" charset="0"/>
                <a:cs typeface="Times New Roman" panose="02020603050405020304" pitchFamily="18" charset="0"/>
              </a:rPr>
              <a:t>Qua </a:t>
            </a:r>
            <a:r>
              <a:rPr lang="en-US" sz="1100" dirty="0" err="1">
                <a:latin typeface="Times New Roman" panose="02020603050405020304" pitchFamily="18" charset="0"/>
                <a:cs typeface="Times New Roman" panose="02020603050405020304" pitchFamily="18" charset="0"/>
              </a:rPr>
              <a:t>câu</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chuyện</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của</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gấu</a:t>
            </a:r>
            <a:r>
              <a:rPr lang="en-US" sz="1100" dirty="0">
                <a:latin typeface="Times New Roman" panose="02020603050405020304" pitchFamily="18" charset="0"/>
                <a:cs typeface="Times New Roman" panose="02020603050405020304" pitchFamily="18" charset="0"/>
              </a:rPr>
              <a:t> con, ta </a:t>
            </a:r>
            <a:r>
              <a:rPr lang="en-US" sz="1100" dirty="0" err="1">
                <a:latin typeface="Times New Roman" panose="02020603050405020304" pitchFamily="18" charset="0"/>
                <a:cs typeface="Times New Roman" panose="02020603050405020304" pitchFamily="18" charset="0"/>
              </a:rPr>
              <a:t>thấy</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tình</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yêu</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th</a:t>
            </a:r>
            <a:r>
              <a:rPr lang="vi-VN" sz="1100" dirty="0">
                <a:latin typeface="Times New Roman" panose="02020603050405020304" pitchFamily="18" charset="0"/>
                <a:cs typeface="Times New Roman" panose="02020603050405020304" pitchFamily="18" charset="0"/>
              </a:rPr>
              <a:t>ư</a:t>
            </a:r>
            <a:r>
              <a:rPr lang="en-US" sz="1100" dirty="0" err="1">
                <a:latin typeface="Times New Roman" panose="02020603050405020304" pitchFamily="18" charset="0"/>
                <a:cs typeface="Times New Roman" panose="02020603050405020304" pitchFamily="18" charset="0"/>
              </a:rPr>
              <a:t>ơng</a:t>
            </a:r>
            <a:r>
              <a:rPr lang="en-US" sz="1100" dirty="0">
                <a:latin typeface="Times New Roman" panose="02020603050405020304" pitchFamily="18" charset="0"/>
                <a:cs typeface="Times New Roman" panose="02020603050405020304" pitchFamily="18" charset="0"/>
              </a:rPr>
              <a:t> , </a:t>
            </a:r>
            <a:r>
              <a:rPr lang="en-US" sz="1100" dirty="0" err="1">
                <a:latin typeface="Times New Roman" panose="02020603050405020304" pitchFamily="18" charset="0"/>
                <a:cs typeface="Times New Roman" panose="02020603050405020304" pitchFamily="18" charset="0"/>
              </a:rPr>
              <a:t>sự</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ân</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cần</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của</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mẹ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đã</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giúp</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gấu</a:t>
            </a:r>
            <a:r>
              <a:rPr lang="en-US" sz="1100" dirty="0">
                <a:latin typeface="Times New Roman" panose="02020603050405020304" pitchFamily="18" charset="0"/>
                <a:cs typeface="Times New Roman" panose="02020603050405020304" pitchFamily="18" charset="0"/>
              </a:rPr>
              <a:t> con </a:t>
            </a:r>
            <a:r>
              <a:rPr lang="en-US" sz="1100" dirty="0" err="1">
                <a:latin typeface="Times New Roman" panose="02020603050405020304" pitchFamily="18" charset="0"/>
                <a:cs typeface="Times New Roman" panose="02020603050405020304" pitchFamily="18" charset="0"/>
              </a:rPr>
              <a:t>nhận</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ra</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tự</a:t>
            </a:r>
            <a:r>
              <a:rPr lang="en-US" sz="1100" dirty="0">
                <a:latin typeface="Times New Roman" panose="02020603050405020304" pitchFamily="18" charset="0"/>
                <a:cs typeface="Times New Roman" panose="02020603050405020304" pitchFamily="18" charset="0"/>
              </a:rPr>
              <a:t> tin, </a:t>
            </a:r>
            <a:r>
              <a:rPr lang="en-US" sz="1100" dirty="0" err="1">
                <a:latin typeface="Times New Roman" panose="02020603050405020304" pitchFamily="18" charset="0"/>
                <a:cs typeface="Times New Roman" panose="02020603050405020304" pitchFamily="18" charset="0"/>
              </a:rPr>
              <a:t>tự</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hào</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về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bản</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thân</a:t>
            </a:r>
            <a:r>
              <a:rPr lang="en-US" sz="1100" dirty="0">
                <a:latin typeface="Times New Roman" panose="02020603050405020304" pitchFamily="18" charset="0"/>
                <a:cs typeface="Times New Roman" panose="02020603050405020304" pitchFamily="18" charset="0"/>
              </a:rPr>
              <a:t>. </a:t>
            </a:r>
            <a:r>
              <a:rPr lang="en-US" dirty="0" err="1"/>
              <a:t>Bên</a:t>
            </a:r>
            <a:r>
              <a:rPr lang="en-US" dirty="0"/>
              <a:t> </a:t>
            </a:r>
            <a:r>
              <a:rPr lang="en-US" dirty="0" err="1"/>
              <a:t>cạnh</a:t>
            </a:r>
            <a:r>
              <a:rPr lang="en-US" dirty="0"/>
              <a:t> </a:t>
            </a:r>
            <a:r>
              <a:rPr lang="en-US" dirty="0" err="1"/>
              <a:t>đó</a:t>
            </a:r>
            <a:r>
              <a:rPr lang="en-US" dirty="0"/>
              <a:t>, ta </a:t>
            </a:r>
            <a:r>
              <a:rPr lang="en-US" dirty="0" err="1"/>
              <a:t>cũng</a:t>
            </a:r>
            <a:r>
              <a:rPr lang="en-US" dirty="0"/>
              <a:t> </a:t>
            </a:r>
            <a:r>
              <a:rPr lang="en-US" dirty="0" err="1"/>
              <a:t>thấy</a:t>
            </a:r>
            <a:r>
              <a:rPr lang="en-US" dirty="0"/>
              <a:t> </a:t>
            </a:r>
            <a:r>
              <a:rPr lang="en-US" dirty="0" err="1"/>
              <a:t>không</a:t>
            </a:r>
            <a:r>
              <a:rPr lang="en-US" dirty="0"/>
              <a:t> </a:t>
            </a:r>
            <a:r>
              <a:rPr lang="en-US" dirty="0" err="1"/>
              <a:t>phải</a:t>
            </a:r>
            <a:r>
              <a:rPr lang="en-US" dirty="0"/>
              <a:t> </a:t>
            </a:r>
            <a:r>
              <a:rPr lang="en-US" dirty="0" err="1"/>
              <a:t>là</a:t>
            </a:r>
            <a:r>
              <a:rPr lang="en-US" dirty="0"/>
              <a:t> </a:t>
            </a:r>
            <a:r>
              <a:rPr lang="en-US" dirty="0" err="1"/>
              <a:t>ngoại</a:t>
            </a:r>
            <a:r>
              <a:rPr lang="en-US" dirty="0"/>
              <a:t> </a:t>
            </a:r>
            <a:r>
              <a:rPr lang="en-US" dirty="0" err="1"/>
              <a:t>hình</a:t>
            </a:r>
            <a:r>
              <a:rPr lang="en-US" dirty="0"/>
              <a:t> </a:t>
            </a:r>
            <a:r>
              <a:rPr lang="en-US" dirty="0" err="1"/>
              <a:t>mà</a:t>
            </a:r>
            <a:r>
              <a:rPr lang="en-US" dirty="0"/>
              <a:t> </a:t>
            </a:r>
            <a:r>
              <a:rPr lang="en-US" dirty="0" err="1"/>
              <a:t>chính</a:t>
            </a:r>
            <a:r>
              <a:rPr lang="en-US" dirty="0"/>
              <a:t> </a:t>
            </a:r>
            <a:r>
              <a:rPr lang="en-US" dirty="0" err="1"/>
              <a:t>tài</a:t>
            </a:r>
            <a:r>
              <a:rPr lang="en-US" dirty="0"/>
              <a:t> </a:t>
            </a:r>
            <a:r>
              <a:rPr lang="en-US" dirty="0" err="1"/>
              <a:t>năng</a:t>
            </a:r>
            <a:r>
              <a:rPr lang="en-US" dirty="0"/>
              <a:t> </a:t>
            </a:r>
            <a:r>
              <a:rPr lang="en-US" dirty="0" err="1"/>
              <a:t>và</a:t>
            </a:r>
            <a:r>
              <a:rPr lang="en-US" dirty="0"/>
              <a:t> </a:t>
            </a:r>
            <a:r>
              <a:rPr lang="en-US" dirty="0" err="1"/>
              <a:t>tâm</a:t>
            </a:r>
            <a:r>
              <a:rPr lang="en-US" dirty="0"/>
              <a:t> </a:t>
            </a:r>
            <a:r>
              <a:rPr lang="en-US" dirty="0" err="1"/>
              <a:t>hồn</a:t>
            </a:r>
            <a:r>
              <a:rPr lang="en-US" dirty="0"/>
              <a:t> </a:t>
            </a:r>
            <a:r>
              <a:rPr lang="en-US" dirty="0" err="1"/>
              <a:t>mới</a:t>
            </a:r>
            <a:r>
              <a:rPr lang="en-US" dirty="0"/>
              <a:t> </a:t>
            </a:r>
            <a:r>
              <a:rPr lang="en-US" dirty="0" err="1"/>
              <a:t>là</a:t>
            </a:r>
            <a:r>
              <a:rPr lang="en-US" dirty="0"/>
              <a:t> </a:t>
            </a:r>
            <a:r>
              <a:rPr lang="en-US" dirty="0" err="1"/>
              <a:t>yếu</a:t>
            </a:r>
            <a:r>
              <a:rPr lang="en-US" dirty="0"/>
              <a:t> </a:t>
            </a:r>
            <a:r>
              <a:rPr lang="en-US" dirty="0" err="1"/>
              <a:t>tố</a:t>
            </a:r>
            <a:r>
              <a:rPr lang="en-US" dirty="0"/>
              <a:t> </a:t>
            </a:r>
            <a:r>
              <a:rPr lang="en-US" dirty="0" err="1"/>
              <a:t>quan</a:t>
            </a:r>
            <a:r>
              <a:rPr lang="en-US" dirty="0"/>
              <a:t> </a:t>
            </a:r>
            <a:r>
              <a:rPr lang="en-US" dirty="0" err="1"/>
              <a:t>trọng</a:t>
            </a:r>
            <a:r>
              <a:rPr lang="en-US" dirty="0"/>
              <a:t> </a:t>
            </a:r>
            <a:r>
              <a:rPr lang="en-US" dirty="0" err="1"/>
              <a:t>nhất</a:t>
            </a:r>
            <a:r>
              <a:rPr lang="en-US" dirty="0"/>
              <a:t>.</a:t>
            </a:r>
          </a:p>
          <a:p>
            <a:endParaRPr lang="en-US" dirty="0"/>
          </a:p>
          <a:p>
            <a:endParaRPr lang="en-US" dirty="0"/>
          </a:p>
        </p:txBody>
      </p:sp>
    </p:spTree>
    <p:extLst>
      <p:ext uri="{BB962C8B-B14F-4D97-AF65-F5344CB8AC3E}">
        <p14:creationId xmlns:p14="http://schemas.microsoft.com/office/powerpoint/2010/main" val="556732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eb0c480a1_1_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eb0c480a1_1_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7327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5558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0d180e4e4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0d180e4e4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8801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67041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3463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2321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eb0c480a1_1_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eb0c480a1_1_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59818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49504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96050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5883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13578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13909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eb0c480a1_1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eeb0c480a1_1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03728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eb0c480a1_1_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eeb0c480a1_1_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Link Video: https://www.youtube.com/watch?v=5KldLSgo9ck</a:t>
            </a:r>
          </a:p>
          <a:p>
            <a:endParaRPr lang="en-US" dirty="0"/>
          </a:p>
          <a:p>
            <a:endParaRPr lang="en-US" dirty="0"/>
          </a:p>
        </p:txBody>
      </p:sp>
      <p:sp>
        <p:nvSpPr>
          <p:cNvPr id="4" name="Slide Number Placeholder 3"/>
          <p:cNvSpPr>
            <a:spLocks noGrp="1"/>
          </p:cNvSpPr>
          <p:nvPr>
            <p:ph type="sldNum" sz="quarter" idx="5"/>
          </p:nvPr>
        </p:nvSpPr>
        <p:spPr/>
        <p:txBody>
          <a:bodyPr/>
          <a:lstStyle/>
          <a:p>
            <a:fld id="{FBA0B427-E32E-4CBF-9812-5C306740F4DA}" type="slidenum">
              <a:rPr lang="en-US" smtClean="0"/>
              <a:t>5</a:t>
            </a:fld>
            <a:endParaRPr lang="en-US"/>
          </a:p>
        </p:txBody>
      </p:sp>
    </p:spTree>
    <p:extLst>
      <p:ext uri="{BB962C8B-B14F-4D97-AF65-F5344CB8AC3E}">
        <p14:creationId xmlns:p14="http://schemas.microsoft.com/office/powerpoint/2010/main" val="2463070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0094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eb0c480a1_1_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eeb0c480a1_1_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0566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eb0c480a1_1_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eeb0c480a1_1_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98624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eb0c480a1_1_8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eb0c480a1_1_8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i="1" dirty="0">
                <a:effectLst/>
                <a:latin typeface="Times New Roman" panose="02020603050405020304" pitchFamily="18" charset="0"/>
                <a:ea typeface="Calibri" panose="020F0502020204030204" pitchFamily="34" charset="0"/>
              </a:rPr>
              <a:t>Văn </a:t>
            </a:r>
            <a:r>
              <a:rPr lang="en-US" sz="1800" i="1" dirty="0" err="1">
                <a:effectLst/>
                <a:latin typeface="Times New Roman" panose="02020603050405020304" pitchFamily="18" charset="0"/>
                <a:ea typeface="Calibri" panose="020F0502020204030204" pitchFamily="34" charset="0"/>
              </a:rPr>
              <a:t>bản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Gấu</a:t>
            </a:r>
            <a:r>
              <a:rPr lang="en-US" sz="1800" i="1" dirty="0">
                <a:effectLst/>
                <a:latin typeface="Times New Roman" panose="02020603050405020304" pitchFamily="18" charset="0"/>
                <a:ea typeface="Calibri" panose="020F0502020204030204" pitchFamily="34" charset="0"/>
              </a:rPr>
              <a:t> con </a:t>
            </a:r>
            <a:r>
              <a:rPr lang="en-US" sz="1800" i="1" dirty="0" err="1">
                <a:effectLst/>
                <a:latin typeface="Times New Roman" panose="02020603050405020304" pitchFamily="18" charset="0"/>
                <a:ea typeface="Calibri" panose="020F0502020204030204" pitchFamily="34" charset="0"/>
              </a:rPr>
              <a:t>chân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vòng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kiềng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kể</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về</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câu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chuyện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của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một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gấu</a:t>
            </a:r>
            <a:r>
              <a:rPr lang="en-US" sz="1800" i="1" dirty="0">
                <a:effectLst/>
                <a:latin typeface="Times New Roman" panose="02020603050405020304" pitchFamily="18" charset="0"/>
                <a:ea typeface="Calibri" panose="020F0502020204030204" pitchFamily="34" charset="0"/>
              </a:rPr>
              <a:t> con </a:t>
            </a:r>
            <a:r>
              <a:rPr lang="en-US" sz="1800" i="1" dirty="0" err="1">
                <a:effectLst/>
                <a:latin typeface="Times New Roman" panose="02020603050405020304" pitchFamily="18" charset="0"/>
                <a:ea typeface="Calibri" panose="020F0502020204030204" pitchFamily="34" charset="0"/>
              </a:rPr>
              <a:t>có</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đôi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chân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vòng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kiềng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cậu</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bị</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bạn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bè</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chê</a:t>
            </a:r>
            <a:r>
              <a:rPr lang="en-US" sz="1800" i="1" dirty="0">
                <a:effectLst/>
                <a:latin typeface="Times New Roman" panose="02020603050405020304" pitchFamily="18" charset="0"/>
                <a:ea typeface="Calibri" panose="020F0502020204030204" pitchFamily="34" charset="0"/>
              </a:rPr>
              <a:t> bai, </a:t>
            </a:r>
            <a:r>
              <a:rPr lang="en-US" sz="1800" i="1" dirty="0" err="1">
                <a:effectLst/>
                <a:latin typeface="Times New Roman" panose="02020603050405020304" pitchFamily="18" charset="0"/>
                <a:ea typeface="Calibri" panose="020F0502020204030204" pitchFamily="34" charset="0"/>
              </a:rPr>
              <a:t>trêu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chọc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Vậy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Gấu</a:t>
            </a:r>
            <a:r>
              <a:rPr lang="en-US" sz="1800" i="1" dirty="0">
                <a:effectLst/>
                <a:latin typeface="Times New Roman" panose="02020603050405020304" pitchFamily="18" charset="0"/>
                <a:ea typeface="Calibri" panose="020F0502020204030204" pitchFamily="34" charset="0"/>
              </a:rPr>
              <a:t> con </a:t>
            </a:r>
            <a:r>
              <a:rPr lang="en-US" sz="1800" i="1" dirty="0" err="1">
                <a:effectLst/>
                <a:latin typeface="Times New Roman" panose="02020603050405020304" pitchFamily="18" charset="0"/>
                <a:ea typeface="Calibri" panose="020F0502020204030204" pitchFamily="34" charset="0"/>
              </a:rPr>
              <a:t>đã</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có</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cảm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xúc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ra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sao</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khi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bị</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chê</a:t>
            </a:r>
            <a:r>
              <a:rPr lang="en-US" sz="1800" i="1" dirty="0">
                <a:effectLst/>
                <a:latin typeface="Times New Roman" panose="02020603050405020304" pitchFamily="18" charset="0"/>
                <a:ea typeface="Calibri" panose="020F0502020204030204" pitchFamily="34" charset="0"/>
              </a:rPr>
              <a:t> bai </a:t>
            </a:r>
            <a:r>
              <a:rPr lang="en-US" sz="1800" i="1" dirty="0" err="1">
                <a:effectLst/>
                <a:latin typeface="Times New Roman" panose="02020603050405020304" pitchFamily="18" charset="0"/>
                <a:ea typeface="Calibri" panose="020F0502020204030204" pitchFamily="34" charset="0"/>
              </a:rPr>
              <a:t>và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cách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gấu</a:t>
            </a:r>
            <a:r>
              <a:rPr lang="en-US" sz="1800" i="1" dirty="0">
                <a:effectLst/>
                <a:latin typeface="Times New Roman" panose="02020603050405020304" pitchFamily="18" charset="0"/>
                <a:ea typeface="Calibri" panose="020F0502020204030204" pitchFamily="34" charset="0"/>
              </a:rPr>
              <a:t> con </a:t>
            </a:r>
            <a:r>
              <a:rPr lang="en-US" sz="1800" i="1" dirty="0" err="1">
                <a:effectLst/>
                <a:latin typeface="Times New Roman" panose="02020603050405020304" pitchFamily="18" charset="0"/>
                <a:ea typeface="Calibri" panose="020F0502020204030204" pitchFamily="34" charset="0"/>
              </a:rPr>
              <a:t>vượt</a:t>
            </a:r>
            <a:r>
              <a:rPr lang="en-US" sz="1800" i="1" dirty="0">
                <a:effectLst/>
                <a:latin typeface="Times New Roman" panose="02020603050405020304" pitchFamily="18" charset="0"/>
                <a:ea typeface="Calibri" panose="020F0502020204030204" pitchFamily="34" charset="0"/>
              </a:rPr>
              <a:t> qua </a:t>
            </a:r>
            <a:r>
              <a:rPr lang="en-US" sz="1800" i="1" dirty="0" err="1">
                <a:effectLst/>
                <a:latin typeface="Times New Roman" panose="02020603050405020304" pitchFamily="18" charset="0"/>
                <a:ea typeface="Calibri" panose="020F0502020204030204" pitchFamily="34" charset="0"/>
              </a:rPr>
              <a:t>tình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huống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này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như</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thế</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nào</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cùng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sâu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khám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phá</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văn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bản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nhé</a:t>
            </a:r>
            <a:r>
              <a:rPr lang="en-US" sz="1800" i="1" dirty="0">
                <a:effectLst/>
                <a:latin typeface="Times New Roman" panose="02020603050405020304" pitchFamily="18" charset="0"/>
                <a:ea typeface="Calibri" panose="020F0502020204030204" pitchFamily="34" charset="0"/>
              </a:rPr>
              <a:t>!</a:t>
            </a:r>
          </a:p>
          <a:p>
            <a:pPr marL="0" lvl="0" indent="0" algn="l" rtl="0">
              <a:spcBef>
                <a:spcPts val="0"/>
              </a:spcBef>
              <a:spcAft>
                <a:spcPts val="0"/>
              </a:spcAft>
              <a:buNone/>
            </a:pPr>
            <a:endParaRPr lang="en-US" sz="1800" i="1" dirty="0">
              <a:effectLst/>
              <a:latin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836943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173588" y="1184700"/>
            <a:ext cx="6796800" cy="2342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7000">
                <a:solidFill>
                  <a:srgbClr val="434343"/>
                </a:solidFill>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369488" y="3563700"/>
            <a:ext cx="6405000" cy="39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a:latin typeface="Roboto"/>
                <a:ea typeface="Roboto"/>
                <a:cs typeface="Roboto"/>
                <a:sym typeface="Robot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8" name="Google Shape;3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723900" y="533400"/>
            <a:ext cx="7696200" cy="456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800"/>
              <a:buFont typeface="Fira Sans Extra Condensed Medium"/>
              <a:buNone/>
              <a:defRPr sz="3000">
                <a:latin typeface="Fira Sans Extra Condensed Medium"/>
                <a:ea typeface="Fira Sans Extra Condensed Medium"/>
                <a:cs typeface="Fira Sans Extra Condensed Medium"/>
                <a:sym typeface="Fira Sans Extra Condensed Medium"/>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a:endParaRPr/>
          </a:p>
        </p:txBody>
      </p:sp>
      <p:sp>
        <p:nvSpPr>
          <p:cNvPr id="42" name="Google Shape;42;p13"/>
          <p:cNvSpPr txBox="1">
            <a:spLocks noGrp="1"/>
          </p:cNvSpPr>
          <p:nvPr>
            <p:ph type="title" idx="2" hasCustomPrompt="1"/>
          </p:nvPr>
        </p:nvSpPr>
        <p:spPr>
          <a:xfrm>
            <a:off x="804025" y="1258260"/>
            <a:ext cx="734400" cy="7305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lvl1pPr lvl="0" algn="ctr" rtl="0">
              <a:spcBef>
                <a:spcPts val="0"/>
              </a:spcBef>
              <a:spcAft>
                <a:spcPts val="0"/>
              </a:spcAft>
              <a:buSzPts val="2000"/>
              <a:buNone/>
              <a:defRPr sz="3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43" name="Google Shape;43;p13"/>
          <p:cNvSpPr txBox="1">
            <a:spLocks noGrp="1"/>
          </p:cNvSpPr>
          <p:nvPr>
            <p:ph type="subTitle" idx="1"/>
          </p:nvPr>
        </p:nvSpPr>
        <p:spPr>
          <a:xfrm>
            <a:off x="1690899" y="1166263"/>
            <a:ext cx="2510400" cy="375300"/>
          </a:xfrm>
          <a:prstGeom prst="rect">
            <a:avLst/>
          </a:prstGeom>
        </p:spPr>
        <p:txBody>
          <a:bodyPr spcFirstLastPara="1" wrap="square" lIns="91425" tIns="91425" rIns="91425" bIns="91425" anchor="ctr" anchorCtr="0">
            <a:normAutofit/>
          </a:bodyPr>
          <a:lstStyle>
            <a:lvl1pPr lvl="0" rtl="0">
              <a:spcBef>
                <a:spcPts val="0"/>
              </a:spcBef>
              <a:spcAft>
                <a:spcPts val="0"/>
              </a:spcAft>
              <a:buSzPts val="2000"/>
              <a:buFont typeface="Fira Sans Extra Condensed Medium"/>
              <a:buNone/>
              <a:defRPr sz="22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 name="Google Shape;44;p13"/>
          <p:cNvSpPr txBox="1">
            <a:spLocks noGrp="1"/>
          </p:cNvSpPr>
          <p:nvPr>
            <p:ph type="subTitle" idx="3"/>
          </p:nvPr>
        </p:nvSpPr>
        <p:spPr>
          <a:xfrm>
            <a:off x="1690900" y="1499650"/>
            <a:ext cx="25104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5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 name="Google Shape;45;p13"/>
          <p:cNvSpPr txBox="1">
            <a:spLocks noGrp="1"/>
          </p:cNvSpPr>
          <p:nvPr>
            <p:ph type="title" idx="4" hasCustomPrompt="1"/>
          </p:nvPr>
        </p:nvSpPr>
        <p:spPr>
          <a:xfrm>
            <a:off x="804025" y="2337485"/>
            <a:ext cx="734400" cy="7305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lvl1pPr lvl="0" algn="ctr" rtl="0">
              <a:spcBef>
                <a:spcPts val="0"/>
              </a:spcBef>
              <a:spcAft>
                <a:spcPts val="0"/>
              </a:spcAft>
              <a:buSzPts val="2000"/>
              <a:buNone/>
              <a:defRPr sz="3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46" name="Google Shape;46;p13"/>
          <p:cNvSpPr txBox="1">
            <a:spLocks noGrp="1"/>
          </p:cNvSpPr>
          <p:nvPr>
            <p:ph type="subTitle" idx="5"/>
          </p:nvPr>
        </p:nvSpPr>
        <p:spPr>
          <a:xfrm>
            <a:off x="1690899" y="2245488"/>
            <a:ext cx="2510400" cy="375300"/>
          </a:xfrm>
          <a:prstGeom prst="rect">
            <a:avLst/>
          </a:prstGeom>
        </p:spPr>
        <p:txBody>
          <a:bodyPr spcFirstLastPara="1" wrap="square" lIns="91425" tIns="91425" rIns="91425" bIns="91425" anchor="ctr" anchorCtr="0">
            <a:normAutofit/>
          </a:bodyPr>
          <a:lstStyle>
            <a:lvl1pPr lvl="0" rtl="0">
              <a:spcBef>
                <a:spcPts val="0"/>
              </a:spcBef>
              <a:spcAft>
                <a:spcPts val="0"/>
              </a:spcAft>
              <a:buSzPts val="2000"/>
              <a:buFont typeface="Fira Sans Extra Condensed Medium"/>
              <a:buNone/>
              <a:defRPr sz="22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 name="Google Shape;47;p13"/>
          <p:cNvSpPr txBox="1">
            <a:spLocks noGrp="1"/>
          </p:cNvSpPr>
          <p:nvPr>
            <p:ph type="subTitle" idx="6"/>
          </p:nvPr>
        </p:nvSpPr>
        <p:spPr>
          <a:xfrm>
            <a:off x="1690900" y="2578863"/>
            <a:ext cx="25104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5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8" name="Google Shape;48;p13"/>
          <p:cNvSpPr txBox="1">
            <a:spLocks noGrp="1"/>
          </p:cNvSpPr>
          <p:nvPr>
            <p:ph type="title" idx="7" hasCustomPrompt="1"/>
          </p:nvPr>
        </p:nvSpPr>
        <p:spPr>
          <a:xfrm>
            <a:off x="804025" y="3413010"/>
            <a:ext cx="734400" cy="7305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lvl1pPr lvl="0" algn="ctr" rtl="0">
              <a:spcBef>
                <a:spcPts val="0"/>
              </a:spcBef>
              <a:spcAft>
                <a:spcPts val="0"/>
              </a:spcAft>
              <a:buSzPts val="2000"/>
              <a:buNone/>
              <a:defRPr sz="3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49" name="Google Shape;49;p13"/>
          <p:cNvSpPr txBox="1">
            <a:spLocks noGrp="1"/>
          </p:cNvSpPr>
          <p:nvPr>
            <p:ph type="subTitle" idx="8"/>
          </p:nvPr>
        </p:nvSpPr>
        <p:spPr>
          <a:xfrm>
            <a:off x="1690899" y="3321013"/>
            <a:ext cx="2510400" cy="375300"/>
          </a:xfrm>
          <a:prstGeom prst="rect">
            <a:avLst/>
          </a:prstGeom>
        </p:spPr>
        <p:txBody>
          <a:bodyPr spcFirstLastPara="1" wrap="square" lIns="91425" tIns="91425" rIns="91425" bIns="91425" anchor="ctr" anchorCtr="0">
            <a:normAutofit/>
          </a:bodyPr>
          <a:lstStyle>
            <a:lvl1pPr lvl="0" rtl="0">
              <a:spcBef>
                <a:spcPts val="0"/>
              </a:spcBef>
              <a:spcAft>
                <a:spcPts val="0"/>
              </a:spcAft>
              <a:buSzPts val="2000"/>
              <a:buFont typeface="Fira Sans Extra Condensed Medium"/>
              <a:buNone/>
              <a:defRPr sz="22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3"/>
          <p:cNvSpPr txBox="1">
            <a:spLocks noGrp="1"/>
          </p:cNvSpPr>
          <p:nvPr>
            <p:ph type="subTitle" idx="9"/>
          </p:nvPr>
        </p:nvSpPr>
        <p:spPr>
          <a:xfrm>
            <a:off x="1690900" y="3654400"/>
            <a:ext cx="25104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5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 name="Google Shape;51;p13"/>
          <p:cNvSpPr txBox="1">
            <a:spLocks noGrp="1"/>
          </p:cNvSpPr>
          <p:nvPr>
            <p:ph type="title" idx="13" hasCustomPrompt="1"/>
          </p:nvPr>
        </p:nvSpPr>
        <p:spPr>
          <a:xfrm>
            <a:off x="4942700" y="1254598"/>
            <a:ext cx="734400" cy="7305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lvl1pPr lvl="0" algn="ctr" rtl="0">
              <a:spcBef>
                <a:spcPts val="0"/>
              </a:spcBef>
              <a:spcAft>
                <a:spcPts val="0"/>
              </a:spcAft>
              <a:buSzPts val="2000"/>
              <a:buNone/>
              <a:defRPr sz="3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52" name="Google Shape;52;p13"/>
          <p:cNvSpPr txBox="1">
            <a:spLocks noGrp="1"/>
          </p:cNvSpPr>
          <p:nvPr>
            <p:ph type="subTitle" idx="14"/>
          </p:nvPr>
        </p:nvSpPr>
        <p:spPr>
          <a:xfrm>
            <a:off x="5829574" y="1162600"/>
            <a:ext cx="2510400" cy="375300"/>
          </a:xfrm>
          <a:prstGeom prst="rect">
            <a:avLst/>
          </a:prstGeom>
        </p:spPr>
        <p:txBody>
          <a:bodyPr spcFirstLastPara="1" wrap="square" lIns="91425" tIns="91425" rIns="91425" bIns="91425" anchor="ctr" anchorCtr="0">
            <a:normAutofit/>
          </a:bodyPr>
          <a:lstStyle>
            <a:lvl1pPr lvl="0" rtl="0">
              <a:spcBef>
                <a:spcPts val="0"/>
              </a:spcBef>
              <a:spcAft>
                <a:spcPts val="0"/>
              </a:spcAft>
              <a:buSzPts val="2000"/>
              <a:buFont typeface="Fira Sans Extra Condensed Medium"/>
              <a:buNone/>
              <a:defRPr sz="22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 name="Google Shape;53;p13"/>
          <p:cNvSpPr txBox="1">
            <a:spLocks noGrp="1"/>
          </p:cNvSpPr>
          <p:nvPr>
            <p:ph type="subTitle" idx="15"/>
          </p:nvPr>
        </p:nvSpPr>
        <p:spPr>
          <a:xfrm>
            <a:off x="5829575" y="1495975"/>
            <a:ext cx="25104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5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 name="Google Shape;54;p13"/>
          <p:cNvSpPr txBox="1">
            <a:spLocks noGrp="1"/>
          </p:cNvSpPr>
          <p:nvPr>
            <p:ph type="title" idx="16" hasCustomPrompt="1"/>
          </p:nvPr>
        </p:nvSpPr>
        <p:spPr>
          <a:xfrm>
            <a:off x="4942700" y="2333810"/>
            <a:ext cx="734400" cy="7305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lvl1pPr lvl="0" algn="ctr" rtl="0">
              <a:spcBef>
                <a:spcPts val="0"/>
              </a:spcBef>
              <a:spcAft>
                <a:spcPts val="0"/>
              </a:spcAft>
              <a:buSzPts val="2000"/>
              <a:buNone/>
              <a:defRPr sz="3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55" name="Google Shape;55;p13"/>
          <p:cNvSpPr txBox="1">
            <a:spLocks noGrp="1"/>
          </p:cNvSpPr>
          <p:nvPr>
            <p:ph type="subTitle" idx="17"/>
          </p:nvPr>
        </p:nvSpPr>
        <p:spPr>
          <a:xfrm>
            <a:off x="5829574" y="2241813"/>
            <a:ext cx="2510400" cy="375300"/>
          </a:xfrm>
          <a:prstGeom prst="rect">
            <a:avLst/>
          </a:prstGeom>
        </p:spPr>
        <p:txBody>
          <a:bodyPr spcFirstLastPara="1" wrap="square" lIns="91425" tIns="91425" rIns="91425" bIns="91425" anchor="ctr" anchorCtr="0">
            <a:normAutofit/>
          </a:bodyPr>
          <a:lstStyle>
            <a:lvl1pPr lvl="0" rtl="0">
              <a:spcBef>
                <a:spcPts val="0"/>
              </a:spcBef>
              <a:spcAft>
                <a:spcPts val="0"/>
              </a:spcAft>
              <a:buSzPts val="2000"/>
              <a:buFont typeface="Fira Sans Extra Condensed Medium"/>
              <a:buNone/>
              <a:defRPr sz="22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6" name="Google Shape;56;p13"/>
          <p:cNvSpPr txBox="1">
            <a:spLocks noGrp="1"/>
          </p:cNvSpPr>
          <p:nvPr>
            <p:ph type="subTitle" idx="18"/>
          </p:nvPr>
        </p:nvSpPr>
        <p:spPr>
          <a:xfrm>
            <a:off x="5829575" y="2575188"/>
            <a:ext cx="25104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5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3"/>
          <p:cNvSpPr txBox="1">
            <a:spLocks noGrp="1"/>
          </p:cNvSpPr>
          <p:nvPr>
            <p:ph type="title" idx="19" hasCustomPrompt="1"/>
          </p:nvPr>
        </p:nvSpPr>
        <p:spPr>
          <a:xfrm>
            <a:off x="4942700" y="3409348"/>
            <a:ext cx="734400" cy="730500"/>
          </a:xfrm>
          <a:prstGeom prst="rect">
            <a:avLst/>
          </a:prstGeom>
          <a:ln w="9525" cap="flat" cmpd="sng">
            <a:solidFill>
              <a:srgbClr val="000000"/>
            </a:solidFill>
            <a:prstDash val="solid"/>
            <a:round/>
            <a:headEnd type="none" w="sm" len="sm"/>
            <a:tailEnd type="none" w="sm" len="sm"/>
          </a:ln>
        </p:spPr>
        <p:txBody>
          <a:bodyPr spcFirstLastPara="1" wrap="square" lIns="91425" tIns="91425" rIns="91425" bIns="91425" anchor="ctr" anchorCtr="0">
            <a:normAutofit/>
          </a:bodyPr>
          <a:lstStyle>
            <a:lvl1pPr lvl="0" algn="ctr" rtl="0">
              <a:spcBef>
                <a:spcPts val="0"/>
              </a:spcBef>
              <a:spcAft>
                <a:spcPts val="0"/>
              </a:spcAft>
              <a:buSzPts val="2000"/>
              <a:buNone/>
              <a:defRPr sz="3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58" name="Google Shape;58;p13"/>
          <p:cNvSpPr txBox="1">
            <a:spLocks noGrp="1"/>
          </p:cNvSpPr>
          <p:nvPr>
            <p:ph type="subTitle" idx="20"/>
          </p:nvPr>
        </p:nvSpPr>
        <p:spPr>
          <a:xfrm>
            <a:off x="5829574" y="3317350"/>
            <a:ext cx="2510400" cy="375300"/>
          </a:xfrm>
          <a:prstGeom prst="rect">
            <a:avLst/>
          </a:prstGeom>
        </p:spPr>
        <p:txBody>
          <a:bodyPr spcFirstLastPara="1" wrap="square" lIns="91425" tIns="91425" rIns="91425" bIns="91425" anchor="ctr" anchorCtr="0">
            <a:normAutofit/>
          </a:bodyPr>
          <a:lstStyle>
            <a:lvl1pPr lvl="0" rtl="0">
              <a:spcBef>
                <a:spcPts val="0"/>
              </a:spcBef>
              <a:spcAft>
                <a:spcPts val="0"/>
              </a:spcAft>
              <a:buSzPts val="2000"/>
              <a:buFont typeface="Fira Sans Extra Condensed Medium"/>
              <a:buNone/>
              <a:defRPr sz="2200">
                <a:solidFill>
                  <a:schemeClr val="dk1"/>
                </a:solidFill>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9" name="Google Shape;59;p13"/>
          <p:cNvSpPr txBox="1">
            <a:spLocks noGrp="1"/>
          </p:cNvSpPr>
          <p:nvPr>
            <p:ph type="subTitle" idx="21"/>
          </p:nvPr>
        </p:nvSpPr>
        <p:spPr>
          <a:xfrm>
            <a:off x="5829575" y="3650725"/>
            <a:ext cx="25104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5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3"/>
        <p:cNvGrpSpPr/>
        <p:nvPr/>
      </p:nvGrpSpPr>
      <p:grpSpPr>
        <a:xfrm>
          <a:off x="0" y="0"/>
          <a:ext cx="0" cy="0"/>
          <a:chOff x="0" y="0"/>
          <a:chExt cx="0" cy="0"/>
        </a:xfrm>
      </p:grpSpPr>
      <p:sp>
        <p:nvSpPr>
          <p:cNvPr id="64" name="Google Shape;64;p15"/>
          <p:cNvSpPr txBox="1">
            <a:spLocks noGrp="1"/>
          </p:cNvSpPr>
          <p:nvPr>
            <p:ph type="ctrTitle"/>
          </p:nvPr>
        </p:nvSpPr>
        <p:spPr>
          <a:xfrm>
            <a:off x="1306625" y="1131100"/>
            <a:ext cx="4900200" cy="2026800"/>
          </a:xfrm>
          <a:prstGeom prst="rect">
            <a:avLst/>
          </a:prstGeom>
        </p:spPr>
        <p:txBody>
          <a:bodyPr spcFirstLastPara="1" wrap="square" lIns="91425" tIns="91425" rIns="91425" bIns="91425" anchor="ctr" anchorCtr="0">
            <a:normAutofit/>
          </a:bodyPr>
          <a:lstStyle>
            <a:lvl1pPr lvl="0" rtl="0">
              <a:spcBef>
                <a:spcPts val="0"/>
              </a:spcBef>
              <a:spcAft>
                <a:spcPts val="0"/>
              </a:spcAft>
              <a:buSzPts val="5200"/>
              <a:buNone/>
              <a:defRPr sz="8500" b="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5" name="Google Shape;65;p15"/>
          <p:cNvSpPr txBox="1">
            <a:spLocks noGrp="1"/>
          </p:cNvSpPr>
          <p:nvPr>
            <p:ph type="subTitle" idx="1"/>
          </p:nvPr>
        </p:nvSpPr>
        <p:spPr>
          <a:xfrm>
            <a:off x="1305950" y="3825600"/>
            <a:ext cx="4304100" cy="342000"/>
          </a:xfrm>
          <a:prstGeom prst="rect">
            <a:avLst/>
          </a:prstGeom>
        </p:spPr>
        <p:txBody>
          <a:bodyPr spcFirstLastPara="1" wrap="square" lIns="91425" tIns="91425" rIns="91425" bIns="91425" anchor="ctr" anchorCtr="0">
            <a:normAutofit/>
          </a:bodyPr>
          <a:lstStyle>
            <a:lvl1pPr lvl="0" rtl="0">
              <a:lnSpc>
                <a:spcPct val="100000"/>
              </a:lnSpc>
              <a:spcBef>
                <a:spcPts val="0"/>
              </a:spcBef>
              <a:spcAft>
                <a:spcPts val="0"/>
              </a:spcAft>
              <a:buSzPts val="2800"/>
              <a:buNone/>
              <a:defRPr>
                <a:solidFill>
                  <a:schemeClr val="dk1"/>
                </a:solidFill>
                <a:latin typeface="Barlow"/>
                <a:ea typeface="Barlow"/>
                <a:cs typeface="Barlow"/>
                <a:sym typeface="Barlow"/>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3258875" y="1328428"/>
            <a:ext cx="3949800" cy="1636500"/>
          </a:xfrm>
          <a:prstGeom prst="rect">
            <a:avLst/>
          </a:prstGeom>
        </p:spPr>
        <p:txBody>
          <a:bodyPr spcFirstLastPara="1" wrap="square" lIns="91425" tIns="91425" rIns="91425" bIns="91425" anchor="ctr" anchorCtr="0">
            <a:normAutofit/>
          </a:bodyPr>
          <a:lstStyle>
            <a:lvl1pPr lvl="0" rtl="0">
              <a:spcBef>
                <a:spcPts val="0"/>
              </a:spcBef>
              <a:spcAft>
                <a:spcPts val="0"/>
              </a:spcAft>
              <a:buSzPts val="3600"/>
              <a:buNone/>
              <a:defRPr sz="5700" b="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6"/>
          <p:cNvSpPr txBox="1">
            <a:spLocks noGrp="1"/>
          </p:cNvSpPr>
          <p:nvPr>
            <p:ph type="title" idx="2" hasCustomPrompt="1"/>
          </p:nvPr>
        </p:nvSpPr>
        <p:spPr>
          <a:xfrm>
            <a:off x="1729035" y="1849383"/>
            <a:ext cx="1243500" cy="594600"/>
          </a:xfrm>
          <a:prstGeom prst="rect">
            <a:avLst/>
          </a:prstGeom>
          <a:noFill/>
          <a:ln>
            <a:noFill/>
          </a:ln>
        </p:spPr>
        <p:txBody>
          <a:bodyPr spcFirstLastPara="1" wrap="square" lIns="91425" tIns="91425" rIns="91425" bIns="91425" anchor="ctr" anchorCtr="0">
            <a:normAutofit/>
          </a:bodyPr>
          <a:lstStyle>
            <a:lvl1pPr lvl="0" algn="ctr" rtl="0">
              <a:spcBef>
                <a:spcPts val="0"/>
              </a:spcBef>
              <a:spcAft>
                <a:spcPts val="0"/>
              </a:spcAft>
              <a:buSzPts val="2000"/>
              <a:buNone/>
              <a:defRPr sz="6000" b="0">
                <a:solidFill>
                  <a:schemeClr val="dk2"/>
                </a:solidFill>
              </a:defRPr>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69" name="Google Shape;69;p16"/>
          <p:cNvSpPr txBox="1">
            <a:spLocks noGrp="1"/>
          </p:cNvSpPr>
          <p:nvPr>
            <p:ph type="subTitle" idx="1"/>
          </p:nvPr>
        </p:nvSpPr>
        <p:spPr>
          <a:xfrm>
            <a:off x="1472725" y="3767203"/>
            <a:ext cx="5992200" cy="446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0"/>
        <p:cNvGrpSpPr/>
        <p:nvPr/>
      </p:nvGrpSpPr>
      <p:grpSpPr>
        <a:xfrm>
          <a:off x="0" y="0"/>
          <a:ext cx="0" cy="0"/>
          <a:chOff x="0" y="0"/>
          <a:chExt cx="0" cy="0"/>
        </a:xfrm>
      </p:grpSpPr>
      <p:sp>
        <p:nvSpPr>
          <p:cNvPr id="71" name="Google Shape;71;p17"/>
          <p:cNvSpPr/>
          <p:nvPr/>
        </p:nvSpPr>
        <p:spPr>
          <a:xfrm>
            <a:off x="288425" y="212950"/>
            <a:ext cx="8567204" cy="471757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7"/>
          <p:cNvSpPr txBox="1">
            <a:spLocks noGrp="1"/>
          </p:cNvSpPr>
          <p:nvPr>
            <p:ph type="title"/>
          </p:nvPr>
        </p:nvSpPr>
        <p:spPr>
          <a:xfrm>
            <a:off x="818100" y="537175"/>
            <a:ext cx="75111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b="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73" name="Google Shape;73;p17"/>
          <p:cNvSpPr txBox="1">
            <a:spLocks noGrp="1"/>
          </p:cNvSpPr>
          <p:nvPr>
            <p:ph type="body" idx="1"/>
          </p:nvPr>
        </p:nvSpPr>
        <p:spPr>
          <a:xfrm>
            <a:off x="818100" y="1160975"/>
            <a:ext cx="7511100" cy="3447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SzPts val="1800"/>
              <a:buAutoNum type="arabicPeriod"/>
              <a:defRPr sz="1200"/>
            </a:lvl1pPr>
            <a:lvl2pPr marL="914400" lvl="1" indent="-317500" rtl="0">
              <a:spcBef>
                <a:spcPts val="0"/>
              </a:spcBef>
              <a:spcAft>
                <a:spcPts val="0"/>
              </a:spcAft>
              <a:buSzPts val="1400"/>
              <a:buAutoNum type="alphaLcPeriod"/>
              <a:defRPr/>
            </a:lvl2pPr>
            <a:lvl3pPr marL="1371600" lvl="2" indent="-317500" rtl="0">
              <a:spcBef>
                <a:spcPts val="0"/>
              </a:spcBef>
              <a:spcAft>
                <a:spcPts val="0"/>
              </a:spcAft>
              <a:buSzPts val="1400"/>
              <a:buAutoNum type="romanLcPeriod"/>
              <a:defRPr/>
            </a:lvl3pPr>
            <a:lvl4pPr marL="1828800" lvl="3" indent="-317500" rtl="0">
              <a:spcBef>
                <a:spcPts val="0"/>
              </a:spcBef>
              <a:spcAft>
                <a:spcPts val="0"/>
              </a:spcAft>
              <a:buSzPts val="1400"/>
              <a:buAutoNum type="arabicPeriod"/>
              <a:defRPr/>
            </a:lvl4pPr>
            <a:lvl5pPr marL="2286000" lvl="4" indent="-317500" rtl="0">
              <a:spcBef>
                <a:spcPts val="0"/>
              </a:spcBef>
              <a:spcAft>
                <a:spcPts val="0"/>
              </a:spcAft>
              <a:buSzPts val="1400"/>
              <a:buAutoNum type="alphaLcPeriod"/>
              <a:defRPr/>
            </a:lvl5pPr>
            <a:lvl6pPr marL="2743200" lvl="5" indent="-317500" rtl="0">
              <a:spcBef>
                <a:spcPts val="0"/>
              </a:spcBef>
              <a:spcAft>
                <a:spcPts val="0"/>
              </a:spcAft>
              <a:buSzPts val="1400"/>
              <a:buAutoNum type="romanLcPeriod"/>
              <a:defRPr/>
            </a:lvl6pPr>
            <a:lvl7pPr marL="3200400" lvl="6" indent="-317500" rtl="0">
              <a:spcBef>
                <a:spcPts val="0"/>
              </a:spcBef>
              <a:spcAft>
                <a:spcPts val="0"/>
              </a:spcAft>
              <a:buSzPts val="1400"/>
              <a:buAutoNum type="arabicPeriod"/>
              <a:defRPr/>
            </a:lvl7pPr>
            <a:lvl8pPr marL="3657600" lvl="7" indent="-317500" rtl="0">
              <a:spcBef>
                <a:spcPts val="0"/>
              </a:spcBef>
              <a:spcAft>
                <a:spcPts val="0"/>
              </a:spcAft>
              <a:buSzPts val="1400"/>
              <a:buAutoNum type="alphaLcPeriod"/>
              <a:defRPr/>
            </a:lvl8pPr>
            <a:lvl9pPr marL="4114800" lvl="8" indent="-317500" rtl="0">
              <a:spcBef>
                <a:spcPts val="0"/>
              </a:spcBef>
              <a:spcAft>
                <a:spcPts val="0"/>
              </a:spcAft>
              <a:buSzPts val="1400"/>
              <a:buAutoNum type="romanLcPeriod"/>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4"/>
        <p:cNvGrpSpPr/>
        <p:nvPr/>
      </p:nvGrpSpPr>
      <p:grpSpPr>
        <a:xfrm>
          <a:off x="0" y="0"/>
          <a:ext cx="0" cy="0"/>
          <a:chOff x="0" y="0"/>
          <a:chExt cx="0" cy="0"/>
        </a:xfrm>
      </p:grpSpPr>
      <p:sp>
        <p:nvSpPr>
          <p:cNvPr id="75" name="Google Shape;75;p1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6" name="Google Shape;76;p1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7" name="Google Shape;77;p18"/>
          <p:cNvSpPr txBox="1">
            <a:spLocks noGrp="1"/>
          </p:cNvSpPr>
          <p:nvPr>
            <p:ph type="title"/>
          </p:nvPr>
        </p:nvSpPr>
        <p:spPr>
          <a:xfrm>
            <a:off x="716626" y="537183"/>
            <a:ext cx="7714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500"/>
              <a:buNone/>
              <a:defRPr>
                <a:solidFill>
                  <a:srgbClr val="000000"/>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pic>
        <p:nvPicPr>
          <p:cNvPr id="79" name="Google Shape;79;p19"/>
          <p:cNvPicPr preferRelativeResize="0"/>
          <p:nvPr/>
        </p:nvPicPr>
        <p:blipFill rotWithShape="1">
          <a:blip r:embed="rId2">
            <a:alphaModFix/>
          </a:blip>
          <a:srcRect b="11816"/>
          <a:stretch/>
        </p:blipFill>
        <p:spPr>
          <a:xfrm>
            <a:off x="6495575" y="-78450"/>
            <a:ext cx="3262251" cy="1235900"/>
          </a:xfrm>
          <a:prstGeom prst="rect">
            <a:avLst/>
          </a:prstGeom>
          <a:noFill/>
          <a:ln>
            <a:noFill/>
          </a:ln>
        </p:spPr>
      </p:pic>
      <p:sp>
        <p:nvSpPr>
          <p:cNvPr id="80" name="Google Shape;80;p19"/>
          <p:cNvSpPr txBox="1">
            <a:spLocks noGrp="1"/>
          </p:cNvSpPr>
          <p:nvPr>
            <p:ph type="title"/>
          </p:nvPr>
        </p:nvSpPr>
        <p:spPr>
          <a:xfrm>
            <a:off x="716626" y="537183"/>
            <a:ext cx="7714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500"/>
              <a:buNone/>
              <a:defRPr b="0">
                <a:solidFill>
                  <a:srgbClr val="000000"/>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1" name="Google Shape;81;p19"/>
          <p:cNvSpPr/>
          <p:nvPr/>
        </p:nvSpPr>
        <p:spPr>
          <a:xfrm>
            <a:off x="288425" y="212950"/>
            <a:ext cx="8567204" cy="471757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2"/>
        <p:cNvGrpSpPr/>
        <p:nvPr/>
      </p:nvGrpSpPr>
      <p:grpSpPr>
        <a:xfrm>
          <a:off x="0" y="0"/>
          <a:ext cx="0" cy="0"/>
          <a:chOff x="0" y="0"/>
          <a:chExt cx="0" cy="0"/>
        </a:xfrm>
      </p:grpSpPr>
      <p:sp>
        <p:nvSpPr>
          <p:cNvPr id="83" name="Google Shape;83;p2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84" name="Google Shape;84;p20"/>
          <p:cNvSpPr txBox="1">
            <a:spLocks noGrp="1"/>
          </p:cNvSpPr>
          <p:nvPr>
            <p:ph type="title"/>
          </p:nvPr>
        </p:nvSpPr>
        <p:spPr>
          <a:xfrm>
            <a:off x="716626" y="537183"/>
            <a:ext cx="7714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500"/>
              <a:buNone/>
              <a:defRPr>
                <a:solidFill>
                  <a:srgbClr val="000000"/>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1"/>
          <p:cNvSpPr txBox="1">
            <a:spLocks noGrp="1"/>
          </p:cNvSpPr>
          <p:nvPr>
            <p:ph type="title"/>
          </p:nvPr>
        </p:nvSpPr>
        <p:spPr>
          <a:xfrm>
            <a:off x="1388100" y="539500"/>
            <a:ext cx="6367800" cy="40689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23900" y="2488827"/>
            <a:ext cx="76962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3876300" y="1195329"/>
            <a:ext cx="1048500" cy="1042800"/>
          </a:xfrm>
          <a:prstGeom prst="rect">
            <a:avLst/>
          </a:prstGeom>
          <a:ln>
            <a:noFill/>
          </a:ln>
        </p:spPr>
        <p:txBody>
          <a:bodyPr spcFirstLastPara="1" wrap="square" lIns="91425" tIns="91425" rIns="91425" bIns="91425" anchor="ctr" anchorCtr="0">
            <a:normAutofit/>
          </a:bodyPr>
          <a:lstStyle>
            <a:lvl1pPr lvl="0" algn="ctr" rtl="0">
              <a:spcBef>
                <a:spcPts val="0"/>
              </a:spcBef>
              <a:spcAft>
                <a:spcPts val="0"/>
              </a:spcAft>
              <a:buSzPts val="2000"/>
              <a:buNone/>
              <a:defRPr sz="6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r>
              <a:t>xx%</a:t>
            </a:r>
          </a:p>
        </p:txBody>
      </p:sp>
      <p:sp>
        <p:nvSpPr>
          <p:cNvPr id="14" name="Google Shape;14;p3"/>
          <p:cNvSpPr txBox="1">
            <a:spLocks noGrp="1"/>
          </p:cNvSpPr>
          <p:nvPr>
            <p:ph type="subTitle" idx="1"/>
          </p:nvPr>
        </p:nvSpPr>
        <p:spPr>
          <a:xfrm>
            <a:off x="723900" y="3330625"/>
            <a:ext cx="7696200" cy="446700"/>
          </a:xfrm>
          <a:prstGeom prst="rect">
            <a:avLst/>
          </a:prstGeom>
        </p:spPr>
        <p:txBody>
          <a:bodyPr spcFirstLastPara="1" wrap="square" lIns="91425" tIns="91425" rIns="91425" bIns="91425" anchor="t" anchorCtr="0">
            <a:norm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7"/>
        <p:cNvGrpSpPr/>
        <p:nvPr/>
      </p:nvGrpSpPr>
      <p:grpSpPr>
        <a:xfrm>
          <a:off x="0" y="0"/>
          <a:ext cx="0" cy="0"/>
          <a:chOff x="0" y="0"/>
          <a:chExt cx="0" cy="0"/>
        </a:xfrm>
      </p:grpSpPr>
      <p:sp>
        <p:nvSpPr>
          <p:cNvPr id="88" name="Google Shape;88;p22"/>
          <p:cNvSpPr txBox="1">
            <a:spLocks noGrp="1"/>
          </p:cNvSpPr>
          <p:nvPr>
            <p:ph type="title"/>
          </p:nvPr>
        </p:nvSpPr>
        <p:spPr>
          <a:xfrm>
            <a:off x="713225" y="1225175"/>
            <a:ext cx="38589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9" name="Google Shape;89;p22"/>
          <p:cNvSpPr txBox="1">
            <a:spLocks noGrp="1"/>
          </p:cNvSpPr>
          <p:nvPr>
            <p:ph type="subTitle" idx="1"/>
          </p:nvPr>
        </p:nvSpPr>
        <p:spPr>
          <a:xfrm>
            <a:off x="713225" y="2795075"/>
            <a:ext cx="38589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Google Shape;90;p22"/>
          <p:cNvSpPr txBox="1">
            <a:spLocks noGrp="1"/>
          </p:cNvSpPr>
          <p:nvPr>
            <p:ph type="body" idx="2"/>
          </p:nvPr>
        </p:nvSpPr>
        <p:spPr>
          <a:xfrm>
            <a:off x="4593775" y="724200"/>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23"/>
          <p:cNvSpPr txBox="1">
            <a:spLocks noGrp="1"/>
          </p:cNvSpPr>
          <p:nvPr>
            <p:ph type="body" idx="1"/>
          </p:nvPr>
        </p:nvSpPr>
        <p:spPr>
          <a:xfrm>
            <a:off x="713225" y="4230575"/>
            <a:ext cx="5597400" cy="3780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4"/>
          <p:cNvSpPr txBox="1">
            <a:spLocks noGrp="1"/>
          </p:cNvSpPr>
          <p:nvPr>
            <p:ph type="title" hasCustomPrompt="1"/>
          </p:nvPr>
        </p:nvSpPr>
        <p:spPr>
          <a:xfrm>
            <a:off x="713225" y="898300"/>
            <a:ext cx="77178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4"/>
          <p:cNvSpPr txBox="1">
            <a:spLocks noGrp="1"/>
          </p:cNvSpPr>
          <p:nvPr>
            <p:ph type="body" idx="1"/>
          </p:nvPr>
        </p:nvSpPr>
        <p:spPr>
          <a:xfrm>
            <a:off x="713225" y="2944400"/>
            <a:ext cx="77178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6"/>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27"/>
        <p:cNvGrpSpPr/>
        <p:nvPr/>
      </p:nvGrpSpPr>
      <p:grpSpPr>
        <a:xfrm>
          <a:off x="0" y="0"/>
          <a:ext cx="0" cy="0"/>
          <a:chOff x="0" y="0"/>
          <a:chExt cx="0" cy="0"/>
        </a:xfrm>
      </p:grpSpPr>
      <p:pic>
        <p:nvPicPr>
          <p:cNvPr id="128" name="Google Shape;128;p29"/>
          <p:cNvPicPr preferRelativeResize="0"/>
          <p:nvPr/>
        </p:nvPicPr>
        <p:blipFill rotWithShape="1">
          <a:blip r:embed="rId2">
            <a:alphaModFix/>
          </a:blip>
          <a:srcRect b="11816"/>
          <a:stretch/>
        </p:blipFill>
        <p:spPr>
          <a:xfrm flipH="1">
            <a:off x="-1430250" y="-434375"/>
            <a:ext cx="4355951" cy="1650250"/>
          </a:xfrm>
          <a:prstGeom prst="rect">
            <a:avLst/>
          </a:prstGeom>
          <a:noFill/>
          <a:ln>
            <a:noFill/>
          </a:ln>
        </p:spPr>
      </p:pic>
      <p:sp>
        <p:nvSpPr>
          <p:cNvPr id="129" name="Google Shape;129;p29"/>
          <p:cNvSpPr txBox="1">
            <a:spLocks noGrp="1"/>
          </p:cNvSpPr>
          <p:nvPr>
            <p:ph type="title"/>
          </p:nvPr>
        </p:nvSpPr>
        <p:spPr>
          <a:xfrm>
            <a:off x="716626" y="537183"/>
            <a:ext cx="7714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3500"/>
              <a:buNone/>
              <a:defRPr b="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30" name="Google Shape;130;p29"/>
          <p:cNvSpPr/>
          <p:nvPr/>
        </p:nvSpPr>
        <p:spPr>
          <a:xfrm>
            <a:off x="603562" y="462175"/>
            <a:ext cx="7936865" cy="64770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49597-126E-4120-B867-7061857E82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EBDF54-E964-4BAB-BC54-BFAB167679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03D11-C40A-445B-971F-464ECFDA0788}"/>
              </a:ext>
            </a:extLst>
          </p:cNvPr>
          <p:cNvSpPr>
            <a:spLocks noGrp="1"/>
          </p:cNvSpPr>
          <p:nvPr>
            <p:ph type="dt" sz="half" idx="10"/>
          </p:nvPr>
        </p:nvSpPr>
        <p:spPr/>
        <p:txBody>
          <a:bodyPr/>
          <a:lstStyle/>
          <a:p>
            <a:fld id="{B6C5958B-FD71-488F-B66A-09F8133AB5B0}" type="datetimeFigureOut">
              <a:rPr lang="en-US" smtClean="0"/>
              <a:t>24/2/2024</a:t>
            </a:fld>
            <a:endParaRPr lang="en-US"/>
          </a:p>
        </p:txBody>
      </p:sp>
      <p:sp>
        <p:nvSpPr>
          <p:cNvPr id="5" name="Footer Placeholder 4">
            <a:extLst>
              <a:ext uri="{FF2B5EF4-FFF2-40B4-BE49-F238E27FC236}">
                <a16:creationId xmlns:a16="http://schemas.microsoft.com/office/drawing/2014/main" id="{A7369D4C-2415-4662-B1E3-6E11CF94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A2C74B-A65C-48F9-B99E-3B78737EDB21}"/>
              </a:ext>
            </a:extLst>
          </p:cNvPr>
          <p:cNvSpPr>
            <a:spLocks noGrp="1"/>
          </p:cNvSpPr>
          <p:nvPr>
            <p:ph type="sldNum" sz="quarter" idx="12"/>
          </p:nvPr>
        </p:nvSpPr>
        <p:spPr/>
        <p:txBody>
          <a:bodyPr/>
          <a:lstStyle/>
          <a:p>
            <a:fld id="{1BD8274C-EDA0-4537-ACA2-FD8CA990E635}" type="slidenum">
              <a:rPr lang="en-US" smtClean="0"/>
              <a:t>‹#›</a:t>
            </a:fld>
            <a:endParaRPr lang="en-US"/>
          </a:p>
        </p:txBody>
      </p:sp>
    </p:spTree>
    <p:extLst>
      <p:ext uri="{BB962C8B-B14F-4D97-AF65-F5344CB8AC3E}">
        <p14:creationId xmlns:p14="http://schemas.microsoft.com/office/powerpoint/2010/main" val="267466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723900" y="381000"/>
            <a:ext cx="7696200" cy="456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Font typeface="Fira Sans Extra Condensed Medium"/>
              <a:buNone/>
              <a:defRPr sz="3000">
                <a:latin typeface="Fira Sans Extra Condensed Medium"/>
                <a:ea typeface="Fira Sans Extra Condensed Medium"/>
                <a:cs typeface="Fira Sans Extra Condensed Medium"/>
                <a:sym typeface="Fira Sans Extra Condensed Medium"/>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6" name="Google Shape;26;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2" name="Google Shape;3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3" name="Google Shape;3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1pPr>
            <a:lvl2pPr lvl="1">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2pPr>
            <a:lvl3pPr lvl="2">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3pPr>
            <a:lvl4pPr lvl="3">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4pPr>
            <a:lvl5pPr lvl="4">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5pPr>
            <a:lvl6pPr lvl="5">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6pPr>
            <a:lvl7pPr lvl="6">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7pPr>
            <a:lvl8pPr lvl="7">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8pPr>
            <a:lvl9pPr lvl="8">
              <a:spcBef>
                <a:spcPts val="0"/>
              </a:spcBef>
              <a:spcAft>
                <a:spcPts val="0"/>
              </a:spcAft>
              <a:buClr>
                <a:schemeClr val="dk1"/>
              </a:buClr>
              <a:buSzPts val="2800"/>
              <a:buFont typeface="Fira Sans Extra Condensed SemiBold"/>
              <a:buNone/>
              <a:defRPr sz="2800">
                <a:solidFill>
                  <a:schemeClr val="dk1"/>
                </a:solidFill>
                <a:latin typeface="Fira Sans Extra Condensed SemiBold"/>
                <a:ea typeface="Fira Sans Extra Condensed SemiBold"/>
                <a:cs typeface="Fira Sans Extra Condensed SemiBold"/>
                <a:sym typeface="Fira Sans Extra Condensed Semi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5">
            <a:alphaModFix/>
          </a:blip>
          <a:stretch>
            <a:fillRect/>
          </a:stretch>
        </a:blip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716626" y="537183"/>
            <a:ext cx="77142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1pPr>
            <a:lvl2pPr lvl="1"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2pPr>
            <a:lvl3pPr lvl="2"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3pPr>
            <a:lvl4pPr lvl="3"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4pPr>
            <a:lvl5pPr lvl="4"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5pPr>
            <a:lvl6pPr lvl="5"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6pPr>
            <a:lvl7pPr lvl="6"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7pPr>
            <a:lvl8pPr lvl="7"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8pPr>
            <a:lvl9pPr lvl="8" rtl="0">
              <a:spcBef>
                <a:spcPts val="0"/>
              </a:spcBef>
              <a:spcAft>
                <a:spcPts val="0"/>
              </a:spcAft>
              <a:buClr>
                <a:schemeClr val="dk1"/>
              </a:buClr>
              <a:buSzPts val="3500"/>
              <a:buFont typeface="Luckiest Guy"/>
              <a:buNone/>
              <a:defRPr sz="3500" b="1">
                <a:solidFill>
                  <a:schemeClr val="dk1"/>
                </a:solidFill>
                <a:latin typeface="Luckiest Guy"/>
                <a:ea typeface="Luckiest Guy"/>
                <a:cs typeface="Luckiest Guy"/>
                <a:sym typeface="Luckiest Guy"/>
              </a:defRPr>
            </a:lvl9pPr>
          </a:lstStyle>
          <a:p>
            <a:endParaRPr/>
          </a:p>
        </p:txBody>
      </p:sp>
      <p:sp>
        <p:nvSpPr>
          <p:cNvPr id="62" name="Google Shape;62;p14"/>
          <p:cNvSpPr txBox="1">
            <a:spLocks noGrp="1"/>
          </p:cNvSpPr>
          <p:nvPr>
            <p:ph type="body" idx="1"/>
          </p:nvPr>
        </p:nvSpPr>
        <p:spPr>
          <a:xfrm>
            <a:off x="716625" y="1308575"/>
            <a:ext cx="7714200" cy="3260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1"/>
              </a:buClr>
              <a:buSzPts val="1800"/>
              <a:buFont typeface="Barlow"/>
              <a:buChar char="●"/>
              <a:defRPr sz="1800">
                <a:solidFill>
                  <a:schemeClr val="dk1"/>
                </a:solidFill>
                <a:latin typeface="Barlow"/>
                <a:ea typeface="Barlow"/>
                <a:cs typeface="Barlow"/>
                <a:sym typeface="Barlow"/>
              </a:defRPr>
            </a:lvl1pPr>
            <a:lvl2pPr marL="914400" lvl="1"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2pPr>
            <a:lvl3pPr marL="1371600" lvl="2"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3pPr>
            <a:lvl4pPr marL="1828800" lvl="3"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4pPr>
            <a:lvl5pPr marL="2286000" lvl="4"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5pPr>
            <a:lvl6pPr marL="2743200" lvl="5"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6pPr>
            <a:lvl7pPr marL="3200400" lvl="6"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7pPr>
            <a:lvl8pPr marL="3657600" lvl="7"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8pPr>
            <a:lvl9pPr marL="4114800" lvl="8"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4" r:id="rId12"/>
    <p:sldLayoutId id="214748368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microsoft.com/office/2007/relationships/hdphoto" Target="../media/hdphoto3.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image" Target="../media/image33.png"/><Relationship Id="rId18" Type="http://schemas.openxmlformats.org/officeDocument/2006/relationships/slide" Target="slide32.xml"/><Relationship Id="rId3" Type="http://schemas.openxmlformats.org/officeDocument/2006/relationships/notesSlide" Target="../notesSlides/notesSlide27.xml"/><Relationship Id="rId21" Type="http://schemas.openxmlformats.org/officeDocument/2006/relationships/image" Target="../media/image37.png"/><Relationship Id="rId7" Type="http://schemas.openxmlformats.org/officeDocument/2006/relationships/slide" Target="slide30.xml"/><Relationship Id="rId12" Type="http://schemas.openxmlformats.org/officeDocument/2006/relationships/image" Target="../media/image32.png"/><Relationship Id="rId17" Type="http://schemas.openxmlformats.org/officeDocument/2006/relationships/slide" Target="slide31.xml"/><Relationship Id="rId2" Type="http://schemas.openxmlformats.org/officeDocument/2006/relationships/slideLayout" Target="../slideLayouts/slideLayout23.xml"/><Relationship Id="rId16" Type="http://schemas.openxmlformats.org/officeDocument/2006/relationships/slide" Target="slide29.xml"/><Relationship Id="rId20" Type="http://schemas.openxmlformats.org/officeDocument/2006/relationships/image" Target="../media/image36.png"/><Relationship Id="rId1" Type="http://schemas.openxmlformats.org/officeDocument/2006/relationships/audio" Target="file:///C:\Documents%20and%20Settings\Administrator\Desktop\This_Old_Man_instrumental.mp3" TargetMode="External"/><Relationship Id="rId6" Type="http://schemas.openxmlformats.org/officeDocument/2006/relationships/image" Target="../media/image28.png"/><Relationship Id="rId11" Type="http://schemas.openxmlformats.org/officeDocument/2006/relationships/image" Target="../media/image31.gif"/><Relationship Id="rId5" Type="http://schemas.openxmlformats.org/officeDocument/2006/relationships/slide" Target="slide28.xml"/><Relationship Id="rId15" Type="http://schemas.openxmlformats.org/officeDocument/2006/relationships/image" Target="../media/image35.png"/><Relationship Id="rId23" Type="http://schemas.openxmlformats.org/officeDocument/2006/relationships/image" Target="../media/image38.png"/><Relationship Id="rId10" Type="http://schemas.openxmlformats.org/officeDocument/2006/relationships/image" Target="../media/image30.gif"/><Relationship Id="rId19" Type="http://schemas.openxmlformats.org/officeDocument/2006/relationships/slide" Target="slide33.xml"/><Relationship Id="rId4" Type="http://schemas.openxmlformats.org/officeDocument/2006/relationships/image" Target="../media/image27.png"/><Relationship Id="rId9" Type="http://schemas.openxmlformats.org/officeDocument/2006/relationships/image" Target="../media/image29.gif"/><Relationship Id="rId14" Type="http://schemas.openxmlformats.org/officeDocument/2006/relationships/image" Target="../media/image34.png"/><Relationship Id="rId22" Type="http://schemas.openxmlformats.org/officeDocument/2006/relationships/slide" Target="slide35.xml"/></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3.wav"/><Relationship Id="rId10" Type="http://schemas.openxmlformats.org/officeDocument/2006/relationships/image" Target="../media/image41.png"/><Relationship Id="rId4" Type="http://schemas.openxmlformats.org/officeDocument/2006/relationships/audio" Target="../media/audio2.wav"/><Relationship Id="rId9" Type="http://schemas.openxmlformats.org/officeDocument/2006/relationships/image" Target="../media/image40.pn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2.wav"/><Relationship Id="rId10" Type="http://schemas.openxmlformats.org/officeDocument/2006/relationships/image" Target="../media/image42.png"/><Relationship Id="rId4" Type="http://schemas.openxmlformats.org/officeDocument/2006/relationships/audio" Target="../media/audio3.wav"/><Relationship Id="rId9" Type="http://schemas.openxmlformats.org/officeDocument/2006/relationships/image" Target="../media/image40.png"/></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42.png"/></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3.wav"/><Relationship Id="rId10" Type="http://schemas.openxmlformats.org/officeDocument/2006/relationships/image" Target="../media/image41.png"/><Relationship Id="rId4" Type="http://schemas.openxmlformats.org/officeDocument/2006/relationships/audio" Target="../media/audio2.wav"/><Relationship Id="rId9" Type="http://schemas.openxmlformats.org/officeDocument/2006/relationships/image" Target="../media/image40.png"/></Relationships>
</file>

<file path=ppt/slides/_rels/slide3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slide" Target="slide27.xml"/><Relationship Id="rId5" Type="http://schemas.openxmlformats.org/officeDocument/2006/relationships/audio" Target="../media/audio3.wav"/><Relationship Id="rId10" Type="http://schemas.openxmlformats.org/officeDocument/2006/relationships/image" Target="../media/image41.png"/><Relationship Id="rId4" Type="http://schemas.openxmlformats.org/officeDocument/2006/relationships/audio" Target="../media/audio2.wav"/><Relationship Id="rId9"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7 bài học giúp Nick Vujicic từ người bất thường trở nên phi thường">
            <a:extLst>
              <a:ext uri="{FF2B5EF4-FFF2-40B4-BE49-F238E27FC236}">
                <a16:creationId xmlns:a16="http://schemas.microsoft.com/office/drawing/2014/main" id="{02FDE7D5-9368-ACD0-CC38-7E70BBFF99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064" r="15058"/>
          <a:stretch/>
        </p:blipFill>
        <p:spPr bwMode="auto">
          <a:xfrm>
            <a:off x="663789" y="1734559"/>
            <a:ext cx="2419109" cy="27706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ễn viên béo nhất nhì showbiz Việt bị ghét sau 1 đêm, nhận nhiều lời cay  độc">
            <a:extLst>
              <a:ext uri="{FF2B5EF4-FFF2-40B4-BE49-F238E27FC236}">
                <a16:creationId xmlns:a16="http://schemas.microsoft.com/office/drawing/2014/main" id="{14F6971F-A843-52D0-897D-8AFE38BFFC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5408" y="1734559"/>
            <a:ext cx="2313184" cy="2770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10;Tham dự tuần lễ thời trang danh tiếng này, người mẫu mắc bệnh bạch tạng Winnie Harlow rất được chú ý&#10;">
            <a:extLst>
              <a:ext uri="{FF2B5EF4-FFF2-40B4-BE49-F238E27FC236}">
                <a16:creationId xmlns:a16="http://schemas.microsoft.com/office/drawing/2014/main" id="{C029EA41-6808-184C-3C58-BFBAF1C175E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2630"/>
          <a:stretch/>
        </p:blipFill>
        <p:spPr bwMode="auto">
          <a:xfrm>
            <a:off x="6078463" y="1734559"/>
            <a:ext cx="2313183" cy="27706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52AC5E9-9788-C4FD-A44D-8FAC2F920E8D}"/>
              </a:ext>
            </a:extLst>
          </p:cNvPr>
          <p:cNvSpPr txBox="1"/>
          <p:nvPr/>
        </p:nvSpPr>
        <p:spPr>
          <a:xfrm>
            <a:off x="663788" y="489422"/>
            <a:ext cx="7727857" cy="954107"/>
          </a:xfrm>
          <a:prstGeom prst="rect">
            <a:avLst/>
          </a:prstGeom>
          <a:noFill/>
        </p:spPr>
        <p:txBody>
          <a:bodyPr wrap="square">
            <a:spAutoFit/>
          </a:bodyPr>
          <a:lstStyle/>
          <a:p>
            <a:pPr algn="ctr"/>
            <a:r>
              <a:rPr lang="en-US" sz="2800" dirty="0" err="1">
                <a:latin typeface="#9Slide03 Ample" panose="02000000000000000000" pitchFamily="2" charset="0"/>
              </a:rPr>
              <a:t>Em</a:t>
            </a:r>
            <a:r>
              <a:rPr lang="en-US" sz="2800" dirty="0">
                <a:latin typeface="#9Slide03 Ample" panose="02000000000000000000" pitchFamily="2" charset="0"/>
              </a:rPr>
              <a:t> </a:t>
            </a:r>
            <a:r>
              <a:rPr lang="en-US" sz="2800" dirty="0" err="1">
                <a:latin typeface="#9Slide03 Ample" panose="02000000000000000000" pitchFamily="2" charset="0"/>
              </a:rPr>
              <a:t>biết</a:t>
            </a:r>
            <a:r>
              <a:rPr lang="en-US" sz="2800" dirty="0">
                <a:latin typeface="#9Slide03 Ample" panose="02000000000000000000" pitchFamily="2" charset="0"/>
              </a:rPr>
              <a:t> </a:t>
            </a:r>
            <a:r>
              <a:rPr lang="en-US" sz="2800" dirty="0" err="1">
                <a:latin typeface="#9Slide03 Ample" panose="02000000000000000000" pitchFamily="2" charset="0"/>
              </a:rPr>
              <a:t>người</a:t>
            </a:r>
            <a:r>
              <a:rPr lang="en-US" sz="2800" dirty="0">
                <a:latin typeface="#9Slide03 Ample" panose="02000000000000000000" pitchFamily="2" charset="0"/>
              </a:rPr>
              <a:t> </a:t>
            </a:r>
            <a:r>
              <a:rPr lang="en-US" sz="2800" dirty="0" err="1">
                <a:latin typeface="#9Slide03 Ample" panose="02000000000000000000" pitchFamily="2" charset="0"/>
              </a:rPr>
              <a:t>nào</a:t>
            </a:r>
            <a:r>
              <a:rPr lang="en-US" sz="2800" dirty="0">
                <a:latin typeface="#9Slide03 Ample" panose="02000000000000000000" pitchFamily="2" charset="0"/>
              </a:rPr>
              <a:t> </a:t>
            </a:r>
            <a:r>
              <a:rPr lang="en-US" sz="2800" dirty="0" err="1">
                <a:latin typeface="#9Slide03 Ample" panose="02000000000000000000" pitchFamily="2" charset="0"/>
              </a:rPr>
              <a:t>trong</a:t>
            </a:r>
            <a:r>
              <a:rPr lang="en-US" sz="2800" dirty="0">
                <a:latin typeface="#9Slide03 Ample" panose="02000000000000000000" pitchFamily="2" charset="0"/>
              </a:rPr>
              <a:t> 3 </a:t>
            </a:r>
            <a:r>
              <a:rPr lang="en-US" sz="2800" dirty="0" err="1">
                <a:latin typeface="#9Slide03 Ample" panose="02000000000000000000" pitchFamily="2" charset="0"/>
              </a:rPr>
              <a:t>bức</a:t>
            </a:r>
            <a:r>
              <a:rPr lang="en-US" sz="2800" dirty="0">
                <a:latin typeface="#9Slide03 Ample" panose="02000000000000000000" pitchFamily="2" charset="0"/>
              </a:rPr>
              <a:t> </a:t>
            </a:r>
            <a:r>
              <a:rPr lang="en-US" sz="2800" dirty="0" err="1">
                <a:latin typeface="#9Slide03 Ample" panose="02000000000000000000" pitchFamily="2" charset="0"/>
              </a:rPr>
              <a:t>ảnh</a:t>
            </a:r>
            <a:r>
              <a:rPr lang="en-US" sz="2800" dirty="0">
                <a:latin typeface="#9Slide03 Ample" panose="02000000000000000000" pitchFamily="2" charset="0"/>
              </a:rPr>
              <a:t> </a:t>
            </a:r>
            <a:r>
              <a:rPr lang="en-US" sz="2800" dirty="0" err="1">
                <a:latin typeface="#9Slide03 Ample" panose="02000000000000000000" pitchFamily="2" charset="0"/>
              </a:rPr>
              <a:t>sau</a:t>
            </a:r>
            <a:r>
              <a:rPr lang="en-US" sz="2800" dirty="0">
                <a:latin typeface="#9Slide03 Ample" panose="02000000000000000000" pitchFamily="2" charset="0"/>
              </a:rPr>
              <a:t>. </a:t>
            </a:r>
            <a:r>
              <a:rPr lang="en-US" sz="2800" dirty="0" err="1">
                <a:latin typeface="#9Slide03 Ample" panose="02000000000000000000" pitchFamily="2" charset="0"/>
              </a:rPr>
              <a:t>Họ</a:t>
            </a:r>
            <a:r>
              <a:rPr lang="en-US" sz="2800" dirty="0">
                <a:latin typeface="#9Slide03 Ample" panose="02000000000000000000" pitchFamily="2" charset="0"/>
              </a:rPr>
              <a:t> </a:t>
            </a:r>
            <a:r>
              <a:rPr lang="en-US" sz="2800" dirty="0" err="1">
                <a:latin typeface="#9Slide03 Ample" panose="02000000000000000000" pitchFamily="2" charset="0"/>
              </a:rPr>
              <a:t>đã</a:t>
            </a:r>
            <a:r>
              <a:rPr lang="en-US" sz="2800" dirty="0">
                <a:latin typeface="#9Slide03 Ample" panose="02000000000000000000" pitchFamily="2" charset="0"/>
              </a:rPr>
              <a:t> </a:t>
            </a:r>
            <a:r>
              <a:rPr lang="en-US" sz="2800" dirty="0" err="1">
                <a:latin typeface="#9Slide03 Ample" panose="02000000000000000000" pitchFamily="2" charset="0"/>
              </a:rPr>
              <a:t>gặp</a:t>
            </a:r>
            <a:r>
              <a:rPr lang="en-US" sz="2800" dirty="0">
                <a:latin typeface="#9Slide03 Ample" panose="02000000000000000000" pitchFamily="2" charset="0"/>
              </a:rPr>
              <a:t> </a:t>
            </a:r>
            <a:r>
              <a:rPr lang="en-US" sz="2800" dirty="0" err="1">
                <a:latin typeface="#9Slide03 Ample" panose="02000000000000000000" pitchFamily="2" charset="0"/>
              </a:rPr>
              <a:t>vấn</a:t>
            </a:r>
            <a:r>
              <a:rPr lang="en-US" sz="2800" dirty="0">
                <a:latin typeface="#9Slide03 Ample" panose="02000000000000000000" pitchFamily="2" charset="0"/>
              </a:rPr>
              <a:t> </a:t>
            </a:r>
            <a:r>
              <a:rPr lang="en-US" sz="2800" dirty="0" err="1">
                <a:latin typeface="#9Slide03 Ample" panose="02000000000000000000" pitchFamily="2" charset="0"/>
              </a:rPr>
              <a:t>đề</a:t>
            </a:r>
            <a:r>
              <a:rPr lang="en-US" sz="2800" dirty="0">
                <a:latin typeface="#9Slide03 Ample" panose="02000000000000000000" pitchFamily="2" charset="0"/>
              </a:rPr>
              <a:t> </a:t>
            </a:r>
            <a:r>
              <a:rPr lang="en-US" sz="2800" dirty="0" err="1">
                <a:latin typeface="#9Slide03 Ample" panose="02000000000000000000" pitchFamily="2" charset="0"/>
              </a:rPr>
              <a:t>gì</a:t>
            </a:r>
            <a:r>
              <a:rPr lang="en-US" sz="2800" dirty="0">
                <a:latin typeface="#9Slide03 Ample" panose="02000000000000000000" pitchFamily="2" charset="0"/>
              </a:rPr>
              <a:t> </a:t>
            </a:r>
            <a:r>
              <a:rPr lang="en-US" sz="2800" dirty="0" err="1">
                <a:latin typeface="#9Slide03 Ample" panose="02000000000000000000" pitchFamily="2" charset="0"/>
              </a:rPr>
              <a:t>và</a:t>
            </a:r>
            <a:r>
              <a:rPr lang="en-US" sz="2800" dirty="0">
                <a:latin typeface="#9Slide03 Ample" panose="02000000000000000000" pitchFamily="2" charset="0"/>
              </a:rPr>
              <a:t> </a:t>
            </a:r>
            <a:r>
              <a:rPr lang="en-US" sz="2800" dirty="0" err="1">
                <a:latin typeface="#9Slide03 Ample" panose="02000000000000000000" pitchFamily="2" charset="0"/>
              </a:rPr>
              <a:t>vượt</a:t>
            </a:r>
            <a:r>
              <a:rPr lang="en-US" sz="2800" dirty="0">
                <a:latin typeface="#9Slide03 Ample" panose="02000000000000000000" pitchFamily="2" charset="0"/>
              </a:rPr>
              <a:t> qua </a:t>
            </a:r>
            <a:r>
              <a:rPr lang="en-US" sz="2800" dirty="0" err="1">
                <a:latin typeface="#9Slide03 Ample" panose="02000000000000000000" pitchFamily="2" charset="0"/>
              </a:rPr>
              <a:t>nó</a:t>
            </a:r>
            <a:r>
              <a:rPr lang="en-US" sz="2800" dirty="0">
                <a:latin typeface="#9Slide03 Ample" panose="02000000000000000000" pitchFamily="2" charset="0"/>
              </a:rPr>
              <a:t> </a:t>
            </a:r>
            <a:r>
              <a:rPr lang="en-US" sz="2800" dirty="0" err="1">
                <a:latin typeface="#9Slide03 Ample" panose="02000000000000000000" pitchFamily="2" charset="0"/>
              </a:rPr>
              <a:t>như</a:t>
            </a:r>
            <a:r>
              <a:rPr lang="en-US" sz="2800" dirty="0">
                <a:latin typeface="#9Slide03 Ample" panose="02000000000000000000" pitchFamily="2" charset="0"/>
              </a:rPr>
              <a:t> </a:t>
            </a:r>
            <a:r>
              <a:rPr lang="en-US" sz="2800" dirty="0" err="1">
                <a:latin typeface="#9Slide03 Ample" panose="02000000000000000000" pitchFamily="2" charset="0"/>
              </a:rPr>
              <a:t>thế</a:t>
            </a:r>
            <a:r>
              <a:rPr lang="en-US" sz="2800" dirty="0">
                <a:latin typeface="#9Slide03 Ample" panose="02000000000000000000" pitchFamily="2" charset="0"/>
              </a:rPr>
              <a:t> </a:t>
            </a:r>
            <a:r>
              <a:rPr lang="en-US" sz="2800" dirty="0" err="1">
                <a:latin typeface="#9Slide03 Ample" panose="02000000000000000000" pitchFamily="2" charset="0"/>
              </a:rPr>
              <a:t>nào</a:t>
            </a:r>
            <a:r>
              <a:rPr lang="en-US" sz="2800" dirty="0">
                <a:latin typeface="#9Slide03 Ample" panose="02000000000000000000" pitchFamily="2" charset="0"/>
              </a:rPr>
              <a:t>?</a:t>
            </a:r>
          </a:p>
        </p:txBody>
      </p:sp>
    </p:spTree>
    <p:extLst>
      <p:ext uri="{BB962C8B-B14F-4D97-AF65-F5344CB8AC3E}">
        <p14:creationId xmlns:p14="http://schemas.microsoft.com/office/powerpoint/2010/main" val="225767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wipe(down)">
                                      <p:cBhvr>
                                        <p:cTn id="17" dur="5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32"/>
                                        </p:tgtEl>
                                        <p:attrNameLst>
                                          <p:attrName>style.visibility</p:attrName>
                                        </p:attrNameLst>
                                      </p:cBhvr>
                                      <p:to>
                                        <p:strVal val="visible"/>
                                      </p:to>
                                    </p:set>
                                    <p:animEffect transition="in" filter="wipe(down)">
                                      <p:cBhvr>
                                        <p:cTn id="22"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6F308A-7EF3-2B62-9D6C-BA1F1325E1DA}"/>
              </a:ext>
            </a:extLst>
          </p:cNvPr>
          <p:cNvPicPr>
            <a:picLocks noChangeAspect="1"/>
          </p:cNvPicPr>
          <p:nvPr/>
        </p:nvPicPr>
        <p:blipFill>
          <a:blip r:embed="rId3"/>
          <a:stretch>
            <a:fillRect/>
          </a:stretch>
        </p:blipFill>
        <p:spPr>
          <a:xfrm>
            <a:off x="458054" y="-281497"/>
            <a:ext cx="5143500" cy="5143500"/>
          </a:xfrm>
          <a:prstGeom prst="rect">
            <a:avLst/>
          </a:prstGeom>
        </p:spPr>
      </p:pic>
      <p:pic>
        <p:nvPicPr>
          <p:cNvPr id="3" name="Picture 4" descr="Người kể chuyện png | PNGEgg">
            <a:extLst>
              <a:ext uri="{FF2B5EF4-FFF2-40B4-BE49-F238E27FC236}">
                <a16:creationId xmlns:a16="http://schemas.microsoft.com/office/drawing/2014/main" id="{6364DC78-ADC1-B09B-7861-E41664CCEE2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735" b="89971" l="8908" r="89943">
                        <a14:foregroundMark x1="38793" y1="38053" x2="24425" y2="57522"/>
                        <a14:foregroundMark x1="70977" y1="26549" x2="75862" y2="22419"/>
                        <a14:foregroundMark x1="67241" y1="21829" x2="68678" y2="38643"/>
                        <a14:foregroundMark x1="8908" y1="69617" x2="8908" y2="86726"/>
                        <a14:foregroundMark x1="34195" y1="50737" x2="41667" y2="62242"/>
                      </a14:backgroundRemoval>
                    </a14:imgEffect>
                  </a14:imgLayer>
                </a14:imgProps>
              </a:ext>
              <a:ext uri="{28A0092B-C50C-407E-A947-70E740481C1C}">
                <a14:useLocalDpi xmlns:a14="http://schemas.microsoft.com/office/drawing/2010/main" val="0"/>
              </a:ext>
            </a:extLst>
          </a:blip>
          <a:srcRect/>
          <a:stretch>
            <a:fillRect/>
          </a:stretch>
        </p:blipFill>
        <p:spPr bwMode="auto">
          <a:xfrm>
            <a:off x="5389960" y="1214247"/>
            <a:ext cx="3569288" cy="347697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0284313-1F1C-7D4C-57F4-ED5720DB9EC8}"/>
              </a:ext>
            </a:extLst>
          </p:cNvPr>
          <p:cNvSpPr/>
          <p:nvPr/>
        </p:nvSpPr>
        <p:spPr>
          <a:xfrm>
            <a:off x="1245160" y="1136854"/>
            <a:ext cx="3569288" cy="1815882"/>
          </a:xfrm>
          <a:prstGeom prst="rect">
            <a:avLst/>
          </a:prstGeom>
        </p:spPr>
        <p:txBody>
          <a:bodyPr wrap="square">
            <a:spAutoFit/>
          </a:bodyPr>
          <a:lstStyle/>
          <a:p>
            <a:pPr algn="ctr"/>
            <a:r>
              <a:rPr lang="en-US" sz="2800" dirty="0" err="1">
                <a:latin typeface="#9Slide03 AmpleSoft" panose="02000000000000000000" pitchFamily="2" charset="0"/>
                <a:ea typeface="Calibri" panose="020F0502020204030204" pitchFamily="34" charset="0"/>
              </a:rPr>
              <a:t>Tóm</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tắt</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lại</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câu</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chuyện</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trong</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bài</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thơ</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theo</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diễn</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biến</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tâm</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trạng</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của</a:t>
            </a:r>
            <a:r>
              <a:rPr lang="en-US" sz="2800" dirty="0">
                <a:latin typeface="#9Slide03 AmpleSoft" panose="02000000000000000000" pitchFamily="2" charset="0"/>
                <a:ea typeface="Calibri" panose="020F0502020204030204" pitchFamily="34" charset="0"/>
              </a:rPr>
              <a:t> </a:t>
            </a:r>
            <a:r>
              <a:rPr lang="en-US" sz="2800" dirty="0" err="1">
                <a:latin typeface="#9Slide03 AmpleSoft" panose="02000000000000000000" pitchFamily="2" charset="0"/>
                <a:ea typeface="Calibri" panose="020F0502020204030204" pitchFamily="34" charset="0"/>
              </a:rPr>
              <a:t>gấu</a:t>
            </a:r>
            <a:r>
              <a:rPr lang="en-US" sz="2800" dirty="0">
                <a:latin typeface="#9Slide03 AmpleSoft" panose="02000000000000000000" pitchFamily="2" charset="0"/>
                <a:ea typeface="Calibri" panose="020F0502020204030204" pitchFamily="34" charset="0"/>
              </a:rPr>
              <a:t> con.</a:t>
            </a:r>
            <a:endParaRPr lang="en-US" sz="2800" dirty="0">
              <a:latin typeface="#9Slide03 AmpleSoft" panose="02000000000000000000" pitchFamily="2" charset="0"/>
            </a:endParaRPr>
          </a:p>
        </p:txBody>
      </p:sp>
    </p:spTree>
    <p:extLst>
      <p:ext uri="{BB962C8B-B14F-4D97-AF65-F5344CB8AC3E}">
        <p14:creationId xmlns:p14="http://schemas.microsoft.com/office/powerpoint/2010/main" val="377028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0980A1-23AE-8EC5-C81D-30DE4B2A22F7}"/>
              </a:ext>
            </a:extLst>
          </p:cNvPr>
          <p:cNvSpPr/>
          <p:nvPr/>
        </p:nvSpPr>
        <p:spPr>
          <a:xfrm>
            <a:off x="586672" y="540424"/>
            <a:ext cx="7970655" cy="4062651"/>
          </a:xfrm>
          <a:prstGeom prst="rect">
            <a:avLst/>
          </a:prstGeom>
        </p:spPr>
        <p:txBody>
          <a:bodyPr wrap="square">
            <a:spAutoFit/>
          </a:bodyPr>
          <a:lstStyle/>
          <a:p>
            <a:pPr algn="just">
              <a:lnSpc>
                <a:spcPct val="120000"/>
              </a:lnSpc>
            </a:pPr>
            <a:r>
              <a:rPr lang="en-US" sz="2400" b="1"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Một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ngày</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nọ</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đang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nhặt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thông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và</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hát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líu</a:t>
            </a:r>
            <a:r>
              <a:rPr lang="en-US" sz="2400" dirty="0">
                <a:solidFill>
                  <a:srgbClr val="7030A0"/>
                </a:solidFill>
                <a:latin typeface="#9Slide05 Fourth Medium" panose="00000600000000000000" pitchFamily="2" charset="0"/>
              </a:rPr>
              <a:t> lo </a:t>
            </a:r>
            <a:r>
              <a:rPr lang="en-US" sz="2400" dirty="0" err="1">
                <a:solidFill>
                  <a:srgbClr val="7030A0"/>
                </a:solidFill>
                <a:latin typeface="#9Slide05 Fourth Medium" panose="00000600000000000000" pitchFamily="2" charset="0"/>
              </a:rPr>
              <a:t>trong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rừng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Bỗng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một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quả</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thông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rơi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trúng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khiến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nó</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loạng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choạng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vấp</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phải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chân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và</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ngã</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cái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bộp</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Thấy</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bị</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ngã</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từ</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sáo</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trên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cành</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đến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năm</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thỏ</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trong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bụi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rồi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tất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cả</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đều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chê</a:t>
            </a:r>
            <a:r>
              <a:rPr lang="en-US" sz="2400" dirty="0">
                <a:solidFill>
                  <a:srgbClr val="7030A0"/>
                </a:solidFill>
                <a:latin typeface="#9Slide05 Fourth Medium" panose="00000600000000000000" pitchFamily="2" charset="0"/>
              </a:rPr>
              <a:t> bai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có</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chân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vòng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kiềng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xấu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xí</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tủi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thân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chạy</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về</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mách</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mẹ</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và</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khóc</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nức</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nở</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sau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cánh</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tủ</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Ngạc</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nhiên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thay</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mẹ</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khen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chân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rất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đẹp</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mẹ</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luôn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tự</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hào</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Cả</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mẹ</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bố</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chân</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đều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cong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và</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ông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nội</a:t>
            </a:r>
            <a:r>
              <a:rPr lang="en-US" sz="2400" dirty="0">
                <a:solidFill>
                  <a:srgbClr val="7030A0"/>
                </a:solidFill>
                <a:latin typeface="#9Slide05 Fourth Medium" panose="00000600000000000000" pitchFamily="2" charset="0"/>
              </a:rPr>
              <a:t> - con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giỏi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nhất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vùng</a:t>
            </a:r>
            <a:r>
              <a:rPr lang="en-US" sz="2400" dirty="0">
                <a:solidFill>
                  <a:srgbClr val="7030A0"/>
                </a:solidFill>
                <a:latin typeface="#9Slide05 Fourth Medium" panose="00000600000000000000" pitchFamily="2" charset="0"/>
              </a:rPr>
              <a:t> - </a:t>
            </a:r>
            <a:r>
              <a:rPr lang="en-US" sz="2400" dirty="0" err="1">
                <a:solidFill>
                  <a:srgbClr val="7030A0"/>
                </a:solidFill>
                <a:latin typeface="#9Slide05 Fourth Medium" panose="00000600000000000000" pitchFamily="2" charset="0"/>
              </a:rPr>
              <a:t>cũng</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vậy</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Gấu</a:t>
            </a:r>
            <a:r>
              <a:rPr lang="en-US" sz="2400" dirty="0">
                <a:solidFill>
                  <a:srgbClr val="7030A0"/>
                </a:solidFill>
                <a:latin typeface="#9Slide05 Fourth Medium" panose="00000600000000000000" pitchFamily="2" charset="0"/>
              </a:rPr>
              <a:t> con </a:t>
            </a:r>
            <a:r>
              <a:rPr lang="en-US" sz="2400" dirty="0" err="1">
                <a:solidFill>
                  <a:srgbClr val="7030A0"/>
                </a:solidFill>
                <a:latin typeface="#9Slide05 Fourth Medium" panose="00000600000000000000" pitchFamily="2" charset="0"/>
              </a:rPr>
              <a:t>nghe</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vậy</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thì</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bình</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tâm</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trở</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lại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ăn</a:t>
            </a:r>
            <a:r>
              <a:rPr lang="en-US" sz="2400" dirty="0">
                <a:solidFill>
                  <a:srgbClr val="7030A0"/>
                </a:solidFill>
                <a:latin typeface="#9Slide05 Fourth Medium" panose="00000600000000000000" pitchFamily="2" charset="0"/>
              </a:rPr>
              <a:t> bánh </a:t>
            </a:r>
            <a:r>
              <a:rPr lang="en-US" sz="2400" dirty="0" err="1">
                <a:solidFill>
                  <a:srgbClr val="7030A0"/>
                </a:solidFill>
                <a:latin typeface="#9Slide05 Fourth Medium" panose="00000600000000000000" pitchFamily="2" charset="0"/>
              </a:rPr>
              <a:t>mật</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và</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bước</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ra</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với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sự</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vui</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vẻ</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tự</a:t>
            </a:r>
            <a:r>
              <a:rPr lang="en-US" sz="2400" dirty="0">
                <a:solidFill>
                  <a:srgbClr val="7030A0"/>
                </a:solidFill>
                <a:latin typeface="#9Slide05 Fourth Medium" panose="00000600000000000000" pitchFamily="2" charset="0"/>
              </a:rPr>
              <a:t> </a:t>
            </a:r>
            <a:r>
              <a:rPr lang="en-US" sz="2400" dirty="0" err="1">
                <a:solidFill>
                  <a:srgbClr val="7030A0"/>
                </a:solidFill>
                <a:latin typeface="#9Slide05 Fourth Medium" panose="00000600000000000000" pitchFamily="2" charset="0"/>
              </a:rPr>
              <a:t>hào</a:t>
            </a:r>
            <a:r>
              <a:rPr lang="en-US" sz="2400" dirty="0">
                <a:solidFill>
                  <a:srgbClr val="7030A0"/>
                </a:solidFill>
                <a:latin typeface="#9Slide05 Fourth Medium" panose="00000600000000000000" pitchFamily="2" charset="0"/>
              </a:rPr>
              <a:t>.</a:t>
            </a:r>
          </a:p>
        </p:txBody>
      </p:sp>
    </p:spTree>
    <p:extLst>
      <p:ext uri="{BB962C8B-B14F-4D97-AF65-F5344CB8AC3E}">
        <p14:creationId xmlns:p14="http://schemas.microsoft.com/office/powerpoint/2010/main" val="316486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C21D9A-DFC0-4BA3-245F-C8A05EE186F3}"/>
              </a:ext>
            </a:extLst>
          </p:cNvPr>
          <p:cNvPicPr>
            <a:picLocks noChangeAspect="1"/>
          </p:cNvPicPr>
          <p:nvPr/>
        </p:nvPicPr>
        <p:blipFill>
          <a:blip r:embed="rId3"/>
          <a:stretch>
            <a:fillRect/>
          </a:stretch>
        </p:blipFill>
        <p:spPr>
          <a:xfrm>
            <a:off x="4844297" y="972273"/>
            <a:ext cx="3847135" cy="3847135"/>
          </a:xfrm>
          <a:prstGeom prst="rect">
            <a:avLst/>
          </a:prstGeom>
        </p:spPr>
      </p:pic>
      <p:pic>
        <p:nvPicPr>
          <p:cNvPr id="6" name="Picture 5">
            <a:extLst>
              <a:ext uri="{FF2B5EF4-FFF2-40B4-BE49-F238E27FC236}">
                <a16:creationId xmlns:a16="http://schemas.microsoft.com/office/drawing/2014/main" id="{53BB5A82-44B3-958A-4371-A1A9C75A5934}"/>
              </a:ext>
            </a:extLst>
          </p:cNvPr>
          <p:cNvPicPr>
            <a:picLocks noChangeAspect="1"/>
          </p:cNvPicPr>
          <p:nvPr/>
        </p:nvPicPr>
        <p:blipFill>
          <a:blip r:embed="rId4"/>
          <a:stretch>
            <a:fillRect/>
          </a:stretch>
        </p:blipFill>
        <p:spPr>
          <a:xfrm>
            <a:off x="402471" y="20895"/>
            <a:ext cx="4597025" cy="4201827"/>
          </a:xfrm>
          <a:prstGeom prst="rect">
            <a:avLst/>
          </a:prstGeom>
        </p:spPr>
      </p:pic>
      <p:sp>
        <p:nvSpPr>
          <p:cNvPr id="7" name="Rectangle 6">
            <a:extLst>
              <a:ext uri="{FF2B5EF4-FFF2-40B4-BE49-F238E27FC236}">
                <a16:creationId xmlns:a16="http://schemas.microsoft.com/office/drawing/2014/main" id="{1F2DC9A4-862F-AE91-2DC7-738616E04FBC}"/>
              </a:ext>
            </a:extLst>
          </p:cNvPr>
          <p:cNvSpPr/>
          <p:nvPr/>
        </p:nvSpPr>
        <p:spPr>
          <a:xfrm>
            <a:off x="1102261" y="1161615"/>
            <a:ext cx="3197444" cy="1477328"/>
          </a:xfrm>
          <a:prstGeom prst="rect">
            <a:avLst/>
          </a:prstGeom>
        </p:spPr>
        <p:txBody>
          <a:bodyPr wrap="square">
            <a:spAutoFit/>
          </a:bodyPr>
          <a:lstStyle/>
          <a:p>
            <a:pPr algn="ctr"/>
            <a:r>
              <a:rPr lang="en-US" sz="3000" dirty="0" err="1">
                <a:latin typeface="#9Slide03 AmpleSoft" panose="02000000000000000000" pitchFamily="2" charset="0"/>
              </a:rPr>
              <a:t>Làm</a:t>
            </a:r>
            <a:r>
              <a:rPr lang="en-US" sz="3000" dirty="0">
                <a:latin typeface="#9Slide03 AmpleSoft" panose="02000000000000000000" pitchFamily="2" charset="0"/>
              </a:rPr>
              <a:t> </a:t>
            </a:r>
            <a:r>
              <a:rPr lang="en-US" sz="3000" dirty="0" err="1">
                <a:latin typeface="#9Slide03 AmpleSoft" panose="02000000000000000000" pitchFamily="2" charset="0"/>
              </a:rPr>
              <a:t>việc</a:t>
            </a:r>
            <a:r>
              <a:rPr lang="en-US" sz="3000" dirty="0">
                <a:latin typeface="#9Slide03 AmpleSoft" panose="02000000000000000000" pitchFamily="2" charset="0"/>
              </a:rPr>
              <a:t> </a:t>
            </a:r>
            <a:r>
              <a:rPr lang="en-US" sz="3000" dirty="0" err="1">
                <a:latin typeface="#9Slide03 AmpleSoft" panose="02000000000000000000" pitchFamily="2" charset="0"/>
              </a:rPr>
              <a:t>nhóm</a:t>
            </a:r>
            <a:r>
              <a:rPr lang="en-US" sz="3000" dirty="0">
                <a:latin typeface="#9Slide03 AmpleSoft" panose="02000000000000000000" pitchFamily="2" charset="0"/>
              </a:rPr>
              <a:t> </a:t>
            </a:r>
            <a:r>
              <a:rPr lang="en-US" sz="3000" dirty="0" err="1">
                <a:latin typeface="#9Slide03 AmpleSoft" panose="02000000000000000000" pitchFamily="2" charset="0"/>
              </a:rPr>
              <a:t>bốn</a:t>
            </a:r>
            <a:r>
              <a:rPr lang="en-US" sz="3000" dirty="0">
                <a:latin typeface="#9Slide03 AmpleSoft" panose="02000000000000000000" pitchFamily="2" charset="0"/>
              </a:rPr>
              <a:t> </a:t>
            </a:r>
            <a:r>
              <a:rPr lang="en-US" sz="3000" dirty="0" err="1">
                <a:latin typeface="#9Slide03 AmpleSoft" panose="02000000000000000000" pitchFamily="2" charset="0"/>
              </a:rPr>
              <a:t>và</a:t>
            </a:r>
            <a:r>
              <a:rPr lang="en-US" sz="3000" dirty="0">
                <a:latin typeface="#9Slide03 AmpleSoft" panose="02000000000000000000" pitchFamily="2" charset="0"/>
              </a:rPr>
              <a:t> </a:t>
            </a:r>
            <a:r>
              <a:rPr lang="en-US" sz="3000" dirty="0" err="1">
                <a:latin typeface="#9Slide03 AmpleSoft" panose="02000000000000000000" pitchFamily="2" charset="0"/>
              </a:rPr>
              <a:t>hoàn</a:t>
            </a:r>
            <a:r>
              <a:rPr lang="en-US" sz="3000" dirty="0">
                <a:latin typeface="#9Slide03 AmpleSoft" panose="02000000000000000000" pitchFamily="2" charset="0"/>
              </a:rPr>
              <a:t> </a:t>
            </a:r>
            <a:r>
              <a:rPr lang="en-US" sz="3000" dirty="0" err="1">
                <a:latin typeface="#9Slide03 AmpleSoft" panose="02000000000000000000" pitchFamily="2" charset="0"/>
              </a:rPr>
              <a:t>thiện</a:t>
            </a:r>
            <a:r>
              <a:rPr lang="en-US" sz="3000" dirty="0">
                <a:latin typeface="#9Slide03 AmpleSoft" panose="02000000000000000000" pitchFamily="2" charset="0"/>
              </a:rPr>
              <a:t> PHT </a:t>
            </a:r>
            <a:r>
              <a:rPr lang="en-US" sz="3000" dirty="0" err="1">
                <a:latin typeface="#9Slide03 AmpleSoft" panose="02000000000000000000" pitchFamily="2" charset="0"/>
              </a:rPr>
              <a:t>sau</a:t>
            </a:r>
            <a:r>
              <a:rPr lang="en-US" sz="3000" dirty="0">
                <a:latin typeface="#9Slide03 AmpleSoft" panose="02000000000000000000" pitchFamily="2" charset="0"/>
              </a:rPr>
              <a:t> </a:t>
            </a:r>
            <a:r>
              <a:rPr lang="en-US" sz="3000" dirty="0" err="1">
                <a:latin typeface="#9Slide03 AmpleSoft" panose="02000000000000000000" pitchFamily="2" charset="0"/>
              </a:rPr>
              <a:t>trong</a:t>
            </a:r>
            <a:r>
              <a:rPr lang="en-US" sz="3000" dirty="0">
                <a:latin typeface="#9Slide03 AmpleSoft" panose="02000000000000000000" pitchFamily="2" charset="0"/>
              </a:rPr>
              <a:t> 5’</a:t>
            </a:r>
          </a:p>
        </p:txBody>
      </p:sp>
    </p:spTree>
    <p:extLst>
      <p:ext uri="{BB962C8B-B14F-4D97-AF65-F5344CB8AC3E}">
        <p14:creationId xmlns:p14="http://schemas.microsoft.com/office/powerpoint/2010/main" val="349485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68F0EA-391E-8D29-7E2D-7FB8ADD5125B}"/>
              </a:ext>
            </a:extLst>
          </p:cNvPr>
          <p:cNvSpPr/>
          <p:nvPr/>
        </p:nvSpPr>
        <p:spPr>
          <a:xfrm>
            <a:off x="1712280" y="323282"/>
            <a:ext cx="5719439" cy="517065"/>
          </a:xfrm>
          <a:prstGeom prst="rect">
            <a:avLst/>
          </a:prstGeom>
        </p:spPr>
        <p:txBody>
          <a:bodyPr wrap="square">
            <a:spAutoFit/>
          </a:bodyPr>
          <a:lstStyle/>
          <a:p>
            <a:pPr algn="ctr">
              <a:lnSpc>
                <a:spcPct val="115000"/>
              </a:lnSpc>
            </a:pPr>
            <a:r>
              <a:rPr lang="en-US" sz="2400" b="1" dirty="0">
                <a:solidFill>
                  <a:srgbClr val="00B050"/>
                </a:solidFill>
                <a:latin typeface="#9Slide07 Bungee Shade" pitchFamily="2" charset="0"/>
                <a:ea typeface="Calibri" panose="020F0502020204030204" pitchFamily="34" charset="0"/>
                <a:cs typeface="Times New Roman" panose="02020603050405020304" pitchFamily="18" charset="0"/>
              </a:rPr>
              <a:t>PHIẾU HỌC TẬP</a:t>
            </a:r>
            <a:endParaRPr lang="en-US" sz="2400" dirty="0">
              <a:solidFill>
                <a:srgbClr val="00B050"/>
              </a:solidFill>
              <a:latin typeface="#9Slide07 Bungee Shade" pitchFamily="2"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01B60D68-603D-0636-44BB-B88CD86C0112}"/>
              </a:ext>
            </a:extLst>
          </p:cNvPr>
          <p:cNvSpPr/>
          <p:nvPr/>
        </p:nvSpPr>
        <p:spPr>
          <a:xfrm>
            <a:off x="439099" y="840347"/>
            <a:ext cx="7723299" cy="391004"/>
          </a:xfrm>
          <a:prstGeom prst="rect">
            <a:avLst/>
          </a:prstGeom>
        </p:spPr>
        <p:txBody>
          <a:bodyPr wrap="square">
            <a:spAutoFit/>
          </a:bodyPr>
          <a:lstStyle/>
          <a:p>
            <a:pPr algn="just">
              <a:lnSpc>
                <a:spcPct val="115000"/>
              </a:lnSpc>
            </a:pP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Câu</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1: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Gấu</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con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đã</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gặp</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các</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bạn</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trong</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hoàn</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cảnh</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nào</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a:t>
            </a:r>
          </a:p>
        </p:txBody>
      </p:sp>
      <p:sp>
        <p:nvSpPr>
          <p:cNvPr id="6" name="Rectangle 5">
            <a:extLst>
              <a:ext uri="{FF2B5EF4-FFF2-40B4-BE49-F238E27FC236}">
                <a16:creationId xmlns:a16="http://schemas.microsoft.com/office/drawing/2014/main" id="{F6CE838A-3CB5-51BF-5CD6-1D2D3CD40E61}"/>
              </a:ext>
            </a:extLst>
          </p:cNvPr>
          <p:cNvSpPr/>
          <p:nvPr/>
        </p:nvSpPr>
        <p:spPr>
          <a:xfrm>
            <a:off x="439098" y="1237713"/>
            <a:ext cx="8299787" cy="709553"/>
          </a:xfrm>
          <a:prstGeom prst="rect">
            <a:avLst/>
          </a:prstGeom>
        </p:spPr>
        <p:txBody>
          <a:bodyPr wrap="square">
            <a:spAutoFit/>
          </a:bodyPr>
          <a:lstStyle/>
          <a:p>
            <a:pPr algn="just">
              <a:lnSpc>
                <a:spcPct val="115000"/>
              </a:lnSpc>
            </a:pPr>
            <a:r>
              <a:rPr lang="en-US" sz="1800" dirty="0">
                <a:solidFill>
                  <a:schemeClr val="tx1"/>
                </a:solidFill>
                <a:latin typeface="#9Slide03 Ample" panose="02000000000000000000" pitchFamily="2" charset="0"/>
                <a:ea typeface="Calibri" panose="020F0502020204030204" pitchFamily="34" charset="0"/>
                <a:cs typeface="#9Slide03 Arima Madurai Bold" panose="00000800000000000000" pitchFamily="2" charset="0"/>
              </a:rPr>
              <a:t>…………………………………………………………………………………………………………………………………</a:t>
            </a:r>
          </a:p>
          <a:p>
            <a:pPr algn="just">
              <a:lnSpc>
                <a:spcPct val="115000"/>
              </a:lnSpc>
            </a:pPr>
            <a:r>
              <a:rPr lang="en-US" sz="1800" dirty="0">
                <a:solidFill>
                  <a:schemeClr val="tx1"/>
                </a:solidFill>
                <a:latin typeface="#9Slide03 Ample" panose="02000000000000000000" pitchFamily="2" charset="0"/>
                <a:ea typeface="Calibri" panose="020F0502020204030204" pitchFamily="34" charset="0"/>
                <a:cs typeface="#9Slide03 Arima Madurai Bold" panose="00000800000000000000" pitchFamily="2" charset="0"/>
              </a:rPr>
              <a:t>…………………………………………………………………………………………………………………………………</a:t>
            </a:r>
          </a:p>
        </p:txBody>
      </p:sp>
      <p:sp>
        <p:nvSpPr>
          <p:cNvPr id="7" name="Rectangle 6">
            <a:extLst>
              <a:ext uri="{FF2B5EF4-FFF2-40B4-BE49-F238E27FC236}">
                <a16:creationId xmlns:a16="http://schemas.microsoft.com/office/drawing/2014/main" id="{17ACD433-594D-BE8E-02CF-E2942145E2EC}"/>
              </a:ext>
            </a:extLst>
          </p:cNvPr>
          <p:cNvSpPr/>
          <p:nvPr/>
        </p:nvSpPr>
        <p:spPr>
          <a:xfrm>
            <a:off x="439099" y="2025614"/>
            <a:ext cx="8195615" cy="729430"/>
          </a:xfrm>
          <a:prstGeom prst="rect">
            <a:avLst/>
          </a:prstGeom>
        </p:spPr>
        <p:txBody>
          <a:bodyPr wrap="square">
            <a:spAutoFit/>
          </a:bodyPr>
          <a:lstStyle/>
          <a:p>
            <a:pPr algn="just">
              <a:lnSpc>
                <a:spcPct val="115000"/>
              </a:lnSpc>
            </a:pP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Câu</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2. Thái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độ</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của</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các</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con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vật</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với</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gấu</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con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thế</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nào</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Em</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có</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cảm</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nhận</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gì</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về</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cách</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đối</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xử</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của</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các</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con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vật</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đối</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với</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a:t>
            </a:r>
            <a:r>
              <a:rPr lang="en-US" sz="1800" dirty="0" err="1">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gấu</a:t>
            </a:r>
            <a:r>
              <a:rPr lang="en-US" sz="1800" dirty="0">
                <a:solidFill>
                  <a:srgbClr val="FF0000"/>
                </a:solidFill>
                <a:latin typeface="#9Slide03 Ample" panose="02000000000000000000" pitchFamily="2" charset="0"/>
                <a:ea typeface="Calibri" panose="020F0502020204030204" pitchFamily="34" charset="0"/>
                <a:cs typeface="#9Slide03 Arima Madurai Bold" panose="00000800000000000000" pitchFamily="2" charset="0"/>
              </a:rPr>
              <a:t> con? </a:t>
            </a:r>
          </a:p>
        </p:txBody>
      </p:sp>
      <p:graphicFrame>
        <p:nvGraphicFramePr>
          <p:cNvPr id="8" name="Table 9">
            <a:extLst>
              <a:ext uri="{FF2B5EF4-FFF2-40B4-BE49-F238E27FC236}">
                <a16:creationId xmlns:a16="http://schemas.microsoft.com/office/drawing/2014/main" id="{C6E22C86-A7BA-9041-2432-1AA96577053D}"/>
              </a:ext>
            </a:extLst>
          </p:cNvPr>
          <p:cNvGraphicFramePr>
            <a:graphicFrameLocks noGrp="1"/>
          </p:cNvGraphicFramePr>
          <p:nvPr>
            <p:extLst>
              <p:ext uri="{D42A27DB-BD31-4B8C-83A1-F6EECF244321}">
                <p14:modId xmlns:p14="http://schemas.microsoft.com/office/powerpoint/2010/main" val="1352178218"/>
              </p:ext>
            </p:extLst>
          </p:nvPr>
        </p:nvGraphicFramePr>
        <p:xfrm>
          <a:off x="561288" y="2870007"/>
          <a:ext cx="8073426" cy="1371600"/>
        </p:xfrm>
        <a:graphic>
          <a:graphicData uri="http://schemas.openxmlformats.org/drawingml/2006/table">
            <a:tbl>
              <a:tblPr firstRow="1" bandRow="1">
                <a:tableStyleId>{93296810-A885-4BE3-A3E7-6D5BEEA58F35}</a:tableStyleId>
              </a:tblPr>
              <a:tblGrid>
                <a:gridCol w="2203115">
                  <a:extLst>
                    <a:ext uri="{9D8B030D-6E8A-4147-A177-3AD203B41FA5}">
                      <a16:colId xmlns:a16="http://schemas.microsoft.com/office/drawing/2014/main" val="4212897808"/>
                    </a:ext>
                  </a:extLst>
                </a:gridCol>
                <a:gridCol w="2929250">
                  <a:extLst>
                    <a:ext uri="{9D8B030D-6E8A-4147-A177-3AD203B41FA5}">
                      <a16:colId xmlns:a16="http://schemas.microsoft.com/office/drawing/2014/main" val="3739280273"/>
                    </a:ext>
                  </a:extLst>
                </a:gridCol>
                <a:gridCol w="2941061">
                  <a:extLst>
                    <a:ext uri="{9D8B030D-6E8A-4147-A177-3AD203B41FA5}">
                      <a16:colId xmlns:a16="http://schemas.microsoft.com/office/drawing/2014/main" val="2578587660"/>
                    </a:ext>
                  </a:extLst>
                </a:gridCol>
              </a:tblGrid>
              <a:tr h="324220">
                <a:tc>
                  <a:txBody>
                    <a:bodyPr/>
                    <a:lstStyle/>
                    <a:p>
                      <a:pPr algn="ctr"/>
                      <a:r>
                        <a:rPr lang="en-US" sz="1800" dirty="0">
                          <a:solidFill>
                            <a:schemeClr val="tx1"/>
                          </a:solidFill>
                          <a:latin typeface="#9Slide03 AmpleSoft" panose="02000000000000000000" pitchFamily="2" charset="0"/>
                          <a:cs typeface="Times New Roman" panose="02020603050405020304" pitchFamily="18" charset="0"/>
                        </a:rPr>
                        <a:t>Con </a:t>
                      </a:r>
                      <a:r>
                        <a:rPr lang="en-US" sz="1800" dirty="0" err="1">
                          <a:solidFill>
                            <a:schemeClr val="tx1"/>
                          </a:solidFill>
                          <a:latin typeface="#9Slide03 AmpleSoft" panose="02000000000000000000" pitchFamily="2" charset="0"/>
                          <a:cs typeface="Times New Roman" panose="02020603050405020304" pitchFamily="18" charset="0"/>
                        </a:rPr>
                        <a:t>vật</a:t>
                      </a:r>
                      <a:endParaRPr lang="en-US" sz="1800" dirty="0">
                        <a:solidFill>
                          <a:schemeClr val="tx1"/>
                        </a:solidFill>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err="1">
                          <a:solidFill>
                            <a:schemeClr val="tx1"/>
                          </a:solidFill>
                          <a:latin typeface="#9Slide03 AmpleSoft" panose="02000000000000000000" pitchFamily="2" charset="0"/>
                          <a:cs typeface="Times New Roman" panose="02020603050405020304" pitchFamily="18" charset="0"/>
                        </a:rPr>
                        <a:t>Thái</a:t>
                      </a:r>
                      <a:r>
                        <a:rPr lang="en-US" sz="1800" dirty="0">
                          <a:solidFill>
                            <a:schemeClr val="tx1"/>
                          </a:solidFill>
                          <a:latin typeface="#9Slide03 AmpleSoft" panose="02000000000000000000" pitchFamily="2" charset="0"/>
                          <a:cs typeface="Times New Roman" panose="02020603050405020304" pitchFamily="18" charset="0"/>
                        </a:rPr>
                        <a:t> </a:t>
                      </a:r>
                      <a:r>
                        <a:rPr lang="en-US" sz="1800" dirty="0" err="1">
                          <a:solidFill>
                            <a:schemeClr val="tx1"/>
                          </a:solidFill>
                          <a:latin typeface="#9Slide03 AmpleSoft" panose="02000000000000000000" pitchFamily="2" charset="0"/>
                          <a:cs typeface="Times New Roman" panose="02020603050405020304" pitchFamily="18" charset="0"/>
                        </a:rPr>
                        <a:t>độ</a:t>
                      </a:r>
                      <a:endParaRPr lang="en-US" sz="1800" dirty="0">
                        <a:solidFill>
                          <a:schemeClr val="tx1"/>
                        </a:solidFill>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err="1">
                          <a:solidFill>
                            <a:schemeClr val="tx1"/>
                          </a:solidFill>
                          <a:latin typeface="#9Slide03 AmpleSoft" panose="02000000000000000000" pitchFamily="2" charset="0"/>
                          <a:cs typeface="Times New Roman" panose="02020603050405020304" pitchFamily="18" charset="0"/>
                        </a:rPr>
                        <a:t>Nghệ</a:t>
                      </a:r>
                      <a:r>
                        <a:rPr lang="en-US" sz="1800" dirty="0">
                          <a:solidFill>
                            <a:schemeClr val="tx1"/>
                          </a:solidFill>
                          <a:latin typeface="#9Slide03 AmpleSoft" panose="02000000000000000000" pitchFamily="2" charset="0"/>
                          <a:cs typeface="Times New Roman" panose="02020603050405020304" pitchFamily="18" charset="0"/>
                        </a:rPr>
                        <a:t> </a:t>
                      </a:r>
                      <a:r>
                        <a:rPr lang="en-US" sz="1800" dirty="0" err="1">
                          <a:solidFill>
                            <a:schemeClr val="tx1"/>
                          </a:solidFill>
                          <a:latin typeface="#9Slide03 AmpleSoft" panose="02000000000000000000" pitchFamily="2" charset="0"/>
                          <a:cs typeface="Times New Roman" panose="02020603050405020304" pitchFamily="18" charset="0"/>
                        </a:rPr>
                        <a:t>thuật</a:t>
                      </a:r>
                      <a:endParaRPr lang="en-US" sz="1800" dirty="0">
                        <a:solidFill>
                          <a:schemeClr val="tx1"/>
                        </a:solidFill>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760324"/>
                  </a:ext>
                </a:extLst>
              </a:tr>
              <a:tr h="324220">
                <a:tc>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9365659"/>
                  </a:ext>
                </a:extLst>
              </a:tr>
              <a:tr h="324220">
                <a:tc>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92368917"/>
                  </a:ext>
                </a:extLst>
              </a:tr>
              <a:tr h="324220">
                <a:tc>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8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60286074"/>
                  </a:ext>
                </a:extLst>
              </a:tr>
            </a:tbl>
          </a:graphicData>
        </a:graphic>
      </p:graphicFrame>
      <p:sp>
        <p:nvSpPr>
          <p:cNvPr id="9" name="Rectangle 8">
            <a:extLst>
              <a:ext uri="{FF2B5EF4-FFF2-40B4-BE49-F238E27FC236}">
                <a16:creationId xmlns:a16="http://schemas.microsoft.com/office/drawing/2014/main" id="{85D083E7-ED54-470C-80C6-A37AB8992131}"/>
              </a:ext>
            </a:extLst>
          </p:cNvPr>
          <p:cNvSpPr/>
          <p:nvPr/>
        </p:nvSpPr>
        <p:spPr>
          <a:xfrm>
            <a:off x="438327" y="4356570"/>
            <a:ext cx="8299787" cy="389530"/>
          </a:xfrm>
          <a:prstGeom prst="rect">
            <a:avLst/>
          </a:prstGeom>
        </p:spPr>
        <p:txBody>
          <a:bodyPr wrap="square">
            <a:spAutoFit/>
          </a:bodyPr>
          <a:lstStyle/>
          <a:p>
            <a:pPr algn="ctr">
              <a:lnSpc>
                <a:spcPct val="115000"/>
              </a:lnSpc>
            </a:pPr>
            <a:r>
              <a:rPr lang="en-US" sz="1800" dirty="0">
                <a:solidFill>
                  <a:schemeClr val="tx1"/>
                </a:solidFill>
                <a:latin typeface="#9Slide03 Ample" panose="02000000000000000000" pitchFamily="2" charset="0"/>
                <a:ea typeface="Calibri" panose="020F0502020204030204" pitchFamily="34" charset="0"/>
                <a:cs typeface="#9Slide03 Arima Madurai Bold" panose="00000800000000000000" pitchFamily="2" charset="0"/>
                <a:sym typeface="Wingdings" panose="05000000000000000000" pitchFamily="2" charset="2"/>
              </a:rPr>
              <a:t> </a:t>
            </a:r>
            <a:r>
              <a:rPr lang="en-US" sz="1800" dirty="0">
                <a:solidFill>
                  <a:schemeClr val="tx1"/>
                </a:solidFill>
                <a:latin typeface="#9Slide03 Ample" panose="02000000000000000000" pitchFamily="2" charset="0"/>
                <a:ea typeface="Calibri" panose="020F0502020204030204" pitchFamily="34" charset="0"/>
                <a:cs typeface="#9Slide03 Arima Madurai Bold" panose="00000800000000000000" pitchFamily="2" charset="0"/>
              </a:rPr>
              <a:t>………………………………………………………………………………………………………………………</a:t>
            </a:r>
          </a:p>
        </p:txBody>
      </p:sp>
    </p:spTree>
    <p:extLst>
      <p:ext uri="{BB962C8B-B14F-4D97-AF65-F5344CB8AC3E}">
        <p14:creationId xmlns:p14="http://schemas.microsoft.com/office/powerpoint/2010/main" val="4256664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4;p41">
            <a:extLst>
              <a:ext uri="{FF2B5EF4-FFF2-40B4-BE49-F238E27FC236}">
                <a16:creationId xmlns:a16="http://schemas.microsoft.com/office/drawing/2014/main" id="{F55B09C9-636E-BBAB-3051-E439BEB3086B}"/>
              </a:ext>
            </a:extLst>
          </p:cNvPr>
          <p:cNvSpPr txBox="1">
            <a:spLocks noGrp="1"/>
          </p:cNvSpPr>
          <p:nvPr>
            <p:ph type="title"/>
          </p:nvPr>
        </p:nvSpPr>
        <p:spPr>
          <a:xfrm>
            <a:off x="1221458" y="516217"/>
            <a:ext cx="6701084" cy="6397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a:solidFill>
                  <a:schemeClr val="dk2"/>
                </a:solidFill>
                <a:latin typeface="#9Slide03 BoosterNextFYBlack" panose="02000A03000000020004" pitchFamily="2" charset="0"/>
              </a:rPr>
              <a:t>1. </a:t>
            </a:r>
            <a:r>
              <a:rPr lang="en-US" sz="3200" dirty="0" err="1">
                <a:solidFill>
                  <a:schemeClr val="dk2"/>
                </a:solidFill>
                <a:latin typeface="#9Slide03 BoosterNextFYBlack" panose="02000A03000000020004" pitchFamily="2" charset="0"/>
              </a:rPr>
              <a:t>Gấu</a:t>
            </a:r>
            <a:r>
              <a:rPr lang="en-US" sz="3200" dirty="0">
                <a:solidFill>
                  <a:schemeClr val="dk2"/>
                </a:solidFill>
                <a:latin typeface="#9Slide03 BoosterNextFYBlack" panose="02000A03000000020004" pitchFamily="2" charset="0"/>
              </a:rPr>
              <a:t> con </a:t>
            </a:r>
            <a:r>
              <a:rPr lang="en-US" sz="3200" dirty="0" err="1">
                <a:solidFill>
                  <a:schemeClr val="dk2"/>
                </a:solidFill>
                <a:latin typeface="#9Slide03 BoosterNextFYBlack" panose="02000A03000000020004" pitchFamily="2" charset="0"/>
              </a:rPr>
              <a:t>bị</a:t>
            </a:r>
            <a:r>
              <a:rPr lang="en-US" sz="3200" dirty="0">
                <a:solidFill>
                  <a:schemeClr val="dk2"/>
                </a:solidFill>
                <a:latin typeface="#9Slide03 BoosterNextFYBlack" panose="02000A03000000020004" pitchFamily="2" charset="0"/>
              </a:rPr>
              <a:t> </a:t>
            </a:r>
            <a:r>
              <a:rPr lang="en-US" sz="3200" dirty="0" err="1">
                <a:solidFill>
                  <a:schemeClr val="dk2"/>
                </a:solidFill>
                <a:latin typeface="#9Slide03 BoosterNextFYBlack" panose="02000A03000000020004" pitchFamily="2" charset="0"/>
              </a:rPr>
              <a:t>chê</a:t>
            </a:r>
            <a:endParaRPr sz="3200" dirty="0">
              <a:solidFill>
                <a:schemeClr val="dk2"/>
              </a:solidFill>
              <a:latin typeface="#9Slide03 BoosterNextFYBlack" panose="02000A03000000020004" pitchFamily="2" charset="0"/>
            </a:endParaRPr>
          </a:p>
        </p:txBody>
      </p:sp>
      <p:pic>
        <p:nvPicPr>
          <p:cNvPr id="6" name="Picture 5">
            <a:extLst>
              <a:ext uri="{FF2B5EF4-FFF2-40B4-BE49-F238E27FC236}">
                <a16:creationId xmlns:a16="http://schemas.microsoft.com/office/drawing/2014/main" id="{70F87A88-866F-67A2-A8CE-463078C9342D}"/>
              </a:ext>
            </a:extLst>
          </p:cNvPr>
          <p:cNvPicPr>
            <a:picLocks noChangeAspect="1"/>
          </p:cNvPicPr>
          <p:nvPr/>
        </p:nvPicPr>
        <p:blipFill>
          <a:blip r:embed="rId3"/>
          <a:stretch>
            <a:fillRect/>
          </a:stretch>
        </p:blipFill>
        <p:spPr>
          <a:xfrm>
            <a:off x="161583" y="1492369"/>
            <a:ext cx="2959651" cy="2959651"/>
          </a:xfrm>
          <a:prstGeom prst="rect">
            <a:avLst/>
          </a:prstGeom>
        </p:spPr>
      </p:pic>
      <p:pic>
        <p:nvPicPr>
          <p:cNvPr id="7" name="Picture 6">
            <a:extLst>
              <a:ext uri="{FF2B5EF4-FFF2-40B4-BE49-F238E27FC236}">
                <a16:creationId xmlns:a16="http://schemas.microsoft.com/office/drawing/2014/main" id="{4BF15BB6-03E4-EE0A-64F9-4D839AEBC728}"/>
              </a:ext>
            </a:extLst>
          </p:cNvPr>
          <p:cNvPicPr>
            <a:picLocks noChangeAspect="1"/>
          </p:cNvPicPr>
          <p:nvPr/>
        </p:nvPicPr>
        <p:blipFill rotWithShape="1">
          <a:blip r:embed="rId4"/>
          <a:srcRect t="26958"/>
          <a:stretch/>
        </p:blipFill>
        <p:spPr>
          <a:xfrm>
            <a:off x="3121234" y="2480104"/>
            <a:ext cx="786984" cy="574828"/>
          </a:xfrm>
          <a:prstGeom prst="rect">
            <a:avLst/>
          </a:prstGeom>
        </p:spPr>
      </p:pic>
      <p:sp>
        <p:nvSpPr>
          <p:cNvPr id="8" name="TextBox 7">
            <a:extLst>
              <a:ext uri="{FF2B5EF4-FFF2-40B4-BE49-F238E27FC236}">
                <a16:creationId xmlns:a16="http://schemas.microsoft.com/office/drawing/2014/main" id="{B4CF64B5-63C9-F0A0-6178-80E0C3B495D8}"/>
              </a:ext>
            </a:extLst>
          </p:cNvPr>
          <p:cNvSpPr txBox="1"/>
          <p:nvPr/>
        </p:nvSpPr>
        <p:spPr>
          <a:xfrm flipH="1">
            <a:off x="3337857" y="1492369"/>
            <a:ext cx="4212235" cy="523220"/>
          </a:xfrm>
          <a:prstGeom prst="rect">
            <a:avLst/>
          </a:prstGeom>
          <a:noFill/>
        </p:spPr>
        <p:txBody>
          <a:bodyPr wrap="square" rtlCol="0">
            <a:spAutoFit/>
          </a:bodyPr>
          <a:lstStyle/>
          <a:p>
            <a:pPr algn="just"/>
            <a:r>
              <a:rPr lang="en-US" sz="2800" dirty="0">
                <a:solidFill>
                  <a:srgbClr val="0070C0"/>
                </a:solidFill>
                <a:latin typeface="#9Slide03 Ample" panose="02000000000000000000" pitchFamily="2" charset="0"/>
              </a:rPr>
              <a:t>a/ Hoàn </a:t>
            </a:r>
            <a:r>
              <a:rPr lang="en-US" sz="2800" dirty="0" err="1">
                <a:solidFill>
                  <a:srgbClr val="0070C0"/>
                </a:solidFill>
                <a:latin typeface="#9Slide03 Ample" panose="02000000000000000000" pitchFamily="2" charset="0"/>
              </a:rPr>
              <a:t>cảnh</a:t>
            </a:r>
            <a:r>
              <a:rPr lang="en-US" sz="2800" dirty="0">
                <a:solidFill>
                  <a:srgbClr val="0070C0"/>
                </a:solidFill>
                <a:latin typeface="#9Slide03 Ample" panose="02000000000000000000" pitchFamily="2" charset="0"/>
              </a:rPr>
              <a:t> </a:t>
            </a:r>
            <a:r>
              <a:rPr lang="en-US" sz="2800" dirty="0" err="1">
                <a:solidFill>
                  <a:srgbClr val="0070C0"/>
                </a:solidFill>
                <a:latin typeface="#9Slide03 Ample" panose="02000000000000000000" pitchFamily="2" charset="0"/>
              </a:rPr>
              <a:t>gặp</a:t>
            </a:r>
            <a:r>
              <a:rPr lang="en-US" sz="2800" dirty="0">
                <a:solidFill>
                  <a:srgbClr val="0070C0"/>
                </a:solidFill>
                <a:latin typeface="#9Slide03 Ample" panose="02000000000000000000" pitchFamily="2" charset="0"/>
              </a:rPr>
              <a:t> </a:t>
            </a:r>
            <a:r>
              <a:rPr lang="en-US" sz="2800" dirty="0" err="1">
                <a:solidFill>
                  <a:srgbClr val="0070C0"/>
                </a:solidFill>
                <a:latin typeface="#9Slide03 Ample" panose="02000000000000000000" pitchFamily="2" charset="0"/>
              </a:rPr>
              <a:t>gỡ</a:t>
            </a:r>
            <a:endParaRPr lang="en-US" sz="2800" dirty="0">
              <a:solidFill>
                <a:srgbClr val="0070C0"/>
              </a:solidFill>
              <a:latin typeface="#9Slide03 Ample" panose="02000000000000000000" pitchFamily="2" charset="0"/>
            </a:endParaRPr>
          </a:p>
        </p:txBody>
      </p:sp>
      <p:sp>
        <p:nvSpPr>
          <p:cNvPr id="9" name="TextBox 8">
            <a:extLst>
              <a:ext uri="{FF2B5EF4-FFF2-40B4-BE49-F238E27FC236}">
                <a16:creationId xmlns:a16="http://schemas.microsoft.com/office/drawing/2014/main" id="{8BF6B773-8E41-9D12-49DD-060F931AF195}"/>
              </a:ext>
            </a:extLst>
          </p:cNvPr>
          <p:cNvSpPr txBox="1"/>
          <p:nvPr/>
        </p:nvSpPr>
        <p:spPr>
          <a:xfrm>
            <a:off x="3908218" y="2352020"/>
            <a:ext cx="4552265" cy="830997"/>
          </a:xfrm>
          <a:prstGeom prst="rect">
            <a:avLst/>
          </a:prstGeom>
          <a:noFill/>
        </p:spPr>
        <p:txBody>
          <a:bodyPr wrap="square">
            <a:spAutoFit/>
          </a:bodyPr>
          <a:lstStyle/>
          <a:p>
            <a:pPr algn="just"/>
            <a:r>
              <a:rPr lang="en-US" sz="2400" dirty="0" err="1">
                <a:latin typeface="#9Slide03 AmpleSoft" panose="02000000000000000000" pitchFamily="2" charset="0"/>
              </a:rPr>
              <a:t>Gấu</a:t>
            </a:r>
            <a:r>
              <a:rPr lang="en-US" sz="2400" dirty="0">
                <a:latin typeface="#9Slide03 AmpleSoft" panose="02000000000000000000" pitchFamily="2" charset="0"/>
              </a:rPr>
              <a:t> con </a:t>
            </a:r>
            <a:r>
              <a:rPr lang="en-US" sz="2400" dirty="0" err="1">
                <a:latin typeface="#9Slide03 AmpleSoft" panose="02000000000000000000" pitchFamily="2" charset="0"/>
              </a:rPr>
              <a:t>đi</a:t>
            </a:r>
            <a:r>
              <a:rPr lang="en-US" sz="2400" dirty="0">
                <a:latin typeface="#9Slide03 AmpleSoft" panose="02000000000000000000" pitchFamily="2" charset="0"/>
              </a:rPr>
              <a:t> </a:t>
            </a:r>
            <a:r>
              <a:rPr lang="en-US" sz="2400" dirty="0" err="1">
                <a:latin typeface="#9Slide03 AmpleSoft" panose="02000000000000000000" pitchFamily="2" charset="0"/>
              </a:rPr>
              <a:t>dạo</a:t>
            </a:r>
            <a:r>
              <a:rPr lang="en-US" sz="2400" dirty="0">
                <a:latin typeface="#9Slide03 AmpleSoft" panose="02000000000000000000" pitchFamily="2" charset="0"/>
              </a:rPr>
              <a:t> </a:t>
            </a:r>
            <a:r>
              <a:rPr lang="en-US" sz="2400" dirty="0" err="1">
                <a:latin typeface="#9Slide03 AmpleSoft" panose="02000000000000000000" pitchFamily="2" charset="0"/>
              </a:rPr>
              <a:t>trong</a:t>
            </a:r>
            <a:r>
              <a:rPr lang="en-US" sz="2400" dirty="0">
                <a:latin typeface="#9Slide03 AmpleSoft" panose="02000000000000000000" pitchFamily="2" charset="0"/>
              </a:rPr>
              <a:t> </a:t>
            </a:r>
            <a:r>
              <a:rPr lang="en-US" sz="2400" dirty="0" err="1">
                <a:latin typeface="#9Slide03 AmpleSoft" panose="02000000000000000000" pitchFamily="2" charset="0"/>
              </a:rPr>
              <a:t>rừng</a:t>
            </a:r>
            <a:r>
              <a:rPr lang="en-US" sz="2400" dirty="0">
                <a:latin typeface="#9Slide03 AmpleSoft" panose="02000000000000000000" pitchFamily="2" charset="0"/>
              </a:rPr>
              <a:t> </a:t>
            </a:r>
            <a:r>
              <a:rPr lang="en-US" sz="2400" dirty="0" err="1">
                <a:latin typeface="#9Slide03 AmpleSoft" panose="02000000000000000000" pitchFamily="2" charset="0"/>
              </a:rPr>
              <a:t>nhỏ</a:t>
            </a:r>
            <a:r>
              <a:rPr lang="en-US" sz="2400" dirty="0">
                <a:latin typeface="#9Slide03 AmpleSoft" panose="02000000000000000000" pitchFamily="2" charset="0"/>
              </a:rPr>
              <a:t>, </a:t>
            </a:r>
            <a:r>
              <a:rPr lang="en-US" sz="2400" dirty="0" err="1">
                <a:latin typeface="#9Slide03 AmpleSoft" panose="02000000000000000000" pitchFamily="2" charset="0"/>
              </a:rPr>
              <a:t>nhặt</a:t>
            </a:r>
            <a:r>
              <a:rPr lang="en-US" sz="2400" dirty="0">
                <a:latin typeface="#9Slide03 AmpleSoft" panose="02000000000000000000" pitchFamily="2" charset="0"/>
              </a:rPr>
              <a:t> </a:t>
            </a:r>
            <a:r>
              <a:rPr lang="en-US" sz="2400" dirty="0" err="1">
                <a:latin typeface="#9Slide03 AmpleSoft" panose="02000000000000000000" pitchFamily="2" charset="0"/>
              </a:rPr>
              <a:t>những</a:t>
            </a:r>
            <a:r>
              <a:rPr lang="en-US" sz="2400" dirty="0">
                <a:latin typeface="#9Slide03 AmpleSoft" panose="02000000000000000000" pitchFamily="2" charset="0"/>
              </a:rPr>
              <a:t> </a:t>
            </a:r>
            <a:r>
              <a:rPr lang="en-US" sz="2400" dirty="0" err="1">
                <a:latin typeface="#9Slide03 AmpleSoft" panose="02000000000000000000" pitchFamily="2" charset="0"/>
              </a:rPr>
              <a:t>quả</a:t>
            </a:r>
            <a:r>
              <a:rPr lang="en-US" sz="2400" dirty="0">
                <a:latin typeface="#9Slide03 AmpleSoft" panose="02000000000000000000" pitchFamily="2" charset="0"/>
              </a:rPr>
              <a:t> </a:t>
            </a:r>
            <a:r>
              <a:rPr lang="en-US" sz="2400" dirty="0" err="1">
                <a:latin typeface="#9Slide03 AmpleSoft" panose="02000000000000000000" pitchFamily="2" charset="0"/>
              </a:rPr>
              <a:t>thông</a:t>
            </a:r>
            <a:r>
              <a:rPr lang="en-US" sz="2400" dirty="0">
                <a:latin typeface="#9Slide03 AmpleSoft" panose="02000000000000000000" pitchFamily="2" charset="0"/>
              </a:rPr>
              <a:t>.</a:t>
            </a:r>
          </a:p>
        </p:txBody>
      </p:sp>
      <p:sp>
        <p:nvSpPr>
          <p:cNvPr id="10" name="Rectangle 9">
            <a:extLst>
              <a:ext uri="{FF2B5EF4-FFF2-40B4-BE49-F238E27FC236}">
                <a16:creationId xmlns:a16="http://schemas.microsoft.com/office/drawing/2014/main" id="{582AA029-4594-9B31-5854-578CE75BA2C7}"/>
              </a:ext>
            </a:extLst>
          </p:cNvPr>
          <p:cNvSpPr/>
          <p:nvPr/>
        </p:nvSpPr>
        <p:spPr>
          <a:xfrm>
            <a:off x="3908218" y="3525341"/>
            <a:ext cx="4552265" cy="913776"/>
          </a:xfrm>
          <a:prstGeom prst="rect">
            <a:avLst/>
          </a:prstGeom>
        </p:spPr>
        <p:txBody>
          <a:bodyPr wrap="square">
            <a:spAutoFit/>
          </a:bodyPr>
          <a:lstStyle/>
          <a:p>
            <a:pPr algn="just">
              <a:lnSpc>
                <a:spcPct val="115000"/>
              </a:lnSpc>
            </a:pPr>
            <a:r>
              <a:rPr lang="en-US" sz="2400" dirty="0" err="1">
                <a:latin typeface="#9Slide03 AmpleSoft" panose="02000000000000000000" pitchFamily="2" charset="0"/>
                <a:ea typeface="Calibri" panose="020F0502020204030204" pitchFamily="34" charset="0"/>
                <a:cs typeface="Times New Roman" panose="02020603050405020304" pitchFamily="18" charset="0"/>
              </a:rPr>
              <a:t>Đột</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nhiên</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bị</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một</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quả</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thông</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rụng</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vào</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đầu</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vấp</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chân</a:t>
            </a:r>
            <a:r>
              <a:rPr lang="en-US" sz="2400" dirty="0">
                <a:latin typeface="#9Slide03 AmpleSoft" panose="02000000000000000000" pitchFamily="2" charset="0"/>
                <a:ea typeface="Calibri" panose="020F0502020204030204" pitchFamily="34" charset="0"/>
                <a:cs typeface="Times New Roman" panose="02020603050405020304" pitchFamily="18" charset="0"/>
              </a:rPr>
              <a:t> </a:t>
            </a:r>
            <a:r>
              <a:rPr lang="en-US" sz="2400" dirty="0" err="1">
                <a:latin typeface="#9Slide03 AmpleSoft" panose="02000000000000000000" pitchFamily="2" charset="0"/>
                <a:ea typeface="Calibri" panose="020F0502020204030204" pitchFamily="34" charset="0"/>
                <a:cs typeface="Times New Roman" panose="02020603050405020304" pitchFamily="18" charset="0"/>
              </a:rPr>
              <a:t>ngã</a:t>
            </a:r>
            <a:r>
              <a:rPr lang="en-US" sz="2400" dirty="0">
                <a:latin typeface="#9Slide03 AmpleSoft" panose="02000000000000000000" pitchFamily="2" charset="0"/>
                <a:ea typeface="Calibri" panose="020F0502020204030204" pitchFamily="34" charset="0"/>
                <a:cs typeface="Times New Roman" panose="02020603050405020304" pitchFamily="18" charset="0"/>
              </a:rPr>
              <a:t>.</a:t>
            </a:r>
          </a:p>
        </p:txBody>
      </p:sp>
      <p:pic>
        <p:nvPicPr>
          <p:cNvPr id="11" name="Picture 10">
            <a:extLst>
              <a:ext uri="{FF2B5EF4-FFF2-40B4-BE49-F238E27FC236}">
                <a16:creationId xmlns:a16="http://schemas.microsoft.com/office/drawing/2014/main" id="{F9502174-2A58-FDD7-09A6-DDA91CD4DF05}"/>
              </a:ext>
            </a:extLst>
          </p:cNvPr>
          <p:cNvPicPr>
            <a:picLocks noChangeAspect="1"/>
          </p:cNvPicPr>
          <p:nvPr/>
        </p:nvPicPr>
        <p:blipFill rotWithShape="1">
          <a:blip r:embed="rId4"/>
          <a:srcRect t="26958"/>
          <a:stretch/>
        </p:blipFill>
        <p:spPr>
          <a:xfrm>
            <a:off x="3121234" y="3694815"/>
            <a:ext cx="786984" cy="574828"/>
          </a:xfrm>
          <a:prstGeom prst="rect">
            <a:avLst/>
          </a:prstGeom>
        </p:spPr>
      </p:pic>
    </p:spTree>
    <p:extLst>
      <p:ext uri="{BB962C8B-B14F-4D97-AF65-F5344CB8AC3E}">
        <p14:creationId xmlns:p14="http://schemas.microsoft.com/office/powerpoint/2010/main" val="89351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par>
                                <p:cTn id="26" presetID="14" presetClass="entr" presetSubtype="1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4;p41">
            <a:extLst>
              <a:ext uri="{FF2B5EF4-FFF2-40B4-BE49-F238E27FC236}">
                <a16:creationId xmlns:a16="http://schemas.microsoft.com/office/drawing/2014/main" id="{F55B09C9-636E-BBAB-3051-E439BEB3086B}"/>
              </a:ext>
            </a:extLst>
          </p:cNvPr>
          <p:cNvSpPr txBox="1">
            <a:spLocks noGrp="1"/>
          </p:cNvSpPr>
          <p:nvPr>
            <p:ph type="title"/>
          </p:nvPr>
        </p:nvSpPr>
        <p:spPr>
          <a:xfrm>
            <a:off x="1108170" y="482884"/>
            <a:ext cx="6701084" cy="6397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dk2"/>
                </a:solidFill>
                <a:latin typeface="#9Slide03 BoosterNextFYBlack" panose="02000A03000000020004" pitchFamily="2" charset="0"/>
              </a:rPr>
              <a:t>1. </a:t>
            </a:r>
            <a:r>
              <a:rPr lang="en-US" sz="2800" dirty="0" err="1">
                <a:solidFill>
                  <a:schemeClr val="dk2"/>
                </a:solidFill>
                <a:latin typeface="#9Slide03 BoosterNextFYBlack" panose="02000A03000000020004" pitchFamily="2" charset="0"/>
              </a:rPr>
              <a:t>Gấu</a:t>
            </a:r>
            <a:r>
              <a:rPr lang="en-US" sz="2800" dirty="0">
                <a:solidFill>
                  <a:schemeClr val="dk2"/>
                </a:solidFill>
                <a:latin typeface="#9Slide03 BoosterNextFYBlack" panose="02000A03000000020004" pitchFamily="2" charset="0"/>
              </a:rPr>
              <a:t> con </a:t>
            </a:r>
            <a:r>
              <a:rPr lang="en-US" sz="2800" dirty="0" err="1">
                <a:solidFill>
                  <a:schemeClr val="dk2"/>
                </a:solidFill>
                <a:latin typeface="#9Slide03 BoosterNextFYBlack" panose="02000A03000000020004" pitchFamily="2" charset="0"/>
              </a:rPr>
              <a:t>bị</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chê</a:t>
            </a:r>
            <a:endParaRPr sz="2800" dirty="0">
              <a:solidFill>
                <a:schemeClr val="dk2"/>
              </a:solidFill>
              <a:latin typeface="#9Slide03 BoosterNextFYBlack" panose="02000A03000000020004" pitchFamily="2" charset="0"/>
            </a:endParaRPr>
          </a:p>
        </p:txBody>
      </p:sp>
      <p:pic>
        <p:nvPicPr>
          <p:cNvPr id="6" name="Picture 5">
            <a:extLst>
              <a:ext uri="{FF2B5EF4-FFF2-40B4-BE49-F238E27FC236}">
                <a16:creationId xmlns:a16="http://schemas.microsoft.com/office/drawing/2014/main" id="{70F87A88-866F-67A2-A8CE-463078C9342D}"/>
              </a:ext>
            </a:extLst>
          </p:cNvPr>
          <p:cNvPicPr>
            <a:picLocks noChangeAspect="1"/>
          </p:cNvPicPr>
          <p:nvPr/>
        </p:nvPicPr>
        <p:blipFill>
          <a:blip r:embed="rId3"/>
          <a:stretch>
            <a:fillRect/>
          </a:stretch>
        </p:blipFill>
        <p:spPr>
          <a:xfrm>
            <a:off x="46690" y="1091924"/>
            <a:ext cx="2959651" cy="2959651"/>
          </a:xfrm>
          <a:prstGeom prst="rect">
            <a:avLst/>
          </a:prstGeom>
        </p:spPr>
      </p:pic>
      <p:sp>
        <p:nvSpPr>
          <p:cNvPr id="8" name="TextBox 7">
            <a:extLst>
              <a:ext uri="{FF2B5EF4-FFF2-40B4-BE49-F238E27FC236}">
                <a16:creationId xmlns:a16="http://schemas.microsoft.com/office/drawing/2014/main" id="{B4CF64B5-63C9-F0A0-6178-80E0C3B495D8}"/>
              </a:ext>
            </a:extLst>
          </p:cNvPr>
          <p:cNvSpPr txBox="1"/>
          <p:nvPr/>
        </p:nvSpPr>
        <p:spPr>
          <a:xfrm flipH="1">
            <a:off x="3007946" y="1235755"/>
            <a:ext cx="6089364" cy="461665"/>
          </a:xfrm>
          <a:prstGeom prst="rect">
            <a:avLst/>
          </a:prstGeom>
          <a:noFill/>
        </p:spPr>
        <p:txBody>
          <a:bodyPr wrap="square" rtlCol="0">
            <a:spAutoFit/>
          </a:bodyPr>
          <a:lstStyle/>
          <a:p>
            <a:pPr algn="just"/>
            <a:r>
              <a:rPr lang="en-US" sz="2400" dirty="0">
                <a:solidFill>
                  <a:srgbClr val="0070C0"/>
                </a:solidFill>
                <a:latin typeface="#9Slide03 Ample" panose="02000000000000000000" pitchFamily="2" charset="0"/>
              </a:rPr>
              <a:t>b/ Thái </a:t>
            </a:r>
            <a:r>
              <a:rPr lang="en-US" sz="2400" dirty="0" err="1">
                <a:solidFill>
                  <a:srgbClr val="0070C0"/>
                </a:solidFill>
                <a:latin typeface="#9Slide03 Ample" panose="02000000000000000000" pitchFamily="2" charset="0"/>
              </a:rPr>
              <a:t>độ</a:t>
            </a:r>
            <a:r>
              <a:rPr lang="en-US" sz="2400" dirty="0">
                <a:solidFill>
                  <a:srgbClr val="0070C0"/>
                </a:solidFill>
                <a:latin typeface="#9Slide03 Ample" panose="02000000000000000000" pitchFamily="2" charset="0"/>
              </a:rPr>
              <a:t> </a:t>
            </a:r>
            <a:r>
              <a:rPr lang="en-US" sz="2400" dirty="0" err="1">
                <a:solidFill>
                  <a:srgbClr val="0070C0"/>
                </a:solidFill>
                <a:latin typeface="#9Slide03 Ample" panose="02000000000000000000" pitchFamily="2" charset="0"/>
              </a:rPr>
              <a:t>của</a:t>
            </a:r>
            <a:r>
              <a:rPr lang="en-US" sz="2400" dirty="0">
                <a:solidFill>
                  <a:srgbClr val="0070C0"/>
                </a:solidFill>
                <a:latin typeface="#9Slide03 Ample" panose="02000000000000000000" pitchFamily="2" charset="0"/>
              </a:rPr>
              <a:t> </a:t>
            </a:r>
            <a:r>
              <a:rPr lang="en-US" sz="2400" dirty="0" err="1">
                <a:solidFill>
                  <a:srgbClr val="0070C0"/>
                </a:solidFill>
                <a:latin typeface="#9Slide03 Ample" panose="02000000000000000000" pitchFamily="2" charset="0"/>
              </a:rPr>
              <a:t>các</a:t>
            </a:r>
            <a:r>
              <a:rPr lang="en-US" sz="2400" dirty="0">
                <a:solidFill>
                  <a:srgbClr val="0070C0"/>
                </a:solidFill>
                <a:latin typeface="#9Slide03 Ample" panose="02000000000000000000" pitchFamily="2" charset="0"/>
              </a:rPr>
              <a:t> con </a:t>
            </a:r>
            <a:r>
              <a:rPr lang="en-US" sz="2400" dirty="0" err="1">
                <a:solidFill>
                  <a:srgbClr val="0070C0"/>
                </a:solidFill>
                <a:latin typeface="#9Slide03 Ample" panose="02000000000000000000" pitchFamily="2" charset="0"/>
              </a:rPr>
              <a:t>vật</a:t>
            </a:r>
            <a:r>
              <a:rPr lang="en-US" sz="2400" dirty="0">
                <a:solidFill>
                  <a:srgbClr val="0070C0"/>
                </a:solidFill>
                <a:latin typeface="#9Slide03 Ample" panose="02000000000000000000" pitchFamily="2" charset="0"/>
              </a:rPr>
              <a:t> </a:t>
            </a:r>
            <a:r>
              <a:rPr lang="en-US" sz="2400" dirty="0" err="1">
                <a:solidFill>
                  <a:srgbClr val="0070C0"/>
                </a:solidFill>
                <a:latin typeface="#9Slide03 Ample" panose="02000000000000000000" pitchFamily="2" charset="0"/>
              </a:rPr>
              <a:t>với</a:t>
            </a:r>
            <a:r>
              <a:rPr lang="en-US" sz="2400" dirty="0">
                <a:solidFill>
                  <a:srgbClr val="0070C0"/>
                </a:solidFill>
                <a:latin typeface="#9Slide03 Ample" panose="02000000000000000000" pitchFamily="2" charset="0"/>
              </a:rPr>
              <a:t> </a:t>
            </a:r>
            <a:r>
              <a:rPr lang="en-US" sz="2400" dirty="0" err="1">
                <a:solidFill>
                  <a:srgbClr val="0070C0"/>
                </a:solidFill>
                <a:latin typeface="#9Slide03 Ample" panose="02000000000000000000" pitchFamily="2" charset="0"/>
              </a:rPr>
              <a:t>gấu</a:t>
            </a:r>
            <a:r>
              <a:rPr lang="en-US" sz="2400" dirty="0">
                <a:solidFill>
                  <a:srgbClr val="0070C0"/>
                </a:solidFill>
                <a:latin typeface="#9Slide03 Ample" panose="02000000000000000000" pitchFamily="2" charset="0"/>
              </a:rPr>
              <a:t> con</a:t>
            </a:r>
          </a:p>
        </p:txBody>
      </p:sp>
      <p:graphicFrame>
        <p:nvGraphicFramePr>
          <p:cNvPr id="2" name="Table 9">
            <a:extLst>
              <a:ext uri="{FF2B5EF4-FFF2-40B4-BE49-F238E27FC236}">
                <a16:creationId xmlns:a16="http://schemas.microsoft.com/office/drawing/2014/main" id="{D49E0A0C-D987-F22F-2485-8F20594FEC6A}"/>
              </a:ext>
            </a:extLst>
          </p:cNvPr>
          <p:cNvGraphicFramePr>
            <a:graphicFrameLocks noGrp="1"/>
          </p:cNvGraphicFramePr>
          <p:nvPr>
            <p:extLst>
              <p:ext uri="{D42A27DB-BD31-4B8C-83A1-F6EECF244321}">
                <p14:modId xmlns:p14="http://schemas.microsoft.com/office/powerpoint/2010/main" val="3263092904"/>
              </p:ext>
            </p:extLst>
          </p:nvPr>
        </p:nvGraphicFramePr>
        <p:xfrm>
          <a:off x="3119293" y="1970585"/>
          <a:ext cx="5531093" cy="2071560"/>
        </p:xfrm>
        <a:graphic>
          <a:graphicData uri="http://schemas.openxmlformats.org/drawingml/2006/table">
            <a:tbl>
              <a:tblPr firstRow="1" bandRow="1">
                <a:tableStyleId>{93296810-A885-4BE3-A3E7-6D5BEEA58F35}</a:tableStyleId>
              </a:tblPr>
              <a:tblGrid>
                <a:gridCol w="1509351">
                  <a:extLst>
                    <a:ext uri="{9D8B030D-6E8A-4147-A177-3AD203B41FA5}">
                      <a16:colId xmlns:a16="http://schemas.microsoft.com/office/drawing/2014/main" val="4212897808"/>
                    </a:ext>
                  </a:extLst>
                </a:gridCol>
                <a:gridCol w="2006825">
                  <a:extLst>
                    <a:ext uri="{9D8B030D-6E8A-4147-A177-3AD203B41FA5}">
                      <a16:colId xmlns:a16="http://schemas.microsoft.com/office/drawing/2014/main" val="3739280273"/>
                    </a:ext>
                  </a:extLst>
                </a:gridCol>
                <a:gridCol w="2014917">
                  <a:extLst>
                    <a:ext uri="{9D8B030D-6E8A-4147-A177-3AD203B41FA5}">
                      <a16:colId xmlns:a16="http://schemas.microsoft.com/office/drawing/2014/main" val="2578587660"/>
                    </a:ext>
                  </a:extLst>
                </a:gridCol>
              </a:tblGrid>
              <a:tr h="517890">
                <a:tc>
                  <a:txBody>
                    <a:bodyPr/>
                    <a:lstStyle/>
                    <a:p>
                      <a:pPr algn="ctr"/>
                      <a:r>
                        <a:rPr lang="en-US" sz="2100" dirty="0">
                          <a:solidFill>
                            <a:schemeClr val="tx1"/>
                          </a:solidFill>
                          <a:latin typeface="#9Slide03 AmpleSoft" panose="02000000000000000000" pitchFamily="2" charset="0"/>
                          <a:cs typeface="Times New Roman" panose="02020603050405020304" pitchFamily="18" charset="0"/>
                        </a:rPr>
                        <a:t>Con </a:t>
                      </a:r>
                      <a:r>
                        <a:rPr lang="en-US" sz="2100" dirty="0" err="1">
                          <a:solidFill>
                            <a:schemeClr val="tx1"/>
                          </a:solidFill>
                          <a:latin typeface="#9Slide03 AmpleSoft" panose="02000000000000000000" pitchFamily="2" charset="0"/>
                          <a:cs typeface="Times New Roman" panose="02020603050405020304" pitchFamily="18" charset="0"/>
                        </a:rPr>
                        <a:t>vật</a:t>
                      </a:r>
                      <a:endParaRPr lang="en-US" sz="2100" dirty="0">
                        <a:solidFill>
                          <a:schemeClr val="tx1"/>
                        </a:solidFill>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dirty="0" err="1">
                          <a:solidFill>
                            <a:schemeClr val="tx1"/>
                          </a:solidFill>
                          <a:latin typeface="#9Slide03 AmpleSoft" panose="02000000000000000000" pitchFamily="2" charset="0"/>
                          <a:cs typeface="Times New Roman" panose="02020603050405020304" pitchFamily="18" charset="0"/>
                        </a:rPr>
                        <a:t>Thái</a:t>
                      </a:r>
                      <a:r>
                        <a:rPr lang="en-US" sz="2100" dirty="0">
                          <a:solidFill>
                            <a:schemeClr val="tx1"/>
                          </a:solidFill>
                          <a:latin typeface="#9Slide03 AmpleSoft" panose="02000000000000000000" pitchFamily="2" charset="0"/>
                          <a:cs typeface="Times New Roman" panose="02020603050405020304" pitchFamily="18" charset="0"/>
                        </a:rPr>
                        <a:t> </a:t>
                      </a:r>
                      <a:r>
                        <a:rPr lang="en-US" sz="2100" dirty="0" err="1">
                          <a:solidFill>
                            <a:schemeClr val="tx1"/>
                          </a:solidFill>
                          <a:latin typeface="#9Slide03 AmpleSoft" panose="02000000000000000000" pitchFamily="2" charset="0"/>
                          <a:cs typeface="Times New Roman" panose="02020603050405020304" pitchFamily="18" charset="0"/>
                        </a:rPr>
                        <a:t>độ</a:t>
                      </a:r>
                      <a:endParaRPr lang="en-US" sz="2100" dirty="0">
                        <a:solidFill>
                          <a:schemeClr val="tx1"/>
                        </a:solidFill>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dirty="0" err="1">
                          <a:solidFill>
                            <a:schemeClr val="tx1"/>
                          </a:solidFill>
                          <a:latin typeface="#9Slide03 AmpleSoft" panose="02000000000000000000" pitchFamily="2" charset="0"/>
                          <a:cs typeface="Times New Roman" panose="02020603050405020304" pitchFamily="18" charset="0"/>
                        </a:rPr>
                        <a:t>Nghệ</a:t>
                      </a:r>
                      <a:r>
                        <a:rPr lang="en-US" sz="2100" dirty="0">
                          <a:solidFill>
                            <a:schemeClr val="tx1"/>
                          </a:solidFill>
                          <a:latin typeface="#9Slide03 AmpleSoft" panose="02000000000000000000" pitchFamily="2" charset="0"/>
                          <a:cs typeface="Times New Roman" panose="02020603050405020304" pitchFamily="18" charset="0"/>
                        </a:rPr>
                        <a:t> </a:t>
                      </a:r>
                      <a:r>
                        <a:rPr lang="en-US" sz="2100" dirty="0" err="1">
                          <a:solidFill>
                            <a:schemeClr val="tx1"/>
                          </a:solidFill>
                          <a:latin typeface="#9Slide03 AmpleSoft" panose="02000000000000000000" pitchFamily="2" charset="0"/>
                          <a:cs typeface="Times New Roman" panose="02020603050405020304" pitchFamily="18" charset="0"/>
                        </a:rPr>
                        <a:t>thuật</a:t>
                      </a:r>
                      <a:endParaRPr lang="en-US" sz="2100" dirty="0">
                        <a:solidFill>
                          <a:schemeClr val="tx1"/>
                        </a:solidFill>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760324"/>
                  </a:ext>
                </a:extLst>
              </a:tr>
              <a:tr h="517890">
                <a:tc>
                  <a:txBody>
                    <a:bodyPr/>
                    <a:lstStyle/>
                    <a:p>
                      <a:r>
                        <a:rPr lang="en-US" sz="2100" dirty="0">
                          <a:latin typeface="#9Slide03 AmpleSoft" panose="02000000000000000000" pitchFamily="2" charset="0"/>
                          <a:cs typeface="Times New Roman" panose="02020603050405020304" pitchFamily="18" charset="0"/>
                        </a:rPr>
                        <a:t>Con </a:t>
                      </a:r>
                      <a:r>
                        <a:rPr lang="en-US" sz="2100" dirty="0" err="1">
                          <a:latin typeface="#9Slide03 AmpleSoft" panose="02000000000000000000" pitchFamily="2" charset="0"/>
                          <a:cs typeface="Times New Roman" panose="02020603050405020304" pitchFamily="18" charset="0"/>
                        </a:rPr>
                        <a:t>sáo</a:t>
                      </a:r>
                      <a:endParaRPr lang="en-US" sz="21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err="1">
                          <a:latin typeface="#9Slide03 AmpleSoft" panose="02000000000000000000" pitchFamily="2" charset="0"/>
                          <a:cs typeface="Times New Roman" panose="02020603050405020304" pitchFamily="18" charset="0"/>
                        </a:rPr>
                        <a:t>Hét</a:t>
                      </a:r>
                      <a:r>
                        <a:rPr lang="en-US" sz="2100" dirty="0">
                          <a:latin typeface="#9Slide03 AmpleSoft" panose="02000000000000000000" pitchFamily="2" charset="0"/>
                          <a:cs typeface="Times New Roman" panose="02020603050405020304" pitchFamily="18" charset="0"/>
                        </a:rPr>
                        <a:t> to, </a:t>
                      </a:r>
                      <a:r>
                        <a:rPr lang="en-US" sz="2100" dirty="0" err="1">
                          <a:latin typeface="#9Slide03 AmpleSoft" panose="02000000000000000000" pitchFamily="2" charset="0"/>
                          <a:cs typeface="Times New Roman" panose="02020603050405020304" pitchFamily="18" charset="0"/>
                        </a:rPr>
                        <a:t>trêu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trọc</a:t>
                      </a:r>
                      <a:endParaRPr lang="en-US" sz="21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Nhân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hóa</a:t>
                      </a:r>
                      <a:endParaRPr lang="en-US" sz="2100" dirty="0">
                        <a:latin typeface="#9Slide03 AmpleSoft" panose="02000000000000000000" pitchFamily="2" charset="0"/>
                        <a:cs typeface="Times New Roman" panose="02020603050405020304" pitchFamily="18" charset="0"/>
                      </a:endParaRPr>
                    </a:p>
                    <a:p>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Điệp</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ngữ</a:t>
                      </a:r>
                      <a:endParaRPr lang="en-US" sz="2100" dirty="0">
                        <a:latin typeface="#9Slide03 AmpleSoft" panose="02000000000000000000" pitchFamily="2" charset="0"/>
                        <a:cs typeface="Times New Roman" panose="02020603050405020304" pitchFamily="18" charset="0"/>
                      </a:endParaRPr>
                    </a:p>
                    <a:p>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Dấu</a:t>
                      </a:r>
                      <a:r>
                        <a:rPr lang="en-US" sz="2100" dirty="0">
                          <a:latin typeface="#9Slide03 AmpleSoft" panose="02000000000000000000" pitchFamily="2" charset="0"/>
                          <a:cs typeface="Times New Roman" panose="02020603050405020304" pitchFamily="18" charset="0"/>
                        </a:rPr>
                        <a:t> 3 </a:t>
                      </a:r>
                      <a:r>
                        <a:rPr lang="en-US" sz="2100" dirty="0" err="1">
                          <a:latin typeface="#9Slide03 AmpleSoft" panose="02000000000000000000" pitchFamily="2" charset="0"/>
                          <a:cs typeface="Times New Roman" panose="02020603050405020304" pitchFamily="18" charset="0"/>
                        </a:rPr>
                        <a:t>chấm</a:t>
                      </a:r>
                      <a:endParaRPr lang="en-US" sz="2100" dirty="0">
                        <a:latin typeface="#9Slide03 AmpleSoft" panose="02000000000000000000" pitchFamily="2" charset="0"/>
                        <a:cs typeface="Times New Roman" panose="02020603050405020304" pitchFamily="18" charset="0"/>
                      </a:endParaRPr>
                    </a:p>
                    <a:p>
                      <a:pPr algn="just"/>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Số</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từ</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tăng</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dân</a:t>
                      </a:r>
                      <a:endParaRPr lang="en-US" sz="21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9365659"/>
                  </a:ext>
                </a:extLst>
              </a:tr>
              <a:tr h="517890">
                <a:tc>
                  <a:txBody>
                    <a:bodyPr/>
                    <a:lstStyle/>
                    <a:p>
                      <a:r>
                        <a:rPr lang="en-US" sz="2100" dirty="0">
                          <a:latin typeface="#9Slide03 AmpleSoft" panose="02000000000000000000" pitchFamily="2" charset="0"/>
                          <a:cs typeface="Times New Roman" panose="02020603050405020304" pitchFamily="18" charset="0"/>
                        </a:rPr>
                        <a:t>5 con </a:t>
                      </a:r>
                      <a:r>
                        <a:rPr lang="en-US" sz="2100" dirty="0" err="1">
                          <a:latin typeface="#9Slide03 AmpleSoft" panose="02000000000000000000" pitchFamily="2" charset="0"/>
                          <a:cs typeface="Times New Roman" panose="02020603050405020304" pitchFamily="18" charset="0"/>
                        </a:rPr>
                        <a:t>thỏ</a:t>
                      </a:r>
                      <a:endParaRPr lang="en-US" sz="21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err="1">
                          <a:latin typeface="#9Slide03 AmpleSoft" panose="02000000000000000000" pitchFamily="2" charset="0"/>
                          <a:cs typeface="Times New Roman" panose="02020603050405020304" pitchFamily="18" charset="0"/>
                        </a:rPr>
                        <a:t>Núp</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hùa</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theo</a:t>
                      </a:r>
                      <a:endParaRPr lang="en-US" sz="21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dirty="0"/>
                    </a:p>
                  </a:txBody>
                  <a:tcPr/>
                </a:tc>
                <a:extLst>
                  <a:ext uri="{0D108BD9-81ED-4DB2-BD59-A6C34878D82A}">
                    <a16:rowId xmlns:a16="http://schemas.microsoft.com/office/drawing/2014/main" val="3792368917"/>
                  </a:ext>
                </a:extLst>
              </a:tr>
              <a:tr h="517890">
                <a:tc>
                  <a:txBody>
                    <a:bodyPr/>
                    <a:lstStyle/>
                    <a:p>
                      <a:r>
                        <a:rPr lang="en-US" sz="2100" dirty="0" err="1">
                          <a:latin typeface="#9Slide03 AmpleSoft" panose="02000000000000000000" pitchFamily="2" charset="0"/>
                          <a:cs typeface="Times New Roman" panose="02020603050405020304" pitchFamily="18" charset="0"/>
                        </a:rPr>
                        <a:t>Cả</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khu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rừng</a:t>
                      </a:r>
                      <a:endParaRPr lang="en-US" sz="2100" dirty="0">
                        <a:latin typeface="#9Slide03 AmpleSoft" panose="02000000000000000000" pitchFamily="2" charset="0"/>
                        <a:cs typeface="Times New Roman" panose="02020603050405020304" pitchFamily="18" charset="0"/>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err="1">
                          <a:latin typeface="#9Slide03 AmpleSoft" panose="02000000000000000000" pitchFamily="2" charset="0"/>
                          <a:cs typeface="Times New Roman" panose="02020603050405020304" pitchFamily="18" charset="0"/>
                        </a:rPr>
                        <a:t>Đều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chê</a:t>
                      </a:r>
                      <a:r>
                        <a:rPr lang="en-US" sz="2100" dirty="0">
                          <a:latin typeface="#9Slide03 AmpleSoft" panose="02000000000000000000" pitchFamily="2" charset="0"/>
                          <a:cs typeface="Times New Roman" panose="02020603050405020304" pitchFamily="18" charset="0"/>
                        </a:rPr>
                        <a:t> bai</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dirty="0"/>
                    </a:p>
                  </a:txBody>
                  <a:tcPr/>
                </a:tc>
                <a:extLst>
                  <a:ext uri="{0D108BD9-81ED-4DB2-BD59-A6C34878D82A}">
                    <a16:rowId xmlns:a16="http://schemas.microsoft.com/office/drawing/2014/main" val="1260286074"/>
                  </a:ext>
                </a:extLst>
              </a:tr>
            </a:tbl>
          </a:graphicData>
        </a:graphic>
      </p:graphicFrame>
      <p:sp>
        <p:nvSpPr>
          <p:cNvPr id="5" name="TextBox 4">
            <a:extLst>
              <a:ext uri="{FF2B5EF4-FFF2-40B4-BE49-F238E27FC236}">
                <a16:creationId xmlns:a16="http://schemas.microsoft.com/office/drawing/2014/main" id="{875FE00E-5B4B-35D7-6C6F-1CE57D357EC0}"/>
              </a:ext>
            </a:extLst>
          </p:cNvPr>
          <p:cNvSpPr txBox="1"/>
          <p:nvPr/>
        </p:nvSpPr>
        <p:spPr>
          <a:xfrm>
            <a:off x="713853" y="4251912"/>
            <a:ext cx="8244029" cy="415498"/>
          </a:xfrm>
          <a:prstGeom prst="rect">
            <a:avLst/>
          </a:prstGeom>
          <a:noFill/>
        </p:spPr>
        <p:txBody>
          <a:bodyPr wrap="square">
            <a:spAutoFit/>
          </a:bodyPr>
          <a:lstStyle/>
          <a:p>
            <a:r>
              <a:rPr lang="en-US" sz="2100" dirty="0">
                <a:latin typeface="#9Slide03 AmpleSoft" panose="02000000000000000000" pitchFamily="2" charset="0"/>
                <a:cs typeface="Times New Roman" panose="02020603050405020304" pitchFamily="18" charset="0"/>
                <a:sym typeface="Wingdings" panose="05000000000000000000" pitchFamily="2" charset="2"/>
              </a:rPr>
              <a:t> </a:t>
            </a:r>
            <a:r>
              <a:rPr lang="en-US" sz="2100" dirty="0" err="1">
                <a:latin typeface="#9Slide03 AmpleSoft" panose="02000000000000000000" pitchFamily="2" charset="0"/>
                <a:cs typeface="Times New Roman" panose="02020603050405020304" pitchFamily="18" charset="0"/>
              </a:rPr>
              <a:t>Hành</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động</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xấu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xí</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không</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nên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làm</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vì</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khiến</a:t>
            </a:r>
            <a:r>
              <a:rPr lang="en-US" sz="2100" dirty="0">
                <a:latin typeface="#9Slide03 AmpleSoft" panose="02000000000000000000" pitchFamily="2" charset="0"/>
                <a:cs typeface="Times New Roman" panose="02020603050405020304" pitchFamily="18" charset="0"/>
              </a:rPr>
              <a:t> ng</a:t>
            </a:r>
            <a:r>
              <a:rPr lang="vi-VN" sz="2100" dirty="0">
                <a:latin typeface="#9Slide03 AmpleSoft" panose="02000000000000000000" pitchFamily="2" charset="0"/>
                <a:cs typeface="Times New Roman" panose="02020603050405020304" pitchFamily="18" charset="0"/>
              </a:rPr>
              <a:t>ư</a:t>
            </a:r>
            <a:r>
              <a:rPr lang="en-US" sz="2100" dirty="0" err="1">
                <a:latin typeface="#9Slide03 AmpleSoft" panose="02000000000000000000" pitchFamily="2" charset="0"/>
                <a:cs typeface="Times New Roman" panose="02020603050405020304" pitchFamily="18" charset="0"/>
              </a:rPr>
              <a:t>ời</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khác</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tổn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th</a:t>
            </a:r>
            <a:r>
              <a:rPr lang="vi-VN" sz="2100" dirty="0">
                <a:latin typeface="#9Slide03 AmpleSoft" panose="02000000000000000000" pitchFamily="2" charset="0"/>
                <a:cs typeface="Times New Roman" panose="02020603050405020304" pitchFamily="18" charset="0"/>
              </a:rPr>
              <a:t>ư</a:t>
            </a:r>
            <a:r>
              <a:rPr lang="en-US" sz="2100" dirty="0" err="1">
                <a:latin typeface="#9Slide03 AmpleSoft" panose="02000000000000000000" pitchFamily="2" charset="0"/>
                <a:cs typeface="Times New Roman" panose="02020603050405020304" pitchFamily="18" charset="0"/>
              </a:rPr>
              <a:t>ơng</a:t>
            </a:r>
            <a:endParaRPr lang="en-US" sz="2100" dirty="0">
              <a:latin typeface="#9Slide03 AmpleSoft"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49753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6380A53C-5A48-7DEF-2708-3C4631BDDE64}"/>
              </a:ext>
            </a:extLst>
          </p:cNvPr>
          <p:cNvSpPr txBox="1"/>
          <p:nvPr/>
        </p:nvSpPr>
        <p:spPr>
          <a:xfrm>
            <a:off x="248533" y="493529"/>
            <a:ext cx="8646934" cy="584775"/>
          </a:xfrm>
          <a:prstGeom prst="rect">
            <a:avLst/>
          </a:prstGeom>
          <a:noFill/>
        </p:spPr>
        <p:txBody>
          <a:bodyPr wrap="square">
            <a:spAutoFit/>
          </a:bodyPr>
          <a:lstStyle/>
          <a:p>
            <a:pPr algn="ctr"/>
            <a:r>
              <a:rPr lang="en-US" sz="3200" dirty="0" err="1">
                <a:solidFill>
                  <a:srgbClr val="0070C0"/>
                </a:solidFill>
                <a:latin typeface="#9Slide05 SVNCookie" panose="020B0606040200020203" pitchFamily="34" charset="0"/>
                <a:cs typeface="Times New Roman" pitchFamily="18" charset="0"/>
              </a:rPr>
              <a:t>Vẽ</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sơ</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đồ</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quả</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núi</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tóm</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tắt</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diễn</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biến</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tâm</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trạng</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gấu</a:t>
            </a:r>
            <a:r>
              <a:rPr lang="en-US" sz="3200" dirty="0">
                <a:solidFill>
                  <a:srgbClr val="0070C0"/>
                </a:solidFill>
                <a:latin typeface="#9Slide05 SVNCookie" panose="020B0606040200020203" pitchFamily="34" charset="0"/>
                <a:cs typeface="Times New Roman" pitchFamily="18" charset="0"/>
              </a:rPr>
              <a:t> con </a:t>
            </a:r>
            <a:r>
              <a:rPr lang="en-US" sz="3200" dirty="0" err="1">
                <a:solidFill>
                  <a:srgbClr val="0070C0"/>
                </a:solidFill>
                <a:latin typeface="#9Slide05 SVNCookie" panose="020B0606040200020203" pitchFamily="34" charset="0"/>
                <a:cs typeface="Times New Roman" pitchFamily="18" charset="0"/>
              </a:rPr>
              <a:t>và</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nhận</a:t>
            </a:r>
            <a:r>
              <a:rPr lang="en-US" sz="3200" dirty="0">
                <a:solidFill>
                  <a:srgbClr val="0070C0"/>
                </a:solidFill>
                <a:latin typeface="#9Slide05 SVNCookie" panose="020B0606040200020203" pitchFamily="34" charset="0"/>
                <a:cs typeface="Times New Roman" pitchFamily="18" charset="0"/>
              </a:rPr>
              <a:t> </a:t>
            </a:r>
            <a:r>
              <a:rPr lang="en-US" sz="3200" dirty="0" err="1">
                <a:solidFill>
                  <a:srgbClr val="0070C0"/>
                </a:solidFill>
                <a:latin typeface="#9Slide05 SVNCookie" panose="020B0606040200020203" pitchFamily="34" charset="0"/>
                <a:cs typeface="Times New Roman" pitchFamily="18" charset="0"/>
              </a:rPr>
              <a:t>xét</a:t>
            </a:r>
            <a:endParaRPr lang="en-US" sz="3200" dirty="0">
              <a:solidFill>
                <a:srgbClr val="0070C0"/>
              </a:solidFill>
              <a:latin typeface="#9Slide05 SVNCookie" panose="020B0606040200020203" pitchFamily="34" charset="0"/>
              <a:cs typeface="Times New Roman" pitchFamily="18" charset="0"/>
            </a:endParaRPr>
          </a:p>
        </p:txBody>
      </p:sp>
      <p:grpSp>
        <p:nvGrpSpPr>
          <p:cNvPr id="22" name="Group 21">
            <a:extLst>
              <a:ext uri="{FF2B5EF4-FFF2-40B4-BE49-F238E27FC236}">
                <a16:creationId xmlns:a16="http://schemas.microsoft.com/office/drawing/2014/main" id="{83958EFE-C726-7D77-EC81-D66C63C0BA44}"/>
              </a:ext>
            </a:extLst>
          </p:cNvPr>
          <p:cNvGrpSpPr/>
          <p:nvPr/>
        </p:nvGrpSpPr>
        <p:grpSpPr>
          <a:xfrm>
            <a:off x="666184" y="1268084"/>
            <a:ext cx="8177844" cy="3574105"/>
            <a:chOff x="1043796" y="1431986"/>
            <a:chExt cx="8177844" cy="3574105"/>
          </a:xfrm>
        </p:grpSpPr>
        <p:grpSp>
          <p:nvGrpSpPr>
            <p:cNvPr id="4" name="Group 3">
              <a:extLst>
                <a:ext uri="{FF2B5EF4-FFF2-40B4-BE49-F238E27FC236}">
                  <a16:creationId xmlns:a16="http://schemas.microsoft.com/office/drawing/2014/main" id="{4B4D66CD-4964-3943-478B-9B20733BF18A}"/>
                </a:ext>
              </a:extLst>
            </p:cNvPr>
            <p:cNvGrpSpPr/>
            <p:nvPr/>
          </p:nvGrpSpPr>
          <p:grpSpPr>
            <a:xfrm>
              <a:off x="1043796" y="1431986"/>
              <a:ext cx="8177844" cy="3574105"/>
              <a:chOff x="634505" y="438150"/>
              <a:chExt cx="9520686" cy="4594851"/>
            </a:xfrm>
          </p:grpSpPr>
          <p:pic>
            <p:nvPicPr>
              <p:cNvPr id="5" name="Picture 4">
                <a:extLst>
                  <a:ext uri="{FF2B5EF4-FFF2-40B4-BE49-F238E27FC236}">
                    <a16:creationId xmlns:a16="http://schemas.microsoft.com/office/drawing/2014/main" id="{24A944F7-C506-2B24-CE4E-3CB63A93E6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37" t="14445" r="7037" b="15926"/>
              <a:stretch/>
            </p:blipFill>
            <p:spPr>
              <a:xfrm>
                <a:off x="2625308" y="1921963"/>
                <a:ext cx="3839154" cy="3111038"/>
              </a:xfrm>
              <a:prstGeom prst="rect">
                <a:avLst/>
              </a:prstGeom>
            </p:spPr>
          </p:pic>
          <p:sp>
            <p:nvSpPr>
              <p:cNvPr id="6" name="Freeform: Shape 5">
                <a:extLst>
                  <a:ext uri="{FF2B5EF4-FFF2-40B4-BE49-F238E27FC236}">
                    <a16:creationId xmlns:a16="http://schemas.microsoft.com/office/drawing/2014/main" id="{E29136F2-3A0F-1487-ADA2-98EBB0AB6C9E}"/>
                  </a:ext>
                </a:extLst>
              </p:cNvPr>
              <p:cNvSpPr/>
              <p:nvPr/>
            </p:nvSpPr>
            <p:spPr>
              <a:xfrm>
                <a:off x="1897273" y="804173"/>
                <a:ext cx="5616728" cy="4110727"/>
              </a:xfrm>
              <a:custGeom>
                <a:avLst/>
                <a:gdLst>
                  <a:gd name="connsiteX0" fmla="*/ 0 w 4452182"/>
                  <a:gd name="connsiteY0" fmla="*/ 4414349 h 4414349"/>
                  <a:gd name="connsiteX1" fmla="*/ 2169335 w 4452182"/>
                  <a:gd name="connsiteY1" fmla="*/ 4 h 4414349"/>
                  <a:gd name="connsiteX2" fmla="*/ 4452182 w 4452182"/>
                  <a:gd name="connsiteY2" fmla="*/ 4382818 h 4414349"/>
                  <a:gd name="connsiteX3" fmla="*/ 4452182 w 4452182"/>
                  <a:gd name="connsiteY3" fmla="*/ 4382818 h 4414349"/>
                </a:gdLst>
                <a:ahLst/>
                <a:cxnLst>
                  <a:cxn ang="0">
                    <a:pos x="connsiteX0" y="connsiteY0"/>
                  </a:cxn>
                  <a:cxn ang="0">
                    <a:pos x="connsiteX1" y="connsiteY1"/>
                  </a:cxn>
                  <a:cxn ang="0">
                    <a:pos x="connsiteX2" y="connsiteY2"/>
                  </a:cxn>
                  <a:cxn ang="0">
                    <a:pos x="connsiteX3" y="connsiteY3"/>
                  </a:cxn>
                </a:cxnLst>
                <a:rect l="l" t="t" r="r" b="b"/>
                <a:pathLst>
                  <a:path w="4452182" h="4414349">
                    <a:moveTo>
                      <a:pt x="0" y="4414349"/>
                    </a:moveTo>
                    <a:cubicBezTo>
                      <a:pt x="713652" y="2209804"/>
                      <a:pt x="1427305" y="5259"/>
                      <a:pt x="2169335" y="4"/>
                    </a:cubicBezTo>
                    <a:cubicBezTo>
                      <a:pt x="2911365" y="-5251"/>
                      <a:pt x="4452182" y="4382818"/>
                      <a:pt x="4452182" y="4382818"/>
                    </a:cubicBezTo>
                    <a:lnTo>
                      <a:pt x="4452182" y="438281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7" name="Group 6">
                <a:extLst>
                  <a:ext uri="{FF2B5EF4-FFF2-40B4-BE49-F238E27FC236}">
                    <a16:creationId xmlns:a16="http://schemas.microsoft.com/office/drawing/2014/main" id="{569B5F91-CA08-2B3D-2AF3-0B05696D9A80}"/>
                  </a:ext>
                </a:extLst>
              </p:cNvPr>
              <p:cNvGrpSpPr/>
              <p:nvPr/>
            </p:nvGrpSpPr>
            <p:grpSpPr>
              <a:xfrm>
                <a:off x="634505" y="4000500"/>
                <a:ext cx="2216215" cy="609600"/>
                <a:chOff x="870832" y="4229100"/>
                <a:chExt cx="2216215" cy="609600"/>
              </a:xfrm>
            </p:grpSpPr>
            <p:sp>
              <p:nvSpPr>
                <p:cNvPr id="17" name="Rectangle: Rounded Corners 16">
                  <a:extLst>
                    <a:ext uri="{FF2B5EF4-FFF2-40B4-BE49-F238E27FC236}">
                      <a16:creationId xmlns:a16="http://schemas.microsoft.com/office/drawing/2014/main" id="{9F051605-09D8-26D8-D02B-3003D9008860}"/>
                    </a:ext>
                  </a:extLst>
                </p:cNvPr>
                <p:cNvSpPr/>
                <p:nvPr/>
              </p:nvSpPr>
              <p:spPr>
                <a:xfrm>
                  <a:off x="870832" y="4229100"/>
                  <a:ext cx="1666605" cy="609600"/>
                </a:xfrm>
                <a:prstGeom prst="roundRect">
                  <a:avLst/>
                </a:prstGeom>
                <a:solidFill>
                  <a:schemeClr val="bg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8" name="Content Placeholder 2">
                  <a:extLst>
                    <a:ext uri="{FF2B5EF4-FFF2-40B4-BE49-F238E27FC236}">
                      <a16:creationId xmlns:a16="http://schemas.microsoft.com/office/drawing/2014/main" id="{FB5578A3-1CD7-A121-3DDD-5A108D8C3758}"/>
                    </a:ext>
                  </a:extLst>
                </p:cNvPr>
                <p:cNvSpPr txBox="1">
                  <a:spLocks/>
                </p:cNvSpPr>
                <p:nvPr/>
              </p:nvSpPr>
              <p:spPr>
                <a:xfrm>
                  <a:off x="980512" y="4305300"/>
                  <a:ext cx="2106535" cy="381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89533" indent="0" algn="just">
                    <a:lnSpc>
                      <a:spcPct val="115000"/>
                    </a:lnSpc>
                    <a:spcBef>
                      <a:spcPts val="0"/>
                    </a:spcBef>
                    <a:buNone/>
                    <a:tabLst>
                      <a:tab pos="2971726" algn="ctr"/>
                      <a:tab pos="5943452" algn="r"/>
                    </a:tabLst>
                  </a:pP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Khi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đi</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dạo</a:t>
                  </a:r>
                  <a:endPar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grpSp>
          <p:grpSp>
            <p:nvGrpSpPr>
              <p:cNvPr id="8" name="Group 7">
                <a:extLst>
                  <a:ext uri="{FF2B5EF4-FFF2-40B4-BE49-F238E27FC236}">
                    <a16:creationId xmlns:a16="http://schemas.microsoft.com/office/drawing/2014/main" id="{1742BE77-9D85-A7BB-4B2D-D6D65E4974F8}"/>
                  </a:ext>
                </a:extLst>
              </p:cNvPr>
              <p:cNvGrpSpPr/>
              <p:nvPr/>
            </p:nvGrpSpPr>
            <p:grpSpPr>
              <a:xfrm>
                <a:off x="1367582" y="2217262"/>
                <a:ext cx="1911794" cy="609600"/>
                <a:chOff x="857413" y="4429754"/>
                <a:chExt cx="1720502" cy="609600"/>
              </a:xfrm>
            </p:grpSpPr>
            <p:sp>
              <p:nvSpPr>
                <p:cNvPr id="15" name="Rectangle: Rounded Corners 14">
                  <a:extLst>
                    <a:ext uri="{FF2B5EF4-FFF2-40B4-BE49-F238E27FC236}">
                      <a16:creationId xmlns:a16="http://schemas.microsoft.com/office/drawing/2014/main" id="{EFFD8066-8D4A-40B1-FCF0-AB351AA9673F}"/>
                    </a:ext>
                  </a:extLst>
                </p:cNvPr>
                <p:cNvSpPr/>
                <p:nvPr/>
              </p:nvSpPr>
              <p:spPr>
                <a:xfrm>
                  <a:off x="857413" y="4429754"/>
                  <a:ext cx="1657187" cy="609600"/>
                </a:xfrm>
                <a:prstGeom prst="roundRect">
                  <a:avLst/>
                </a:prstGeom>
                <a:solidFill>
                  <a:schemeClr val="bg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6" name="Content Placeholder 2">
                  <a:extLst>
                    <a:ext uri="{FF2B5EF4-FFF2-40B4-BE49-F238E27FC236}">
                      <a16:creationId xmlns:a16="http://schemas.microsoft.com/office/drawing/2014/main" id="{9812334C-EC25-78D0-ECB6-77B9CFD16612}"/>
                    </a:ext>
                  </a:extLst>
                </p:cNvPr>
                <p:cNvSpPr txBox="1">
                  <a:spLocks/>
                </p:cNvSpPr>
                <p:nvPr/>
              </p:nvSpPr>
              <p:spPr>
                <a:xfrm>
                  <a:off x="920728" y="4484981"/>
                  <a:ext cx="1657187" cy="37258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89533" indent="0" algn="ctr">
                    <a:lnSpc>
                      <a:spcPct val="115000"/>
                    </a:lnSpc>
                    <a:spcBef>
                      <a:spcPts val="0"/>
                    </a:spcBef>
                    <a:buNone/>
                    <a:tabLst>
                      <a:tab pos="2971726" algn="ctr"/>
                      <a:tab pos="5943452" algn="r"/>
                    </a:tabLst>
                  </a:pP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Khi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vấp</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ngã</a:t>
                  </a:r>
                  <a:endPar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grpSp>
          <p:grpSp>
            <p:nvGrpSpPr>
              <p:cNvPr id="9" name="Group 8">
                <a:extLst>
                  <a:ext uri="{FF2B5EF4-FFF2-40B4-BE49-F238E27FC236}">
                    <a16:creationId xmlns:a16="http://schemas.microsoft.com/office/drawing/2014/main" id="{3A3C6391-FE0D-BEEB-323F-94E1B4F66FC8}"/>
                  </a:ext>
                </a:extLst>
              </p:cNvPr>
              <p:cNvGrpSpPr/>
              <p:nvPr/>
            </p:nvGrpSpPr>
            <p:grpSpPr>
              <a:xfrm>
                <a:off x="3818107" y="438150"/>
                <a:ext cx="1677165" cy="609600"/>
                <a:chOff x="666765" y="4529564"/>
                <a:chExt cx="1509350" cy="609600"/>
              </a:xfrm>
            </p:grpSpPr>
            <p:sp>
              <p:nvSpPr>
                <p:cNvPr id="13" name="Rectangle: Rounded Corners 12">
                  <a:extLst>
                    <a:ext uri="{FF2B5EF4-FFF2-40B4-BE49-F238E27FC236}">
                      <a16:creationId xmlns:a16="http://schemas.microsoft.com/office/drawing/2014/main" id="{250399EA-B91E-ECFE-225B-FB9DBB8DE4BE}"/>
                    </a:ext>
                  </a:extLst>
                </p:cNvPr>
                <p:cNvSpPr/>
                <p:nvPr/>
              </p:nvSpPr>
              <p:spPr>
                <a:xfrm>
                  <a:off x="666765" y="4529564"/>
                  <a:ext cx="1509349" cy="609600"/>
                </a:xfrm>
                <a:prstGeom prst="roundRect">
                  <a:avLst/>
                </a:prstGeom>
                <a:solidFill>
                  <a:schemeClr val="bg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4" name="Content Placeholder 2">
                  <a:extLst>
                    <a:ext uri="{FF2B5EF4-FFF2-40B4-BE49-F238E27FC236}">
                      <a16:creationId xmlns:a16="http://schemas.microsoft.com/office/drawing/2014/main" id="{DB90079F-7D5E-4C46-899E-15DB4C4B296E}"/>
                    </a:ext>
                  </a:extLst>
                </p:cNvPr>
                <p:cNvSpPr txBox="1">
                  <a:spLocks/>
                </p:cNvSpPr>
                <p:nvPr/>
              </p:nvSpPr>
              <p:spPr>
                <a:xfrm>
                  <a:off x="751558" y="4606971"/>
                  <a:ext cx="1424557" cy="42164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89533" indent="0" algn="ctr">
                    <a:lnSpc>
                      <a:spcPct val="115000"/>
                    </a:lnSpc>
                    <a:spcBef>
                      <a:spcPts val="0"/>
                    </a:spcBef>
                    <a:buNone/>
                    <a:tabLst>
                      <a:tab pos="2971726" algn="ctr"/>
                      <a:tab pos="5943452" algn="r"/>
                    </a:tabLst>
                  </a:pP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Khi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bị</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trêu</a:t>
                  </a:r>
                  <a:endParaRPr lang="en-US" sz="1800" dirty="0">
                    <a:solidFill>
                      <a:srgbClr val="FF0000"/>
                    </a:solidFill>
                    <a:latin typeface="#9Slide03 Arima Madurai Black" panose="00000A00000000000000" pitchFamily="2" charset="0"/>
                    <a:cs typeface="#9Slide03 Arima Madurai Black" panose="00000A00000000000000" pitchFamily="2" charset="0"/>
                  </a:endParaRPr>
                </a:p>
              </p:txBody>
            </p:sp>
          </p:grpSp>
          <p:grpSp>
            <p:nvGrpSpPr>
              <p:cNvPr id="10" name="Group 9">
                <a:extLst>
                  <a:ext uri="{FF2B5EF4-FFF2-40B4-BE49-F238E27FC236}">
                    <a16:creationId xmlns:a16="http://schemas.microsoft.com/office/drawing/2014/main" id="{A290F819-A381-460B-6684-E7B830AC8E89}"/>
                  </a:ext>
                </a:extLst>
              </p:cNvPr>
              <p:cNvGrpSpPr/>
              <p:nvPr/>
            </p:nvGrpSpPr>
            <p:grpSpPr>
              <a:xfrm>
                <a:off x="6788662" y="4061320"/>
                <a:ext cx="3366529" cy="609600"/>
                <a:chOff x="240728" y="4285584"/>
                <a:chExt cx="3358745" cy="609600"/>
              </a:xfrm>
            </p:grpSpPr>
            <p:sp>
              <p:nvSpPr>
                <p:cNvPr id="11" name="Rectangle: Rounded Corners 10">
                  <a:extLst>
                    <a:ext uri="{FF2B5EF4-FFF2-40B4-BE49-F238E27FC236}">
                      <a16:creationId xmlns:a16="http://schemas.microsoft.com/office/drawing/2014/main" id="{7F6FE1F6-D0EB-A51A-A07F-DF8257733B79}"/>
                    </a:ext>
                  </a:extLst>
                </p:cNvPr>
                <p:cNvSpPr/>
                <p:nvPr/>
              </p:nvSpPr>
              <p:spPr>
                <a:xfrm>
                  <a:off x="381000" y="4285584"/>
                  <a:ext cx="2957958" cy="609600"/>
                </a:xfrm>
                <a:prstGeom prst="roundRect">
                  <a:avLst/>
                </a:prstGeom>
                <a:solidFill>
                  <a:schemeClr val="bg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2" name="Content Placeholder 2">
                  <a:extLst>
                    <a:ext uri="{FF2B5EF4-FFF2-40B4-BE49-F238E27FC236}">
                      <a16:creationId xmlns:a16="http://schemas.microsoft.com/office/drawing/2014/main" id="{4E4D439E-6A8E-1C24-2292-E605B6D3C7A8}"/>
                    </a:ext>
                  </a:extLst>
                </p:cNvPr>
                <p:cNvSpPr txBox="1">
                  <a:spLocks/>
                </p:cNvSpPr>
                <p:nvPr/>
              </p:nvSpPr>
              <p:spPr>
                <a:xfrm>
                  <a:off x="240728" y="4339551"/>
                  <a:ext cx="3358745" cy="44616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89533" indent="0" algn="ctr">
                    <a:lnSpc>
                      <a:spcPct val="115000"/>
                    </a:lnSpc>
                    <a:spcBef>
                      <a:spcPts val="0"/>
                    </a:spcBef>
                    <a:buNone/>
                    <a:tabLst>
                      <a:tab pos="2971726" algn="ctr"/>
                      <a:tab pos="5943452" algn="r"/>
                    </a:tabLst>
                  </a:pP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Sau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khi</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nghe</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mẹ</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khuyên</a:t>
                  </a:r>
                  <a:endParaRPr lang="en-US" sz="1800" dirty="0">
                    <a:solidFill>
                      <a:srgbClr val="FF0000"/>
                    </a:solidFill>
                    <a:latin typeface="#9Slide03 Arima Madurai Black" panose="00000A00000000000000" pitchFamily="2" charset="0"/>
                    <a:cs typeface="#9Slide03 Arima Madurai Black" panose="00000A00000000000000" pitchFamily="2" charset="0"/>
                  </a:endParaRPr>
                </a:p>
              </p:txBody>
            </p:sp>
          </p:grpSp>
        </p:grpSp>
        <p:sp>
          <p:nvSpPr>
            <p:cNvPr id="20" name="Rectangle: Rounded Corners 19">
              <a:extLst>
                <a:ext uri="{FF2B5EF4-FFF2-40B4-BE49-F238E27FC236}">
                  <a16:creationId xmlns:a16="http://schemas.microsoft.com/office/drawing/2014/main" id="{B3B328F6-A641-1C44-A2E0-9AFA25AF4655}"/>
                </a:ext>
              </a:extLst>
            </p:cNvPr>
            <p:cNvSpPr/>
            <p:nvPr/>
          </p:nvSpPr>
          <p:spPr>
            <a:xfrm>
              <a:off x="5670153" y="2884457"/>
              <a:ext cx="1440609" cy="474177"/>
            </a:xfrm>
            <a:prstGeom prst="roundRect">
              <a:avLst/>
            </a:prstGeom>
            <a:solidFill>
              <a:schemeClr val="bg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21" name="Content Placeholder 2">
              <a:extLst>
                <a:ext uri="{FF2B5EF4-FFF2-40B4-BE49-F238E27FC236}">
                  <a16:creationId xmlns:a16="http://schemas.microsoft.com/office/drawing/2014/main" id="{7E12AF95-1E01-D77A-0931-0C7CDDB2A48D}"/>
                </a:ext>
              </a:extLst>
            </p:cNvPr>
            <p:cNvSpPr txBox="1">
              <a:spLocks/>
            </p:cNvSpPr>
            <p:nvPr/>
          </p:nvSpPr>
          <p:spPr>
            <a:xfrm>
              <a:off x="5751084" y="2944668"/>
              <a:ext cx="1359679" cy="32797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89533" indent="0" algn="ctr">
                <a:lnSpc>
                  <a:spcPct val="115000"/>
                </a:lnSpc>
                <a:spcBef>
                  <a:spcPts val="0"/>
                </a:spcBef>
                <a:buNone/>
                <a:tabLst>
                  <a:tab pos="2971726" algn="ctr"/>
                  <a:tab pos="5943452" algn="r"/>
                </a:tabLst>
              </a:pP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Khi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về</a:t>
              </a:r>
              <a:r>
                <a:rPr lang="en-US" sz="1800" dirty="0">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1800" dirty="0" err="1">
                  <a:solidFill>
                    <a:srgbClr val="FF000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nhà</a:t>
              </a:r>
              <a:endParaRPr lang="en-US" sz="1800" dirty="0">
                <a:solidFill>
                  <a:srgbClr val="FF0000"/>
                </a:solidFill>
                <a:latin typeface="#9Slide03 Arima Madurai Black" panose="00000A00000000000000" pitchFamily="2" charset="0"/>
                <a:cs typeface="#9Slide03 Arima Madurai Black" panose="00000A00000000000000" pitchFamily="2" charset="0"/>
              </a:endParaRPr>
            </a:p>
          </p:txBody>
        </p:sp>
      </p:grpSp>
    </p:spTree>
    <p:extLst>
      <p:ext uri="{BB962C8B-B14F-4D97-AF65-F5344CB8AC3E}">
        <p14:creationId xmlns:p14="http://schemas.microsoft.com/office/powerpoint/2010/main" val="391322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4;p41">
            <a:extLst>
              <a:ext uri="{FF2B5EF4-FFF2-40B4-BE49-F238E27FC236}">
                <a16:creationId xmlns:a16="http://schemas.microsoft.com/office/drawing/2014/main" id="{F55B09C9-636E-BBAB-3051-E439BEB3086B}"/>
              </a:ext>
            </a:extLst>
          </p:cNvPr>
          <p:cNvSpPr txBox="1">
            <a:spLocks noGrp="1"/>
          </p:cNvSpPr>
          <p:nvPr>
            <p:ph type="title"/>
          </p:nvPr>
        </p:nvSpPr>
        <p:spPr>
          <a:xfrm>
            <a:off x="1221458" y="435297"/>
            <a:ext cx="6701084" cy="6397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dk2"/>
                </a:solidFill>
                <a:latin typeface="#9Slide03 BoosterNextFYBlack" panose="02000A03000000020004" pitchFamily="2" charset="0"/>
              </a:rPr>
              <a:t>2. </a:t>
            </a:r>
            <a:r>
              <a:rPr lang="en-US" sz="2800" dirty="0" err="1">
                <a:solidFill>
                  <a:schemeClr val="dk2"/>
                </a:solidFill>
                <a:latin typeface="#9Slide03 BoosterNextFYBlack" panose="02000A03000000020004" pitchFamily="2" charset="0"/>
              </a:rPr>
              <a:t>Diễn</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biến</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tâm</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lí</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của</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gấu</a:t>
            </a:r>
            <a:r>
              <a:rPr lang="en-US" sz="2800" dirty="0">
                <a:solidFill>
                  <a:schemeClr val="dk2"/>
                </a:solidFill>
                <a:latin typeface="#9Slide03 BoosterNextFYBlack" panose="02000A03000000020004" pitchFamily="2" charset="0"/>
              </a:rPr>
              <a:t> con</a:t>
            </a:r>
            <a:endParaRPr sz="2800" dirty="0">
              <a:solidFill>
                <a:schemeClr val="dk2"/>
              </a:solidFill>
              <a:latin typeface="#9Slide03 BoosterNextFYBlack" panose="02000A03000000020004" pitchFamily="2" charset="0"/>
            </a:endParaRPr>
          </a:p>
        </p:txBody>
      </p:sp>
      <p:sp>
        <p:nvSpPr>
          <p:cNvPr id="2" name="TextBox 1">
            <a:extLst>
              <a:ext uri="{FF2B5EF4-FFF2-40B4-BE49-F238E27FC236}">
                <a16:creationId xmlns:a16="http://schemas.microsoft.com/office/drawing/2014/main" id="{13EEC2E5-6D07-8BF1-E8C9-B184BE6AEB32}"/>
              </a:ext>
            </a:extLst>
          </p:cNvPr>
          <p:cNvSpPr txBox="1"/>
          <p:nvPr/>
        </p:nvSpPr>
        <p:spPr>
          <a:xfrm>
            <a:off x="580909" y="1201385"/>
            <a:ext cx="5482435" cy="415498"/>
          </a:xfrm>
          <a:prstGeom prst="rect">
            <a:avLst/>
          </a:prstGeom>
          <a:noFill/>
        </p:spPr>
        <p:txBody>
          <a:bodyPr wrap="square" rtlCol="0">
            <a:spAutoFit/>
          </a:bodyPr>
          <a:lstStyle/>
          <a:p>
            <a:pPr marL="342900" indent="-342900" algn="just">
              <a:buFont typeface="Wingdings" panose="05000000000000000000" pitchFamily="2" charset="2"/>
              <a:buChar char="§"/>
            </a:pPr>
            <a:r>
              <a:rPr lang="en-US" sz="2100" b="1" dirty="0">
                <a:latin typeface="#9Slide03 AmpleSoft" panose="02000000000000000000" pitchFamily="2" charset="0"/>
                <a:cs typeface="Times New Roman" panose="02020603050405020304" pitchFamily="18" charset="0"/>
              </a:rPr>
              <a:t>Khi </a:t>
            </a:r>
            <a:r>
              <a:rPr lang="en-US" sz="2100" b="1" dirty="0" err="1">
                <a:latin typeface="#9Slide03 AmpleSoft" panose="02000000000000000000" pitchFamily="2" charset="0"/>
                <a:cs typeface="Times New Roman" panose="02020603050405020304" pitchFamily="18" charset="0"/>
              </a:rPr>
              <a:t>đi</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dạo</a:t>
            </a:r>
            <a:r>
              <a:rPr lang="en-US" sz="2100" b="1"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Vui</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vẻ</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yêu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đời</a:t>
            </a:r>
            <a:r>
              <a:rPr lang="en-US" sz="2100" dirty="0">
                <a:latin typeface="#9Slide03 AmpleSoft" panose="02000000000000000000" pitchFamily="2" charset="0"/>
                <a:cs typeface="Times New Roman" panose="02020603050405020304" pitchFamily="18" charset="0"/>
              </a:rPr>
              <a:t>,“</a:t>
            </a:r>
            <a:r>
              <a:rPr lang="en-US" sz="2100" dirty="0" err="1">
                <a:latin typeface="#9Slide03 AmpleSoft" panose="02000000000000000000" pitchFamily="2" charset="0"/>
                <a:cs typeface="Times New Roman" panose="02020603050405020304" pitchFamily="18" charset="0"/>
              </a:rPr>
              <a:t>Hát</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líu</a:t>
            </a:r>
            <a:r>
              <a:rPr lang="en-US" sz="2100" dirty="0">
                <a:latin typeface="#9Slide03 AmpleSoft" panose="02000000000000000000" pitchFamily="2" charset="0"/>
                <a:cs typeface="Times New Roman" panose="02020603050405020304" pitchFamily="18" charset="0"/>
              </a:rPr>
              <a:t> lo, </a:t>
            </a:r>
            <a:r>
              <a:rPr lang="en-US" sz="2100" dirty="0" err="1">
                <a:latin typeface="#9Slide03 AmpleSoft" panose="02000000000000000000" pitchFamily="2" charset="0"/>
                <a:cs typeface="Times New Roman" panose="02020603050405020304" pitchFamily="18" charset="0"/>
              </a:rPr>
              <a:t>líu</a:t>
            </a:r>
            <a:r>
              <a:rPr lang="en-US" sz="2100" dirty="0">
                <a:latin typeface="#9Slide03 AmpleSoft" panose="02000000000000000000" pitchFamily="2" charset="0"/>
                <a:cs typeface="Times New Roman" panose="02020603050405020304" pitchFamily="18" charset="0"/>
              </a:rPr>
              <a:t> lo”</a:t>
            </a:r>
          </a:p>
        </p:txBody>
      </p:sp>
      <p:sp>
        <p:nvSpPr>
          <p:cNvPr id="3" name="TextBox 2">
            <a:extLst>
              <a:ext uri="{FF2B5EF4-FFF2-40B4-BE49-F238E27FC236}">
                <a16:creationId xmlns:a16="http://schemas.microsoft.com/office/drawing/2014/main" id="{5DCAB395-7484-F5E7-EC3F-C5D028CDF74D}"/>
              </a:ext>
            </a:extLst>
          </p:cNvPr>
          <p:cNvSpPr txBox="1"/>
          <p:nvPr/>
        </p:nvSpPr>
        <p:spPr>
          <a:xfrm>
            <a:off x="571998" y="1746612"/>
            <a:ext cx="5491345" cy="738664"/>
          </a:xfrm>
          <a:prstGeom prst="rect">
            <a:avLst/>
          </a:prstGeom>
          <a:noFill/>
        </p:spPr>
        <p:txBody>
          <a:bodyPr wrap="square" rtlCol="0">
            <a:spAutoFit/>
          </a:bodyPr>
          <a:lstStyle/>
          <a:p>
            <a:pPr marL="342900" indent="-342900" algn="just">
              <a:buFont typeface="Wingdings" panose="05000000000000000000" pitchFamily="2" charset="2"/>
              <a:buChar char="§"/>
            </a:pPr>
            <a:r>
              <a:rPr lang="en-US" sz="2100" b="1" dirty="0">
                <a:latin typeface="#9Slide03 AmpleSoft" panose="02000000000000000000" pitchFamily="2" charset="0"/>
                <a:cs typeface="Times New Roman" panose="02020603050405020304" pitchFamily="18" charset="0"/>
              </a:rPr>
              <a:t>Khi </a:t>
            </a:r>
            <a:r>
              <a:rPr lang="en-US" sz="2100" b="1" dirty="0" err="1">
                <a:latin typeface="#9Slide03 AmpleSoft" panose="02000000000000000000" pitchFamily="2" charset="0"/>
                <a:cs typeface="Times New Roman" panose="02020603050405020304" pitchFamily="18" charset="0"/>
              </a:rPr>
              <a:t>vấp</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ngã</a:t>
            </a:r>
            <a:r>
              <a:rPr lang="en-US" sz="2100" b="1"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Bối</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rối</a:t>
            </a:r>
            <a:r>
              <a:rPr lang="en-US" sz="2100" dirty="0">
                <a:latin typeface="#9Slide03 AmpleSoft" panose="02000000000000000000" pitchFamily="2" charset="0"/>
                <a:cs typeface="Times New Roman" panose="02020603050405020304" pitchFamily="18" charset="0"/>
              </a:rPr>
              <a:t>,“</a:t>
            </a:r>
            <a:r>
              <a:rPr lang="en-US" sz="2100" dirty="0" err="1">
                <a:latin typeface="#9Slide03 AmpleSoft" panose="02000000000000000000" pitchFamily="2" charset="0"/>
                <a:cs typeface="Times New Roman" panose="02020603050405020304" pitchFamily="18" charset="0"/>
              </a:rPr>
              <a:t>luống</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cuống</a:t>
            </a:r>
            <a:r>
              <a:rPr lang="en-US" sz="2100" dirty="0">
                <a:latin typeface="#9Slide03 AmpleSoft" panose="02000000000000000000" pitchFamily="2" charset="0"/>
                <a:cs typeface="Times New Roman" panose="02020603050405020304" pitchFamily="18" charset="0"/>
              </a:rPr>
              <a:t>, v</a:t>
            </a:r>
            <a:r>
              <a:rPr lang="vi-VN" sz="2100" dirty="0">
                <a:latin typeface="#9Slide03 AmpleSoft" panose="02000000000000000000" pitchFamily="2" charset="0"/>
                <a:cs typeface="Times New Roman" panose="02020603050405020304" pitchFamily="18" charset="0"/>
              </a:rPr>
              <a:t>ư</a:t>
            </a:r>
            <a:r>
              <a:rPr lang="en-US" sz="2100" dirty="0" err="1">
                <a:latin typeface="#9Slide03 AmpleSoft" panose="02000000000000000000" pitchFamily="2" charset="0"/>
                <a:cs typeface="Times New Roman" panose="02020603050405020304" pitchFamily="18" charset="0"/>
              </a:rPr>
              <a:t>ớng</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chân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ngã</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bộp</a:t>
            </a:r>
            <a:r>
              <a:rPr lang="en-US" sz="2100" dirty="0">
                <a:latin typeface="#9Slide03 AmpleSoft" panose="02000000000000000000" pitchFamily="2" charset="0"/>
                <a:cs typeface="Times New Roman" panose="02020603050405020304" pitchFamily="18" charset="0"/>
              </a:rPr>
              <a:t>”</a:t>
            </a:r>
          </a:p>
        </p:txBody>
      </p:sp>
      <p:sp>
        <p:nvSpPr>
          <p:cNvPr id="5" name="TextBox 4">
            <a:extLst>
              <a:ext uri="{FF2B5EF4-FFF2-40B4-BE49-F238E27FC236}">
                <a16:creationId xmlns:a16="http://schemas.microsoft.com/office/drawing/2014/main" id="{9E0FA1A9-7E06-A4D3-5A07-BB731661F9B0}"/>
              </a:ext>
            </a:extLst>
          </p:cNvPr>
          <p:cNvSpPr txBox="1"/>
          <p:nvPr/>
        </p:nvSpPr>
        <p:spPr>
          <a:xfrm>
            <a:off x="564725" y="2578212"/>
            <a:ext cx="5473524" cy="415498"/>
          </a:xfrm>
          <a:prstGeom prst="rect">
            <a:avLst/>
          </a:prstGeom>
          <a:noFill/>
        </p:spPr>
        <p:txBody>
          <a:bodyPr wrap="square" rtlCol="0">
            <a:spAutoFit/>
          </a:bodyPr>
          <a:lstStyle/>
          <a:p>
            <a:pPr marL="342900" indent="-342900" algn="just">
              <a:buFont typeface="Wingdings" panose="05000000000000000000" pitchFamily="2" charset="2"/>
              <a:buChar char="§"/>
            </a:pPr>
            <a:r>
              <a:rPr lang="en-US" sz="2100" b="1" dirty="0">
                <a:latin typeface="#9Slide03 AmpleSoft" panose="02000000000000000000" pitchFamily="2" charset="0"/>
                <a:cs typeface="Times New Roman" panose="02020603050405020304" pitchFamily="18" charset="0"/>
              </a:rPr>
              <a:t>Khi </a:t>
            </a:r>
            <a:r>
              <a:rPr lang="en-US" sz="2100" b="1" dirty="0" err="1">
                <a:latin typeface="#9Slide03 AmpleSoft" panose="02000000000000000000" pitchFamily="2" charset="0"/>
                <a:cs typeface="Times New Roman" panose="02020603050405020304" pitchFamily="18" charset="0"/>
              </a:rPr>
              <a:t>bị</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trêu</a:t>
            </a:r>
            <a:r>
              <a:rPr lang="en-US" sz="2100" b="1" dirty="0">
                <a:latin typeface="#9Slide03 AmpleSoft" panose="02000000000000000000" pitchFamily="2" charset="0"/>
                <a:cs typeface="Times New Roman" panose="02020603050405020304" pitchFamily="18" charset="0"/>
              </a:rPr>
              <a:t>: </a:t>
            </a:r>
            <a:r>
              <a:rPr lang="en-US" sz="2100" dirty="0">
                <a:latin typeface="#9Slide03 AmpleSoft" panose="02000000000000000000" pitchFamily="2" charset="0"/>
                <a:cs typeface="Times New Roman" panose="02020603050405020304" pitchFamily="18" charset="0"/>
              </a:rPr>
              <a:t>”</a:t>
            </a:r>
            <a:r>
              <a:rPr lang="en-US" sz="2100" dirty="0" err="1">
                <a:latin typeface="#9Slide03 AmpleSoft" panose="02000000000000000000" pitchFamily="2" charset="0"/>
                <a:cs typeface="Times New Roman" panose="02020603050405020304" pitchFamily="18" charset="0"/>
              </a:rPr>
              <a:t>Vội</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chạy</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về</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nhà</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mách</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mẹ</a:t>
            </a:r>
            <a:r>
              <a:rPr lang="en-US" sz="2100" dirty="0">
                <a:latin typeface="#9Slide03 AmpleSoft" panose="02000000000000000000" pitchFamily="2" charset="0"/>
                <a:cs typeface="Times New Roman" panose="02020603050405020304" pitchFamily="18" charset="0"/>
              </a:rPr>
              <a:t>”</a:t>
            </a:r>
          </a:p>
        </p:txBody>
      </p:sp>
      <p:sp>
        <p:nvSpPr>
          <p:cNvPr id="7" name="TextBox 6">
            <a:extLst>
              <a:ext uri="{FF2B5EF4-FFF2-40B4-BE49-F238E27FC236}">
                <a16:creationId xmlns:a16="http://schemas.microsoft.com/office/drawing/2014/main" id="{803477B8-3D1A-5428-10F7-0F91D78DEF93}"/>
              </a:ext>
            </a:extLst>
          </p:cNvPr>
          <p:cNvSpPr txBox="1"/>
          <p:nvPr/>
        </p:nvSpPr>
        <p:spPr>
          <a:xfrm>
            <a:off x="569157" y="3141250"/>
            <a:ext cx="5469092" cy="738664"/>
          </a:xfrm>
          <a:prstGeom prst="rect">
            <a:avLst/>
          </a:prstGeom>
          <a:noFill/>
        </p:spPr>
        <p:txBody>
          <a:bodyPr wrap="square" rtlCol="0">
            <a:spAutoFit/>
          </a:bodyPr>
          <a:lstStyle/>
          <a:p>
            <a:pPr marL="342900" indent="-342900" algn="just">
              <a:buFont typeface="Wingdings" panose="05000000000000000000" pitchFamily="2" charset="2"/>
              <a:buChar char="§"/>
            </a:pPr>
            <a:r>
              <a:rPr lang="en-US" sz="2100" b="1" dirty="0">
                <a:latin typeface="#9Slide03 AmpleSoft" panose="02000000000000000000" pitchFamily="2" charset="0"/>
                <a:cs typeface="Times New Roman" panose="02020603050405020304" pitchFamily="18" charset="0"/>
              </a:rPr>
              <a:t>Khi </a:t>
            </a:r>
            <a:r>
              <a:rPr lang="en-US" sz="2100" b="1" dirty="0" err="1">
                <a:latin typeface="#9Slide03 AmpleSoft" panose="02000000000000000000" pitchFamily="2" charset="0"/>
                <a:cs typeface="Times New Roman" panose="02020603050405020304" pitchFamily="18" charset="0"/>
              </a:rPr>
              <a:t>về</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nhà</a:t>
            </a:r>
            <a:r>
              <a:rPr lang="en-US" sz="2100" b="1"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Xấu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hổ</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tủi</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thân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thà</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chết</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còn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hơn</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ấm</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ức“núp</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sau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tủ</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khóc</a:t>
            </a:r>
            <a:r>
              <a:rPr lang="en-US" sz="2100" dirty="0">
                <a:latin typeface="#9Slide03 AmpleSoft" panose="02000000000000000000" pitchFamily="2" charset="0"/>
                <a:cs typeface="Times New Roman" panose="02020603050405020304" pitchFamily="18" charset="0"/>
              </a:rPr>
              <a:t> to”</a:t>
            </a:r>
          </a:p>
        </p:txBody>
      </p:sp>
      <p:sp>
        <p:nvSpPr>
          <p:cNvPr id="8" name="TextBox 7">
            <a:extLst>
              <a:ext uri="{FF2B5EF4-FFF2-40B4-BE49-F238E27FC236}">
                <a16:creationId xmlns:a16="http://schemas.microsoft.com/office/drawing/2014/main" id="{E3CA7DBB-3895-BC3E-742D-4A50536866B8}"/>
              </a:ext>
            </a:extLst>
          </p:cNvPr>
          <p:cNvSpPr txBox="1"/>
          <p:nvPr/>
        </p:nvSpPr>
        <p:spPr>
          <a:xfrm>
            <a:off x="569157" y="3973283"/>
            <a:ext cx="5469091" cy="738664"/>
          </a:xfrm>
          <a:prstGeom prst="rect">
            <a:avLst/>
          </a:prstGeom>
          <a:noFill/>
        </p:spPr>
        <p:txBody>
          <a:bodyPr wrap="square" rtlCol="0">
            <a:spAutoFit/>
          </a:bodyPr>
          <a:lstStyle/>
          <a:p>
            <a:pPr marL="342900" indent="-342900" algn="just">
              <a:buFont typeface="Wingdings" panose="05000000000000000000" pitchFamily="2" charset="2"/>
              <a:buChar char="§"/>
            </a:pPr>
            <a:r>
              <a:rPr lang="en-US" sz="2100" b="1" dirty="0">
                <a:latin typeface="#9Slide03 AmpleSoft" panose="02000000000000000000" pitchFamily="2" charset="0"/>
                <a:cs typeface="Times New Roman" panose="02020603050405020304" pitchFamily="18" charset="0"/>
              </a:rPr>
              <a:t>Sau </a:t>
            </a:r>
            <a:r>
              <a:rPr lang="en-US" sz="2100" b="1" dirty="0" err="1">
                <a:latin typeface="#9Slide03 AmpleSoft" panose="02000000000000000000" pitchFamily="2" charset="0"/>
                <a:cs typeface="Times New Roman" panose="02020603050405020304" pitchFamily="18" charset="0"/>
              </a:rPr>
              <a:t>khi</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nghe</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mẹ</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khuyên</a:t>
            </a:r>
            <a:r>
              <a:rPr lang="en-US" sz="2100" b="1" dirty="0">
                <a:latin typeface="#9Slide03 AmpleSoft" panose="02000000000000000000" pitchFamily="2" charset="0"/>
                <a:cs typeface="Times New Roman" panose="02020603050405020304" pitchFamily="18" charset="0"/>
              </a:rPr>
              <a:t> </a:t>
            </a:r>
            <a:r>
              <a:rPr lang="en-US" sz="2100" b="1" dirty="0" err="1">
                <a:latin typeface="#9Slide03 AmpleSoft" panose="02000000000000000000" pitchFamily="2" charset="0"/>
                <a:cs typeface="Times New Roman" panose="02020603050405020304" pitchFamily="18" charset="0"/>
              </a:rPr>
              <a:t>nhủ</a:t>
            </a:r>
            <a:r>
              <a:rPr lang="en-US" sz="2100" b="1" dirty="0">
                <a:latin typeface="#9Slide03 AmpleSoft" panose="02000000000000000000" pitchFamily="2" charset="0"/>
                <a:cs typeface="Times New Roman" panose="02020603050405020304" pitchFamily="18" charset="0"/>
              </a:rPr>
              <a:t>: </a:t>
            </a:r>
            <a:r>
              <a:rPr lang="en-US" sz="2100" dirty="0">
                <a:latin typeface="#9Slide03 AmpleSoft" panose="02000000000000000000" pitchFamily="2" charset="0"/>
                <a:cs typeface="Times New Roman" panose="02020603050405020304" pitchFamily="18" charset="0"/>
              </a:rPr>
              <a:t>“</a:t>
            </a:r>
            <a:r>
              <a:rPr lang="en-US" sz="2100" dirty="0" err="1">
                <a:latin typeface="#9Slide03 AmpleSoft" panose="02000000000000000000" pitchFamily="2" charset="0"/>
                <a:cs typeface="Times New Roman" panose="02020603050405020304" pitchFamily="18" charset="0"/>
              </a:rPr>
              <a:t>bình</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tâm</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ăn</a:t>
            </a:r>
            <a:r>
              <a:rPr lang="en-US" sz="2100" dirty="0">
                <a:latin typeface="#9Slide03 AmpleSoft" panose="02000000000000000000" pitchFamily="2" charset="0"/>
                <a:cs typeface="Times New Roman" panose="02020603050405020304" pitchFamily="18" charset="0"/>
              </a:rPr>
              <a:t> bánh </a:t>
            </a:r>
            <a:r>
              <a:rPr lang="en-US" sz="2100" dirty="0" err="1">
                <a:latin typeface="#9Slide03 AmpleSoft" panose="02000000000000000000" pitchFamily="2" charset="0"/>
                <a:cs typeface="Times New Roman" panose="02020603050405020304" pitchFamily="18" charset="0"/>
              </a:rPr>
              <a:t>mật</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hét</a:t>
            </a:r>
            <a:r>
              <a:rPr lang="en-US" sz="2100" dirty="0">
                <a:latin typeface="#9Slide03 AmpleSoft" panose="02000000000000000000" pitchFamily="2" charset="0"/>
                <a:cs typeface="Times New Roman" panose="02020603050405020304" pitchFamily="18" charset="0"/>
              </a:rPr>
              <a:t> to </a:t>
            </a:r>
            <a:r>
              <a:rPr lang="en-US" sz="2100" dirty="0" err="1">
                <a:latin typeface="#9Slide03 AmpleSoft" panose="02000000000000000000" pitchFamily="2" charset="0"/>
                <a:cs typeface="Times New Roman" panose="02020603050405020304" pitchFamily="18" charset="0"/>
              </a:rPr>
              <a:t>kiêu</a:t>
            </a:r>
            <a:r>
              <a:rPr lang="en-US" sz="2100" dirty="0">
                <a:latin typeface="#9Slide03 AmpleSoft" panose="02000000000000000000" pitchFamily="2" charset="0"/>
                <a:cs typeface="Times New Roman" panose="02020603050405020304" pitchFamily="18" charset="0"/>
              </a:rPr>
              <a:t> </a:t>
            </a:r>
            <a:r>
              <a:rPr lang="en-US" sz="2100" dirty="0" err="1">
                <a:latin typeface="#9Slide03 AmpleSoft" panose="02000000000000000000" pitchFamily="2" charset="0"/>
                <a:cs typeface="Times New Roman" panose="02020603050405020304" pitchFamily="18" charset="0"/>
              </a:rPr>
              <a:t>hãnh</a:t>
            </a:r>
            <a:r>
              <a:rPr lang="en-US" sz="2100" dirty="0">
                <a:latin typeface="#9Slide03 AmpleSoft" panose="02000000000000000000" pitchFamily="2" charset="0"/>
                <a:cs typeface="Times New Roman" panose="02020603050405020304" pitchFamily="18" charset="0"/>
              </a:rPr>
              <a:t>”</a:t>
            </a:r>
          </a:p>
        </p:txBody>
      </p:sp>
      <p:pic>
        <p:nvPicPr>
          <p:cNvPr id="10" name="Picture 9">
            <a:extLst>
              <a:ext uri="{FF2B5EF4-FFF2-40B4-BE49-F238E27FC236}">
                <a16:creationId xmlns:a16="http://schemas.microsoft.com/office/drawing/2014/main" id="{2C745F70-4914-933D-72A2-712491C37D78}"/>
              </a:ext>
            </a:extLst>
          </p:cNvPr>
          <p:cNvPicPr>
            <a:picLocks noChangeAspect="1"/>
          </p:cNvPicPr>
          <p:nvPr/>
        </p:nvPicPr>
        <p:blipFill>
          <a:blip r:embed="rId3"/>
          <a:stretch>
            <a:fillRect/>
          </a:stretch>
        </p:blipFill>
        <p:spPr>
          <a:xfrm>
            <a:off x="5718228" y="836077"/>
            <a:ext cx="3634646" cy="3634646"/>
          </a:xfrm>
          <a:prstGeom prst="rect">
            <a:avLst/>
          </a:prstGeom>
        </p:spPr>
      </p:pic>
    </p:spTree>
    <p:extLst>
      <p:ext uri="{BB962C8B-B14F-4D97-AF65-F5344CB8AC3E}">
        <p14:creationId xmlns:p14="http://schemas.microsoft.com/office/powerpoint/2010/main" val="405675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arn(inVertical)">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4;p41">
            <a:extLst>
              <a:ext uri="{FF2B5EF4-FFF2-40B4-BE49-F238E27FC236}">
                <a16:creationId xmlns:a16="http://schemas.microsoft.com/office/drawing/2014/main" id="{F55B09C9-636E-BBAB-3051-E439BEB3086B}"/>
              </a:ext>
            </a:extLst>
          </p:cNvPr>
          <p:cNvSpPr txBox="1">
            <a:spLocks noGrp="1"/>
          </p:cNvSpPr>
          <p:nvPr>
            <p:ph type="title"/>
          </p:nvPr>
        </p:nvSpPr>
        <p:spPr>
          <a:xfrm>
            <a:off x="1221458" y="554394"/>
            <a:ext cx="6701084" cy="6397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dk2"/>
                </a:solidFill>
                <a:latin typeface="#9Slide03 BoosterNextFYBlack" panose="02000A03000000020004" pitchFamily="2" charset="0"/>
              </a:rPr>
              <a:t>2. </a:t>
            </a:r>
            <a:r>
              <a:rPr lang="en-US" sz="2800" dirty="0" err="1">
                <a:solidFill>
                  <a:schemeClr val="dk2"/>
                </a:solidFill>
                <a:latin typeface="#9Slide03 BoosterNextFYBlack" panose="02000A03000000020004" pitchFamily="2" charset="0"/>
              </a:rPr>
              <a:t>Diễn</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biến</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tâm</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lí</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của</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gấu</a:t>
            </a:r>
            <a:r>
              <a:rPr lang="en-US" sz="2800" dirty="0">
                <a:solidFill>
                  <a:schemeClr val="dk2"/>
                </a:solidFill>
                <a:latin typeface="#9Slide03 BoosterNextFYBlack" panose="02000A03000000020004" pitchFamily="2" charset="0"/>
              </a:rPr>
              <a:t> con</a:t>
            </a:r>
            <a:endParaRPr sz="2800" dirty="0">
              <a:solidFill>
                <a:schemeClr val="dk2"/>
              </a:solidFill>
              <a:latin typeface="#9Slide03 BoosterNextFYBlack" panose="02000A03000000020004" pitchFamily="2" charset="0"/>
            </a:endParaRPr>
          </a:p>
        </p:txBody>
      </p:sp>
      <p:sp>
        <p:nvSpPr>
          <p:cNvPr id="2" name="TextBox 1">
            <a:extLst>
              <a:ext uri="{FF2B5EF4-FFF2-40B4-BE49-F238E27FC236}">
                <a16:creationId xmlns:a16="http://schemas.microsoft.com/office/drawing/2014/main" id="{13EEC2E5-6D07-8BF1-E8C9-B184BE6AEB32}"/>
              </a:ext>
            </a:extLst>
          </p:cNvPr>
          <p:cNvSpPr txBox="1"/>
          <p:nvPr/>
        </p:nvSpPr>
        <p:spPr>
          <a:xfrm>
            <a:off x="560917" y="1677570"/>
            <a:ext cx="5602177" cy="830997"/>
          </a:xfrm>
          <a:prstGeom prst="rect">
            <a:avLst/>
          </a:prstGeom>
          <a:noFill/>
        </p:spPr>
        <p:txBody>
          <a:bodyPr wrap="square" rtlCol="0">
            <a:spAutoFit/>
          </a:bodyPr>
          <a:lstStyle/>
          <a:p>
            <a:pPr marL="342900" indent="-342900" algn="just">
              <a:buFont typeface="Wingdings" panose="05000000000000000000" pitchFamily="2" charset="2"/>
              <a:buChar char="§"/>
            </a:pPr>
            <a:r>
              <a:rPr lang="en-US" sz="2400" b="1" dirty="0" err="1">
                <a:latin typeface="#9Slide03 AmpleSoft" panose="02000000000000000000" pitchFamily="2" charset="0"/>
                <a:cs typeface="Times New Roman" panose="02020603050405020304" pitchFamily="18" charset="0"/>
              </a:rPr>
              <a:t>Nghệ</a:t>
            </a:r>
            <a:r>
              <a:rPr lang="en-US" sz="2400" b="1" dirty="0">
                <a:latin typeface="#9Slide03 AmpleSoft" panose="02000000000000000000" pitchFamily="2" charset="0"/>
                <a:cs typeface="Times New Roman" panose="02020603050405020304" pitchFamily="18" charset="0"/>
              </a:rPr>
              <a:t> </a:t>
            </a:r>
            <a:r>
              <a:rPr lang="en-US" sz="2400" b="1" dirty="0" err="1">
                <a:latin typeface="#9Slide03 AmpleSoft" panose="02000000000000000000" pitchFamily="2" charset="0"/>
                <a:cs typeface="Times New Roman" panose="02020603050405020304" pitchFamily="18" charset="0"/>
              </a:rPr>
              <a:t>thuật</a:t>
            </a:r>
            <a:r>
              <a:rPr lang="en-US" sz="2400" b="1"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Từ</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láy</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gợi</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cảm</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câu</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cảm</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thán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phép</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nhân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hóa</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điệp</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ngữ</a:t>
            </a:r>
            <a:endParaRPr lang="en-US" sz="2400" dirty="0">
              <a:latin typeface="#9Slide03 AmpleSoft" panose="02000000000000000000" pitchFamily="2" charset="0"/>
              <a:cs typeface="Times New Roman" panose="02020603050405020304" pitchFamily="18" charset="0"/>
            </a:endParaRPr>
          </a:p>
        </p:txBody>
      </p:sp>
      <p:sp>
        <p:nvSpPr>
          <p:cNvPr id="5" name="TextBox 4">
            <a:extLst>
              <a:ext uri="{FF2B5EF4-FFF2-40B4-BE49-F238E27FC236}">
                <a16:creationId xmlns:a16="http://schemas.microsoft.com/office/drawing/2014/main" id="{9E0FA1A9-7E06-A4D3-5A07-BB731661F9B0}"/>
              </a:ext>
            </a:extLst>
          </p:cNvPr>
          <p:cNvSpPr txBox="1"/>
          <p:nvPr/>
        </p:nvSpPr>
        <p:spPr>
          <a:xfrm>
            <a:off x="570023" y="2913633"/>
            <a:ext cx="5593071" cy="1200329"/>
          </a:xfrm>
          <a:prstGeom prst="rect">
            <a:avLst/>
          </a:prstGeom>
          <a:noFill/>
        </p:spPr>
        <p:txBody>
          <a:bodyPr wrap="square" rtlCol="0">
            <a:spAutoFit/>
          </a:bodyPr>
          <a:lstStyle/>
          <a:p>
            <a:pPr marL="342900" indent="-342900" algn="just">
              <a:buFont typeface="Wingdings" panose="05000000000000000000" pitchFamily="2" charset="2"/>
              <a:buChar char="§"/>
            </a:pPr>
            <a:r>
              <a:rPr lang="en-US" sz="2400" b="1" dirty="0" err="1">
                <a:latin typeface="#9Slide03 AmpleSoft" panose="02000000000000000000" pitchFamily="2" charset="0"/>
                <a:cs typeface="Times New Roman" panose="02020603050405020304" pitchFamily="18" charset="0"/>
              </a:rPr>
              <a:t>Tác</a:t>
            </a:r>
            <a:r>
              <a:rPr lang="en-US" sz="2400" b="1" dirty="0">
                <a:latin typeface="#9Slide03 AmpleSoft" panose="02000000000000000000" pitchFamily="2" charset="0"/>
                <a:cs typeface="Times New Roman" panose="02020603050405020304" pitchFamily="18" charset="0"/>
              </a:rPr>
              <a:t> </a:t>
            </a:r>
            <a:r>
              <a:rPr lang="en-US" sz="2400" b="1" dirty="0" err="1">
                <a:latin typeface="#9Slide03 AmpleSoft" panose="02000000000000000000" pitchFamily="2" charset="0"/>
                <a:cs typeface="Times New Roman" panose="02020603050405020304" pitchFamily="18" charset="0"/>
              </a:rPr>
              <a:t>dụng</a:t>
            </a:r>
            <a:r>
              <a:rPr lang="en-US" sz="2400" b="1"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Diễn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tả</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phù</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hợp</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tâm</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trạng</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của</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nhân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vật</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từ</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tủi</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thân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xấu</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hổ</a:t>
            </a:r>
            <a:r>
              <a:rPr lang="en-US" sz="2400" dirty="0">
                <a:latin typeface="#9Slide03 AmpleSoft" panose="02000000000000000000" pitchFamily="2" charset="0"/>
                <a:cs typeface="Times New Roman" panose="02020603050405020304" pitchFamily="18" charset="0"/>
              </a:rPr>
              <a:t> </a:t>
            </a:r>
            <a:r>
              <a:rPr lang="en-US" sz="2400" dirty="0">
                <a:latin typeface="#9Slide03 AmpleSoft" panose="02000000000000000000" pitchFamily="2" charset="0"/>
                <a:cs typeface="Times New Roman" panose="02020603050405020304" pitchFamily="18" charset="0"/>
                <a:sym typeface="Wingdings" panose="05000000000000000000" pitchFamily="2" charset="2"/>
              </a:rPr>
              <a:t> </a:t>
            </a:r>
            <a:r>
              <a:rPr lang="en-US" sz="2400" dirty="0" err="1">
                <a:latin typeface="#9Slide03 AmpleSoft" panose="02000000000000000000" pitchFamily="2" charset="0"/>
                <a:cs typeface="Times New Roman" panose="02020603050405020304" pitchFamily="18" charset="0"/>
                <a:sym typeface="Wingdings" panose="05000000000000000000" pitchFamily="2" charset="2"/>
              </a:rPr>
              <a:t>vui</a:t>
            </a:r>
            <a:r>
              <a:rPr lang="en-US" sz="2400" dirty="0">
                <a:latin typeface="#9Slide03 AmpleSoft" panose="02000000000000000000" pitchFamily="2" charset="0"/>
                <a:cs typeface="Times New Roman" panose="02020603050405020304" pitchFamily="18" charset="0"/>
                <a:sym typeface="Wingdings" panose="05000000000000000000" pitchFamily="2" charset="2"/>
              </a:rPr>
              <a:t> </a:t>
            </a:r>
            <a:r>
              <a:rPr lang="en-US" sz="2400" dirty="0" err="1">
                <a:latin typeface="#9Slide03 AmpleSoft" panose="02000000000000000000" pitchFamily="2" charset="0"/>
                <a:cs typeface="Times New Roman" panose="02020603050405020304" pitchFamily="18" charset="0"/>
                <a:sym typeface="Wingdings" panose="05000000000000000000" pitchFamily="2" charset="2"/>
              </a:rPr>
              <a:t>vẻ</a:t>
            </a:r>
            <a:r>
              <a:rPr lang="en-US" sz="2400" dirty="0">
                <a:latin typeface="#9Slide03 AmpleSoft" panose="02000000000000000000" pitchFamily="2" charset="0"/>
                <a:cs typeface="Times New Roman" panose="02020603050405020304" pitchFamily="18" charset="0"/>
                <a:sym typeface="Wingdings" panose="05000000000000000000" pitchFamily="2" charset="2"/>
              </a:rPr>
              <a:t>, </a:t>
            </a:r>
            <a:r>
              <a:rPr lang="en-US" sz="2400" dirty="0" err="1">
                <a:latin typeface="#9Slide03 AmpleSoft" panose="02000000000000000000" pitchFamily="2" charset="0"/>
                <a:cs typeface="Times New Roman" panose="02020603050405020304" pitchFamily="18" charset="0"/>
                <a:sym typeface="Wingdings" panose="05000000000000000000" pitchFamily="2" charset="2"/>
              </a:rPr>
              <a:t>tự</a:t>
            </a:r>
            <a:r>
              <a:rPr lang="en-US" sz="2400" dirty="0">
                <a:latin typeface="#9Slide03 AmpleSoft" panose="02000000000000000000" pitchFamily="2" charset="0"/>
                <a:cs typeface="Times New Roman" panose="02020603050405020304" pitchFamily="18" charset="0"/>
                <a:sym typeface="Wingdings" panose="05000000000000000000" pitchFamily="2" charset="2"/>
              </a:rPr>
              <a:t> </a:t>
            </a:r>
            <a:r>
              <a:rPr lang="en-US" sz="2400" dirty="0" err="1">
                <a:latin typeface="#9Slide03 AmpleSoft" panose="02000000000000000000" pitchFamily="2" charset="0"/>
                <a:cs typeface="Times New Roman" panose="02020603050405020304" pitchFamily="18" charset="0"/>
                <a:sym typeface="Wingdings" panose="05000000000000000000" pitchFamily="2" charset="2"/>
              </a:rPr>
              <a:t>hào</a:t>
            </a:r>
            <a:endParaRPr lang="en-US" sz="2400" dirty="0">
              <a:latin typeface="#9Slide03 AmpleSoft" panose="02000000000000000000" pitchFamily="2" charset="0"/>
              <a:cs typeface="Times New Roman" panose="02020603050405020304" pitchFamily="18" charset="0"/>
            </a:endParaRPr>
          </a:p>
        </p:txBody>
      </p:sp>
      <p:pic>
        <p:nvPicPr>
          <p:cNvPr id="10" name="Picture 9">
            <a:extLst>
              <a:ext uri="{FF2B5EF4-FFF2-40B4-BE49-F238E27FC236}">
                <a16:creationId xmlns:a16="http://schemas.microsoft.com/office/drawing/2014/main" id="{2C745F70-4914-933D-72A2-712491C37D78}"/>
              </a:ext>
            </a:extLst>
          </p:cNvPr>
          <p:cNvPicPr>
            <a:picLocks noChangeAspect="1"/>
          </p:cNvPicPr>
          <p:nvPr/>
        </p:nvPicPr>
        <p:blipFill>
          <a:blip r:embed="rId3"/>
          <a:stretch>
            <a:fillRect/>
          </a:stretch>
        </p:blipFill>
        <p:spPr>
          <a:xfrm>
            <a:off x="5870628" y="1208911"/>
            <a:ext cx="3273372" cy="3273372"/>
          </a:xfrm>
          <a:prstGeom prst="rect">
            <a:avLst/>
          </a:prstGeom>
        </p:spPr>
      </p:pic>
    </p:spTree>
    <p:extLst>
      <p:ext uri="{BB962C8B-B14F-4D97-AF65-F5344CB8AC3E}">
        <p14:creationId xmlns:p14="http://schemas.microsoft.com/office/powerpoint/2010/main" val="106574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43A13D-50AA-A584-95CD-A548888571DE}"/>
              </a:ext>
            </a:extLst>
          </p:cNvPr>
          <p:cNvPicPr>
            <a:picLocks noChangeAspect="1"/>
          </p:cNvPicPr>
          <p:nvPr/>
        </p:nvPicPr>
        <p:blipFill rotWithShape="1">
          <a:blip r:embed="rId3"/>
          <a:srcRect r="46012"/>
          <a:stretch/>
        </p:blipFill>
        <p:spPr>
          <a:xfrm>
            <a:off x="56644" y="215106"/>
            <a:ext cx="3833848" cy="4583813"/>
          </a:xfrm>
          <a:prstGeom prst="rect">
            <a:avLst/>
          </a:prstGeom>
        </p:spPr>
      </p:pic>
      <p:pic>
        <p:nvPicPr>
          <p:cNvPr id="4" name="Picture 3">
            <a:extLst>
              <a:ext uri="{FF2B5EF4-FFF2-40B4-BE49-F238E27FC236}">
                <a16:creationId xmlns:a16="http://schemas.microsoft.com/office/drawing/2014/main" id="{D834D5F6-7C21-8CED-C327-0B512B4DA7B2}"/>
              </a:ext>
            </a:extLst>
          </p:cNvPr>
          <p:cNvPicPr>
            <a:picLocks noChangeAspect="1"/>
          </p:cNvPicPr>
          <p:nvPr/>
        </p:nvPicPr>
        <p:blipFill>
          <a:blip r:embed="rId4"/>
          <a:stretch>
            <a:fillRect/>
          </a:stretch>
        </p:blipFill>
        <p:spPr>
          <a:xfrm>
            <a:off x="4035795" y="312208"/>
            <a:ext cx="4597025" cy="4389264"/>
          </a:xfrm>
          <a:prstGeom prst="rect">
            <a:avLst/>
          </a:prstGeom>
        </p:spPr>
      </p:pic>
      <p:sp>
        <p:nvSpPr>
          <p:cNvPr id="5" name="Rectangle 4">
            <a:extLst>
              <a:ext uri="{FF2B5EF4-FFF2-40B4-BE49-F238E27FC236}">
                <a16:creationId xmlns:a16="http://schemas.microsoft.com/office/drawing/2014/main" id="{BD72F74A-879E-35D8-C935-6A2CAF39F441}"/>
              </a:ext>
            </a:extLst>
          </p:cNvPr>
          <p:cNvSpPr/>
          <p:nvPr/>
        </p:nvSpPr>
        <p:spPr>
          <a:xfrm>
            <a:off x="4850290" y="1355824"/>
            <a:ext cx="2968033" cy="1815882"/>
          </a:xfrm>
          <a:prstGeom prst="rect">
            <a:avLst/>
          </a:prstGeom>
        </p:spPr>
        <p:txBody>
          <a:bodyPr wrap="square">
            <a:spAutoFit/>
          </a:bodyPr>
          <a:lstStyle/>
          <a:p>
            <a:pPr algn="ctr"/>
            <a:r>
              <a:rPr lang="en-US" sz="2800" dirty="0" err="1">
                <a:latin typeface="#9Slide03 AmpleSoft" panose="02000000000000000000" pitchFamily="2" charset="0"/>
              </a:rPr>
              <a:t>Nêu</a:t>
            </a:r>
            <a:r>
              <a:rPr lang="en-US" sz="2800" dirty="0">
                <a:latin typeface="#9Slide03 AmpleSoft" panose="02000000000000000000" pitchFamily="2" charset="0"/>
              </a:rPr>
              <a:t> </a:t>
            </a:r>
            <a:r>
              <a:rPr lang="en-US" sz="2800" dirty="0" err="1">
                <a:latin typeface="#9Slide03 AmpleSoft" panose="02000000000000000000" pitchFamily="2" charset="0"/>
              </a:rPr>
              <a:t>và</a:t>
            </a:r>
            <a:r>
              <a:rPr lang="en-US" sz="2800" dirty="0">
                <a:latin typeface="#9Slide03 AmpleSoft" panose="02000000000000000000" pitchFamily="2" charset="0"/>
              </a:rPr>
              <a:t> </a:t>
            </a:r>
            <a:r>
              <a:rPr lang="en-US" sz="2800" dirty="0" err="1">
                <a:latin typeface="#9Slide03 AmpleSoft" panose="02000000000000000000" pitchFamily="2" charset="0"/>
              </a:rPr>
              <a:t>cho</a:t>
            </a:r>
            <a:r>
              <a:rPr lang="en-US" sz="2800" dirty="0">
                <a:latin typeface="#9Slide03 AmpleSoft" panose="02000000000000000000" pitchFamily="2" charset="0"/>
              </a:rPr>
              <a:t> </a:t>
            </a:r>
            <a:r>
              <a:rPr lang="en-US" sz="2800" dirty="0" err="1">
                <a:latin typeface="#9Slide03 AmpleSoft" panose="02000000000000000000" pitchFamily="2" charset="0"/>
              </a:rPr>
              <a:t>biết</a:t>
            </a:r>
            <a:r>
              <a:rPr lang="en-US" sz="2800" dirty="0">
                <a:latin typeface="#9Slide03 AmpleSoft" panose="02000000000000000000" pitchFamily="2" charset="0"/>
              </a:rPr>
              <a:t> </a:t>
            </a:r>
            <a:r>
              <a:rPr lang="en-US" sz="2800" dirty="0" err="1">
                <a:latin typeface="#9Slide03 AmpleSoft" panose="02000000000000000000" pitchFamily="2" charset="0"/>
              </a:rPr>
              <a:t>tác</a:t>
            </a:r>
            <a:r>
              <a:rPr lang="en-US" sz="2800" dirty="0">
                <a:latin typeface="#9Slide03 AmpleSoft" panose="02000000000000000000" pitchFamily="2" charset="0"/>
              </a:rPr>
              <a:t> </a:t>
            </a:r>
            <a:r>
              <a:rPr lang="en-US" sz="2800" dirty="0" err="1">
                <a:latin typeface="#9Slide03 AmpleSoft" panose="02000000000000000000" pitchFamily="2" charset="0"/>
              </a:rPr>
              <a:t>dụng</a:t>
            </a:r>
            <a:r>
              <a:rPr lang="en-US" sz="2800" dirty="0">
                <a:latin typeface="#9Slide03 AmpleSoft" panose="02000000000000000000" pitchFamily="2" charset="0"/>
              </a:rPr>
              <a:t> </a:t>
            </a:r>
            <a:r>
              <a:rPr lang="en-US" sz="2800" dirty="0" err="1">
                <a:latin typeface="#9Slide03 AmpleSoft" panose="02000000000000000000" pitchFamily="2" charset="0"/>
              </a:rPr>
              <a:t>của</a:t>
            </a:r>
            <a:r>
              <a:rPr lang="en-US" sz="2800" dirty="0">
                <a:latin typeface="#9Slide03 AmpleSoft" panose="02000000000000000000" pitchFamily="2" charset="0"/>
              </a:rPr>
              <a:t> </a:t>
            </a:r>
            <a:r>
              <a:rPr lang="en-US" sz="2800" dirty="0" err="1">
                <a:latin typeface="#9Slide03 AmpleSoft" panose="02000000000000000000" pitchFamily="2" charset="0"/>
              </a:rPr>
              <a:t>yếu</a:t>
            </a:r>
            <a:r>
              <a:rPr lang="en-US" sz="2800" dirty="0">
                <a:latin typeface="#9Slide03 AmpleSoft" panose="02000000000000000000" pitchFamily="2" charset="0"/>
              </a:rPr>
              <a:t> </a:t>
            </a:r>
            <a:r>
              <a:rPr lang="en-US" sz="2800" dirty="0" err="1">
                <a:latin typeface="#9Slide03 AmpleSoft" panose="02000000000000000000" pitchFamily="2" charset="0"/>
              </a:rPr>
              <a:t>tố</a:t>
            </a:r>
            <a:r>
              <a:rPr lang="en-US" sz="2800" dirty="0">
                <a:latin typeface="#9Slide03 AmpleSoft" panose="02000000000000000000" pitchFamily="2" charset="0"/>
              </a:rPr>
              <a:t> </a:t>
            </a:r>
            <a:r>
              <a:rPr lang="en-US" sz="2800" dirty="0" err="1">
                <a:latin typeface="#9Slide03 AmpleSoft" panose="02000000000000000000" pitchFamily="2" charset="0"/>
              </a:rPr>
              <a:t>tự</a:t>
            </a:r>
            <a:r>
              <a:rPr lang="en-US" sz="2800" dirty="0">
                <a:latin typeface="#9Slide03 AmpleSoft" panose="02000000000000000000" pitchFamily="2" charset="0"/>
              </a:rPr>
              <a:t> </a:t>
            </a:r>
            <a:r>
              <a:rPr lang="en-US" sz="2800" dirty="0" err="1">
                <a:latin typeface="#9Slide03 AmpleSoft" panose="02000000000000000000" pitchFamily="2" charset="0"/>
              </a:rPr>
              <a:t>sự</a:t>
            </a:r>
            <a:r>
              <a:rPr lang="en-US" sz="2800" dirty="0">
                <a:latin typeface="#9Slide03 AmpleSoft" panose="02000000000000000000" pitchFamily="2" charset="0"/>
              </a:rPr>
              <a:t> </a:t>
            </a:r>
            <a:r>
              <a:rPr lang="en-US" sz="2800" dirty="0" err="1">
                <a:latin typeface="#9Slide03 AmpleSoft" panose="02000000000000000000" pitchFamily="2" charset="0"/>
              </a:rPr>
              <a:t>và</a:t>
            </a:r>
            <a:r>
              <a:rPr lang="en-US" sz="2800" dirty="0">
                <a:latin typeface="#9Slide03 AmpleSoft" panose="02000000000000000000" pitchFamily="2" charset="0"/>
              </a:rPr>
              <a:t> </a:t>
            </a:r>
            <a:r>
              <a:rPr lang="en-US" sz="2800" dirty="0" err="1">
                <a:latin typeface="#9Slide03 AmpleSoft" panose="02000000000000000000" pitchFamily="2" charset="0"/>
              </a:rPr>
              <a:t>miêu</a:t>
            </a:r>
            <a:r>
              <a:rPr lang="en-US" sz="2800" dirty="0">
                <a:latin typeface="#9Slide03 AmpleSoft" panose="02000000000000000000" pitchFamily="2" charset="0"/>
              </a:rPr>
              <a:t> </a:t>
            </a:r>
            <a:r>
              <a:rPr lang="en-US" sz="2800" dirty="0" err="1">
                <a:latin typeface="#9Slide03 AmpleSoft" panose="02000000000000000000" pitchFamily="2" charset="0"/>
              </a:rPr>
              <a:t>tả</a:t>
            </a:r>
            <a:r>
              <a:rPr lang="en-US" sz="2800" dirty="0">
                <a:latin typeface="#9Slide03 AmpleSoft" panose="02000000000000000000" pitchFamily="2" charset="0"/>
              </a:rPr>
              <a:t> </a:t>
            </a:r>
            <a:r>
              <a:rPr lang="en-US" sz="2800" dirty="0" err="1">
                <a:latin typeface="#9Slide03 AmpleSoft" panose="02000000000000000000" pitchFamily="2" charset="0"/>
              </a:rPr>
              <a:t>trong</a:t>
            </a:r>
            <a:r>
              <a:rPr lang="en-US" sz="2800" dirty="0">
                <a:latin typeface="#9Slide03 AmpleSoft" panose="02000000000000000000" pitchFamily="2" charset="0"/>
              </a:rPr>
              <a:t> </a:t>
            </a:r>
            <a:r>
              <a:rPr lang="en-US" sz="2800" dirty="0" err="1">
                <a:latin typeface="#9Slide03 AmpleSoft" panose="02000000000000000000" pitchFamily="2" charset="0"/>
              </a:rPr>
              <a:t>văn</a:t>
            </a:r>
            <a:r>
              <a:rPr lang="en-US" sz="2800" dirty="0">
                <a:latin typeface="#9Slide03 AmpleSoft" panose="02000000000000000000" pitchFamily="2" charset="0"/>
              </a:rPr>
              <a:t> </a:t>
            </a:r>
            <a:r>
              <a:rPr lang="en-US" sz="2800" dirty="0" err="1">
                <a:latin typeface="#9Slide03 AmpleSoft" panose="02000000000000000000" pitchFamily="2" charset="0"/>
              </a:rPr>
              <a:t>bản</a:t>
            </a:r>
            <a:endParaRPr lang="en-US" sz="2800" dirty="0">
              <a:latin typeface="#9Slide03 AmpleSoft" panose="02000000000000000000" pitchFamily="2" charset="0"/>
            </a:endParaRPr>
          </a:p>
        </p:txBody>
      </p:sp>
    </p:spTree>
    <p:extLst>
      <p:ext uri="{BB962C8B-B14F-4D97-AF65-F5344CB8AC3E}">
        <p14:creationId xmlns:p14="http://schemas.microsoft.com/office/powerpoint/2010/main" val="48874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38"/>
          <p:cNvPicPr preferRelativeResize="0"/>
          <p:nvPr/>
        </p:nvPicPr>
        <p:blipFill rotWithShape="1">
          <a:blip r:embed="rId3">
            <a:alphaModFix/>
          </a:blip>
          <a:srcRect b="11816"/>
          <a:stretch/>
        </p:blipFill>
        <p:spPr>
          <a:xfrm flipH="1">
            <a:off x="5503950" y="-53375"/>
            <a:ext cx="4355951" cy="1650250"/>
          </a:xfrm>
          <a:prstGeom prst="rect">
            <a:avLst/>
          </a:prstGeom>
          <a:noFill/>
          <a:ln>
            <a:noFill/>
          </a:ln>
        </p:spPr>
      </p:pic>
      <p:sp>
        <p:nvSpPr>
          <p:cNvPr id="170" name="Google Shape;170;p38"/>
          <p:cNvSpPr/>
          <p:nvPr/>
        </p:nvSpPr>
        <p:spPr>
          <a:xfrm>
            <a:off x="2695073" y="3688545"/>
            <a:ext cx="5585484" cy="64770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8"/>
          <p:cNvSpPr/>
          <p:nvPr/>
        </p:nvSpPr>
        <p:spPr>
          <a:xfrm>
            <a:off x="603575" y="805898"/>
            <a:ext cx="7936865" cy="2327464"/>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8"/>
          <p:cNvSpPr txBox="1">
            <a:spLocks noGrp="1"/>
          </p:cNvSpPr>
          <p:nvPr>
            <p:ph type="ctrTitle"/>
          </p:nvPr>
        </p:nvSpPr>
        <p:spPr>
          <a:xfrm>
            <a:off x="707366" y="1131100"/>
            <a:ext cx="7720641" cy="1568968"/>
          </a:xfrm>
          <a:prstGeom prst="rect">
            <a:avLst/>
          </a:prstGeom>
        </p:spPr>
        <p:txBody>
          <a:bodyPr spcFirstLastPara="1" wrap="square" lIns="91425" tIns="91425" rIns="91425" bIns="91425" anchor="ctr" anchorCtr="0">
            <a:noAutofit/>
          </a:bodyPr>
          <a:lstStyle/>
          <a:p>
            <a:pPr algn="ctr"/>
            <a:r>
              <a:rPr lang="en-US" sz="8000" dirty="0" err="1">
                <a:solidFill>
                  <a:srgbClr val="FF0000"/>
                </a:solidFill>
                <a:latin typeface="#9Slide05 Edwardian" panose="02040603050506020204" pitchFamily="18" charset="0"/>
              </a:rPr>
              <a:t>Gấu</a:t>
            </a:r>
            <a:r>
              <a:rPr lang="en-US" sz="8000" dirty="0">
                <a:solidFill>
                  <a:srgbClr val="FF0000"/>
                </a:solidFill>
                <a:latin typeface="#9Slide05 Edwardian" panose="02040603050506020204" pitchFamily="18" charset="0"/>
              </a:rPr>
              <a:t> con </a:t>
            </a:r>
            <a:r>
              <a:rPr lang="en-US" sz="8000" dirty="0" err="1">
                <a:solidFill>
                  <a:srgbClr val="FF0000"/>
                </a:solidFill>
                <a:latin typeface="#9Slide05 Edwardian" panose="02040603050506020204" pitchFamily="18" charset="0"/>
              </a:rPr>
              <a:t>chân</a:t>
            </a:r>
            <a:r>
              <a:rPr lang="en-US" sz="8000" dirty="0">
                <a:solidFill>
                  <a:srgbClr val="FF0000"/>
                </a:solidFill>
                <a:latin typeface="#9Slide05 Edwardian" panose="02040603050506020204" pitchFamily="18" charset="0"/>
              </a:rPr>
              <a:t> </a:t>
            </a:r>
            <a:r>
              <a:rPr lang="en-US" sz="8000" dirty="0" err="1">
                <a:solidFill>
                  <a:srgbClr val="FF0000"/>
                </a:solidFill>
                <a:latin typeface="#9Slide05 Edwardian" panose="02040603050506020204" pitchFamily="18" charset="0"/>
              </a:rPr>
              <a:t>vòng</a:t>
            </a:r>
            <a:r>
              <a:rPr lang="en-US" sz="8000" dirty="0">
                <a:solidFill>
                  <a:srgbClr val="FF0000"/>
                </a:solidFill>
                <a:latin typeface="#9Slide05 Edwardian" panose="02040603050506020204" pitchFamily="18" charset="0"/>
              </a:rPr>
              <a:t> </a:t>
            </a:r>
            <a:r>
              <a:rPr lang="en-US" sz="8000" dirty="0" err="1">
                <a:solidFill>
                  <a:srgbClr val="FF0000"/>
                </a:solidFill>
                <a:latin typeface="#9Slide05 Edwardian" panose="02040603050506020204" pitchFamily="18" charset="0"/>
              </a:rPr>
              <a:t>kiềng</a:t>
            </a:r>
            <a:endParaRPr lang="en-US" sz="8000" dirty="0">
              <a:latin typeface="#9Slide05 Edwardian" panose="02040603050506020204" pitchFamily="18" charset="0"/>
            </a:endParaRPr>
          </a:p>
        </p:txBody>
      </p:sp>
      <p:sp>
        <p:nvSpPr>
          <p:cNvPr id="173" name="Google Shape;173;p38"/>
          <p:cNvSpPr txBox="1">
            <a:spLocks noGrp="1"/>
          </p:cNvSpPr>
          <p:nvPr>
            <p:ph type="subTitle" idx="1"/>
          </p:nvPr>
        </p:nvSpPr>
        <p:spPr>
          <a:xfrm>
            <a:off x="2722234" y="3833293"/>
            <a:ext cx="4977224" cy="358211"/>
          </a:xfrm>
          <a:prstGeom prst="rect">
            <a:avLst/>
          </a:prstGeom>
        </p:spPr>
        <p:txBody>
          <a:bodyPr spcFirstLastPara="1" wrap="square" lIns="91425" tIns="91425" rIns="91425" bIns="91425" anchor="ctr" anchorCtr="0">
            <a:noAutofit/>
          </a:bodyPr>
          <a:lstStyle/>
          <a:p>
            <a:r>
              <a:rPr lang="en-US" sz="2800" b="1" dirty="0">
                <a:latin typeface="#9Slide05 Braxton Regular" panose="03060000000000000000" pitchFamily="66" charset="0"/>
              </a:rPr>
              <a:t>An-</a:t>
            </a:r>
            <a:r>
              <a:rPr lang="en-US" sz="2800" b="1" dirty="0" err="1">
                <a:latin typeface="#9Slide05 Braxton Regular" panose="03060000000000000000" pitchFamily="66" charset="0"/>
              </a:rPr>
              <a:t>drây</a:t>
            </a:r>
            <a:r>
              <a:rPr lang="en-US" sz="2800" b="1" dirty="0">
                <a:latin typeface="#9Slide05 Braxton Regular" panose="03060000000000000000" pitchFamily="66" charset="0"/>
              </a:rPr>
              <a:t> A-</a:t>
            </a:r>
            <a:r>
              <a:rPr lang="en-US" sz="2800" b="1" dirty="0" err="1">
                <a:latin typeface="#9Slide05 Braxton Regular" panose="03060000000000000000" pitchFamily="66" charset="0"/>
              </a:rPr>
              <a:t>lếch</a:t>
            </a:r>
            <a:r>
              <a:rPr lang="en-US" sz="2800" b="1" dirty="0">
                <a:latin typeface="#9Slide05 Braxton Regular" panose="03060000000000000000" pitchFamily="66" charset="0"/>
              </a:rPr>
              <a:t>-</a:t>
            </a:r>
            <a:r>
              <a:rPr lang="en-US" sz="2800" b="1" dirty="0" err="1">
                <a:latin typeface="#9Slide05 Braxton Regular" panose="03060000000000000000" pitchFamily="66" charset="0"/>
              </a:rPr>
              <a:t>xê</a:t>
            </a:r>
            <a:r>
              <a:rPr lang="en-US" sz="2800" b="1" dirty="0">
                <a:latin typeface="#9Slide05 Braxton Regular" panose="03060000000000000000" pitchFamily="66" charset="0"/>
              </a:rPr>
              <a:t>-ê-</a:t>
            </a:r>
            <a:r>
              <a:rPr lang="en-US" sz="2800" b="1" dirty="0" err="1">
                <a:latin typeface="#9Slide05 Braxton Regular" panose="03060000000000000000" pitchFamily="66" charset="0"/>
              </a:rPr>
              <a:t>vích</a:t>
            </a:r>
            <a:r>
              <a:rPr lang="en-US" sz="2800" b="1" dirty="0">
                <a:latin typeface="#9Slide05 Braxton Regular" panose="03060000000000000000" pitchFamily="66" charset="0"/>
              </a:rPr>
              <a:t> U-</a:t>
            </a:r>
            <a:r>
              <a:rPr lang="en-US" sz="2800" b="1" dirty="0" err="1">
                <a:latin typeface="#9Slide05 Braxton Regular" panose="03060000000000000000" pitchFamily="66" charset="0"/>
              </a:rPr>
              <a:t>xa</a:t>
            </a:r>
            <a:r>
              <a:rPr lang="en-US" sz="2800" b="1" dirty="0">
                <a:latin typeface="#9Slide05 Braxton Regular" panose="03060000000000000000" pitchFamily="66" charset="0"/>
              </a:rPr>
              <a:t>-</a:t>
            </a:r>
            <a:r>
              <a:rPr lang="en-US" sz="2800" b="1" dirty="0" err="1">
                <a:latin typeface="#9Slide05 Braxton Regular" panose="03060000000000000000" pitchFamily="66" charset="0"/>
              </a:rPr>
              <a:t>chốp</a:t>
            </a:r>
            <a:r>
              <a:rPr lang="en-US" sz="2800" b="1" dirty="0">
                <a:latin typeface="#9Slide05 Braxton Regular" panose="03060000000000000000" pitchFamily="66" charset="0"/>
              </a:rPr>
              <a:t> </a:t>
            </a:r>
          </a:p>
        </p:txBody>
      </p:sp>
      <p:pic>
        <p:nvPicPr>
          <p:cNvPr id="177" name="Google Shape;177;p38"/>
          <p:cNvPicPr preferRelativeResize="0"/>
          <p:nvPr/>
        </p:nvPicPr>
        <p:blipFill rotWithShape="1">
          <a:blip r:embed="rId3">
            <a:alphaModFix/>
          </a:blip>
          <a:srcRect b="11816"/>
          <a:stretch/>
        </p:blipFill>
        <p:spPr>
          <a:xfrm>
            <a:off x="266425" y="-142175"/>
            <a:ext cx="2985733" cy="1090035"/>
          </a:xfrm>
          <a:prstGeom prst="rect">
            <a:avLst/>
          </a:prstGeom>
          <a:noFill/>
          <a:ln>
            <a:noFill/>
          </a:ln>
        </p:spPr>
      </p:pic>
      <p:pic>
        <p:nvPicPr>
          <p:cNvPr id="178" name="Google Shape;178;p38"/>
          <p:cNvPicPr preferRelativeResize="0"/>
          <p:nvPr/>
        </p:nvPicPr>
        <p:blipFill rotWithShape="1">
          <a:blip r:embed="rId3">
            <a:alphaModFix/>
          </a:blip>
          <a:srcRect b="11816"/>
          <a:stretch/>
        </p:blipFill>
        <p:spPr>
          <a:xfrm>
            <a:off x="-1955625" y="1761400"/>
            <a:ext cx="3262251" cy="1235900"/>
          </a:xfrm>
          <a:prstGeom prst="rect">
            <a:avLst/>
          </a:prstGeom>
          <a:noFill/>
          <a:ln>
            <a:noFill/>
          </a:ln>
        </p:spPr>
      </p:pic>
      <p:pic>
        <p:nvPicPr>
          <p:cNvPr id="1026" name="Picture 2" descr="Quả Thông, Hình Ảnh Tách Nền PNG 3 - Free.Vector6.com">
            <a:extLst>
              <a:ext uri="{FF2B5EF4-FFF2-40B4-BE49-F238E27FC236}">
                <a16:creationId xmlns:a16="http://schemas.microsoft.com/office/drawing/2014/main" id="{C911BE3D-A8FE-4604-5982-48B3A3CCCA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66753">
            <a:off x="7422618" y="3605742"/>
            <a:ext cx="1544274" cy="13285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850A3F7-00BE-D071-EC95-6F8F7AF4FC55}"/>
              </a:ext>
            </a:extLst>
          </p:cNvPr>
          <p:cNvPicPr>
            <a:picLocks noChangeAspect="1"/>
          </p:cNvPicPr>
          <p:nvPr/>
        </p:nvPicPr>
        <p:blipFill rotWithShape="1">
          <a:blip r:embed="rId5"/>
          <a:srcRect r="12428"/>
          <a:stretch/>
        </p:blipFill>
        <p:spPr>
          <a:xfrm>
            <a:off x="-9097" y="2379350"/>
            <a:ext cx="2429367" cy="27741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barn(inVertical)">
                                      <p:cBhvr>
                                        <p:cTn id="7" dur="500"/>
                                        <p:tgtEl>
                                          <p:spTgt spid="17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71"/>
                                        </p:tgtEl>
                                        <p:attrNameLst>
                                          <p:attrName>style.visibility</p:attrName>
                                        </p:attrNameLst>
                                      </p:cBhvr>
                                      <p:to>
                                        <p:strVal val="visible"/>
                                      </p:to>
                                    </p:set>
                                    <p:animEffect transition="in" filter="barn(inVertical)">
                                      <p:cBhvr>
                                        <p:cTn id="13" dur="500"/>
                                        <p:tgtEl>
                                          <p:spTgt spid="17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73">
                                            <p:txEl>
                                              <p:pRg st="0" end="0"/>
                                            </p:txEl>
                                          </p:spTgt>
                                        </p:tgtEl>
                                        <p:attrNameLst>
                                          <p:attrName>style.visibility</p:attrName>
                                        </p:attrNameLst>
                                      </p:cBhvr>
                                      <p:to>
                                        <p:strVal val="visible"/>
                                      </p:to>
                                    </p:set>
                                    <p:animEffect transition="in" filter="wipe(down)">
                                      <p:cBhvr>
                                        <p:cTn id="18" dur="500"/>
                                        <p:tgtEl>
                                          <p:spTgt spid="173">
                                            <p:txEl>
                                              <p:pRg st="0" end="0"/>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70"/>
                                        </p:tgtEl>
                                        <p:attrNameLst>
                                          <p:attrName>style.visibility</p:attrName>
                                        </p:attrNameLst>
                                      </p:cBhvr>
                                      <p:to>
                                        <p:strVal val="visible"/>
                                      </p:to>
                                    </p:set>
                                    <p:animEffect transition="in" filter="wipe(down)">
                                      <p:cBhvr>
                                        <p:cTn id="21" dur="500"/>
                                        <p:tgtEl>
                                          <p:spTgt spid="170"/>
                                        </p:tgtEl>
                                      </p:cBhvr>
                                    </p:animEffect>
                                  </p:childTnLst>
                                </p:cTn>
                              </p:par>
                              <p:par>
                                <p:cTn id="22" presetID="22" presetClass="entr" presetSubtype="4"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wipe(down)">
                                      <p:cBhvr>
                                        <p:cTn id="2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0" animBg="1"/>
      <p:bldP spid="171" grpId="0" animBg="1"/>
      <p:bldP spid="172" grpId="0"/>
      <p:bldP spid="17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4;p41">
            <a:extLst>
              <a:ext uri="{FF2B5EF4-FFF2-40B4-BE49-F238E27FC236}">
                <a16:creationId xmlns:a16="http://schemas.microsoft.com/office/drawing/2014/main" id="{F55B09C9-636E-BBAB-3051-E439BEB3086B}"/>
              </a:ext>
            </a:extLst>
          </p:cNvPr>
          <p:cNvSpPr txBox="1">
            <a:spLocks noGrp="1"/>
          </p:cNvSpPr>
          <p:nvPr>
            <p:ph type="title"/>
          </p:nvPr>
        </p:nvSpPr>
        <p:spPr>
          <a:xfrm>
            <a:off x="1221458" y="326441"/>
            <a:ext cx="6701084" cy="6397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a:solidFill>
                  <a:schemeClr val="dk2"/>
                </a:solidFill>
                <a:latin typeface="#9Slide03 BoosterNextFYBlack" panose="02000A03000000020004" pitchFamily="2" charset="0"/>
              </a:rPr>
              <a:t>3. </a:t>
            </a:r>
            <a:r>
              <a:rPr lang="en-US" sz="2600" dirty="0" err="1">
                <a:solidFill>
                  <a:schemeClr val="dk2"/>
                </a:solidFill>
                <a:latin typeface="#9Slide03 BoosterNextFYBlack" panose="02000A03000000020004" pitchFamily="2" charset="0"/>
              </a:rPr>
              <a:t>Yếu</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tố</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tự</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sự</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và</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miêu</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tả</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trong</a:t>
            </a:r>
            <a:r>
              <a:rPr lang="en-US" sz="2600" dirty="0">
                <a:solidFill>
                  <a:schemeClr val="dk2"/>
                </a:solidFill>
                <a:latin typeface="#9Slide03 BoosterNextFYBlack" panose="02000A03000000020004" pitchFamily="2" charset="0"/>
              </a:rPr>
              <a:t> </a:t>
            </a:r>
            <a:r>
              <a:rPr lang="en-US" sz="2600" dirty="0" err="1">
                <a:solidFill>
                  <a:schemeClr val="dk2"/>
                </a:solidFill>
                <a:latin typeface="#9Slide03 BoosterNextFYBlack" panose="02000A03000000020004" pitchFamily="2" charset="0"/>
              </a:rPr>
              <a:t>thơ</a:t>
            </a:r>
            <a:endParaRPr sz="2600" dirty="0">
              <a:solidFill>
                <a:schemeClr val="dk2"/>
              </a:solidFill>
              <a:latin typeface="#9Slide03 BoosterNextFYBlack" panose="02000A03000000020004" pitchFamily="2" charset="0"/>
            </a:endParaRPr>
          </a:p>
        </p:txBody>
      </p:sp>
      <p:sp>
        <p:nvSpPr>
          <p:cNvPr id="2" name="Google Shape;439;p49">
            <a:extLst>
              <a:ext uri="{FF2B5EF4-FFF2-40B4-BE49-F238E27FC236}">
                <a16:creationId xmlns:a16="http://schemas.microsoft.com/office/drawing/2014/main" id="{43071485-37CB-A52F-C2CE-AE3D8A60CFFD}"/>
              </a:ext>
            </a:extLst>
          </p:cNvPr>
          <p:cNvSpPr/>
          <p:nvPr/>
        </p:nvSpPr>
        <p:spPr>
          <a:xfrm>
            <a:off x="4715480" y="1352550"/>
            <a:ext cx="3819525" cy="231457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40;p49">
            <a:extLst>
              <a:ext uri="{FF2B5EF4-FFF2-40B4-BE49-F238E27FC236}">
                <a16:creationId xmlns:a16="http://schemas.microsoft.com/office/drawing/2014/main" id="{A0E1EC10-3A13-9EBC-52F2-D4B77340F297}"/>
              </a:ext>
            </a:extLst>
          </p:cNvPr>
          <p:cNvSpPr/>
          <p:nvPr/>
        </p:nvSpPr>
        <p:spPr>
          <a:xfrm>
            <a:off x="619124" y="1352550"/>
            <a:ext cx="3819525" cy="231457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42;p49">
            <a:extLst>
              <a:ext uri="{FF2B5EF4-FFF2-40B4-BE49-F238E27FC236}">
                <a16:creationId xmlns:a16="http://schemas.microsoft.com/office/drawing/2014/main" id="{52B72EF5-A1D4-4026-B678-14784A63392D}"/>
              </a:ext>
            </a:extLst>
          </p:cNvPr>
          <p:cNvSpPr txBox="1">
            <a:spLocks/>
          </p:cNvSpPr>
          <p:nvPr/>
        </p:nvSpPr>
        <p:spPr>
          <a:xfrm>
            <a:off x="695325" y="1878005"/>
            <a:ext cx="3695094" cy="149836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Luckiest Guy"/>
              <a:buNone/>
              <a:defRPr sz="35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2pPr>
            <a:lvl3pPr marR="0" lvl="2"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3pPr>
            <a:lvl4pPr marR="0" lvl="3"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4pPr>
            <a:lvl5pPr marR="0" lvl="4"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5pPr>
            <a:lvl6pPr marR="0" lvl="5"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6pPr>
            <a:lvl7pPr marR="0" lvl="6"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7pPr>
            <a:lvl8pPr marR="0" lvl="7"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8pPr>
            <a:lvl9pPr marR="0" lvl="8"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9pPr>
          </a:lstStyle>
          <a:p>
            <a:r>
              <a:rPr lang="en-US" sz="2300" dirty="0">
                <a:solidFill>
                  <a:srgbClr val="0070C0"/>
                </a:solidFill>
                <a:latin typeface="#9Slide03 Ample" panose="02000000000000000000" pitchFamily="2" charset="0"/>
              </a:rPr>
              <a:t>Y</a:t>
            </a:r>
            <a:r>
              <a:rPr lang="en" sz="2300" dirty="0">
                <a:solidFill>
                  <a:srgbClr val="0070C0"/>
                </a:solidFill>
                <a:latin typeface="#9Slide03 Ample" panose="02000000000000000000" pitchFamily="2" charset="0"/>
              </a:rPr>
              <a:t>ếu tố tự sự</a:t>
            </a:r>
          </a:p>
          <a:p>
            <a:pPr algn="just"/>
            <a:r>
              <a:rPr lang="en-US" sz="2000" dirty="0" err="1">
                <a:solidFill>
                  <a:schemeClr val="bg1">
                    <a:lumMod val="10000"/>
                  </a:schemeClr>
                </a:solidFill>
                <a:latin typeface="#9Slide03 AmpleSoft" panose="02000000000000000000" pitchFamily="2" charset="0"/>
              </a:rPr>
              <a:t>Bài</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thơ</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kể</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lại</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việc</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chú</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Gấu</a:t>
            </a:r>
            <a:r>
              <a:rPr lang="en-US" sz="2000" dirty="0">
                <a:solidFill>
                  <a:schemeClr val="bg1">
                    <a:lumMod val="10000"/>
                  </a:schemeClr>
                </a:solidFill>
                <a:latin typeface="#9Slide03 AmpleSoft" panose="02000000000000000000" pitchFamily="2" charset="0"/>
              </a:rPr>
              <a:t> con </a:t>
            </a:r>
            <a:r>
              <a:rPr lang="en-US" sz="2000" dirty="0" err="1">
                <a:solidFill>
                  <a:schemeClr val="bg1">
                    <a:lumMod val="10000"/>
                  </a:schemeClr>
                </a:solidFill>
                <a:latin typeface="#9Slide03 AmpleSoft" panose="02000000000000000000" pitchFamily="2" charset="0"/>
              </a:rPr>
              <a:t>bị</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ngã</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và</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bị</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trêu</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chọc</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vì</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chân</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vòng</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kiềng</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Cậu</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buồn</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lòng</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kể</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với</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mẹ</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sau</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khi</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được</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mẹ</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khuyên</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nhủ</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cậu</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đã</a:t>
            </a:r>
            <a:r>
              <a:rPr lang="en-US" sz="2000" dirty="0">
                <a:solidFill>
                  <a:schemeClr val="bg1">
                    <a:lumMod val="10000"/>
                  </a:schemeClr>
                </a:solidFill>
                <a:latin typeface="#9Slide03 AmpleSoft" panose="02000000000000000000" pitchFamily="2" charset="0"/>
              </a:rPr>
              <a:t> </a:t>
            </a:r>
            <a:r>
              <a:rPr lang="en-US" sz="2000" dirty="0" err="1">
                <a:solidFill>
                  <a:schemeClr val="bg1">
                    <a:lumMod val="10000"/>
                  </a:schemeClr>
                </a:solidFill>
                <a:latin typeface="#9Slide03 AmpleSoft" panose="02000000000000000000" pitchFamily="2" charset="0"/>
              </a:rPr>
              <a:t>tự</a:t>
            </a:r>
            <a:r>
              <a:rPr lang="en-US" sz="2000" dirty="0">
                <a:solidFill>
                  <a:schemeClr val="bg1">
                    <a:lumMod val="10000"/>
                  </a:schemeClr>
                </a:solidFill>
                <a:latin typeface="#9Slide03 AmpleSoft" panose="02000000000000000000" pitchFamily="2" charset="0"/>
              </a:rPr>
              <a:t> tin </a:t>
            </a:r>
            <a:r>
              <a:rPr lang="en-US" sz="2000" dirty="0" err="1">
                <a:solidFill>
                  <a:schemeClr val="bg1">
                    <a:lumMod val="10000"/>
                  </a:schemeClr>
                </a:solidFill>
                <a:latin typeface="#9Slide03 AmpleSoft" panose="02000000000000000000" pitchFamily="2" charset="0"/>
              </a:rPr>
              <a:t>hơn</a:t>
            </a:r>
            <a:endParaRPr lang="en" sz="2000" dirty="0">
              <a:solidFill>
                <a:schemeClr val="bg1">
                  <a:lumMod val="10000"/>
                </a:schemeClr>
              </a:solidFill>
              <a:latin typeface="#9Slide03 AmpleSoft" panose="02000000000000000000" pitchFamily="2" charset="0"/>
            </a:endParaRPr>
          </a:p>
        </p:txBody>
      </p:sp>
      <p:sp>
        <p:nvSpPr>
          <p:cNvPr id="6" name="Google Shape;443;p49">
            <a:extLst>
              <a:ext uri="{FF2B5EF4-FFF2-40B4-BE49-F238E27FC236}">
                <a16:creationId xmlns:a16="http://schemas.microsoft.com/office/drawing/2014/main" id="{66FC9683-0D09-DBCF-117A-5C8AC11FB139}"/>
              </a:ext>
            </a:extLst>
          </p:cNvPr>
          <p:cNvSpPr txBox="1">
            <a:spLocks/>
          </p:cNvSpPr>
          <p:nvPr/>
        </p:nvSpPr>
        <p:spPr>
          <a:xfrm>
            <a:off x="4829782" y="1564230"/>
            <a:ext cx="3695094" cy="2173587"/>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5000"/>
              </a:lnSpc>
            </a:pPr>
            <a:r>
              <a:rPr lang="en-US" sz="2300" dirty="0">
                <a:solidFill>
                  <a:srgbClr val="0070C0"/>
                </a:solidFill>
                <a:latin typeface="#9Slide03 Ample" panose="02000000000000000000" pitchFamily="2" charset="0"/>
              </a:rPr>
              <a:t>Y</a:t>
            </a:r>
            <a:r>
              <a:rPr lang="en" sz="2300" dirty="0">
                <a:solidFill>
                  <a:srgbClr val="0070C0"/>
                </a:solidFill>
                <a:latin typeface="#9Slide03 Ample" panose="02000000000000000000" pitchFamily="2" charset="0"/>
              </a:rPr>
              <a:t>ếu tố miêu tả</a:t>
            </a:r>
          </a:p>
          <a:p>
            <a:pPr algn="just">
              <a:lnSpc>
                <a:spcPct val="95000"/>
              </a:lnSpc>
            </a:pPr>
            <a:r>
              <a:rPr lang="vi-VN" sz="2000" b="0" i="0" dirty="0">
                <a:solidFill>
                  <a:srgbClr val="000000"/>
                </a:solidFill>
                <a:effectLst/>
                <a:latin typeface="#9Slide03 AmpleSoft" panose="02000000000000000000" pitchFamily="2" charset="0"/>
              </a:rPr>
              <a:t>Miêu tả quanh cảnh khu rừng: Khu rừng nhỏ, có quả thông già, có con sáo trên c</a:t>
            </a:r>
            <a:r>
              <a:rPr lang="en-US" sz="2000" dirty="0">
                <a:latin typeface="#9Slide03 AmpleSoft" panose="02000000000000000000" pitchFamily="2" charset="0"/>
              </a:rPr>
              <a:t>à</a:t>
            </a:r>
            <a:r>
              <a:rPr lang="vi-VN" sz="2000" b="0" i="0" dirty="0">
                <a:solidFill>
                  <a:srgbClr val="000000"/>
                </a:solidFill>
                <a:effectLst/>
                <a:latin typeface="#9Slide03 AmpleSoft" panose="02000000000000000000" pitchFamily="2" charset="0"/>
              </a:rPr>
              <a:t>nh, cả đàn năm con thỏ, Gấu nấp sau cánh tủ khóc thật to,…</a:t>
            </a:r>
            <a:endParaRPr lang="en" sz="2000" dirty="0">
              <a:solidFill>
                <a:srgbClr val="0070C0"/>
              </a:solidFill>
              <a:latin typeface="#9Slide03 AmpleSoft" panose="02000000000000000000" pitchFamily="2" charset="0"/>
            </a:endParaRPr>
          </a:p>
        </p:txBody>
      </p:sp>
      <p:pic>
        <p:nvPicPr>
          <p:cNvPr id="10" name="Picture 9">
            <a:extLst>
              <a:ext uri="{FF2B5EF4-FFF2-40B4-BE49-F238E27FC236}">
                <a16:creationId xmlns:a16="http://schemas.microsoft.com/office/drawing/2014/main" id="{1D6FA941-FEA1-DFCA-9D9D-F040A8626AB9}"/>
              </a:ext>
            </a:extLst>
          </p:cNvPr>
          <p:cNvPicPr>
            <a:picLocks noChangeAspect="1"/>
          </p:cNvPicPr>
          <p:nvPr/>
        </p:nvPicPr>
        <p:blipFill>
          <a:blip r:embed="rId3"/>
          <a:stretch>
            <a:fillRect/>
          </a:stretch>
        </p:blipFill>
        <p:spPr>
          <a:xfrm>
            <a:off x="2049699" y="1005413"/>
            <a:ext cx="905143" cy="640525"/>
          </a:xfrm>
          <a:prstGeom prst="rect">
            <a:avLst/>
          </a:prstGeom>
        </p:spPr>
      </p:pic>
      <p:pic>
        <p:nvPicPr>
          <p:cNvPr id="11" name="Picture 10">
            <a:extLst>
              <a:ext uri="{FF2B5EF4-FFF2-40B4-BE49-F238E27FC236}">
                <a16:creationId xmlns:a16="http://schemas.microsoft.com/office/drawing/2014/main" id="{B0F2AD27-2324-C787-EBE3-2D0FD62FB365}"/>
              </a:ext>
            </a:extLst>
          </p:cNvPr>
          <p:cNvPicPr>
            <a:picLocks noChangeAspect="1"/>
          </p:cNvPicPr>
          <p:nvPr/>
        </p:nvPicPr>
        <p:blipFill>
          <a:blip r:embed="rId3"/>
          <a:stretch>
            <a:fillRect/>
          </a:stretch>
        </p:blipFill>
        <p:spPr>
          <a:xfrm>
            <a:off x="6229082" y="1005667"/>
            <a:ext cx="905143" cy="640525"/>
          </a:xfrm>
          <a:prstGeom prst="rect">
            <a:avLst/>
          </a:prstGeom>
        </p:spPr>
      </p:pic>
      <p:sp>
        <p:nvSpPr>
          <p:cNvPr id="13" name="Rectangle 12">
            <a:extLst>
              <a:ext uri="{FF2B5EF4-FFF2-40B4-BE49-F238E27FC236}">
                <a16:creationId xmlns:a16="http://schemas.microsoft.com/office/drawing/2014/main" id="{693BAF1B-BCC5-F1AA-66E2-4D1590991855}"/>
              </a:ext>
            </a:extLst>
          </p:cNvPr>
          <p:cNvSpPr/>
          <p:nvPr/>
        </p:nvSpPr>
        <p:spPr>
          <a:xfrm>
            <a:off x="981350" y="3833494"/>
            <a:ext cx="7696864" cy="83561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15000"/>
              </a:lnSpc>
            </a:pPr>
            <a:r>
              <a:rPr lang="en-US" sz="2100" dirty="0">
                <a:solidFill>
                  <a:schemeClr val="bg1">
                    <a:lumMod val="10000"/>
                  </a:schemeClr>
                </a:solidFill>
                <a:latin typeface="#9Slide03 AmpleSoft" panose="02000000000000000000" pitchFamily="2" charset="0"/>
                <a:ea typeface="Calibri" panose="020F0502020204030204" pitchFamily="34" charset="0"/>
                <a:cs typeface="Times New Roman" panose="02020603050405020304" pitchFamily="18" charset="0"/>
                <a:sym typeface="Wingdings" panose="05000000000000000000" pitchFamily="2" charset="2"/>
              </a:rPr>
              <a:t></a:t>
            </a:r>
            <a:r>
              <a:rPr lang="en-US" sz="2100" dirty="0">
                <a:solidFill>
                  <a:schemeClr val="bg1">
                    <a:lumMod val="10000"/>
                  </a:schemeClr>
                </a:solidFill>
                <a:latin typeface="#9Slide03 AmpleSoft" panose="02000000000000000000" pitchFamily="2" charset="0"/>
                <a:ea typeface="Calibri" panose="020F0502020204030204" pitchFamily="34" charset="0"/>
                <a:cs typeface="Times New Roman" panose="02020603050405020304" pitchFamily="18"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Giúp</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tác</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giả</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kể</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và</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tái</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hiện</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lại</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các</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sự</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việc</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theo</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trình</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tự</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dẫn</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đến</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tâm</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trang</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của</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Gấu</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con +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Làm</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nổi</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bật</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bài</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học</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của</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văn</a:t>
            </a:r>
            <a:r>
              <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rPr>
              <a:t> </a:t>
            </a:r>
            <a:r>
              <a:rPr lang="en-US" sz="2100" b="1" dirty="0" err="1">
                <a:solidFill>
                  <a:srgbClr val="FF0000"/>
                </a:solidFill>
                <a:latin typeface="#9Slide03 Arima Madurai Black" panose="020B0604020202020204" charset="0"/>
                <a:ea typeface="Calibri" panose="020F0502020204030204" pitchFamily="34" charset="0"/>
                <a:cs typeface="#9Slide03 Arima Madurai Black" panose="020B0604020202020204" charset="0"/>
              </a:rPr>
              <a:t>bản</a:t>
            </a:r>
            <a:endParaRPr lang="en-US" sz="2100" b="1" dirty="0">
              <a:solidFill>
                <a:srgbClr val="FF0000"/>
              </a:solidFill>
              <a:latin typeface="#9Slide03 Arima Madurai Black" panose="020B0604020202020204" charset="0"/>
              <a:ea typeface="Calibri" panose="020F0502020204030204" pitchFamily="34" charset="0"/>
              <a:cs typeface="#9Slide03 Arima Madurai Black" panose="020B0604020202020204" charset="0"/>
            </a:endParaRPr>
          </a:p>
        </p:txBody>
      </p:sp>
    </p:spTree>
    <p:extLst>
      <p:ext uri="{BB962C8B-B14F-4D97-AF65-F5344CB8AC3E}">
        <p14:creationId xmlns:p14="http://schemas.microsoft.com/office/powerpoint/2010/main" val="204563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3" grpId="0" animBg="1"/>
      <p:bldP spid="5" grpId="0"/>
      <p:bldP spid="6" grpId="0"/>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ăm chuyên gia tâm lý hàng đầu – Tâm lý trẻ em">
            <a:extLst>
              <a:ext uri="{FF2B5EF4-FFF2-40B4-BE49-F238E27FC236}">
                <a16:creationId xmlns:a16="http://schemas.microsoft.com/office/drawing/2014/main" id="{13AA7329-8D21-90F3-6C4F-60401E4E005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75" b="90833" l="10000" r="90000">
                        <a14:foregroundMark x1="25000" y1="14583" x2="25000" y2="14583"/>
                        <a14:foregroundMark x1="23667" y1="13750" x2="30500" y2="41667"/>
                        <a14:foregroundMark x1="30833" y1="11875" x2="43833" y2="17083"/>
                        <a14:foregroundMark x1="43833" y1="17083" x2="34833" y2="29583"/>
                        <a14:foregroundMark x1="34833" y1="29583" x2="31333" y2="32500"/>
                        <a14:foregroundMark x1="32333" y1="9583" x2="44167" y2="17500"/>
                        <a14:foregroundMark x1="44167" y1="17500" x2="41000" y2="27708"/>
                        <a14:foregroundMark x1="61833" y1="13125" x2="55667" y2="30625"/>
                        <a14:foregroundMark x1="55667" y1="30625" x2="68667" y2="23750"/>
                        <a14:foregroundMark x1="68667" y1="23750" x2="61833" y2="12083"/>
                        <a14:foregroundMark x1="61833" y1="12083" x2="61333" y2="13333"/>
                        <a14:foregroundMark x1="56500" y1="14375" x2="56000" y2="25417"/>
                        <a14:foregroundMark x1="64000" y1="12500" x2="71167" y2="20625"/>
                        <a14:foregroundMark x1="71167" y1="24167" x2="61667" y2="31875"/>
                        <a14:foregroundMark x1="61667" y1="31875" x2="61000" y2="33125"/>
                        <a14:foregroundMark x1="61000" y1="37292" x2="62333" y2="47083"/>
                        <a14:foregroundMark x1="37333" y1="55625" x2="37833" y2="82500"/>
                        <a14:foregroundMark x1="22333" y1="61667" x2="30000" y2="69583"/>
                        <a14:foregroundMark x1="30500" y1="90833" x2="30500" y2="90833"/>
                        <a14:foregroundMark x1="75500" y1="45208" x2="72667" y2="82500"/>
                      </a14:backgroundRemoval>
                    </a14:imgEffect>
                  </a14:imgLayer>
                </a14:imgProps>
              </a:ext>
              <a:ext uri="{28A0092B-C50C-407E-A947-70E740481C1C}">
                <a14:useLocalDpi xmlns:a14="http://schemas.microsoft.com/office/drawing/2010/main" val="0"/>
              </a:ext>
            </a:extLst>
          </a:blip>
          <a:srcRect/>
          <a:stretch>
            <a:fillRect/>
          </a:stretch>
        </p:blipFill>
        <p:spPr bwMode="auto">
          <a:xfrm>
            <a:off x="0" y="1357743"/>
            <a:ext cx="3726168" cy="29809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66E4D85-E225-CB7C-C87D-5DC5ADDDB6DB}"/>
              </a:ext>
            </a:extLst>
          </p:cNvPr>
          <p:cNvSpPr/>
          <p:nvPr/>
        </p:nvSpPr>
        <p:spPr>
          <a:xfrm>
            <a:off x="2666670" y="507937"/>
            <a:ext cx="3810659" cy="646331"/>
          </a:xfrm>
          <a:prstGeom prst="rect">
            <a:avLst/>
          </a:prstGeom>
        </p:spPr>
        <p:txBody>
          <a:bodyPr wrap="none">
            <a:spAutoFit/>
          </a:bodyPr>
          <a:lstStyle/>
          <a:p>
            <a:r>
              <a:rPr lang="en-US" sz="3600" b="1" dirty="0">
                <a:solidFill>
                  <a:srgbClr val="FF0000"/>
                </a:solidFill>
                <a:latin typeface="#9Slide04 SVNSwashington" pitchFamily="2" charset="0"/>
                <a:ea typeface="Calibri" panose="020F0502020204030204" pitchFamily="34" charset="0"/>
              </a:rPr>
              <a:t>Think – Pair - Share</a:t>
            </a:r>
            <a:endParaRPr lang="en-US" sz="3600" dirty="0">
              <a:solidFill>
                <a:srgbClr val="FF0000"/>
              </a:solidFill>
              <a:latin typeface="#9Slide04 SVNSwashington" pitchFamily="2" charset="0"/>
            </a:endParaRPr>
          </a:p>
        </p:txBody>
      </p:sp>
      <p:sp>
        <p:nvSpPr>
          <p:cNvPr id="6" name="Rectangle 5">
            <a:extLst>
              <a:ext uri="{FF2B5EF4-FFF2-40B4-BE49-F238E27FC236}">
                <a16:creationId xmlns:a16="http://schemas.microsoft.com/office/drawing/2014/main" id="{0A7A7EE6-1FB2-A28B-0CBB-FC70A4CA9FB7}"/>
              </a:ext>
            </a:extLst>
          </p:cNvPr>
          <p:cNvSpPr/>
          <p:nvPr/>
        </p:nvSpPr>
        <p:spPr>
          <a:xfrm>
            <a:off x="3459854" y="1357743"/>
            <a:ext cx="5125437" cy="3277820"/>
          </a:xfrm>
          <a:prstGeom prst="rect">
            <a:avLst/>
          </a:prstGeom>
        </p:spPr>
        <p:txBody>
          <a:bodyPr wrap="square">
            <a:spAutoFit/>
          </a:bodyPr>
          <a:lstStyle/>
          <a:p>
            <a:pPr algn="just"/>
            <a:r>
              <a:rPr lang="en-US" sz="2700" dirty="0">
                <a:solidFill>
                  <a:srgbClr val="0070C0"/>
                </a:solidFill>
                <a:latin typeface="#9Slide03 AmpleSoft" panose="02000000000000000000" pitchFamily="2" charset="0"/>
                <a:cs typeface="#9Slide03 Arima Madurai Bold" panose="00000800000000000000" pitchFamily="2" charset="0"/>
              </a:rPr>
              <a:t>1/ Theo </a:t>
            </a:r>
            <a:r>
              <a:rPr lang="en-US" sz="2700" dirty="0" err="1">
                <a:solidFill>
                  <a:srgbClr val="0070C0"/>
                </a:solidFill>
                <a:latin typeface="#9Slide03 AmpleSoft" panose="02000000000000000000" pitchFamily="2" charset="0"/>
                <a:cs typeface="#9Slide03 Arima Madurai Bold" panose="00000800000000000000" pitchFamily="2" charset="0"/>
              </a:rPr>
              <a:t>em</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ngoại</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hình</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của</a:t>
            </a:r>
            <a:r>
              <a:rPr lang="en-US" sz="2700" dirty="0">
                <a:solidFill>
                  <a:srgbClr val="0070C0"/>
                </a:solidFill>
                <a:latin typeface="#9Slide03 AmpleSoft" panose="02000000000000000000" pitchFamily="2" charset="0"/>
                <a:cs typeface="#9Slide03 Arima Madurai Bold" panose="00000800000000000000" pitchFamily="2" charset="0"/>
              </a:rPr>
              <a:t> 1 </a:t>
            </a:r>
            <a:r>
              <a:rPr lang="en-US" sz="2700" dirty="0" err="1">
                <a:solidFill>
                  <a:srgbClr val="0070C0"/>
                </a:solidFill>
                <a:latin typeface="#9Slide03 AmpleSoft" panose="02000000000000000000" pitchFamily="2" charset="0"/>
                <a:cs typeface="#9Slide03 Arima Madurai Bold" panose="00000800000000000000" pitchFamily="2" charset="0"/>
              </a:rPr>
              <a:t>người</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có</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quan</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trọng</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không</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Chúng</a:t>
            </a:r>
            <a:r>
              <a:rPr lang="en-US" sz="2700" dirty="0">
                <a:solidFill>
                  <a:srgbClr val="0070C0"/>
                </a:solidFill>
                <a:latin typeface="#9Slide03 AmpleSoft" panose="02000000000000000000" pitchFamily="2" charset="0"/>
                <a:cs typeface="#9Slide03 Arima Madurai Bold" panose="00000800000000000000" pitchFamily="2" charset="0"/>
              </a:rPr>
              <a:t> ta </a:t>
            </a:r>
            <a:r>
              <a:rPr lang="en-US" sz="2700" dirty="0" err="1">
                <a:solidFill>
                  <a:srgbClr val="0070C0"/>
                </a:solidFill>
                <a:latin typeface="#9Slide03 AmpleSoft" panose="02000000000000000000" pitchFamily="2" charset="0"/>
                <a:cs typeface="#9Slide03 Arima Madurai Bold" panose="00000800000000000000" pitchFamily="2" charset="0"/>
              </a:rPr>
              <a:t>có</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nên</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trêu</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chọc</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người</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khác</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về</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ngoại</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hình</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không</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Vì</a:t>
            </a:r>
            <a:r>
              <a:rPr lang="en-US" sz="2700" dirty="0">
                <a:solidFill>
                  <a:srgbClr val="0070C0"/>
                </a:solidFill>
                <a:latin typeface="#9Slide03 AmpleSoft" panose="02000000000000000000" pitchFamily="2" charset="0"/>
                <a:cs typeface="#9Slide03 Arima Madurai Bold" panose="00000800000000000000" pitchFamily="2" charset="0"/>
              </a:rPr>
              <a:t> </a:t>
            </a:r>
            <a:r>
              <a:rPr lang="en-US" sz="2700" dirty="0" err="1">
                <a:solidFill>
                  <a:srgbClr val="0070C0"/>
                </a:solidFill>
                <a:latin typeface="#9Slide03 AmpleSoft" panose="02000000000000000000" pitchFamily="2" charset="0"/>
                <a:cs typeface="#9Slide03 Arima Madurai Bold" panose="00000800000000000000" pitchFamily="2" charset="0"/>
              </a:rPr>
              <a:t>sao</a:t>
            </a:r>
            <a:r>
              <a:rPr lang="en-US" sz="2700" dirty="0">
                <a:solidFill>
                  <a:srgbClr val="0070C0"/>
                </a:solidFill>
                <a:latin typeface="#9Slide03 AmpleSoft" panose="02000000000000000000" pitchFamily="2" charset="0"/>
                <a:cs typeface="#9Slide03 Arima Madurai Bold" panose="00000800000000000000" pitchFamily="2" charset="0"/>
              </a:rPr>
              <a:t>?</a:t>
            </a:r>
          </a:p>
          <a:p>
            <a:pPr algn="just"/>
            <a:endParaRPr lang="en-US" sz="15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endParaRPr>
          </a:p>
          <a:p>
            <a:pPr algn="just"/>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2/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Nếu</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em</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gặp</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phải</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trường</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hợp</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tương</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tự</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như</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gấu</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con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em</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sẽ</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làm</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thế</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 </a:t>
            </a:r>
            <a:r>
              <a:rPr lang="en-US" sz="2700" dirty="0" err="1">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nào</a:t>
            </a:r>
            <a:r>
              <a:rPr lang="en-US" sz="2700" dirty="0">
                <a:solidFill>
                  <a:srgbClr val="0070C0"/>
                </a:solidFill>
                <a:latin typeface="#9Slide03 AmpleSoft" panose="02000000000000000000" pitchFamily="2" charset="0"/>
                <a:ea typeface="Calibri" panose="020F0502020204030204" pitchFamily="34" charset="0"/>
                <a:cs typeface="Times New Roman" panose="02020603050405020304" pitchFamily="18" charset="0"/>
              </a:rPr>
              <a:t>?</a:t>
            </a:r>
            <a:endParaRPr lang="en-US" sz="2700" dirty="0">
              <a:solidFill>
                <a:srgbClr val="0070C0"/>
              </a:solidFill>
              <a:latin typeface="#9Slide03 AmpleSoft" panose="02000000000000000000" pitchFamily="2" charset="0"/>
              <a:cs typeface="#9Slide03 Arima Madurai Bold" panose="00000800000000000000" pitchFamily="2" charset="0"/>
            </a:endParaRPr>
          </a:p>
        </p:txBody>
      </p:sp>
    </p:spTree>
    <p:extLst>
      <p:ext uri="{BB962C8B-B14F-4D97-AF65-F5344CB8AC3E}">
        <p14:creationId xmlns:p14="http://schemas.microsoft.com/office/powerpoint/2010/main" val="90051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4;p41">
            <a:extLst>
              <a:ext uri="{FF2B5EF4-FFF2-40B4-BE49-F238E27FC236}">
                <a16:creationId xmlns:a16="http://schemas.microsoft.com/office/drawing/2014/main" id="{F55B09C9-636E-BBAB-3051-E439BEB3086B}"/>
              </a:ext>
            </a:extLst>
          </p:cNvPr>
          <p:cNvSpPr txBox="1">
            <a:spLocks noGrp="1"/>
          </p:cNvSpPr>
          <p:nvPr>
            <p:ph type="title"/>
          </p:nvPr>
        </p:nvSpPr>
        <p:spPr>
          <a:xfrm>
            <a:off x="1221458" y="435297"/>
            <a:ext cx="6701084" cy="63972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solidFill>
                  <a:schemeClr val="dk2"/>
                </a:solidFill>
                <a:latin typeface="#9Slide03 BoosterNextFYBlack" panose="02000A03000000020004" pitchFamily="2" charset="0"/>
              </a:rPr>
              <a:t>4. </a:t>
            </a:r>
            <a:r>
              <a:rPr lang="en-US" sz="2800" dirty="0" err="1">
                <a:solidFill>
                  <a:schemeClr val="dk2"/>
                </a:solidFill>
                <a:latin typeface="#9Slide03 BoosterNextFYBlack" panose="02000A03000000020004" pitchFamily="2" charset="0"/>
              </a:rPr>
              <a:t>Thông</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điệp</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của</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văn</a:t>
            </a:r>
            <a:r>
              <a:rPr lang="en-US" sz="2800" dirty="0">
                <a:solidFill>
                  <a:schemeClr val="dk2"/>
                </a:solidFill>
                <a:latin typeface="#9Slide03 BoosterNextFYBlack" panose="02000A03000000020004" pitchFamily="2" charset="0"/>
              </a:rPr>
              <a:t> </a:t>
            </a:r>
            <a:r>
              <a:rPr lang="en-US" sz="2800" dirty="0" err="1">
                <a:solidFill>
                  <a:schemeClr val="dk2"/>
                </a:solidFill>
                <a:latin typeface="#9Slide03 BoosterNextFYBlack" panose="02000A03000000020004" pitchFamily="2" charset="0"/>
              </a:rPr>
              <a:t>bản</a:t>
            </a:r>
            <a:endParaRPr sz="2800" dirty="0">
              <a:solidFill>
                <a:schemeClr val="dk2"/>
              </a:solidFill>
              <a:latin typeface="#9Slide03 BoosterNextFYBlack" panose="02000A03000000020004" pitchFamily="2" charset="0"/>
            </a:endParaRPr>
          </a:p>
        </p:txBody>
      </p:sp>
      <p:sp>
        <p:nvSpPr>
          <p:cNvPr id="8" name="TextBox 7">
            <a:extLst>
              <a:ext uri="{FF2B5EF4-FFF2-40B4-BE49-F238E27FC236}">
                <a16:creationId xmlns:a16="http://schemas.microsoft.com/office/drawing/2014/main" id="{E3CA7DBB-3895-BC3E-742D-4A50536866B8}"/>
              </a:ext>
            </a:extLst>
          </p:cNvPr>
          <p:cNvSpPr txBox="1"/>
          <p:nvPr/>
        </p:nvSpPr>
        <p:spPr>
          <a:xfrm>
            <a:off x="684468" y="1248915"/>
            <a:ext cx="1721276" cy="461665"/>
          </a:xfrm>
          <a:prstGeom prst="rect">
            <a:avLst/>
          </a:prstGeom>
          <a:noFill/>
        </p:spPr>
        <p:txBody>
          <a:bodyPr wrap="square" rtlCol="0">
            <a:spAutoFit/>
          </a:bodyPr>
          <a:lstStyle/>
          <a:p>
            <a:pPr algn="just"/>
            <a:r>
              <a:rPr lang="en-US" sz="2400" b="1" dirty="0" err="1">
                <a:latin typeface="#9Slide03 AmpleSoft" panose="02000000000000000000" pitchFamily="2" charset="0"/>
                <a:cs typeface="Times New Roman" panose="02020603050405020304" pitchFamily="18" charset="0"/>
              </a:rPr>
              <a:t>Thông</a:t>
            </a:r>
            <a:r>
              <a:rPr lang="en-US" sz="2400" b="1" dirty="0">
                <a:latin typeface="#9Slide03 AmpleSoft" panose="02000000000000000000" pitchFamily="2" charset="0"/>
                <a:cs typeface="Times New Roman" panose="02020603050405020304" pitchFamily="18" charset="0"/>
              </a:rPr>
              <a:t> </a:t>
            </a:r>
            <a:r>
              <a:rPr lang="en-US" sz="2400" b="1" dirty="0" err="1">
                <a:latin typeface="#9Slide03 AmpleSoft" panose="02000000000000000000" pitchFamily="2" charset="0"/>
                <a:cs typeface="Times New Roman" panose="02020603050405020304" pitchFamily="18" charset="0"/>
              </a:rPr>
              <a:t>điệp</a:t>
            </a:r>
            <a:r>
              <a:rPr lang="en-US" sz="2400" b="1" dirty="0">
                <a:latin typeface="#9Slide03 AmpleSoft" panose="02000000000000000000" pitchFamily="2" charset="0"/>
                <a:cs typeface="Times New Roman" panose="02020603050405020304" pitchFamily="18" charset="0"/>
              </a:rPr>
              <a:t>: </a:t>
            </a:r>
            <a:endParaRPr lang="en-US" sz="2400" dirty="0">
              <a:latin typeface="#9Slide03 AmpleSoft" panose="02000000000000000000" pitchFamily="2" charset="0"/>
              <a:cs typeface="Times New Roman" panose="02020603050405020304" pitchFamily="18" charset="0"/>
            </a:endParaRPr>
          </a:p>
        </p:txBody>
      </p:sp>
      <p:pic>
        <p:nvPicPr>
          <p:cNvPr id="10" name="Picture 9">
            <a:extLst>
              <a:ext uri="{FF2B5EF4-FFF2-40B4-BE49-F238E27FC236}">
                <a16:creationId xmlns:a16="http://schemas.microsoft.com/office/drawing/2014/main" id="{2C745F70-4914-933D-72A2-712491C37D78}"/>
              </a:ext>
            </a:extLst>
          </p:cNvPr>
          <p:cNvPicPr>
            <a:picLocks noChangeAspect="1"/>
          </p:cNvPicPr>
          <p:nvPr/>
        </p:nvPicPr>
        <p:blipFill>
          <a:blip r:embed="rId3"/>
          <a:stretch>
            <a:fillRect/>
          </a:stretch>
        </p:blipFill>
        <p:spPr>
          <a:xfrm>
            <a:off x="6074229" y="1280479"/>
            <a:ext cx="3273372" cy="3273372"/>
          </a:xfrm>
          <a:prstGeom prst="rect">
            <a:avLst/>
          </a:prstGeom>
        </p:spPr>
      </p:pic>
      <p:sp>
        <p:nvSpPr>
          <p:cNvPr id="11" name="TextBox 10">
            <a:extLst>
              <a:ext uri="{FF2B5EF4-FFF2-40B4-BE49-F238E27FC236}">
                <a16:creationId xmlns:a16="http://schemas.microsoft.com/office/drawing/2014/main" id="{0384AACD-8CFC-C34A-D12C-EC33A3A4B672}"/>
              </a:ext>
            </a:extLst>
          </p:cNvPr>
          <p:cNvSpPr txBox="1"/>
          <p:nvPr/>
        </p:nvSpPr>
        <p:spPr>
          <a:xfrm>
            <a:off x="1011041" y="1827834"/>
            <a:ext cx="6226629" cy="461665"/>
          </a:xfrm>
          <a:prstGeom prst="rect">
            <a:avLst/>
          </a:prstGeom>
          <a:noFill/>
        </p:spPr>
        <p:txBody>
          <a:bodyPr wrap="square" rtlCol="0">
            <a:spAutoFit/>
          </a:bodyPr>
          <a:lstStyle/>
          <a:p>
            <a:pPr algn="just"/>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Tình</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yêu</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giúp</a:t>
            </a:r>
            <a:r>
              <a:rPr lang="en-US" sz="2400" dirty="0">
                <a:latin typeface="#9Slide03 AmpleSoft" panose="02000000000000000000" pitchFamily="2" charset="0"/>
                <a:cs typeface="Times New Roman" panose="02020603050405020304" pitchFamily="18" charset="0"/>
              </a:rPr>
              <a:t> ta </a:t>
            </a:r>
            <a:r>
              <a:rPr lang="en-US" sz="2400" dirty="0" err="1">
                <a:latin typeface="#9Slide03 AmpleSoft" panose="02000000000000000000" pitchFamily="2" charset="0"/>
                <a:cs typeface="Times New Roman" panose="02020603050405020304" pitchFamily="18" charset="0"/>
              </a:rPr>
              <a:t>tự</a:t>
            </a:r>
            <a:r>
              <a:rPr lang="en-US" sz="2400" dirty="0">
                <a:latin typeface="#9Slide03 AmpleSoft" panose="02000000000000000000" pitchFamily="2" charset="0"/>
                <a:cs typeface="Times New Roman" panose="02020603050405020304" pitchFamily="18" charset="0"/>
              </a:rPr>
              <a:t> tin </a:t>
            </a:r>
            <a:r>
              <a:rPr lang="en-US" sz="2400" dirty="0" err="1">
                <a:latin typeface="#9Slide03 AmpleSoft" panose="02000000000000000000" pitchFamily="2" charset="0"/>
                <a:cs typeface="Times New Roman" panose="02020603050405020304" pitchFamily="18" charset="0"/>
              </a:rPr>
              <a:t>hơn</a:t>
            </a:r>
            <a:r>
              <a:rPr lang="en-US" sz="2400" dirty="0">
                <a:latin typeface="#9Slide03 AmpleSoft" panose="02000000000000000000" pitchFamily="2" charset="0"/>
                <a:cs typeface="Times New Roman" panose="02020603050405020304" pitchFamily="18" charset="0"/>
              </a:rPr>
              <a:t> </a:t>
            </a:r>
          </a:p>
        </p:txBody>
      </p:sp>
      <p:sp>
        <p:nvSpPr>
          <p:cNvPr id="12" name="TextBox 11">
            <a:extLst>
              <a:ext uri="{FF2B5EF4-FFF2-40B4-BE49-F238E27FC236}">
                <a16:creationId xmlns:a16="http://schemas.microsoft.com/office/drawing/2014/main" id="{7A2671E4-E451-1A6B-FB7B-810B639B355B}"/>
              </a:ext>
            </a:extLst>
          </p:cNvPr>
          <p:cNvSpPr txBox="1"/>
          <p:nvPr/>
        </p:nvSpPr>
        <p:spPr>
          <a:xfrm>
            <a:off x="1011041" y="2453098"/>
            <a:ext cx="5128503" cy="830997"/>
          </a:xfrm>
          <a:prstGeom prst="rect">
            <a:avLst/>
          </a:prstGeom>
          <a:noFill/>
        </p:spPr>
        <p:txBody>
          <a:bodyPr wrap="square" rtlCol="0">
            <a:spAutoFit/>
          </a:bodyPr>
          <a:lstStyle/>
          <a:p>
            <a:pPr algn="just"/>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Tài</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năng</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tâm</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hồn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là</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yếu</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tố</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quan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trọng</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nhất</a:t>
            </a:r>
            <a:endParaRPr lang="en-US" sz="2400" dirty="0">
              <a:latin typeface="#9Slide03 AmpleSoft" panose="02000000000000000000" pitchFamily="2" charset="0"/>
              <a:cs typeface="Times New Roman" panose="02020603050405020304" pitchFamily="18" charset="0"/>
            </a:endParaRPr>
          </a:p>
        </p:txBody>
      </p:sp>
      <p:sp>
        <p:nvSpPr>
          <p:cNvPr id="3" name="TextBox 2">
            <a:extLst>
              <a:ext uri="{FF2B5EF4-FFF2-40B4-BE49-F238E27FC236}">
                <a16:creationId xmlns:a16="http://schemas.microsoft.com/office/drawing/2014/main" id="{208A05B4-5BD6-FE31-CB23-D45D0033F3C7}"/>
              </a:ext>
            </a:extLst>
          </p:cNvPr>
          <p:cNvSpPr txBox="1"/>
          <p:nvPr/>
        </p:nvSpPr>
        <p:spPr>
          <a:xfrm>
            <a:off x="1011041" y="3465486"/>
            <a:ext cx="5128503" cy="1200329"/>
          </a:xfrm>
          <a:prstGeom prst="rect">
            <a:avLst/>
          </a:prstGeom>
          <a:noFill/>
        </p:spPr>
        <p:txBody>
          <a:bodyPr wrap="square" rtlCol="0">
            <a:spAutoFit/>
          </a:bodyPr>
          <a:lstStyle/>
          <a:p>
            <a:pPr algn="just"/>
            <a:r>
              <a:rPr lang="en-US" sz="2400" dirty="0">
                <a:latin typeface="#9Slide03 AmpleSoft" panose="02000000000000000000" pitchFamily="2" charset="0"/>
                <a:cs typeface="Times New Roman" panose="02020603050405020304" pitchFamily="18" charset="0"/>
              </a:rPr>
              <a:t>+ Khi </a:t>
            </a:r>
            <a:r>
              <a:rPr lang="en-US" sz="2400" dirty="0" err="1">
                <a:latin typeface="#9Slide03 AmpleSoft" panose="02000000000000000000" pitchFamily="2" charset="0"/>
                <a:cs typeface="Times New Roman" panose="02020603050405020304" pitchFamily="18" charset="0"/>
              </a:rPr>
              <a:t>bị</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trêu</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chọc</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ngoại</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hình</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cần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bình</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tĩnh</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thay</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đổi</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tích</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cực</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mỗi</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ngày</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phát</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triển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điểm</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mạnh</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của</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bản</a:t>
            </a:r>
            <a:r>
              <a:rPr lang="en-US" sz="2400" dirty="0">
                <a:latin typeface="#9Slide03 AmpleSoft" panose="02000000000000000000" pitchFamily="2" charset="0"/>
                <a:cs typeface="Times New Roman" panose="02020603050405020304" pitchFamily="18" charset="0"/>
              </a:rPr>
              <a:t> </a:t>
            </a:r>
            <a:r>
              <a:rPr lang="en-US" sz="2400" dirty="0" err="1">
                <a:latin typeface="#9Slide03 AmpleSoft" panose="02000000000000000000" pitchFamily="2" charset="0"/>
                <a:cs typeface="Times New Roman" panose="02020603050405020304" pitchFamily="18" charset="0"/>
              </a:rPr>
              <a:t>thân</a:t>
            </a:r>
            <a:r>
              <a:rPr lang="en-US" sz="2400" dirty="0">
                <a:latin typeface="#9Slide03 AmpleSoft" panose="02000000000000000000" pitchFamily="2" charset="0"/>
                <a:cs typeface="Times New Roman" panose="02020603050405020304" pitchFamily="18" charset="0"/>
              </a:rPr>
              <a:t>, …</a:t>
            </a:r>
          </a:p>
        </p:txBody>
      </p:sp>
    </p:spTree>
    <p:extLst>
      <p:ext uri="{BB962C8B-B14F-4D97-AF65-F5344CB8AC3E}">
        <p14:creationId xmlns:p14="http://schemas.microsoft.com/office/powerpoint/2010/main" val="283910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in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P spid="1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41"/>
          <p:cNvPicPr preferRelativeResize="0"/>
          <p:nvPr/>
        </p:nvPicPr>
        <p:blipFill rotWithShape="1">
          <a:blip r:embed="rId3">
            <a:alphaModFix/>
          </a:blip>
          <a:srcRect b="11816"/>
          <a:stretch/>
        </p:blipFill>
        <p:spPr>
          <a:xfrm flipH="1">
            <a:off x="5027961" y="3091636"/>
            <a:ext cx="4355951" cy="1650250"/>
          </a:xfrm>
          <a:prstGeom prst="rect">
            <a:avLst/>
          </a:prstGeom>
          <a:noFill/>
          <a:ln>
            <a:noFill/>
          </a:ln>
        </p:spPr>
      </p:pic>
      <p:sp>
        <p:nvSpPr>
          <p:cNvPr id="223" name="Google Shape;223;p41"/>
          <p:cNvSpPr/>
          <p:nvPr/>
        </p:nvSpPr>
        <p:spPr>
          <a:xfrm>
            <a:off x="933652" y="1226739"/>
            <a:ext cx="7315200" cy="269002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1"/>
          <p:cNvSpPr txBox="1">
            <a:spLocks noGrp="1"/>
          </p:cNvSpPr>
          <p:nvPr>
            <p:ph type="title"/>
          </p:nvPr>
        </p:nvSpPr>
        <p:spPr>
          <a:xfrm>
            <a:off x="3235716" y="1931677"/>
            <a:ext cx="4328010" cy="135972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7200" dirty="0" err="1">
                <a:solidFill>
                  <a:schemeClr val="dk2"/>
                </a:solidFill>
                <a:latin typeface="#9Slide03 BoosterNextFYBlack" panose="02000A03000000020004" pitchFamily="2" charset="0"/>
              </a:rPr>
              <a:t>Tổng</a:t>
            </a:r>
            <a:r>
              <a:rPr lang="en-US" sz="7200" dirty="0">
                <a:solidFill>
                  <a:schemeClr val="dk2"/>
                </a:solidFill>
                <a:latin typeface="#9Slide03 BoosterNextFYBlack" panose="02000A03000000020004" pitchFamily="2" charset="0"/>
              </a:rPr>
              <a:t> </a:t>
            </a:r>
            <a:r>
              <a:rPr lang="en-US" sz="7200" dirty="0" err="1">
                <a:solidFill>
                  <a:schemeClr val="dk2"/>
                </a:solidFill>
                <a:latin typeface="#9Slide03 BoosterNextFYBlack" panose="02000A03000000020004" pitchFamily="2" charset="0"/>
              </a:rPr>
              <a:t>kết</a:t>
            </a:r>
            <a:endParaRPr sz="7200" dirty="0">
              <a:solidFill>
                <a:schemeClr val="dk2"/>
              </a:solidFill>
              <a:latin typeface="#9Slide03 BoosterNextFYBlack" panose="02000A03000000020004" pitchFamily="2" charset="0"/>
            </a:endParaRPr>
          </a:p>
        </p:txBody>
      </p:sp>
      <p:sp>
        <p:nvSpPr>
          <p:cNvPr id="226" name="Google Shape;226;p41"/>
          <p:cNvSpPr/>
          <p:nvPr/>
        </p:nvSpPr>
        <p:spPr>
          <a:xfrm>
            <a:off x="1563798" y="1931677"/>
            <a:ext cx="1243570" cy="123696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1"/>
          <p:cNvSpPr txBox="1">
            <a:spLocks noGrp="1"/>
          </p:cNvSpPr>
          <p:nvPr>
            <p:ph type="title" idx="2"/>
          </p:nvPr>
        </p:nvSpPr>
        <p:spPr>
          <a:xfrm>
            <a:off x="1563858" y="2252857"/>
            <a:ext cx="1243500" cy="59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III.</a:t>
            </a:r>
            <a:endParaRPr dirty="0"/>
          </a:p>
        </p:txBody>
      </p:sp>
      <p:pic>
        <p:nvPicPr>
          <p:cNvPr id="229" name="Google Shape;229;p41"/>
          <p:cNvPicPr preferRelativeResize="0"/>
          <p:nvPr/>
        </p:nvPicPr>
        <p:blipFill rotWithShape="1">
          <a:blip r:embed="rId3">
            <a:alphaModFix/>
          </a:blip>
          <a:srcRect b="11816"/>
          <a:stretch/>
        </p:blipFill>
        <p:spPr>
          <a:xfrm>
            <a:off x="2520789" y="181892"/>
            <a:ext cx="3262251" cy="1235900"/>
          </a:xfrm>
          <a:prstGeom prst="rect">
            <a:avLst/>
          </a:prstGeom>
          <a:noFill/>
          <a:ln>
            <a:noFill/>
          </a:ln>
        </p:spPr>
      </p:pic>
      <p:pic>
        <p:nvPicPr>
          <p:cNvPr id="230" name="Google Shape;230;p41"/>
          <p:cNvPicPr preferRelativeResize="0"/>
          <p:nvPr/>
        </p:nvPicPr>
        <p:blipFill rotWithShape="1">
          <a:blip r:embed="rId3">
            <a:alphaModFix/>
          </a:blip>
          <a:srcRect b="11816"/>
          <a:stretch/>
        </p:blipFill>
        <p:spPr>
          <a:xfrm>
            <a:off x="-1597665" y="2055505"/>
            <a:ext cx="3262251" cy="1235900"/>
          </a:xfrm>
          <a:prstGeom prst="rect">
            <a:avLst/>
          </a:prstGeom>
          <a:noFill/>
          <a:ln>
            <a:noFill/>
          </a:ln>
        </p:spPr>
      </p:pic>
    </p:spTree>
    <p:extLst>
      <p:ext uri="{BB962C8B-B14F-4D97-AF65-F5344CB8AC3E}">
        <p14:creationId xmlns:p14="http://schemas.microsoft.com/office/powerpoint/2010/main" val="307090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wipe(down)">
                                      <p:cBhvr>
                                        <p:cTn id="7" dur="500"/>
                                        <p:tgtEl>
                                          <p:spTgt spid="2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6"/>
                                        </p:tgtEl>
                                        <p:attrNameLst>
                                          <p:attrName>style.visibility</p:attrName>
                                        </p:attrNameLst>
                                      </p:cBhvr>
                                      <p:to>
                                        <p:strVal val="visible"/>
                                      </p:to>
                                    </p:set>
                                    <p:animEffect transition="in" filter="wipe(down)">
                                      <p:cBhvr>
                                        <p:cTn id="10" dur="500"/>
                                        <p:tgtEl>
                                          <p:spTgt spid="2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24"/>
                                        </p:tgtEl>
                                        <p:attrNameLst>
                                          <p:attrName>style.visibility</p:attrName>
                                        </p:attrNameLst>
                                      </p:cBhvr>
                                      <p:to>
                                        <p:strVal val="visible"/>
                                      </p:to>
                                    </p:set>
                                    <p:animEffect transition="in" filter="wipe(down)">
                                      <p:cBhvr>
                                        <p:cTn id="13"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P spid="226" grpId="0" animBg="1"/>
      <p:bldP spid="2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40;p49">
            <a:extLst>
              <a:ext uri="{FF2B5EF4-FFF2-40B4-BE49-F238E27FC236}">
                <a16:creationId xmlns:a16="http://schemas.microsoft.com/office/drawing/2014/main" id="{436BE037-736A-A199-2BE0-709DAD425EBA}"/>
              </a:ext>
            </a:extLst>
          </p:cNvPr>
          <p:cNvSpPr/>
          <p:nvPr/>
        </p:nvSpPr>
        <p:spPr>
          <a:xfrm>
            <a:off x="570487" y="1111871"/>
            <a:ext cx="7986839" cy="627918"/>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42;p49">
            <a:extLst>
              <a:ext uri="{FF2B5EF4-FFF2-40B4-BE49-F238E27FC236}">
                <a16:creationId xmlns:a16="http://schemas.microsoft.com/office/drawing/2014/main" id="{4A63D307-5735-642B-C21B-A40EBD91E941}"/>
              </a:ext>
            </a:extLst>
          </p:cNvPr>
          <p:cNvSpPr txBox="1">
            <a:spLocks/>
          </p:cNvSpPr>
          <p:nvPr/>
        </p:nvSpPr>
        <p:spPr>
          <a:xfrm>
            <a:off x="578581" y="1198274"/>
            <a:ext cx="7986838" cy="4767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Luckiest Guy"/>
              <a:buNone/>
              <a:defRPr sz="3500" b="0" i="0" u="none" strike="noStrike" cap="none">
                <a:solidFill>
                  <a:schemeClr val="dk1"/>
                </a:solidFill>
                <a:latin typeface="Luckiest Guy"/>
                <a:ea typeface="Luckiest Guy"/>
                <a:cs typeface="Luckiest Guy"/>
                <a:sym typeface="Luckiest Guy"/>
              </a:defRPr>
            </a:lvl1pPr>
            <a:lvl2pPr marR="0" lvl="1"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2pPr>
            <a:lvl3pPr marR="0" lvl="2"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3pPr>
            <a:lvl4pPr marR="0" lvl="3"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4pPr>
            <a:lvl5pPr marR="0" lvl="4"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5pPr>
            <a:lvl6pPr marR="0" lvl="5"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6pPr>
            <a:lvl7pPr marR="0" lvl="6"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7pPr>
            <a:lvl8pPr marR="0" lvl="7"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8pPr>
            <a:lvl9pPr marR="0" lvl="8" algn="ctr" rtl="0">
              <a:lnSpc>
                <a:spcPct val="100000"/>
              </a:lnSpc>
              <a:spcBef>
                <a:spcPts val="0"/>
              </a:spcBef>
              <a:spcAft>
                <a:spcPts val="0"/>
              </a:spcAft>
              <a:buClr>
                <a:schemeClr val="dk1"/>
              </a:buClr>
              <a:buSzPts val="3500"/>
              <a:buFont typeface="Luckiest Guy"/>
              <a:buNone/>
              <a:defRPr sz="3500" b="1" i="0" u="none" strike="noStrike" cap="none">
                <a:solidFill>
                  <a:schemeClr val="dk1"/>
                </a:solidFill>
                <a:latin typeface="Luckiest Guy"/>
                <a:ea typeface="Luckiest Guy"/>
                <a:cs typeface="Luckiest Guy"/>
                <a:sym typeface="Luckiest Guy"/>
              </a:defRPr>
            </a:lvl9pPr>
          </a:lstStyle>
          <a:p>
            <a:r>
              <a:rPr lang="en-US" sz="2200" dirty="0">
                <a:solidFill>
                  <a:srgbClr val="0070C0"/>
                </a:solidFill>
                <a:latin typeface="#9Slide03 Ample" panose="02000000000000000000" pitchFamily="2" charset="0"/>
              </a:rPr>
              <a:t>TỔNG KẾT</a:t>
            </a:r>
            <a:endParaRPr lang="en" sz="2200" dirty="0">
              <a:solidFill>
                <a:srgbClr val="0070C0"/>
              </a:solidFill>
              <a:latin typeface="#9Slide03 AmpleSoft" panose="02000000000000000000" pitchFamily="2" charset="0"/>
            </a:endParaRPr>
          </a:p>
        </p:txBody>
      </p:sp>
      <p:sp>
        <p:nvSpPr>
          <p:cNvPr id="4" name="Google Shape;279;p43">
            <a:extLst>
              <a:ext uri="{FF2B5EF4-FFF2-40B4-BE49-F238E27FC236}">
                <a16:creationId xmlns:a16="http://schemas.microsoft.com/office/drawing/2014/main" id="{9DD695BA-F477-D499-1224-37F7B8204AD2}"/>
              </a:ext>
            </a:extLst>
          </p:cNvPr>
          <p:cNvSpPr/>
          <p:nvPr/>
        </p:nvSpPr>
        <p:spPr>
          <a:xfrm>
            <a:off x="1003832" y="2233399"/>
            <a:ext cx="1378593" cy="49153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80;p43">
            <a:extLst>
              <a:ext uri="{FF2B5EF4-FFF2-40B4-BE49-F238E27FC236}">
                <a16:creationId xmlns:a16="http://schemas.microsoft.com/office/drawing/2014/main" id="{3DA24D5D-6F1F-AF92-3F96-8543732C6672}"/>
              </a:ext>
            </a:extLst>
          </p:cNvPr>
          <p:cNvSpPr txBox="1"/>
          <p:nvPr/>
        </p:nvSpPr>
        <p:spPr>
          <a:xfrm>
            <a:off x="1003833" y="2326967"/>
            <a:ext cx="1378592" cy="420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US" sz="2000" dirty="0">
                <a:solidFill>
                  <a:srgbClr val="0070C0"/>
                </a:solidFill>
                <a:latin typeface="#9Slide03 Ample" panose="02000000000000000000" pitchFamily="2" charset="0"/>
                <a:ea typeface="Luckiest Guy"/>
                <a:cs typeface="Luckiest Guy"/>
                <a:sym typeface="Luckiest Guy"/>
              </a:rPr>
              <a:t>N</a:t>
            </a:r>
            <a:r>
              <a:rPr lang="en" sz="2000" dirty="0">
                <a:solidFill>
                  <a:srgbClr val="0070C0"/>
                </a:solidFill>
                <a:latin typeface="#9Slide03 Ample" panose="02000000000000000000" pitchFamily="2" charset="0"/>
                <a:ea typeface="Luckiest Guy"/>
                <a:cs typeface="Luckiest Guy"/>
                <a:sym typeface="Luckiest Guy"/>
              </a:rPr>
              <a:t>ội dung</a:t>
            </a:r>
            <a:endParaRPr sz="2000" dirty="0">
              <a:solidFill>
                <a:srgbClr val="0070C0"/>
              </a:solidFill>
              <a:latin typeface="#9Slide03 Ample" panose="02000000000000000000" pitchFamily="2" charset="0"/>
              <a:ea typeface="Luckiest Guy"/>
              <a:cs typeface="Luckiest Guy"/>
              <a:sym typeface="Luckiest Guy"/>
            </a:endParaRPr>
          </a:p>
        </p:txBody>
      </p:sp>
      <p:sp>
        <p:nvSpPr>
          <p:cNvPr id="6" name="Google Shape;281;p43">
            <a:extLst>
              <a:ext uri="{FF2B5EF4-FFF2-40B4-BE49-F238E27FC236}">
                <a16:creationId xmlns:a16="http://schemas.microsoft.com/office/drawing/2014/main" id="{4AD900CA-7618-3D33-8D01-E1DFCBBFE542}"/>
              </a:ext>
            </a:extLst>
          </p:cNvPr>
          <p:cNvSpPr/>
          <p:nvPr/>
        </p:nvSpPr>
        <p:spPr>
          <a:xfrm>
            <a:off x="3856716" y="2233662"/>
            <a:ext cx="1799851" cy="49153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0070C0"/>
              </a:solidFill>
              <a:latin typeface="#9Slide03 Ample" panose="02000000000000000000" pitchFamily="2" charset="0"/>
            </a:endParaRPr>
          </a:p>
        </p:txBody>
      </p:sp>
      <p:sp>
        <p:nvSpPr>
          <p:cNvPr id="7" name="Google Shape;282;p43">
            <a:extLst>
              <a:ext uri="{FF2B5EF4-FFF2-40B4-BE49-F238E27FC236}">
                <a16:creationId xmlns:a16="http://schemas.microsoft.com/office/drawing/2014/main" id="{74352ED1-113B-4747-9883-9BAE5A4D6986}"/>
              </a:ext>
            </a:extLst>
          </p:cNvPr>
          <p:cNvSpPr txBox="1"/>
          <p:nvPr/>
        </p:nvSpPr>
        <p:spPr>
          <a:xfrm>
            <a:off x="3939920" y="2310572"/>
            <a:ext cx="1716649" cy="414357"/>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US" sz="2000" dirty="0" err="1">
                <a:solidFill>
                  <a:srgbClr val="0070C0"/>
                </a:solidFill>
                <a:latin typeface="#9Slide03 Ample" panose="02000000000000000000" pitchFamily="2" charset="0"/>
                <a:ea typeface="Luckiest Guy"/>
                <a:cs typeface="Luckiest Guy"/>
                <a:sym typeface="Luckiest Guy"/>
              </a:rPr>
              <a:t>Nghệ</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thuật</a:t>
            </a:r>
            <a:endParaRPr sz="2000" dirty="0">
              <a:solidFill>
                <a:srgbClr val="0070C0"/>
              </a:solidFill>
              <a:latin typeface="#9Slide03 Ample" panose="02000000000000000000" pitchFamily="2" charset="0"/>
              <a:ea typeface="Luckiest Guy"/>
              <a:cs typeface="Luckiest Guy"/>
              <a:sym typeface="Luckiest Guy"/>
            </a:endParaRPr>
          </a:p>
        </p:txBody>
      </p:sp>
      <p:sp>
        <p:nvSpPr>
          <p:cNvPr id="8" name="Google Shape;285;p43">
            <a:extLst>
              <a:ext uri="{FF2B5EF4-FFF2-40B4-BE49-F238E27FC236}">
                <a16:creationId xmlns:a16="http://schemas.microsoft.com/office/drawing/2014/main" id="{6170A999-2C69-9E29-D7CC-6A3D94265DDE}"/>
              </a:ext>
            </a:extLst>
          </p:cNvPr>
          <p:cNvSpPr/>
          <p:nvPr/>
        </p:nvSpPr>
        <p:spPr>
          <a:xfrm>
            <a:off x="6367807" y="1880516"/>
            <a:ext cx="2776193" cy="828604"/>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86;p43">
            <a:extLst>
              <a:ext uri="{FF2B5EF4-FFF2-40B4-BE49-F238E27FC236}">
                <a16:creationId xmlns:a16="http://schemas.microsoft.com/office/drawing/2014/main" id="{29ABCEE5-3D80-9C1B-5787-C6E884AB5BB1}"/>
              </a:ext>
            </a:extLst>
          </p:cNvPr>
          <p:cNvSpPr txBox="1"/>
          <p:nvPr/>
        </p:nvSpPr>
        <p:spPr>
          <a:xfrm>
            <a:off x="6379892" y="2179635"/>
            <a:ext cx="2900236" cy="392115"/>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US" sz="2000" dirty="0" err="1">
                <a:solidFill>
                  <a:srgbClr val="0070C0"/>
                </a:solidFill>
                <a:latin typeface="#9Slide03 Ample" panose="02000000000000000000" pitchFamily="2" charset="0"/>
                <a:ea typeface="Luckiest Guy"/>
                <a:cs typeface="Luckiest Guy"/>
                <a:sym typeface="Luckiest Guy"/>
              </a:rPr>
              <a:t>Kĩ</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năng</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đọc</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hiểu</a:t>
            </a:r>
            <a:r>
              <a:rPr lang="en-US" sz="2000" dirty="0">
                <a:solidFill>
                  <a:srgbClr val="0070C0"/>
                </a:solidFill>
                <a:latin typeface="#9Slide03 Ample" panose="02000000000000000000" pitchFamily="2" charset="0"/>
                <a:ea typeface="Luckiest Guy"/>
                <a:cs typeface="Luckiest Guy"/>
                <a:sym typeface="Luckiest Guy"/>
              </a:rPr>
              <a:t> VB </a:t>
            </a:r>
            <a:r>
              <a:rPr lang="en-US" sz="2000" dirty="0" err="1">
                <a:solidFill>
                  <a:srgbClr val="0070C0"/>
                </a:solidFill>
                <a:latin typeface="#9Slide03 Ample" panose="02000000000000000000" pitchFamily="2" charset="0"/>
                <a:ea typeface="Luckiest Guy"/>
                <a:cs typeface="Luckiest Guy"/>
                <a:sym typeface="Luckiest Guy"/>
              </a:rPr>
              <a:t>th</a:t>
            </a:r>
            <a:r>
              <a:rPr lang="vi-VN" sz="2000" dirty="0">
                <a:solidFill>
                  <a:srgbClr val="0070C0"/>
                </a:solidFill>
                <a:latin typeface="#9Slide03 Ample" panose="02000000000000000000" pitchFamily="2" charset="0"/>
                <a:ea typeface="Luckiest Guy"/>
                <a:cs typeface="Luckiest Guy"/>
                <a:sym typeface="Luckiest Guy"/>
              </a:rPr>
              <a:t>ơ</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có</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yếu</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tố</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tự</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sự</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miêu</a:t>
            </a:r>
            <a:r>
              <a:rPr lang="en-US" sz="2000" dirty="0">
                <a:solidFill>
                  <a:srgbClr val="0070C0"/>
                </a:solidFill>
                <a:latin typeface="#9Slide03 Ample" panose="02000000000000000000" pitchFamily="2" charset="0"/>
                <a:ea typeface="Luckiest Guy"/>
                <a:cs typeface="Luckiest Guy"/>
                <a:sym typeface="Luckiest Guy"/>
              </a:rPr>
              <a:t> </a:t>
            </a:r>
            <a:r>
              <a:rPr lang="en-US" sz="2000" dirty="0" err="1">
                <a:solidFill>
                  <a:srgbClr val="0070C0"/>
                </a:solidFill>
                <a:latin typeface="#9Slide03 Ample" panose="02000000000000000000" pitchFamily="2" charset="0"/>
                <a:ea typeface="Luckiest Guy"/>
                <a:cs typeface="Luckiest Guy"/>
                <a:sym typeface="Luckiest Guy"/>
              </a:rPr>
              <a:t>tả</a:t>
            </a:r>
            <a:endParaRPr sz="2000" dirty="0">
              <a:solidFill>
                <a:srgbClr val="0070C0"/>
              </a:solidFill>
              <a:latin typeface="#9Slide03 Ample" panose="02000000000000000000" pitchFamily="2" charset="0"/>
              <a:ea typeface="Luckiest Guy"/>
              <a:cs typeface="Luckiest Guy"/>
              <a:sym typeface="Luckiest Guy"/>
            </a:endParaRPr>
          </a:p>
        </p:txBody>
      </p:sp>
      <p:cxnSp>
        <p:nvCxnSpPr>
          <p:cNvPr id="11" name="Straight Arrow Connector 10">
            <a:extLst>
              <a:ext uri="{FF2B5EF4-FFF2-40B4-BE49-F238E27FC236}">
                <a16:creationId xmlns:a16="http://schemas.microsoft.com/office/drawing/2014/main" id="{E7CE6C99-23CA-8F76-CC01-5112BF4D0CCC}"/>
              </a:ext>
            </a:extLst>
          </p:cNvPr>
          <p:cNvCxnSpPr>
            <a:cxnSpLocks/>
          </p:cNvCxnSpPr>
          <p:nvPr/>
        </p:nvCxnSpPr>
        <p:spPr>
          <a:xfrm flipH="1">
            <a:off x="1675900" y="1739789"/>
            <a:ext cx="2892054" cy="492570"/>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2118FA8-05DE-0B0D-6627-389C5BC5A658}"/>
              </a:ext>
            </a:extLst>
          </p:cNvPr>
          <p:cNvCxnSpPr>
            <a:cxnSpLocks/>
          </p:cNvCxnSpPr>
          <p:nvPr/>
        </p:nvCxnSpPr>
        <p:spPr>
          <a:xfrm>
            <a:off x="4567954" y="1739526"/>
            <a:ext cx="0" cy="493873"/>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D6EF7E9-0711-8B09-308D-1B8E16D32616}"/>
              </a:ext>
            </a:extLst>
          </p:cNvPr>
          <p:cNvCxnSpPr>
            <a:cxnSpLocks/>
          </p:cNvCxnSpPr>
          <p:nvPr/>
        </p:nvCxnSpPr>
        <p:spPr>
          <a:xfrm>
            <a:off x="4567954" y="1739526"/>
            <a:ext cx="1980628" cy="392115"/>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Google Shape;266;p43">
            <a:extLst>
              <a:ext uri="{FF2B5EF4-FFF2-40B4-BE49-F238E27FC236}">
                <a16:creationId xmlns:a16="http://schemas.microsoft.com/office/drawing/2014/main" id="{CF943F72-2F47-6948-7399-A1B57BCD9114}"/>
              </a:ext>
            </a:extLst>
          </p:cNvPr>
          <p:cNvSpPr/>
          <p:nvPr/>
        </p:nvSpPr>
        <p:spPr>
          <a:xfrm>
            <a:off x="6381097" y="2865656"/>
            <a:ext cx="2249058" cy="180642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7;p43">
            <a:extLst>
              <a:ext uri="{FF2B5EF4-FFF2-40B4-BE49-F238E27FC236}">
                <a16:creationId xmlns:a16="http://schemas.microsoft.com/office/drawing/2014/main" id="{F2D8D4C7-B7E7-01BF-EDCF-D211DF7CC5E9}"/>
              </a:ext>
            </a:extLst>
          </p:cNvPr>
          <p:cNvSpPr/>
          <p:nvPr/>
        </p:nvSpPr>
        <p:spPr>
          <a:xfrm>
            <a:off x="3506548" y="2886956"/>
            <a:ext cx="2249058" cy="180642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8;p43">
            <a:extLst>
              <a:ext uri="{FF2B5EF4-FFF2-40B4-BE49-F238E27FC236}">
                <a16:creationId xmlns:a16="http://schemas.microsoft.com/office/drawing/2014/main" id="{47E912F3-4508-068C-470B-CA55BB370C09}"/>
              </a:ext>
            </a:extLst>
          </p:cNvPr>
          <p:cNvSpPr/>
          <p:nvPr/>
        </p:nvSpPr>
        <p:spPr>
          <a:xfrm>
            <a:off x="683248" y="2865656"/>
            <a:ext cx="2079656" cy="180642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Rectangle 22">
            <a:extLst>
              <a:ext uri="{FF2B5EF4-FFF2-40B4-BE49-F238E27FC236}">
                <a16:creationId xmlns:a16="http://schemas.microsoft.com/office/drawing/2014/main" id="{E6E3CA20-7CF6-2C8B-EA23-266E045E77B2}"/>
              </a:ext>
            </a:extLst>
          </p:cNvPr>
          <p:cNvSpPr/>
          <p:nvPr/>
        </p:nvSpPr>
        <p:spPr>
          <a:xfrm>
            <a:off x="887089" y="417192"/>
            <a:ext cx="7487976" cy="484363"/>
          </a:xfrm>
          <a:prstGeom prst="rect">
            <a:avLst/>
          </a:prstGeom>
        </p:spPr>
        <p:txBody>
          <a:bodyPr wrap="square">
            <a:spAutoFit/>
          </a:bodyPr>
          <a:lstStyle/>
          <a:p>
            <a:pPr algn="ctr">
              <a:lnSpc>
                <a:spcPct val="115000"/>
              </a:lnSpc>
            </a:pP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Hoàn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thiện</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sơ</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đồ</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sau</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để</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tổng</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kết</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bài</a:t>
            </a:r>
            <a:r>
              <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 </a:t>
            </a:r>
            <a:r>
              <a:rPr lang="en-US" sz="2400" dirty="0" err="1">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sym typeface="Wingdings" panose="05000000000000000000" pitchFamily="2" charset="2"/>
              </a:rPr>
              <a:t>học</a:t>
            </a:r>
            <a:endParaRPr lang="en-US" sz="2400" dirty="0">
              <a:solidFill>
                <a:srgbClr val="FF0000"/>
              </a:solidFill>
              <a:latin typeface="#9Slide03 AllRoundGothic" panose="020B07030202020201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2886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6" name="Google Shape;266;p43"/>
          <p:cNvSpPr/>
          <p:nvPr/>
        </p:nvSpPr>
        <p:spPr>
          <a:xfrm>
            <a:off x="5886450" y="1727570"/>
            <a:ext cx="2981326" cy="324946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r>
              <a:rPr lang="en-US" dirty="0">
                <a:solidFill>
                  <a:srgbClr val="FF0000"/>
                </a:solidFill>
                <a:latin typeface="Times New Roman" panose="02020603050405020304" pitchFamily="18" charset="0"/>
                <a:ea typeface="Segoe UI Historic" panose="020B0502040204020203" pitchFamily="34" charset="0"/>
                <a:cs typeface="Times New Roman" panose="02020603050405020304" pitchFamily="18" charset="0"/>
              </a:rPr>
              <a:t>B1: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Đọc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kĩ</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văn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bản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nhận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biết</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một</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số</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yếu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tố</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hình</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thức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nổi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bật</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nhan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đề</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thể</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a:t>
            </a:r>
            <a:r>
              <a:rPr lang="vi-VN"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ơ</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vần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nhịp</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a:t>
            </a:r>
          </a:p>
          <a:p>
            <a:r>
              <a:rPr lang="en-US" dirty="0">
                <a:solidFill>
                  <a:srgbClr val="FF0000"/>
                </a:solidFill>
                <a:latin typeface="Times New Roman" panose="02020603050405020304" pitchFamily="18" charset="0"/>
                <a:ea typeface="Segoe UI Historic" panose="020B0502040204020203" pitchFamily="34" charset="0"/>
                <a:cs typeface="Times New Roman" panose="02020603050405020304" pitchFamily="18" charset="0"/>
              </a:rPr>
              <a:t>B2: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Chỉ</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ra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vẻ</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đẹp</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của</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từ</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ngữ</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hình</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ảnh</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BPTT</a:t>
            </a:r>
          </a:p>
          <a:p>
            <a:r>
              <a:rPr lang="en-US" dirty="0">
                <a:solidFill>
                  <a:srgbClr val="FF0000"/>
                </a:solidFill>
                <a:latin typeface="Times New Roman" panose="02020603050405020304" pitchFamily="18" charset="0"/>
                <a:ea typeface="Segoe UI Historic" panose="020B0502040204020203" pitchFamily="34" charset="0"/>
                <a:cs typeface="Times New Roman" panose="02020603050405020304" pitchFamily="18" charset="0"/>
              </a:rPr>
              <a:t>B3: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Hiểu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đ</a:t>
            </a:r>
            <a:r>
              <a:rPr lang="vi-VN"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ư</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ợc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bài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a:t>
            </a:r>
            <a:r>
              <a:rPr lang="vi-VN"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ơ</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là</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lời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của</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ai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nói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với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ai?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Thể</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hiện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tình</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cảm</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gì</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a:t>
            </a:r>
          </a:p>
          <a:p>
            <a:r>
              <a:rPr lang="en-US" dirty="0">
                <a:solidFill>
                  <a:srgbClr val="FF0000"/>
                </a:solidFill>
                <a:latin typeface="Times New Roman" panose="02020603050405020304" pitchFamily="18" charset="0"/>
                <a:ea typeface="Segoe UI Historic" panose="020B0502040204020203" pitchFamily="34" charset="0"/>
                <a:cs typeface="Times New Roman" panose="02020603050405020304" pitchFamily="18" charset="0"/>
              </a:rPr>
              <a:t>B4: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Nhận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biết</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các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yếu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tố</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tự</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sự</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và</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miêu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tả</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bài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a:t>
            </a:r>
            <a:r>
              <a:rPr lang="vi-VN"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ơ</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kể</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chuyện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gì</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Tái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hiện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hình</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ảnh</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gì</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Nêu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tác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dụng</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của</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các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yếu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tố</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đó</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p>
          <a:p>
            <a:r>
              <a:rPr lang="en-US" dirty="0">
                <a:solidFill>
                  <a:srgbClr val="FF0000"/>
                </a:solidFill>
                <a:latin typeface="Times New Roman" panose="02020603050405020304" pitchFamily="18" charset="0"/>
                <a:ea typeface="Segoe UI Historic" panose="020B0502040204020203" pitchFamily="34" charset="0"/>
                <a:cs typeface="Times New Roman" panose="02020603050405020304" pitchFamily="18" charset="0"/>
              </a:rPr>
              <a:t>B5: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Rút</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ra ý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nghĩa</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bài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học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liên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hệ</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bản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thân</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kết</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nối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với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đời</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sống</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để</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hiểu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sâu</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h</a:t>
            </a:r>
            <a:r>
              <a:rPr lang="vi-VN"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ơ</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n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về</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tác</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 </a:t>
            </a:r>
            <a:r>
              <a:rPr lang="en-US" dirty="0" err="1">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phẩm</a:t>
            </a:r>
            <a:r>
              <a:rPr lang="en-US" dirty="0">
                <a:solidFill>
                  <a:schemeClr val="tx1"/>
                </a:solidFill>
                <a:latin typeface="Times New Roman" panose="02020603050405020304" pitchFamily="18" charset="0"/>
                <a:ea typeface="Segoe UI Historic" panose="020B0502040204020203" pitchFamily="34" charset="0"/>
                <a:cs typeface="Times New Roman" panose="02020603050405020304" pitchFamily="18" charset="0"/>
              </a:rPr>
              <a:t>.</a:t>
            </a:r>
          </a:p>
        </p:txBody>
      </p:sp>
      <p:sp>
        <p:nvSpPr>
          <p:cNvPr id="267" name="Google Shape;267;p43"/>
          <p:cNvSpPr/>
          <p:nvPr/>
        </p:nvSpPr>
        <p:spPr>
          <a:xfrm>
            <a:off x="3081025" y="1727570"/>
            <a:ext cx="2541063" cy="324946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algn="just"/>
            <a:r>
              <a:rPr lang="en-US" sz="2000" dirty="0" err="1">
                <a:latin typeface="#9Slide03 AmpleSoft" panose="02000000000000000000" pitchFamily="2" charset="0"/>
              </a:rPr>
              <a:t>Thể</a:t>
            </a:r>
            <a:r>
              <a:rPr lang="en-US" sz="2000" dirty="0">
                <a:latin typeface="#9Slide03 AmpleSoft" panose="02000000000000000000" pitchFamily="2" charset="0"/>
              </a:rPr>
              <a:t> </a:t>
            </a:r>
            <a:r>
              <a:rPr lang="en-US" sz="2000" dirty="0" err="1">
                <a:latin typeface="#9Slide03 AmpleSoft" panose="02000000000000000000" pitchFamily="2" charset="0"/>
              </a:rPr>
              <a:t>thơ</a:t>
            </a:r>
            <a:r>
              <a:rPr lang="en-US" sz="2000" dirty="0">
                <a:latin typeface="#9Slide03 AmpleSoft" panose="02000000000000000000" pitchFamily="2" charset="0"/>
              </a:rPr>
              <a:t> 5 </a:t>
            </a:r>
            <a:r>
              <a:rPr lang="en-US" sz="2000" dirty="0" err="1">
                <a:latin typeface="#9Slide03 AmpleSoft" panose="02000000000000000000" pitchFamily="2" charset="0"/>
              </a:rPr>
              <a:t>chữ</a:t>
            </a:r>
            <a:r>
              <a:rPr lang="en-US" sz="2000" dirty="0">
                <a:latin typeface="#9Slide03 AmpleSoft" panose="02000000000000000000" pitchFamily="2" charset="0"/>
              </a:rPr>
              <a:t> </a:t>
            </a:r>
            <a:r>
              <a:rPr lang="en-US" sz="2000" dirty="0" err="1">
                <a:latin typeface="#9Slide03 AmpleSoft" panose="02000000000000000000" pitchFamily="2" charset="0"/>
              </a:rPr>
              <a:t>ngắn</a:t>
            </a:r>
            <a:r>
              <a:rPr lang="en-US" sz="2000" dirty="0">
                <a:latin typeface="#9Slide03 AmpleSoft" panose="02000000000000000000" pitchFamily="2" charset="0"/>
              </a:rPr>
              <a:t> </a:t>
            </a:r>
            <a:r>
              <a:rPr lang="en-US" sz="2000" dirty="0" err="1">
                <a:latin typeface="#9Slide03 AmpleSoft" panose="02000000000000000000" pitchFamily="2" charset="0"/>
              </a:rPr>
              <a:t>gọn</a:t>
            </a:r>
            <a:r>
              <a:rPr lang="en-US" sz="2000" dirty="0">
                <a:latin typeface="#9Slide03 AmpleSoft" panose="02000000000000000000" pitchFamily="2" charset="0"/>
              </a:rPr>
              <a:t>, </a:t>
            </a:r>
            <a:r>
              <a:rPr lang="en-US" sz="2000" dirty="0" err="1">
                <a:latin typeface="#9Slide03 AmpleSoft" panose="02000000000000000000" pitchFamily="2" charset="0"/>
              </a:rPr>
              <a:t>giàu</a:t>
            </a:r>
            <a:r>
              <a:rPr lang="en-US" sz="2000" dirty="0">
                <a:latin typeface="#9Slide03 AmpleSoft" panose="02000000000000000000" pitchFamily="2" charset="0"/>
              </a:rPr>
              <a:t> </a:t>
            </a:r>
            <a:r>
              <a:rPr lang="en-US" sz="2000" dirty="0" err="1">
                <a:latin typeface="#9Slide03 AmpleSoft" panose="02000000000000000000" pitchFamily="2" charset="0"/>
              </a:rPr>
              <a:t>nhịp</a:t>
            </a:r>
            <a:r>
              <a:rPr lang="en-US" sz="2000" dirty="0">
                <a:latin typeface="#9Slide03 AmpleSoft" panose="02000000000000000000" pitchFamily="2" charset="0"/>
              </a:rPr>
              <a:t> </a:t>
            </a:r>
            <a:r>
              <a:rPr lang="en-US" sz="2000" dirty="0" err="1">
                <a:latin typeface="#9Slide03 AmpleSoft" panose="02000000000000000000" pitchFamily="2" charset="0"/>
              </a:rPr>
              <a:t>điệu</a:t>
            </a:r>
            <a:r>
              <a:rPr lang="en-US" sz="2000" dirty="0">
                <a:latin typeface="#9Slide03 AmpleSoft" panose="02000000000000000000" pitchFamily="2" charset="0"/>
              </a:rPr>
              <a:t>; </a:t>
            </a:r>
            <a:r>
              <a:rPr lang="en-US" sz="2000" dirty="0" err="1">
                <a:latin typeface="#9Slide03 AmpleSoft" panose="02000000000000000000" pitchFamily="2" charset="0"/>
              </a:rPr>
              <a:t>vận</a:t>
            </a:r>
            <a:r>
              <a:rPr lang="en-US" sz="2000" dirty="0">
                <a:latin typeface="#9Slide03 AmpleSoft" panose="02000000000000000000" pitchFamily="2" charset="0"/>
              </a:rPr>
              <a:t> </a:t>
            </a:r>
            <a:r>
              <a:rPr lang="en-US" sz="2000" dirty="0" err="1">
                <a:latin typeface="#9Slide03 AmpleSoft" panose="02000000000000000000" pitchFamily="2" charset="0"/>
              </a:rPr>
              <a:t>dụng</a:t>
            </a:r>
            <a:r>
              <a:rPr lang="en-US" sz="2000" dirty="0">
                <a:latin typeface="#9Slide03 AmpleSoft" panose="02000000000000000000" pitchFamily="2" charset="0"/>
              </a:rPr>
              <a:t> </a:t>
            </a:r>
            <a:r>
              <a:rPr lang="en-US" sz="2000" dirty="0" err="1">
                <a:latin typeface="#9Slide03 AmpleSoft" panose="02000000000000000000" pitchFamily="2" charset="0"/>
              </a:rPr>
              <a:t>khéo</a:t>
            </a:r>
            <a:r>
              <a:rPr lang="en-US" sz="2000" dirty="0">
                <a:latin typeface="#9Slide03 AmpleSoft" panose="02000000000000000000" pitchFamily="2" charset="0"/>
              </a:rPr>
              <a:t> </a:t>
            </a:r>
            <a:r>
              <a:rPr lang="en-US" sz="2000" dirty="0" err="1">
                <a:latin typeface="#9Slide03 AmpleSoft" panose="02000000000000000000" pitchFamily="2" charset="0"/>
              </a:rPr>
              <a:t>léo</a:t>
            </a:r>
            <a:r>
              <a:rPr lang="en-US" sz="2000" dirty="0">
                <a:latin typeface="#9Slide03 AmpleSoft" panose="02000000000000000000" pitchFamily="2" charset="0"/>
              </a:rPr>
              <a:t> </a:t>
            </a:r>
            <a:r>
              <a:rPr lang="en-US" sz="2000" dirty="0" err="1">
                <a:latin typeface="#9Slide03 AmpleSoft" panose="02000000000000000000" pitchFamily="2" charset="0"/>
              </a:rPr>
              <a:t>yếu</a:t>
            </a:r>
            <a:r>
              <a:rPr lang="en-US" sz="2000" dirty="0">
                <a:latin typeface="#9Slide03 AmpleSoft" panose="02000000000000000000" pitchFamily="2" charset="0"/>
              </a:rPr>
              <a:t> </a:t>
            </a:r>
            <a:r>
              <a:rPr lang="en-US" sz="2000" dirty="0" err="1">
                <a:latin typeface="#9Slide03 AmpleSoft" panose="02000000000000000000" pitchFamily="2" charset="0"/>
              </a:rPr>
              <a:t>tố</a:t>
            </a:r>
            <a:r>
              <a:rPr lang="en-US" sz="2000" dirty="0">
                <a:latin typeface="#9Slide03 AmpleSoft" panose="02000000000000000000" pitchFamily="2" charset="0"/>
              </a:rPr>
              <a:t> </a:t>
            </a:r>
            <a:r>
              <a:rPr lang="en-US" sz="2000" dirty="0" err="1">
                <a:latin typeface="#9Slide03 AmpleSoft" panose="02000000000000000000" pitchFamily="2" charset="0"/>
              </a:rPr>
              <a:t>tự</a:t>
            </a:r>
            <a:r>
              <a:rPr lang="en-US" sz="2000" dirty="0">
                <a:latin typeface="#9Slide03 AmpleSoft" panose="02000000000000000000" pitchFamily="2" charset="0"/>
              </a:rPr>
              <a:t> </a:t>
            </a:r>
            <a:r>
              <a:rPr lang="en-US" sz="2000" dirty="0" err="1">
                <a:latin typeface="#9Slide03 AmpleSoft" panose="02000000000000000000" pitchFamily="2" charset="0"/>
              </a:rPr>
              <a:t>sự</a:t>
            </a:r>
            <a:r>
              <a:rPr lang="en-US" sz="2000" dirty="0">
                <a:latin typeface="#9Slide03 AmpleSoft" panose="02000000000000000000" pitchFamily="2" charset="0"/>
              </a:rPr>
              <a:t>, </a:t>
            </a:r>
            <a:r>
              <a:rPr lang="en-US" sz="2000" dirty="0" err="1">
                <a:latin typeface="#9Slide03 AmpleSoft" panose="02000000000000000000" pitchFamily="2" charset="0"/>
              </a:rPr>
              <a:t>miêu</a:t>
            </a:r>
            <a:r>
              <a:rPr lang="en-US" sz="2000" dirty="0">
                <a:latin typeface="#9Slide03 AmpleSoft" panose="02000000000000000000" pitchFamily="2" charset="0"/>
              </a:rPr>
              <a:t> </a:t>
            </a:r>
            <a:r>
              <a:rPr lang="en-US" sz="2000" dirty="0" err="1">
                <a:latin typeface="#9Slide03 AmpleSoft" panose="02000000000000000000" pitchFamily="2" charset="0"/>
              </a:rPr>
              <a:t>tả</a:t>
            </a:r>
            <a:r>
              <a:rPr lang="en-US" sz="2000" dirty="0">
                <a:latin typeface="#9Slide03 AmpleSoft" panose="02000000000000000000" pitchFamily="2" charset="0"/>
              </a:rPr>
              <a:t> + </a:t>
            </a:r>
            <a:r>
              <a:rPr lang="en-US" sz="2000" dirty="0" err="1">
                <a:latin typeface="#9Slide03 AmpleSoft" panose="02000000000000000000" pitchFamily="2" charset="0"/>
              </a:rPr>
              <a:t>Vận</a:t>
            </a:r>
            <a:r>
              <a:rPr lang="en-US" sz="2000" dirty="0">
                <a:latin typeface="#9Slide03 AmpleSoft" panose="02000000000000000000" pitchFamily="2" charset="0"/>
              </a:rPr>
              <a:t> </a:t>
            </a:r>
            <a:r>
              <a:rPr lang="en-US" sz="2000" dirty="0" err="1">
                <a:latin typeface="#9Slide03 AmpleSoft" panose="02000000000000000000" pitchFamily="2" charset="0"/>
              </a:rPr>
              <a:t>dụng</a:t>
            </a:r>
            <a:r>
              <a:rPr lang="en-US" sz="2000" dirty="0">
                <a:latin typeface="#9Slide03 AmpleSoft" panose="02000000000000000000" pitchFamily="2" charset="0"/>
              </a:rPr>
              <a:t> </a:t>
            </a:r>
            <a:r>
              <a:rPr lang="en-US" sz="2000" dirty="0" err="1">
                <a:latin typeface="#9Slide03 AmpleSoft" panose="02000000000000000000" pitchFamily="2" charset="0"/>
              </a:rPr>
              <a:t>thành</a:t>
            </a:r>
            <a:r>
              <a:rPr lang="en-US" sz="2000" dirty="0">
                <a:latin typeface="#9Slide03 AmpleSoft" panose="02000000000000000000" pitchFamily="2" charset="0"/>
              </a:rPr>
              <a:t> </a:t>
            </a:r>
            <a:r>
              <a:rPr lang="en-US" sz="2000" dirty="0" err="1">
                <a:latin typeface="#9Slide03 AmpleSoft" panose="02000000000000000000" pitchFamily="2" charset="0"/>
              </a:rPr>
              <a:t>công</a:t>
            </a:r>
            <a:r>
              <a:rPr lang="en-US" sz="2000" dirty="0">
                <a:latin typeface="#9Slide03 AmpleSoft" panose="02000000000000000000" pitchFamily="2" charset="0"/>
              </a:rPr>
              <a:t> </a:t>
            </a:r>
            <a:r>
              <a:rPr lang="en-US" sz="2000" dirty="0" err="1">
                <a:latin typeface="#9Slide03 AmpleSoft" panose="02000000000000000000" pitchFamily="2" charset="0"/>
              </a:rPr>
              <a:t>các</a:t>
            </a:r>
            <a:r>
              <a:rPr lang="en-US" sz="2000" dirty="0">
                <a:latin typeface="#9Slide03 AmpleSoft" panose="02000000000000000000" pitchFamily="2" charset="0"/>
              </a:rPr>
              <a:t> BPNT </a:t>
            </a:r>
            <a:r>
              <a:rPr lang="en-US" sz="2000" dirty="0" err="1">
                <a:latin typeface="#9Slide03 AmpleSoft" panose="02000000000000000000" pitchFamily="2" charset="0"/>
              </a:rPr>
              <a:t>như</a:t>
            </a:r>
            <a:r>
              <a:rPr lang="en-US" sz="2000" dirty="0">
                <a:latin typeface="#9Slide03 AmpleSoft" panose="02000000000000000000" pitchFamily="2" charset="0"/>
              </a:rPr>
              <a:t> </a:t>
            </a:r>
            <a:r>
              <a:rPr lang="en-US" sz="2000" dirty="0" err="1">
                <a:latin typeface="#9Slide03 AmpleSoft" panose="02000000000000000000" pitchFamily="2" charset="0"/>
              </a:rPr>
              <a:t>điệp</a:t>
            </a:r>
            <a:r>
              <a:rPr lang="en-US" sz="2000" dirty="0">
                <a:latin typeface="#9Slide03 AmpleSoft" panose="02000000000000000000" pitchFamily="2" charset="0"/>
              </a:rPr>
              <a:t> </a:t>
            </a:r>
            <a:r>
              <a:rPr lang="en-US" sz="2000" dirty="0" err="1">
                <a:latin typeface="#9Slide03 AmpleSoft" panose="02000000000000000000" pitchFamily="2" charset="0"/>
              </a:rPr>
              <a:t>ngữ</a:t>
            </a:r>
            <a:r>
              <a:rPr lang="en-US" sz="2000" dirty="0">
                <a:latin typeface="#9Slide03 AmpleSoft" panose="02000000000000000000" pitchFamily="2" charset="0"/>
              </a:rPr>
              <a:t>, </a:t>
            </a:r>
            <a:r>
              <a:rPr lang="en-US" sz="2000" dirty="0" err="1">
                <a:latin typeface="#9Slide03 AmpleSoft" panose="02000000000000000000" pitchFamily="2" charset="0"/>
              </a:rPr>
              <a:t>hoán</a:t>
            </a:r>
            <a:r>
              <a:rPr lang="en-US" sz="2000" dirty="0">
                <a:latin typeface="#9Slide03 AmpleSoft" panose="02000000000000000000" pitchFamily="2" charset="0"/>
              </a:rPr>
              <a:t> </a:t>
            </a:r>
            <a:r>
              <a:rPr lang="en-US" sz="2000" dirty="0" err="1">
                <a:latin typeface="#9Slide03 AmpleSoft" panose="02000000000000000000" pitchFamily="2" charset="0"/>
              </a:rPr>
              <a:t>dụ</a:t>
            </a:r>
            <a:r>
              <a:rPr lang="en-US" sz="2000" dirty="0">
                <a:latin typeface="#9Slide03 AmpleSoft" panose="02000000000000000000" pitchFamily="2" charset="0"/>
              </a:rPr>
              <a:t>,… </a:t>
            </a:r>
            <a:r>
              <a:rPr lang="en-US" sz="2000" dirty="0" err="1">
                <a:latin typeface="#9Slide03 AmpleSoft" panose="02000000000000000000" pitchFamily="2" charset="0"/>
              </a:rPr>
              <a:t>tạo</a:t>
            </a:r>
            <a:r>
              <a:rPr lang="en-US" sz="2000" dirty="0">
                <a:latin typeface="#9Slide03 AmpleSoft" panose="02000000000000000000" pitchFamily="2" charset="0"/>
              </a:rPr>
              <a:t> </a:t>
            </a:r>
            <a:r>
              <a:rPr lang="en-US" sz="2000" dirty="0" err="1">
                <a:latin typeface="#9Slide03 AmpleSoft" panose="02000000000000000000" pitchFamily="2" charset="0"/>
              </a:rPr>
              <a:t>hiệu</a:t>
            </a:r>
            <a:r>
              <a:rPr lang="en-US" sz="2000" dirty="0">
                <a:latin typeface="#9Slide03 AmpleSoft" panose="02000000000000000000" pitchFamily="2" charset="0"/>
              </a:rPr>
              <a:t> </a:t>
            </a:r>
            <a:r>
              <a:rPr lang="en-US" sz="2000" dirty="0" err="1">
                <a:latin typeface="#9Slide03 AmpleSoft" panose="02000000000000000000" pitchFamily="2" charset="0"/>
              </a:rPr>
              <a:t>quả</a:t>
            </a:r>
            <a:r>
              <a:rPr lang="en-US" sz="2000" dirty="0">
                <a:latin typeface="#9Slide03 AmpleSoft" panose="02000000000000000000" pitchFamily="2" charset="0"/>
              </a:rPr>
              <a:t> </a:t>
            </a:r>
            <a:r>
              <a:rPr lang="en-US" sz="2000" dirty="0" err="1">
                <a:latin typeface="#9Slide03 AmpleSoft" panose="02000000000000000000" pitchFamily="2" charset="0"/>
              </a:rPr>
              <a:t>diễn</a:t>
            </a:r>
            <a:r>
              <a:rPr lang="en-US" sz="2000" dirty="0">
                <a:latin typeface="#9Slide03 AmpleSoft" panose="02000000000000000000" pitchFamily="2" charset="0"/>
              </a:rPr>
              <a:t> </a:t>
            </a:r>
            <a:r>
              <a:rPr lang="en-US" sz="2000" dirty="0" err="1">
                <a:latin typeface="#9Slide03 AmpleSoft" panose="02000000000000000000" pitchFamily="2" charset="0"/>
              </a:rPr>
              <a:t>đạt</a:t>
            </a:r>
            <a:r>
              <a:rPr lang="en-US" sz="2000" dirty="0">
                <a:latin typeface="#9Slide03 AmpleSoft" panose="02000000000000000000" pitchFamily="2" charset="0"/>
              </a:rPr>
              <a:t> </a:t>
            </a:r>
            <a:r>
              <a:rPr lang="en-US" sz="2000" dirty="0" err="1">
                <a:latin typeface="#9Slide03 AmpleSoft" panose="02000000000000000000" pitchFamily="2" charset="0"/>
              </a:rPr>
              <a:t>cao</a:t>
            </a:r>
            <a:endParaRPr lang="en-US" sz="2000" dirty="0">
              <a:latin typeface="#9Slide03 AmpleSoft" panose="02000000000000000000" pitchFamily="2" charset="0"/>
            </a:endParaRPr>
          </a:p>
        </p:txBody>
      </p:sp>
      <p:sp>
        <p:nvSpPr>
          <p:cNvPr id="268" name="Google Shape;268;p43"/>
          <p:cNvSpPr/>
          <p:nvPr/>
        </p:nvSpPr>
        <p:spPr>
          <a:xfrm>
            <a:off x="285134" y="1727570"/>
            <a:ext cx="2518388" cy="324946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43"/>
          <p:cNvSpPr txBox="1"/>
          <p:nvPr/>
        </p:nvSpPr>
        <p:spPr>
          <a:xfrm>
            <a:off x="285134" y="2720285"/>
            <a:ext cx="2518388" cy="439800"/>
          </a:xfrm>
          <a:prstGeom prst="rect">
            <a:avLst/>
          </a:prstGeom>
          <a:noFill/>
          <a:ln>
            <a:noFill/>
          </a:ln>
        </p:spPr>
        <p:txBody>
          <a:bodyPr spcFirstLastPara="1" wrap="square" lIns="91425" tIns="91425" rIns="91425" bIns="91425" anchor="ctr" anchorCtr="0">
            <a:noAutofit/>
          </a:bodyPr>
          <a:lstStyle/>
          <a:p>
            <a:pPr algn="just"/>
            <a:r>
              <a:rPr lang="en-US" sz="2200" dirty="0" err="1">
                <a:latin typeface="#9Slide03 AmpleSoft" panose="02000000000000000000" pitchFamily="2" charset="0"/>
              </a:rPr>
              <a:t>Bài</a:t>
            </a:r>
            <a:r>
              <a:rPr lang="en-US" sz="2200" dirty="0">
                <a:latin typeface="#9Slide03 AmpleSoft" panose="02000000000000000000" pitchFamily="2" charset="0"/>
              </a:rPr>
              <a:t> </a:t>
            </a:r>
            <a:r>
              <a:rPr lang="en-US" sz="2200" dirty="0" err="1">
                <a:latin typeface="#9Slide03 AmpleSoft" panose="02000000000000000000" pitchFamily="2" charset="0"/>
              </a:rPr>
              <a:t>thơ</a:t>
            </a:r>
            <a:r>
              <a:rPr lang="en-US" sz="2200" dirty="0">
                <a:latin typeface="#9Slide03 AmpleSoft" panose="02000000000000000000" pitchFamily="2" charset="0"/>
              </a:rPr>
              <a:t> </a:t>
            </a:r>
            <a:r>
              <a:rPr lang="en-US" sz="2200" dirty="0" err="1">
                <a:latin typeface="#9Slide03 AmpleSoft" panose="02000000000000000000" pitchFamily="2" charset="0"/>
              </a:rPr>
              <a:t>nêu</a:t>
            </a:r>
            <a:r>
              <a:rPr lang="en-US" sz="2200" dirty="0">
                <a:latin typeface="#9Slide03 AmpleSoft" panose="02000000000000000000" pitchFamily="2" charset="0"/>
              </a:rPr>
              <a:t> </a:t>
            </a:r>
            <a:r>
              <a:rPr lang="en-US" sz="2200" dirty="0" err="1">
                <a:latin typeface="#9Slide03 AmpleSoft" panose="02000000000000000000" pitchFamily="2" charset="0"/>
              </a:rPr>
              <a:t>lên</a:t>
            </a:r>
            <a:r>
              <a:rPr lang="en-US" sz="2200" dirty="0">
                <a:latin typeface="#9Slide03 AmpleSoft" panose="02000000000000000000" pitchFamily="2" charset="0"/>
              </a:rPr>
              <a:t> </a:t>
            </a:r>
            <a:r>
              <a:rPr lang="en-US" sz="2200" dirty="0" err="1">
                <a:latin typeface="#9Slide03 AmpleSoft" panose="02000000000000000000" pitchFamily="2" charset="0"/>
              </a:rPr>
              <a:t>vấn</a:t>
            </a:r>
            <a:r>
              <a:rPr lang="en-US" sz="2200" dirty="0">
                <a:latin typeface="#9Slide03 AmpleSoft" panose="02000000000000000000" pitchFamily="2" charset="0"/>
              </a:rPr>
              <a:t> </a:t>
            </a:r>
            <a:r>
              <a:rPr lang="en-US" sz="2200" dirty="0" err="1">
                <a:latin typeface="#9Slide03 AmpleSoft" panose="02000000000000000000" pitchFamily="2" charset="0"/>
              </a:rPr>
              <a:t>đề</a:t>
            </a:r>
            <a:r>
              <a:rPr lang="en-US" sz="2200" dirty="0">
                <a:latin typeface="#9Slide03 AmpleSoft" panose="02000000000000000000" pitchFamily="2" charset="0"/>
              </a:rPr>
              <a:t> </a:t>
            </a:r>
            <a:r>
              <a:rPr lang="en-US" sz="2200" dirty="0" err="1">
                <a:latin typeface="#9Slide03 AmpleSoft" panose="02000000000000000000" pitchFamily="2" charset="0"/>
              </a:rPr>
              <a:t>ngoại</a:t>
            </a:r>
            <a:r>
              <a:rPr lang="en-US" sz="2200" dirty="0">
                <a:latin typeface="#9Slide03 AmpleSoft" panose="02000000000000000000" pitchFamily="2" charset="0"/>
              </a:rPr>
              <a:t> </a:t>
            </a:r>
            <a:r>
              <a:rPr lang="en-US" sz="2200" dirty="0" err="1">
                <a:latin typeface="#9Slide03 AmpleSoft" panose="02000000000000000000" pitchFamily="2" charset="0"/>
              </a:rPr>
              <a:t>hình</a:t>
            </a:r>
            <a:r>
              <a:rPr lang="en-US" sz="2200" dirty="0">
                <a:latin typeface="#9Slide03 AmpleSoft" panose="02000000000000000000" pitchFamily="2" charset="0"/>
              </a:rPr>
              <a:t> </a:t>
            </a:r>
            <a:r>
              <a:rPr lang="en-US" sz="2200" dirty="0" err="1">
                <a:latin typeface="#9Slide03 AmpleSoft" panose="02000000000000000000" pitchFamily="2" charset="0"/>
              </a:rPr>
              <a:t>và</a:t>
            </a:r>
            <a:r>
              <a:rPr lang="en-US" sz="2200" dirty="0">
                <a:latin typeface="#9Slide03 AmpleSoft" panose="02000000000000000000" pitchFamily="2" charset="0"/>
              </a:rPr>
              <a:t> </a:t>
            </a:r>
            <a:r>
              <a:rPr lang="en-US" sz="2200" dirty="0" err="1">
                <a:latin typeface="#9Slide03 AmpleSoft" panose="02000000000000000000" pitchFamily="2" charset="0"/>
              </a:rPr>
              <a:t>cách</a:t>
            </a:r>
            <a:r>
              <a:rPr lang="en-US" sz="2200" dirty="0">
                <a:latin typeface="#9Slide03 AmpleSoft" panose="02000000000000000000" pitchFamily="2" charset="0"/>
              </a:rPr>
              <a:t> </a:t>
            </a:r>
            <a:r>
              <a:rPr lang="en-US" sz="2200" dirty="0" err="1">
                <a:latin typeface="#9Slide03 AmpleSoft" panose="02000000000000000000" pitchFamily="2" charset="0"/>
              </a:rPr>
              <a:t>ứng</a:t>
            </a:r>
            <a:r>
              <a:rPr lang="en-US" sz="2200" dirty="0">
                <a:latin typeface="#9Slide03 AmpleSoft" panose="02000000000000000000" pitchFamily="2" charset="0"/>
              </a:rPr>
              <a:t> </a:t>
            </a:r>
            <a:r>
              <a:rPr lang="en-US" sz="2200" dirty="0" err="1">
                <a:latin typeface="#9Slide03 AmpleSoft" panose="02000000000000000000" pitchFamily="2" charset="0"/>
              </a:rPr>
              <a:t>xử</a:t>
            </a:r>
            <a:r>
              <a:rPr lang="en-US" sz="2200" dirty="0">
                <a:latin typeface="#9Slide03 AmpleSoft" panose="02000000000000000000" pitchFamily="2" charset="0"/>
              </a:rPr>
              <a:t> </a:t>
            </a:r>
            <a:r>
              <a:rPr lang="en-US" sz="2200" dirty="0" err="1">
                <a:latin typeface="#9Slide03 AmpleSoft" panose="02000000000000000000" pitchFamily="2" charset="0"/>
              </a:rPr>
              <a:t>với</a:t>
            </a:r>
            <a:r>
              <a:rPr lang="en-US" sz="2200" dirty="0">
                <a:latin typeface="#9Slide03 AmpleSoft" panose="02000000000000000000" pitchFamily="2" charset="0"/>
              </a:rPr>
              <a:t> </a:t>
            </a:r>
            <a:r>
              <a:rPr lang="en-US" sz="2200" dirty="0" err="1">
                <a:latin typeface="#9Slide03 AmpleSoft" panose="02000000000000000000" pitchFamily="2" charset="0"/>
              </a:rPr>
              <a:t>sự</a:t>
            </a:r>
            <a:r>
              <a:rPr lang="en-US" sz="2200" dirty="0">
                <a:latin typeface="#9Slide03 AmpleSoft" panose="02000000000000000000" pitchFamily="2" charset="0"/>
              </a:rPr>
              <a:t> </a:t>
            </a:r>
            <a:r>
              <a:rPr lang="en-US" sz="2200" dirty="0" err="1">
                <a:latin typeface="#9Slide03 AmpleSoft" panose="02000000000000000000" pitchFamily="2" charset="0"/>
              </a:rPr>
              <a:t>khác</a:t>
            </a:r>
            <a:r>
              <a:rPr lang="en-US" sz="2200" dirty="0">
                <a:latin typeface="#9Slide03 AmpleSoft" panose="02000000000000000000" pitchFamily="2" charset="0"/>
              </a:rPr>
              <a:t> </a:t>
            </a:r>
            <a:r>
              <a:rPr lang="en-US" sz="2200" dirty="0" err="1">
                <a:latin typeface="#9Slide03 AmpleSoft" panose="02000000000000000000" pitchFamily="2" charset="0"/>
              </a:rPr>
              <a:t>biệt</a:t>
            </a:r>
            <a:r>
              <a:rPr lang="en-US" sz="2200" dirty="0">
                <a:latin typeface="#9Slide03 AmpleSoft" panose="02000000000000000000" pitchFamily="2" charset="0"/>
              </a:rPr>
              <a:t> </a:t>
            </a:r>
            <a:r>
              <a:rPr lang="en-US" sz="2200" dirty="0" err="1">
                <a:latin typeface="#9Slide03 AmpleSoft" panose="02000000000000000000" pitchFamily="2" charset="0"/>
              </a:rPr>
              <a:t>về</a:t>
            </a:r>
            <a:r>
              <a:rPr lang="en-US" sz="2200" dirty="0">
                <a:latin typeface="#9Slide03 AmpleSoft" panose="02000000000000000000" pitchFamily="2" charset="0"/>
              </a:rPr>
              <a:t> </a:t>
            </a:r>
            <a:r>
              <a:rPr lang="en-US" sz="2200" dirty="0" err="1">
                <a:latin typeface="#9Slide03 AmpleSoft" panose="02000000000000000000" pitchFamily="2" charset="0"/>
              </a:rPr>
              <a:t>ngoại</a:t>
            </a:r>
            <a:r>
              <a:rPr lang="en-US" sz="2200" dirty="0">
                <a:latin typeface="#9Slide03 AmpleSoft" panose="02000000000000000000" pitchFamily="2" charset="0"/>
              </a:rPr>
              <a:t> </a:t>
            </a:r>
            <a:r>
              <a:rPr lang="en-US" sz="2200" dirty="0" err="1">
                <a:latin typeface="#9Slide03 AmpleSoft" panose="02000000000000000000" pitchFamily="2" charset="0"/>
              </a:rPr>
              <a:t>hình</a:t>
            </a:r>
            <a:r>
              <a:rPr lang="en-US" sz="2200" dirty="0">
                <a:latin typeface="#9Slide03 AmpleSoft" panose="02000000000000000000" pitchFamily="2" charset="0"/>
              </a:rPr>
              <a:t> </a:t>
            </a:r>
            <a:r>
              <a:rPr lang="en-US" sz="2200" dirty="0" err="1">
                <a:latin typeface="#9Slide03 AmpleSoft" panose="02000000000000000000" pitchFamily="2" charset="0"/>
              </a:rPr>
              <a:t>của</a:t>
            </a:r>
            <a:r>
              <a:rPr lang="en-US" sz="2200" dirty="0">
                <a:latin typeface="#9Slide03 AmpleSoft" panose="02000000000000000000" pitchFamily="2" charset="0"/>
              </a:rPr>
              <a:t> </a:t>
            </a:r>
            <a:r>
              <a:rPr lang="en-US" sz="2200" dirty="0" err="1">
                <a:latin typeface="#9Slide03 AmpleSoft" panose="02000000000000000000" pitchFamily="2" charset="0"/>
              </a:rPr>
              <a:t>người</a:t>
            </a:r>
            <a:r>
              <a:rPr lang="en-US" sz="2200" dirty="0">
                <a:latin typeface="#9Slide03 AmpleSoft" panose="02000000000000000000" pitchFamily="2" charset="0"/>
              </a:rPr>
              <a:t> </a:t>
            </a:r>
            <a:r>
              <a:rPr lang="en-US" sz="2200" dirty="0" err="1">
                <a:latin typeface="#9Slide03 AmpleSoft" panose="02000000000000000000" pitchFamily="2" charset="0"/>
              </a:rPr>
              <a:t>khác</a:t>
            </a:r>
            <a:endParaRPr lang="en-US" sz="2200" dirty="0">
              <a:latin typeface="#9Slide03 AmpleSoft" panose="02000000000000000000" pitchFamily="2" charset="0"/>
            </a:endParaRPr>
          </a:p>
        </p:txBody>
      </p:sp>
      <p:sp>
        <p:nvSpPr>
          <p:cNvPr id="275" name="Google Shape;275;p43"/>
          <p:cNvSpPr txBox="1"/>
          <p:nvPr/>
        </p:nvSpPr>
        <p:spPr>
          <a:xfrm>
            <a:off x="3168119" y="3216541"/>
            <a:ext cx="2346856" cy="439800"/>
          </a:xfrm>
          <a:prstGeom prst="rect">
            <a:avLst/>
          </a:prstGeom>
          <a:noFill/>
          <a:ln>
            <a:noFill/>
          </a:ln>
        </p:spPr>
        <p:txBody>
          <a:bodyPr spcFirstLastPara="1" wrap="square" lIns="91425" tIns="91425" rIns="91425" bIns="91425" anchor="ctr" anchorCtr="0">
            <a:noAutofit/>
          </a:bodyPr>
          <a:lstStyle/>
          <a:p>
            <a:pPr algn="just"/>
            <a:endParaRPr lang="en-US" sz="2200" dirty="0">
              <a:latin typeface="#9Slide03 AmpleSoft" panose="02000000000000000000" pitchFamily="2" charset="0"/>
            </a:endParaRPr>
          </a:p>
        </p:txBody>
      </p:sp>
      <p:sp>
        <p:nvSpPr>
          <p:cNvPr id="277" name="Google Shape;277;p43"/>
          <p:cNvSpPr txBox="1"/>
          <p:nvPr/>
        </p:nvSpPr>
        <p:spPr>
          <a:xfrm>
            <a:off x="5962651" y="3235238"/>
            <a:ext cx="2867640" cy="439800"/>
          </a:xfrm>
          <a:prstGeom prst="rect">
            <a:avLst/>
          </a:prstGeom>
          <a:noFill/>
          <a:ln>
            <a:noFill/>
          </a:ln>
        </p:spPr>
        <p:txBody>
          <a:bodyPr spcFirstLastPara="1" wrap="square" lIns="91425" tIns="91425" rIns="91425" bIns="91425" anchor="ctr" anchorCtr="0">
            <a:noAutofit/>
          </a:bodyPr>
          <a:lstStyle/>
          <a:p>
            <a:pPr algn="just"/>
            <a:endParaRPr lang="en-US" sz="2200" dirty="0">
              <a:latin typeface="#9Slide03 AmpleSoft" panose="02000000000000000000" pitchFamily="2" charset="0"/>
            </a:endParaRPr>
          </a:p>
        </p:txBody>
      </p:sp>
      <p:sp>
        <p:nvSpPr>
          <p:cNvPr id="279" name="Google Shape;279;p43"/>
          <p:cNvSpPr/>
          <p:nvPr/>
        </p:nvSpPr>
        <p:spPr>
          <a:xfrm>
            <a:off x="797486" y="1351368"/>
            <a:ext cx="1378593" cy="64112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43"/>
          <p:cNvSpPr txBox="1"/>
          <p:nvPr/>
        </p:nvSpPr>
        <p:spPr>
          <a:xfrm>
            <a:off x="797487" y="1542040"/>
            <a:ext cx="1378592" cy="420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US" sz="2400" dirty="0">
                <a:solidFill>
                  <a:srgbClr val="0070C0"/>
                </a:solidFill>
                <a:latin typeface="#9Slide03 Ample" panose="02000000000000000000" pitchFamily="2" charset="0"/>
                <a:ea typeface="Luckiest Guy"/>
                <a:cs typeface="Luckiest Guy"/>
                <a:sym typeface="Luckiest Guy"/>
              </a:rPr>
              <a:t>N</a:t>
            </a:r>
            <a:r>
              <a:rPr lang="en" sz="2400" dirty="0">
                <a:solidFill>
                  <a:srgbClr val="0070C0"/>
                </a:solidFill>
                <a:latin typeface="#9Slide03 Ample" panose="02000000000000000000" pitchFamily="2" charset="0"/>
                <a:ea typeface="Luckiest Guy"/>
                <a:cs typeface="Luckiest Guy"/>
                <a:sym typeface="Luckiest Guy"/>
              </a:rPr>
              <a:t>ội dung</a:t>
            </a:r>
            <a:endParaRPr sz="2400" dirty="0">
              <a:solidFill>
                <a:srgbClr val="0070C0"/>
              </a:solidFill>
              <a:latin typeface="#9Slide03 Ample" panose="02000000000000000000" pitchFamily="2" charset="0"/>
              <a:ea typeface="Luckiest Guy"/>
              <a:cs typeface="Luckiest Guy"/>
              <a:sym typeface="Luckiest Guy"/>
            </a:endParaRPr>
          </a:p>
        </p:txBody>
      </p:sp>
      <p:sp>
        <p:nvSpPr>
          <p:cNvPr id="281" name="Google Shape;281;p43"/>
          <p:cNvSpPr/>
          <p:nvPr/>
        </p:nvSpPr>
        <p:spPr>
          <a:xfrm>
            <a:off x="3601818" y="1351631"/>
            <a:ext cx="1425945" cy="64112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0070C0"/>
              </a:solidFill>
              <a:latin typeface="#9Slide03 Ample" panose="02000000000000000000" pitchFamily="2" charset="0"/>
            </a:endParaRPr>
          </a:p>
        </p:txBody>
      </p:sp>
      <p:sp>
        <p:nvSpPr>
          <p:cNvPr id="285" name="Google Shape;285;p43"/>
          <p:cNvSpPr/>
          <p:nvPr/>
        </p:nvSpPr>
        <p:spPr>
          <a:xfrm>
            <a:off x="6524814" y="1351368"/>
            <a:ext cx="2101950" cy="420600"/>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bg2">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err="1">
                <a:solidFill>
                  <a:srgbClr val="0070C0"/>
                </a:solidFill>
              </a:rPr>
              <a:t>Cách</a:t>
            </a:r>
            <a:r>
              <a:rPr lang="en-US" sz="1800" b="1" dirty="0">
                <a:solidFill>
                  <a:srgbClr val="0070C0"/>
                </a:solidFill>
              </a:rPr>
              <a:t> </a:t>
            </a:r>
            <a:r>
              <a:rPr lang="en-US" sz="1800" b="1" dirty="0" err="1">
                <a:solidFill>
                  <a:srgbClr val="0070C0"/>
                </a:solidFill>
              </a:rPr>
              <a:t>đọc</a:t>
            </a:r>
            <a:r>
              <a:rPr lang="en-US" sz="1800" b="1" dirty="0">
                <a:solidFill>
                  <a:srgbClr val="0070C0"/>
                </a:solidFill>
              </a:rPr>
              <a:t> </a:t>
            </a:r>
            <a:r>
              <a:rPr lang="en-US" sz="1800" b="1" dirty="0" err="1">
                <a:solidFill>
                  <a:srgbClr val="0070C0"/>
                </a:solidFill>
              </a:rPr>
              <a:t>hiểu</a:t>
            </a:r>
            <a:r>
              <a:rPr lang="en-US" sz="1800" b="1" dirty="0">
                <a:solidFill>
                  <a:srgbClr val="0070C0"/>
                </a:solidFill>
              </a:rPr>
              <a:t> </a:t>
            </a:r>
            <a:endParaRPr sz="1800" b="1" dirty="0">
              <a:solidFill>
                <a:srgbClr val="0070C0"/>
              </a:solidFill>
            </a:endParaRPr>
          </a:p>
        </p:txBody>
      </p:sp>
      <p:sp>
        <p:nvSpPr>
          <p:cNvPr id="286" name="Google Shape;286;p43"/>
          <p:cNvSpPr txBox="1"/>
          <p:nvPr/>
        </p:nvSpPr>
        <p:spPr>
          <a:xfrm>
            <a:off x="3448182" y="1461628"/>
            <a:ext cx="1704782" cy="420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US" sz="2400" dirty="0">
                <a:solidFill>
                  <a:srgbClr val="0070C0"/>
                </a:solidFill>
                <a:latin typeface="#9Slide03 Ample" panose="02000000000000000000" pitchFamily="2" charset="0"/>
                <a:ea typeface="Luckiest Guy"/>
                <a:cs typeface="Luckiest Guy"/>
                <a:sym typeface="Luckiest Guy"/>
              </a:rPr>
              <a:t>N</a:t>
            </a:r>
            <a:r>
              <a:rPr lang="en" sz="2400" dirty="0">
                <a:solidFill>
                  <a:srgbClr val="0070C0"/>
                </a:solidFill>
                <a:latin typeface="#9Slide03 Ample" panose="02000000000000000000" pitchFamily="2" charset="0"/>
                <a:ea typeface="Luckiest Guy"/>
                <a:cs typeface="Luckiest Guy"/>
                <a:sym typeface="Luckiest Guy"/>
              </a:rPr>
              <a:t>ghệ thuật</a:t>
            </a:r>
            <a:endParaRPr sz="2400" dirty="0">
              <a:solidFill>
                <a:srgbClr val="0070C0"/>
              </a:solidFill>
              <a:latin typeface="#9Slide03 Ample" panose="02000000000000000000" pitchFamily="2" charset="0"/>
              <a:ea typeface="Luckiest Guy"/>
              <a:cs typeface="Luckiest Guy"/>
              <a:sym typeface="Luckiest Guy"/>
            </a:endParaRPr>
          </a:p>
        </p:txBody>
      </p:sp>
      <p:sp>
        <p:nvSpPr>
          <p:cNvPr id="3" name="Title 2">
            <a:extLst>
              <a:ext uri="{FF2B5EF4-FFF2-40B4-BE49-F238E27FC236}">
                <a16:creationId xmlns:a16="http://schemas.microsoft.com/office/drawing/2014/main" id="{C06F0552-EBC2-4FD1-8797-3A38ADD2D4AA}"/>
              </a:ext>
            </a:extLst>
          </p:cNvPr>
          <p:cNvSpPr>
            <a:spLocks noGrp="1"/>
          </p:cNvSpPr>
          <p:nvPr>
            <p:ph type="title"/>
          </p:nvPr>
        </p:nvSpPr>
        <p:spPr>
          <a:xfrm>
            <a:off x="713225" y="515267"/>
            <a:ext cx="7714200" cy="572700"/>
          </a:xfrm>
        </p:spPr>
        <p:txBody>
          <a:bodyPr/>
          <a:lstStyle/>
          <a:p>
            <a:r>
              <a:rPr lang="en-US" sz="2800" dirty="0">
                <a:solidFill>
                  <a:srgbClr val="FF0000"/>
                </a:solidFill>
                <a:latin typeface="#9Slide03 AllRoundGothic" panose="020B0703020202020104" pitchFamily="34" charset="0"/>
              </a:rPr>
              <a:t>III. </a:t>
            </a:r>
            <a:r>
              <a:rPr lang="en-US" sz="2800" dirty="0" err="1">
                <a:solidFill>
                  <a:srgbClr val="FF0000"/>
                </a:solidFill>
                <a:latin typeface="#9Slide03 AllRoundGothic" panose="020B0703020202020104" pitchFamily="34" charset="0"/>
              </a:rPr>
              <a:t>Tổng</a:t>
            </a:r>
            <a:r>
              <a:rPr lang="en-US" sz="2800" dirty="0">
                <a:solidFill>
                  <a:srgbClr val="FF0000"/>
                </a:solidFill>
                <a:latin typeface="#9Slide03 AllRoundGothic" panose="020B0703020202020104" pitchFamily="34" charset="0"/>
              </a:rPr>
              <a:t> </a:t>
            </a:r>
            <a:r>
              <a:rPr lang="en-US" sz="2800" dirty="0" err="1">
                <a:solidFill>
                  <a:srgbClr val="FF0000"/>
                </a:solidFill>
                <a:latin typeface="#9Slide03 AllRoundGothic" panose="020B0703020202020104" pitchFamily="34" charset="0"/>
              </a:rPr>
              <a:t>kết</a:t>
            </a:r>
            <a:endParaRPr lang="en-US" sz="2800" dirty="0">
              <a:solidFill>
                <a:srgbClr val="FF0000"/>
              </a:solidFill>
              <a:latin typeface="#9Slide03 AllRoundGothic" panose="020B0703020202020104" pitchFamily="34" charset="0"/>
            </a:endParaRPr>
          </a:p>
        </p:txBody>
      </p:sp>
      <p:pic>
        <p:nvPicPr>
          <p:cNvPr id="1026" name="Picture 2" descr="Should Body Shaming Awareness Be A Part of Curriculum?">
            <a:extLst>
              <a:ext uri="{FF2B5EF4-FFF2-40B4-BE49-F238E27FC236}">
                <a16:creationId xmlns:a16="http://schemas.microsoft.com/office/drawing/2014/main" id="{A74CA5F4-B8D5-A555-09A8-DA410BFCCB2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550" b="95866" l="4091" r="96364">
                        <a14:foregroundMark x1="6970" y1="2842" x2="19545" y2="25581"/>
                        <a14:foregroundMark x1="4394" y1="90181" x2="21970" y2="77003"/>
                        <a14:foregroundMark x1="91515" y1="8527" x2="73333" y2="21705"/>
                        <a14:foregroundMark x1="93182" y1="74419" x2="76667" y2="62274"/>
                        <a14:foregroundMark x1="94394" y1="1809" x2="84091" y2="7235"/>
                        <a14:foregroundMark x1="96364" y1="76227" x2="96364" y2="76227"/>
                        <a14:foregroundMark x1="4091" y1="96124" x2="4091" y2="96124"/>
                        <a14:foregroundMark x1="66970" y1="88889" x2="40758" y2="91473"/>
                        <a14:foregroundMark x1="51364" y1="1550" x2="51364" y2="1550"/>
                      </a14:backgroundRemoval>
                    </a14:imgEffect>
                  </a14:imgLayer>
                </a14:imgProps>
              </a:ext>
              <a:ext uri="{28A0092B-C50C-407E-A947-70E740481C1C}">
                <a14:useLocalDpi xmlns:a14="http://schemas.microsoft.com/office/drawing/2010/main" val="0"/>
              </a:ext>
            </a:extLst>
          </a:blip>
          <a:srcRect/>
          <a:stretch>
            <a:fillRect/>
          </a:stretch>
        </p:blipFill>
        <p:spPr bwMode="auto">
          <a:xfrm>
            <a:off x="646091" y="3947765"/>
            <a:ext cx="1722851" cy="10102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0"/>
                                        </p:tgtEl>
                                        <p:attrNameLst>
                                          <p:attrName>style.visibility</p:attrName>
                                        </p:attrNameLst>
                                      </p:cBhvr>
                                      <p:to>
                                        <p:strVal val="visible"/>
                                      </p:to>
                                    </p:set>
                                    <p:animEffect transition="in" filter="barn(inVertical)">
                                      <p:cBhvr>
                                        <p:cTn id="7" dur="500"/>
                                        <p:tgtEl>
                                          <p:spTgt spid="28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79"/>
                                        </p:tgtEl>
                                        <p:attrNameLst>
                                          <p:attrName>style.visibility</p:attrName>
                                        </p:attrNameLst>
                                      </p:cBhvr>
                                      <p:to>
                                        <p:strVal val="visible"/>
                                      </p:to>
                                    </p:set>
                                    <p:animEffect transition="in" filter="barn(inVertical)">
                                      <p:cBhvr>
                                        <p:cTn id="10" dur="500"/>
                                        <p:tgtEl>
                                          <p:spTgt spid="27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74"/>
                                        </p:tgtEl>
                                        <p:attrNameLst>
                                          <p:attrName>style.visibility</p:attrName>
                                        </p:attrNameLst>
                                      </p:cBhvr>
                                      <p:to>
                                        <p:strVal val="visible"/>
                                      </p:to>
                                    </p:set>
                                    <p:animEffect transition="in" filter="barn(inVertical)">
                                      <p:cBhvr>
                                        <p:cTn id="13" dur="500"/>
                                        <p:tgtEl>
                                          <p:spTgt spid="274"/>
                                        </p:tgtEl>
                                      </p:cBhvr>
                                    </p:animEffect>
                                  </p:childTnLst>
                                </p:cTn>
                              </p:par>
                              <p:par>
                                <p:cTn id="14" presetID="16" presetClass="entr" presetSubtype="2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arn(inVertical)">
                                      <p:cBhvr>
                                        <p:cTn id="16" dur="500"/>
                                        <p:tgtEl>
                                          <p:spTgt spid="10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68"/>
                                        </p:tgtEl>
                                        <p:attrNameLst>
                                          <p:attrName>style.visibility</p:attrName>
                                        </p:attrNameLst>
                                      </p:cBhvr>
                                      <p:to>
                                        <p:strVal val="visible"/>
                                      </p:to>
                                    </p:set>
                                    <p:animEffect transition="in" filter="barn(inVertical)">
                                      <p:cBhvr>
                                        <p:cTn id="19" dur="500"/>
                                        <p:tgtEl>
                                          <p:spTgt spid="26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81"/>
                                        </p:tgtEl>
                                        <p:attrNameLst>
                                          <p:attrName>style.visibility</p:attrName>
                                        </p:attrNameLst>
                                      </p:cBhvr>
                                      <p:to>
                                        <p:strVal val="visible"/>
                                      </p:to>
                                    </p:set>
                                    <p:animEffect transition="in" filter="barn(inVertical)">
                                      <p:cBhvr>
                                        <p:cTn id="22" dur="500"/>
                                        <p:tgtEl>
                                          <p:spTgt spid="28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67"/>
                                        </p:tgtEl>
                                        <p:attrNameLst>
                                          <p:attrName>style.visibility</p:attrName>
                                        </p:attrNameLst>
                                      </p:cBhvr>
                                      <p:to>
                                        <p:strVal val="visible"/>
                                      </p:to>
                                    </p:set>
                                    <p:animEffect transition="in" filter="barn(inVertical)">
                                      <p:cBhvr>
                                        <p:cTn id="25" dur="500"/>
                                        <p:tgtEl>
                                          <p:spTgt spid="267"/>
                                        </p:tgtEl>
                                      </p:cBhvr>
                                    </p:animEffect>
                                  </p:childTnLst>
                                </p:cTn>
                              </p:par>
                              <p:par>
                                <p:cTn id="26" presetID="16" presetClass="entr" presetSubtype="21" fill="hold" grpId="0" nodeType="withEffect" nodePh="1">
                                  <p:stCondLst>
                                    <p:cond delay="0"/>
                                  </p:stCondLst>
                                  <p:endCondLst>
                                    <p:cond evt="begin" delay="0">
                                      <p:tn val="26"/>
                                    </p:cond>
                                  </p:endCondLst>
                                  <p:childTnLst>
                                    <p:set>
                                      <p:cBhvr>
                                        <p:cTn id="27" dur="1" fill="hold">
                                          <p:stCondLst>
                                            <p:cond delay="0"/>
                                          </p:stCondLst>
                                        </p:cTn>
                                        <p:tgtEl>
                                          <p:spTgt spid="275"/>
                                        </p:tgtEl>
                                        <p:attrNameLst>
                                          <p:attrName>style.visibility</p:attrName>
                                        </p:attrNameLst>
                                      </p:cBhvr>
                                      <p:to>
                                        <p:strVal val="visible"/>
                                      </p:to>
                                    </p:set>
                                    <p:animEffect transition="in" filter="barn(inVertical)">
                                      <p:cBhvr>
                                        <p:cTn id="28" dur="500"/>
                                        <p:tgtEl>
                                          <p:spTgt spid="27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86"/>
                                        </p:tgtEl>
                                        <p:attrNameLst>
                                          <p:attrName>style.visibility</p:attrName>
                                        </p:attrNameLst>
                                      </p:cBhvr>
                                      <p:to>
                                        <p:strVal val="visible"/>
                                      </p:to>
                                    </p:set>
                                    <p:animEffect transition="in" filter="barn(inVertical)">
                                      <p:cBhvr>
                                        <p:cTn id="33" dur="500"/>
                                        <p:tgtEl>
                                          <p:spTgt spid="286"/>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85"/>
                                        </p:tgtEl>
                                        <p:attrNameLst>
                                          <p:attrName>style.visibility</p:attrName>
                                        </p:attrNameLst>
                                      </p:cBhvr>
                                      <p:to>
                                        <p:strVal val="visible"/>
                                      </p:to>
                                    </p:set>
                                    <p:animEffect transition="in" filter="barn(inVertical)">
                                      <p:cBhvr>
                                        <p:cTn id="36" dur="500"/>
                                        <p:tgtEl>
                                          <p:spTgt spid="285"/>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66"/>
                                        </p:tgtEl>
                                        <p:attrNameLst>
                                          <p:attrName>style.visibility</p:attrName>
                                        </p:attrNameLst>
                                      </p:cBhvr>
                                      <p:to>
                                        <p:strVal val="visible"/>
                                      </p:to>
                                    </p:set>
                                    <p:animEffect transition="in" filter="barn(inVertical)">
                                      <p:cBhvr>
                                        <p:cTn id="39" dur="500"/>
                                        <p:tgtEl>
                                          <p:spTgt spid="266"/>
                                        </p:tgtEl>
                                      </p:cBhvr>
                                    </p:animEffect>
                                  </p:childTnLst>
                                </p:cTn>
                              </p:par>
                              <p:par>
                                <p:cTn id="40" presetID="16" presetClass="entr" presetSubtype="21" fill="hold" grpId="0" nodeType="withEffect" nodePh="1">
                                  <p:stCondLst>
                                    <p:cond delay="0"/>
                                  </p:stCondLst>
                                  <p:endCondLst>
                                    <p:cond evt="begin" delay="0">
                                      <p:tn val="40"/>
                                    </p:cond>
                                  </p:endCondLst>
                                  <p:childTnLst>
                                    <p:set>
                                      <p:cBhvr>
                                        <p:cTn id="41" dur="1" fill="hold">
                                          <p:stCondLst>
                                            <p:cond delay="0"/>
                                          </p:stCondLst>
                                        </p:cTn>
                                        <p:tgtEl>
                                          <p:spTgt spid="277"/>
                                        </p:tgtEl>
                                        <p:attrNameLst>
                                          <p:attrName>style.visibility</p:attrName>
                                        </p:attrNameLst>
                                      </p:cBhvr>
                                      <p:to>
                                        <p:strVal val="visible"/>
                                      </p:to>
                                    </p:set>
                                    <p:animEffect transition="in" filter="barn(inVertical)">
                                      <p:cBhvr>
                                        <p:cTn id="42" dur="500"/>
                                        <p:tgtEl>
                                          <p:spTgt spid="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 grpId="0" animBg="1"/>
      <p:bldP spid="267" grpId="0" animBg="1"/>
      <p:bldP spid="268" grpId="0" animBg="1"/>
      <p:bldP spid="274" grpId="0"/>
      <p:bldP spid="275" grpId="0"/>
      <p:bldP spid="277" grpId="0"/>
      <p:bldP spid="279" grpId="0" animBg="1"/>
      <p:bldP spid="280" grpId="0"/>
      <p:bldP spid="281" grpId="0" animBg="1"/>
      <p:bldP spid="285" grpId="0" animBg="1"/>
      <p:bldP spid="28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ự thật về chú gấu nổi tiếng nhất thế giới - Winnie the Pooh - KhoaHoc.tv">
            <a:extLst>
              <a:ext uri="{FF2B5EF4-FFF2-40B4-BE49-F238E27FC236}">
                <a16:creationId xmlns:a16="http://schemas.microsoft.com/office/drawing/2014/main" id="{172EB122-E230-64E8-9A5D-884529F600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91886" y="378467"/>
            <a:ext cx="8360228" cy="438656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24;p41">
            <a:extLst>
              <a:ext uri="{FF2B5EF4-FFF2-40B4-BE49-F238E27FC236}">
                <a16:creationId xmlns:a16="http://schemas.microsoft.com/office/drawing/2014/main" id="{7047549A-B64F-252A-3C0D-F73CE2F1BC31}"/>
              </a:ext>
            </a:extLst>
          </p:cNvPr>
          <p:cNvSpPr txBox="1">
            <a:spLocks/>
          </p:cNvSpPr>
          <p:nvPr/>
        </p:nvSpPr>
        <p:spPr>
          <a:xfrm>
            <a:off x="391886" y="527419"/>
            <a:ext cx="2754086" cy="1359728"/>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dirty="0">
                <a:solidFill>
                  <a:schemeClr val="dk2"/>
                </a:solidFill>
                <a:latin typeface="#9Slide03 BoosterNextFYBlack" panose="02000A03000000020004" pitchFamily="2" charset="0"/>
              </a:rPr>
              <a:t>GAME</a:t>
            </a:r>
          </a:p>
        </p:txBody>
      </p:sp>
      <p:sp>
        <p:nvSpPr>
          <p:cNvPr id="4" name="Google Shape;224;p41">
            <a:extLst>
              <a:ext uri="{FF2B5EF4-FFF2-40B4-BE49-F238E27FC236}">
                <a16:creationId xmlns:a16="http://schemas.microsoft.com/office/drawing/2014/main" id="{8A254A64-0DC3-D4C2-61F4-C4D0397841FA}"/>
              </a:ext>
            </a:extLst>
          </p:cNvPr>
          <p:cNvSpPr txBox="1">
            <a:spLocks/>
          </p:cNvSpPr>
          <p:nvPr/>
        </p:nvSpPr>
        <p:spPr>
          <a:xfrm>
            <a:off x="5780315" y="745134"/>
            <a:ext cx="2754086" cy="1359728"/>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400" dirty="0">
                <a:solidFill>
                  <a:schemeClr val="dk2"/>
                </a:solidFill>
                <a:latin typeface="#9Slide03 BoosterNextFYBlack" panose="02000A03000000020004" pitchFamily="2" charset="0"/>
              </a:rPr>
              <a:t>GẤU TÌM MẬT</a:t>
            </a:r>
          </a:p>
        </p:txBody>
      </p:sp>
    </p:spTree>
    <p:extLst>
      <p:ext uri="{BB962C8B-B14F-4D97-AF65-F5344CB8AC3E}">
        <p14:creationId xmlns:p14="http://schemas.microsoft.com/office/powerpoint/2010/main" val="41396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9144000" cy="4997406"/>
            <a:chOff x="990069" y="467295"/>
            <a:chExt cx="7200000" cy="5184001"/>
          </a:xfrm>
        </p:grpSpPr>
        <p:grpSp>
          <p:nvGrpSpPr>
            <p:cNvPr id="5" name="Group 4"/>
            <p:cNvGrpSpPr/>
            <p:nvPr/>
          </p:nvGrpSpPr>
          <p:grpSpPr>
            <a:xfrm>
              <a:off x="990069" y="467295"/>
              <a:ext cx="648000" cy="5183999"/>
              <a:chOff x="899592" y="692696"/>
              <a:chExt cx="648000" cy="5183999"/>
            </a:xfrm>
            <a:noFill/>
          </p:grpSpPr>
          <p:sp>
            <p:nvSpPr>
              <p:cNvPr id="96" name="Rectangle 95"/>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7" name="Rectangle 96"/>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98" name="Rectangle 97"/>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9" name="Rectangle 98"/>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0" name="Rectangle 99"/>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1" name="Rectangle 100"/>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2" name="Rectangle 101"/>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3" name="Rectangle 102"/>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6" name="Group 5"/>
            <p:cNvGrpSpPr/>
            <p:nvPr/>
          </p:nvGrpSpPr>
          <p:grpSpPr>
            <a:xfrm>
              <a:off x="2300469" y="467295"/>
              <a:ext cx="648000" cy="5183999"/>
              <a:chOff x="899592" y="692696"/>
              <a:chExt cx="648000" cy="5183999"/>
            </a:xfrm>
            <a:noFill/>
          </p:grpSpPr>
          <p:sp>
            <p:nvSpPr>
              <p:cNvPr id="88" name="Rectangle 87"/>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9" name="Rectangle 88"/>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0" name="Rectangle 89"/>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1" name="Rectangle 90"/>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2" name="Rectangle 91"/>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3" name="Rectangle 92"/>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4" name="Rectangle 93"/>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5" name="Rectangle 94"/>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7" name="Group 6"/>
            <p:cNvGrpSpPr/>
            <p:nvPr/>
          </p:nvGrpSpPr>
          <p:grpSpPr>
            <a:xfrm>
              <a:off x="2955669" y="467295"/>
              <a:ext cx="648000" cy="5183999"/>
              <a:chOff x="899592" y="692696"/>
              <a:chExt cx="648000" cy="5183999"/>
            </a:xfrm>
            <a:noFill/>
          </p:grpSpPr>
          <p:sp>
            <p:nvSpPr>
              <p:cNvPr id="80" name="Rectangle 79"/>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1" name="Rectangle 80"/>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2" name="Rectangle 81"/>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3" name="Rectangle 82"/>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4" name="Rectangle 83"/>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5" name="Rectangle 84"/>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6" name="Rectangle 85"/>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7" name="Rectangle 86"/>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8" name="Group 7"/>
            <p:cNvGrpSpPr/>
            <p:nvPr/>
          </p:nvGrpSpPr>
          <p:grpSpPr>
            <a:xfrm>
              <a:off x="3610869" y="467295"/>
              <a:ext cx="648000" cy="5183999"/>
              <a:chOff x="899592" y="692696"/>
              <a:chExt cx="648000" cy="5183999"/>
            </a:xfrm>
            <a:noFill/>
          </p:grpSpPr>
          <p:sp>
            <p:nvSpPr>
              <p:cNvPr id="72" name="Rectangle 71"/>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3" name="Rectangle 72"/>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4" name="Rectangle 73"/>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5" name="Rectangle 74"/>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6" name="Rectangle 75"/>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7" name="Rectangle 76"/>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8" name="Rectangle 77"/>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9" name="Rectangle 78"/>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9" name="Group 8"/>
            <p:cNvGrpSpPr/>
            <p:nvPr/>
          </p:nvGrpSpPr>
          <p:grpSpPr>
            <a:xfrm>
              <a:off x="4266069" y="467295"/>
              <a:ext cx="648000" cy="5183999"/>
              <a:chOff x="899592" y="692696"/>
              <a:chExt cx="648000" cy="5183999"/>
            </a:xfrm>
            <a:noFill/>
          </p:grpSpPr>
          <p:sp>
            <p:nvSpPr>
              <p:cNvPr id="64" name="Rectangle 63"/>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5" name="Rectangle 64"/>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6" name="Rectangle 65"/>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7" name="Rectangle 66"/>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8" name="Rectangle 67"/>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9" name="Rectangle 68"/>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0" name="Rectangle 69"/>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1" name="Rectangle 70"/>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0" name="Group 9"/>
            <p:cNvGrpSpPr/>
            <p:nvPr/>
          </p:nvGrpSpPr>
          <p:grpSpPr>
            <a:xfrm>
              <a:off x="4921269" y="467295"/>
              <a:ext cx="648000" cy="5183999"/>
              <a:chOff x="899592" y="692696"/>
              <a:chExt cx="648000" cy="5183999"/>
            </a:xfrm>
            <a:noFill/>
          </p:grpSpPr>
          <p:sp>
            <p:nvSpPr>
              <p:cNvPr id="56" name="Rectangle 55"/>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7" name="Rectangle 56"/>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8" name="Rectangle 57"/>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9" name="Rectangle 58"/>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0" name="Rectangle 59"/>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1" name="Rectangle 60"/>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2" name="Rectangle 61"/>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3" name="Rectangle 62"/>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1" name="Group 10"/>
            <p:cNvGrpSpPr/>
            <p:nvPr/>
          </p:nvGrpSpPr>
          <p:grpSpPr>
            <a:xfrm>
              <a:off x="7542069" y="467295"/>
              <a:ext cx="648000" cy="5183999"/>
              <a:chOff x="899592" y="692696"/>
              <a:chExt cx="648000" cy="5183999"/>
            </a:xfrm>
            <a:noFill/>
          </p:grpSpPr>
          <p:sp>
            <p:nvSpPr>
              <p:cNvPr id="48" name="Rectangle 47"/>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9" name="Rectangle 48"/>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0" name="Rectangle 49"/>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1" name="Rectangle 50"/>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2" name="Rectangle 51"/>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3" name="Rectangle 52"/>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4" name="Rectangle 53"/>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5" name="Rectangle 54"/>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2" name="Group 11"/>
            <p:cNvGrpSpPr/>
            <p:nvPr/>
          </p:nvGrpSpPr>
          <p:grpSpPr>
            <a:xfrm>
              <a:off x="1645269" y="467295"/>
              <a:ext cx="648000" cy="5183999"/>
              <a:chOff x="899592" y="692696"/>
              <a:chExt cx="648000" cy="5183999"/>
            </a:xfrm>
            <a:noFill/>
          </p:grpSpPr>
          <p:sp>
            <p:nvSpPr>
              <p:cNvPr id="40" name="Rectangle 39"/>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1" name="Rectangle 40"/>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2" name="Rectangle 41"/>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3" name="Rectangle 42"/>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4" name="Rectangle 43"/>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5" name="Rectangle 44"/>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6" name="Rectangle 45"/>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7" name="Rectangle 46"/>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3" name="Group 12"/>
            <p:cNvGrpSpPr/>
            <p:nvPr/>
          </p:nvGrpSpPr>
          <p:grpSpPr>
            <a:xfrm>
              <a:off x="6231669" y="467295"/>
              <a:ext cx="648000" cy="5183999"/>
              <a:chOff x="899592" y="692696"/>
              <a:chExt cx="648000" cy="5183999"/>
            </a:xfrm>
            <a:noFill/>
          </p:grpSpPr>
          <p:sp>
            <p:nvSpPr>
              <p:cNvPr id="32" name="Rectangle 31"/>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3" name="Rectangle 32"/>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4" name="Rectangle 33"/>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5" name="Rectangle 34"/>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6" name="Rectangle 35"/>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7" name="Rectangle 36"/>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8" name="Rectangle 37"/>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9" name="Rectangle 38"/>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4" name="Group 13"/>
            <p:cNvGrpSpPr/>
            <p:nvPr/>
          </p:nvGrpSpPr>
          <p:grpSpPr>
            <a:xfrm>
              <a:off x="6886869" y="467295"/>
              <a:ext cx="648000" cy="5183999"/>
              <a:chOff x="899592" y="692696"/>
              <a:chExt cx="648000" cy="5183999"/>
            </a:xfrm>
            <a:noFill/>
          </p:grpSpPr>
          <p:sp>
            <p:nvSpPr>
              <p:cNvPr id="24" name="Rectangle 23"/>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5" name="Rectangle 24"/>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Rectangle 25"/>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 name="Rectangle 26"/>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Rectangle 27"/>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9" name="Rectangle 28"/>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1" name="Rectangle 30"/>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5" name="Group 14"/>
            <p:cNvGrpSpPr/>
            <p:nvPr/>
          </p:nvGrpSpPr>
          <p:grpSpPr>
            <a:xfrm>
              <a:off x="5576469" y="467297"/>
              <a:ext cx="648000" cy="5183999"/>
              <a:chOff x="899592" y="692696"/>
              <a:chExt cx="648000" cy="5183999"/>
            </a:xfrm>
            <a:noFill/>
          </p:grpSpPr>
          <p:sp>
            <p:nvSpPr>
              <p:cNvPr id="16" name="Rectangle 15"/>
              <p:cNvSpPr/>
              <p:nvPr/>
            </p:nvSpPr>
            <p:spPr>
              <a:xfrm>
                <a:off x="899592" y="69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Rectangle 16"/>
              <p:cNvSpPr/>
              <p:nvPr/>
            </p:nvSpPr>
            <p:spPr>
              <a:xfrm>
                <a:off x="899592" y="134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17"/>
              <p:cNvSpPr/>
              <p:nvPr/>
            </p:nvSpPr>
            <p:spPr>
              <a:xfrm>
                <a:off x="899592" y="1988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Rectangle 18"/>
              <p:cNvSpPr/>
              <p:nvPr/>
            </p:nvSpPr>
            <p:spPr>
              <a:xfrm>
                <a:off x="899592" y="2636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19"/>
              <p:cNvSpPr/>
              <p:nvPr/>
            </p:nvSpPr>
            <p:spPr>
              <a:xfrm>
                <a:off x="899592" y="3284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Rectangle 20"/>
              <p:cNvSpPr/>
              <p:nvPr/>
            </p:nvSpPr>
            <p:spPr>
              <a:xfrm>
                <a:off x="899592" y="3932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Rectangle 21"/>
              <p:cNvSpPr/>
              <p:nvPr/>
            </p:nvSpPr>
            <p:spPr>
              <a:xfrm>
                <a:off x="899592" y="4580696"/>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Rectangle 22"/>
              <p:cNvSpPr/>
              <p:nvPr/>
            </p:nvSpPr>
            <p:spPr>
              <a:xfrm>
                <a:off x="899592" y="5228695"/>
                <a:ext cx="648000" cy="6480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pic>
        <p:nvPicPr>
          <p:cNvPr id="111"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954421" y="747301"/>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713313" y="726088"/>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 y="3846694"/>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 y="4528909"/>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781261" y="4528909"/>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955214" y="4528909"/>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11" descr="C:\Users\HT\Desktop\Untitled-4.png">
            <a:hlinkClick r:id="" action="ppaction://noaction"/>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5780452" y="2580029"/>
            <a:ext cx="744734" cy="751549"/>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2509159" y="4367905"/>
            <a:ext cx="768562" cy="775595"/>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4139144" y="4346761"/>
            <a:ext cx="789514" cy="796739"/>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47283" y="1322770"/>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687057" y="2574232"/>
            <a:ext cx="770393" cy="777443"/>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884517" y="2012134"/>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4216581" y="2028937"/>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1055935" y="3360127"/>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3463295" y="676924"/>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6723795" y="736372"/>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4411336" y="717322"/>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3391224" y="1452152"/>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3502163" y="4528909"/>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4175312" y="3792683"/>
            <a:ext cx="693861" cy="614591"/>
          </a:xfrm>
          <a:prstGeom prst="rect">
            <a:avLst/>
          </a:prstGeom>
          <a:noFill/>
          <a:extLst>
            <a:ext uri="{909E8E84-426E-40DD-AFC4-6F175D3DCCD1}">
              <a14:hiddenFill xmlns:a14="http://schemas.microsoft.com/office/drawing/2010/main">
                <a:solidFill>
                  <a:srgbClr val="FFFFFF"/>
                </a:solidFill>
              </a14:hiddenFill>
            </a:ext>
          </a:extLst>
        </p:spPr>
      </p:pic>
      <p:sp>
        <p:nvSpPr>
          <p:cNvPr id="135" name="Rectangle 134">
            <a:hlinkClick r:id="rId5" action="ppaction://hlinksldjump"/>
          </p:cNvPr>
          <p:cNvSpPr/>
          <p:nvPr/>
        </p:nvSpPr>
        <p:spPr>
          <a:xfrm>
            <a:off x="1695451" y="0"/>
            <a:ext cx="771524" cy="619125"/>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1</a:t>
            </a:r>
          </a:p>
        </p:txBody>
      </p:sp>
      <p:sp>
        <p:nvSpPr>
          <p:cNvPr id="136" name="Rectangle 135">
            <a:hlinkClick r:id="rId7" action="ppaction://hlinksldjump"/>
          </p:cNvPr>
          <p:cNvSpPr/>
          <p:nvPr/>
        </p:nvSpPr>
        <p:spPr>
          <a:xfrm>
            <a:off x="3368489" y="3187934"/>
            <a:ext cx="693736" cy="513000"/>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3</a:t>
            </a:r>
          </a:p>
        </p:txBody>
      </p:sp>
      <p:sp>
        <p:nvSpPr>
          <p:cNvPr id="137" name="Rectangle 136">
            <a:hlinkClick r:id="rId8" action="ppaction://hlinksldjump"/>
          </p:cNvPr>
          <p:cNvSpPr/>
          <p:nvPr/>
        </p:nvSpPr>
        <p:spPr>
          <a:xfrm>
            <a:off x="7580028" y="3810000"/>
            <a:ext cx="725772" cy="552450"/>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7</a:t>
            </a:r>
          </a:p>
        </p:txBody>
      </p:sp>
      <p:pic>
        <p:nvPicPr>
          <p:cNvPr id="138" name="Picture 2" descr="D:\NHO\SILE PP\tro choi\animpoohhoneydance.gif">
            <a:hlinkClick r:id="" action="ppaction://noaction"/>
          </p:cNvPr>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9928" y="3076015"/>
            <a:ext cx="1509661" cy="1811592"/>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9" descr="C:\Users\HT\Desktop\pooh2012060.gif"/>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27253"/>
            <a:ext cx="605118" cy="684478"/>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8" descr="C:\Users\HT\Desktop\Bee1.gif"/>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46484" y="3613397"/>
            <a:ext cx="658361" cy="658361"/>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4" descr="Hình ảnh có liên qua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37499" y="299862"/>
            <a:ext cx="598709" cy="965420"/>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8" descr="Hình ảnh có liên qua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5916128" y="3083136"/>
            <a:ext cx="542804" cy="641887"/>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10" descr="Hình ảnh có liên qua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393091" y="3799897"/>
            <a:ext cx="378042" cy="930563"/>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12" descr="Hình ảnh có liên qua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11683" y="2303944"/>
            <a:ext cx="620681" cy="942161"/>
          </a:xfrm>
          <a:prstGeom prst="rect">
            <a:avLst/>
          </a:prstGeom>
          <a:noFill/>
          <a:extLst>
            <a:ext uri="{909E8E84-426E-40DD-AFC4-6F175D3DCCD1}">
              <a14:hiddenFill xmlns:a14="http://schemas.microsoft.com/office/drawing/2010/main">
                <a:solidFill>
                  <a:srgbClr val="FFFFFF"/>
                </a:solidFill>
              </a14:hiddenFill>
            </a:ext>
          </a:extLst>
        </p:spPr>
      </p:pic>
      <p:sp>
        <p:nvSpPr>
          <p:cNvPr id="146" name="Rectangle 145">
            <a:hlinkClick r:id="rId16" action="ppaction://hlinksldjump"/>
          </p:cNvPr>
          <p:cNvSpPr/>
          <p:nvPr/>
        </p:nvSpPr>
        <p:spPr>
          <a:xfrm>
            <a:off x="2524125" y="1905001"/>
            <a:ext cx="742950" cy="559586"/>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2</a:t>
            </a:r>
          </a:p>
        </p:txBody>
      </p:sp>
      <p:sp>
        <p:nvSpPr>
          <p:cNvPr id="147" name="Rectangle 146">
            <a:hlinkClick r:id="rId17" action="ppaction://hlinksldjump"/>
          </p:cNvPr>
          <p:cNvSpPr/>
          <p:nvPr/>
        </p:nvSpPr>
        <p:spPr>
          <a:xfrm>
            <a:off x="5010150" y="1276351"/>
            <a:ext cx="771525" cy="579572"/>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4</a:t>
            </a:r>
          </a:p>
        </p:txBody>
      </p:sp>
      <p:pic>
        <p:nvPicPr>
          <p:cNvPr id="148"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6780540" y="2738509"/>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5819776" y="4356799"/>
            <a:ext cx="779567" cy="786701"/>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3396214" y="0"/>
            <a:ext cx="609017" cy="614591"/>
          </a:xfrm>
          <a:prstGeom prst="rect">
            <a:avLst/>
          </a:prstGeom>
          <a:noFill/>
          <a:extLst>
            <a:ext uri="{909E8E84-426E-40DD-AFC4-6F175D3DCCD1}">
              <a14:hiddenFill xmlns:a14="http://schemas.microsoft.com/office/drawing/2010/main">
                <a:solidFill>
                  <a:srgbClr val="FFFFFF"/>
                </a:solidFill>
              </a14:hiddenFill>
            </a:ext>
          </a:extLst>
        </p:spPr>
      </p:pic>
      <p:pic>
        <p:nvPicPr>
          <p:cNvPr id="151"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4954786" y="3106271"/>
            <a:ext cx="844258" cy="826994"/>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7483888" y="1263820"/>
            <a:ext cx="821912" cy="829433"/>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5835716" y="1919733"/>
            <a:ext cx="729811" cy="736490"/>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7553662" y="2707613"/>
            <a:ext cx="609017" cy="614591"/>
          </a:xfrm>
          <a:prstGeom prst="rect">
            <a:avLst/>
          </a:prstGeom>
          <a:noFill/>
          <a:extLst>
            <a:ext uri="{909E8E84-426E-40DD-AFC4-6F175D3DCCD1}">
              <a14:hiddenFill xmlns:a14="http://schemas.microsoft.com/office/drawing/2010/main">
                <a:solidFill>
                  <a:srgbClr val="FFFFFF"/>
                </a:solidFill>
              </a14:hiddenFill>
            </a:ext>
          </a:extLst>
        </p:spPr>
      </p:pic>
      <p:sp>
        <p:nvSpPr>
          <p:cNvPr id="152" name="Rectangle 151">
            <a:hlinkClick r:id="rId18" action="ppaction://hlinksldjump"/>
          </p:cNvPr>
          <p:cNvSpPr/>
          <p:nvPr/>
        </p:nvSpPr>
        <p:spPr>
          <a:xfrm>
            <a:off x="6657975" y="1288624"/>
            <a:ext cx="800100" cy="559226"/>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5</a:t>
            </a:r>
          </a:p>
        </p:txBody>
      </p:sp>
      <p:sp>
        <p:nvSpPr>
          <p:cNvPr id="153" name="Rectangle 152">
            <a:hlinkClick r:id="rId19" action="ppaction://hlinksldjump"/>
          </p:cNvPr>
          <p:cNvSpPr/>
          <p:nvPr/>
        </p:nvSpPr>
        <p:spPr>
          <a:xfrm>
            <a:off x="8350624" y="1917274"/>
            <a:ext cx="793376" cy="553623"/>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itchFamily="34" charset="0"/>
                <a:cs typeface="Aharoni" pitchFamily="2" charset="-79"/>
              </a:rPr>
              <a:t>6</a:t>
            </a:r>
          </a:p>
        </p:txBody>
      </p:sp>
      <p:pic>
        <p:nvPicPr>
          <p:cNvPr id="110" name="Picture 7" descr="C:\Users\HT\Desktop\Untitled-3.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323480" y="3686523"/>
            <a:ext cx="1290917" cy="1456977"/>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11" descr="C:\Users\HT\Desktop\Untitled-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470" t="60354" r="8922"/>
          <a:stretch/>
        </p:blipFill>
        <p:spPr bwMode="auto">
          <a:xfrm>
            <a:off x="7539588" y="142875"/>
            <a:ext cx="690012" cy="685800"/>
          </a:xfrm>
          <a:prstGeom prst="rect">
            <a:avLst/>
          </a:prstGeom>
          <a:noFill/>
          <a:extLst>
            <a:ext uri="{909E8E84-426E-40DD-AFC4-6F175D3DCCD1}">
              <a14:hiddenFill xmlns:a14="http://schemas.microsoft.com/office/drawing/2010/main">
                <a:solidFill>
                  <a:srgbClr val="FFFFFF"/>
                </a:solidFill>
              </a14:hiddenFill>
            </a:ext>
          </a:extLst>
        </p:spPr>
      </p:pic>
      <p:pic>
        <p:nvPicPr>
          <p:cNvPr id="158" name="This_Old_Man_instrumental.mp3">
            <a:hlinkClick r:id="" action="ppaction://media"/>
          </p:cNvPr>
          <p:cNvPicPr>
            <a:picLocks noRot="1" noChangeAspect="1"/>
          </p:cNvPicPr>
          <p:nvPr>
            <a:audioFile r:link="rId1"/>
          </p:nvPr>
        </p:nvPicPr>
        <p:blipFill>
          <a:blip r:embed="rId21" cstate="print"/>
          <a:stretch>
            <a:fillRect/>
          </a:stretch>
        </p:blipFill>
        <p:spPr>
          <a:xfrm>
            <a:off x="-266700" y="1203512"/>
            <a:ext cx="533400" cy="533400"/>
          </a:xfrm>
          <a:prstGeom prst="rect">
            <a:avLst/>
          </a:prstGeom>
        </p:spPr>
      </p:pic>
      <p:pic>
        <p:nvPicPr>
          <p:cNvPr id="3" name="Picture 2">
            <a:hlinkClick r:id="rId22" action="ppaction://hlinksldjump"/>
            <a:extLst>
              <a:ext uri="{FF2B5EF4-FFF2-40B4-BE49-F238E27FC236}">
                <a16:creationId xmlns:a16="http://schemas.microsoft.com/office/drawing/2014/main" id="{D889F22E-C745-1F9B-1778-B4C802DAD5A2}"/>
              </a:ext>
            </a:extLst>
          </p:cNvPr>
          <p:cNvPicPr>
            <a:picLocks noChangeAspect="1"/>
          </p:cNvPicPr>
          <p:nvPr/>
        </p:nvPicPr>
        <p:blipFill>
          <a:blip r:embed="rId23"/>
          <a:stretch>
            <a:fillRect/>
          </a:stretch>
        </p:blipFill>
        <p:spPr>
          <a:xfrm>
            <a:off x="8487872" y="85431"/>
            <a:ext cx="518880" cy="476597"/>
          </a:xfrm>
          <a:prstGeom prst="rect">
            <a:avLst/>
          </a:prstGeom>
        </p:spPr>
      </p:pic>
    </p:spTree>
    <p:extLst>
      <p:ext uri="{BB962C8B-B14F-4D97-AF65-F5344CB8AC3E}">
        <p14:creationId xmlns:p14="http://schemas.microsoft.com/office/powerpoint/2010/main" val="1585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iterate type="lt">
                                    <p:tmPct val="0"/>
                                  </p:iterate>
                                  <p:childTnLst>
                                    <p:set>
                                      <p:cBhvr>
                                        <p:cTn id="6" dur="1" fill="hold">
                                          <p:stCondLst>
                                            <p:cond delay="0"/>
                                          </p:stCondLst>
                                        </p:cTn>
                                        <p:tgtEl>
                                          <p:spTgt spid="135">
                                            <p:txEl>
                                              <p:pRg st="0" end="0"/>
                                            </p:txEl>
                                          </p:spTgt>
                                        </p:tgtEl>
                                        <p:attrNameLst>
                                          <p:attrName>style.visibility</p:attrName>
                                        </p:attrNameLst>
                                      </p:cBhvr>
                                      <p:to>
                                        <p:strVal val="visible"/>
                                      </p:to>
                                    </p:set>
                                    <p:animEffect transition="in" filter="fade">
                                      <p:cBhvr>
                                        <p:cTn id="7" dur="5000"/>
                                        <p:tgtEl>
                                          <p:spTgt spid="135">
                                            <p:txEl>
                                              <p:pRg st="0" end="0"/>
                                            </p:txEl>
                                          </p:spTgt>
                                        </p:tgtEl>
                                      </p:cBhvr>
                                    </p:animEffect>
                                    <p:anim calcmode="lin" valueType="num">
                                      <p:cBhvr>
                                        <p:cTn id="8" dur="5000" fill="hold"/>
                                        <p:tgtEl>
                                          <p:spTgt spid="135">
                                            <p:txEl>
                                              <p:pRg st="0" end="0"/>
                                            </p:txEl>
                                          </p:spTgt>
                                        </p:tgtEl>
                                        <p:attrNameLst>
                                          <p:attrName>ppt_w</p:attrName>
                                        </p:attrNameLst>
                                      </p:cBhvr>
                                      <p:tavLst>
                                        <p:tav tm="0" fmla="#ppt_w*sin(2.5*pi*$)">
                                          <p:val>
                                            <p:fltVal val="0"/>
                                          </p:val>
                                        </p:tav>
                                        <p:tav tm="100000">
                                          <p:val>
                                            <p:fltVal val="1"/>
                                          </p:val>
                                        </p:tav>
                                      </p:tavLst>
                                    </p:anim>
                                    <p:anim calcmode="lin" valueType="num">
                                      <p:cBhvr>
                                        <p:cTn id="9" dur="5000" fill="hold"/>
                                        <p:tgtEl>
                                          <p:spTgt spid="135">
                                            <p:txEl>
                                              <p:pRg st="0" end="0"/>
                                            </p:txEl>
                                          </p:spTgt>
                                        </p:tgtEl>
                                        <p:attrNameLst>
                                          <p:attrName>ppt_h</p:attrName>
                                        </p:attrNameLst>
                                      </p:cBhvr>
                                      <p:tavLst>
                                        <p:tav tm="0">
                                          <p:val>
                                            <p:strVal val="#ppt_h"/>
                                          </p:val>
                                        </p:tav>
                                        <p:tav tm="100000">
                                          <p:val>
                                            <p:strVal val="#ppt_h"/>
                                          </p:val>
                                        </p:tav>
                                      </p:tavLst>
                                    </p:anim>
                                  </p:childTnLst>
                                </p:cTn>
                              </p:par>
                              <p:par>
                                <p:cTn id="10" presetID="46" presetClass="path" presetSubtype="0" accel="50000" decel="50000" fill="hold" nodeType="withEffect">
                                  <p:stCondLst>
                                    <p:cond delay="0"/>
                                  </p:stCondLst>
                                  <p:childTnLst>
                                    <p:animMotion origin="layout" path="M -0.08812 0.00116 C -0.09072 -0.07291 -0.05701 -0.13726 -0.01158 -0.14166 C 0.03189 -0.14699 0.0725 -0.09722 0.07523 -0.02546 C 0.07875 0.04144 0.05024 0.10324 0.0095 0.10764 C -0.02772 0.11135 -0.06313 0.06991 -0.06573 0.00787 C -0.06846 -0.04838 -0.04477 -0.10185 -0.01028 -0.10625 C 0.02161 -0.10949 0.05154 -0.07523 0.05349 -0.02314 C 0.05558 0.02315 0.0367 0.06899 0.00807 0.07084 C -0.0177 0.07431 -0.04204 0.04769 -0.04412 0.00533 C -0.04543 -0.03217 -0.03124 -0.06875 -0.00885 -0.07106 C 0.0108 -0.07291 0.03046 -0.05324 0.03189 -0.02083 C 0.03319 0.00695 0.02304 0.03334 0.00664 0.03542 C -0.00677 0.03797 -0.02109 0.0257 -0.02174 0.00371 C -0.02317 -0.01412 -0.0177 -0.0331 -0.00755 -0.03541 C 0.00065 -0.03541 0.00872 -0.03101 0.01015 -0.01875 C 0.0108 -0.01088 0.0095 -0.00324 0.00534 -4.07407E-6 C 0.00325 0.00116 0.00195 0.00116 2.55109E-7 -4.07407E-6 " pathEditMode="relative" rAng="0" ptsTypes="AAAAAAAAAAAAAAAAA">
                                      <p:cBhvr>
                                        <p:cTn id="11" dur="10000" fill="hold"/>
                                        <p:tgtEl>
                                          <p:spTgt spid="141"/>
                                        </p:tgtEl>
                                        <p:attrNameLst>
                                          <p:attrName>ppt_x</p:attrName>
                                          <p:attrName>ppt_y</p:attrName>
                                        </p:attrNameLst>
                                      </p:cBhvr>
                                      <p:rCtr x="8200" y="-1900"/>
                                    </p:animMotion>
                                  </p:childTnLst>
                                </p:cTn>
                              </p:par>
                              <p:par>
                                <p:cTn id="12" presetID="63" presetClass="path" presetSubtype="0" accel="50000" decel="50000" fill="hold" nodeType="withEffect">
                                  <p:stCondLst>
                                    <p:cond delay="0"/>
                                  </p:stCondLst>
                                  <p:childTnLst>
                                    <p:animMotion origin="layout" path="M 1.5723E-6 1.11111E-6 L 0.14304 -0.00185 " pathEditMode="relative" rAng="0" ptsTypes="AA">
                                      <p:cBhvr>
                                        <p:cTn id="13" dur="2000" fill="hold"/>
                                        <p:tgtEl>
                                          <p:spTgt spid="140"/>
                                        </p:tgtEl>
                                        <p:attrNameLst>
                                          <p:attrName>ppt_x</p:attrName>
                                          <p:attrName>ppt_y</p:attrName>
                                        </p:attrNameLst>
                                      </p:cBhvr>
                                      <p:rCtr x="7100" y="-100"/>
                                    </p:animMotion>
                                  </p:childTnLst>
                                </p:cTn>
                              </p:par>
                            </p:childTnLst>
                          </p:cTn>
                        </p:par>
                      </p:childTnLst>
                    </p:cTn>
                  </p:par>
                  <p:par>
                    <p:cTn id="14" fill="hold">
                      <p:stCondLst>
                        <p:cond delay="indefinite"/>
                      </p:stCondLst>
                      <p:childTnLst>
                        <p:par>
                          <p:cTn id="15" fill="hold">
                            <p:stCondLst>
                              <p:cond delay="0"/>
                            </p:stCondLst>
                            <p:childTnLst>
                              <p:par>
                                <p:cTn id="16" presetID="6" presetClass="exit" presetSubtype="32" fill="hold" grpId="0" nodeType="clickEffect">
                                  <p:stCondLst>
                                    <p:cond delay="0"/>
                                  </p:stCondLst>
                                  <p:iterate type="lt">
                                    <p:tmPct val="0"/>
                                  </p:iterate>
                                  <p:childTnLst>
                                    <p:animEffect transition="out" filter="circle(out)">
                                      <p:cBhvr>
                                        <p:cTn id="17" dur="500"/>
                                        <p:tgtEl>
                                          <p:spTgt spid="135">
                                            <p:txEl>
                                              <p:pRg st="0" end="0"/>
                                            </p:txEl>
                                          </p:spTgt>
                                        </p:tgtEl>
                                      </p:cBhvr>
                                    </p:animEffect>
                                    <p:set>
                                      <p:cBhvr>
                                        <p:cTn id="18" dur="1" fill="hold">
                                          <p:stCondLst>
                                            <p:cond delay="499"/>
                                          </p:stCondLst>
                                        </p:cTn>
                                        <p:tgtEl>
                                          <p:spTgt spid="135">
                                            <p:txEl>
                                              <p:pRg st="0" end="0"/>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 fill="hold"/>
                                        <p:tgtEl>
                                          <p:spTgt spid="158"/>
                                        </p:tgtEl>
                                      </p:cBhvr>
                                    </p:cmd>
                                  </p:childTnLst>
                                </p:cTn>
                              </p:par>
                              <p:par>
                                <p:cTn id="23" presetID="6" presetClass="exit" presetSubtype="32" fill="hold" grpId="0" nodeType="withEffect">
                                  <p:stCondLst>
                                    <p:cond delay="0"/>
                                  </p:stCondLst>
                                  <p:childTnLst>
                                    <p:animEffect transition="out" filter="circle(out)">
                                      <p:cBhvr>
                                        <p:cTn id="24" dur="500"/>
                                        <p:tgtEl>
                                          <p:spTgt spid="135">
                                            <p:bg/>
                                          </p:spTgt>
                                        </p:tgtEl>
                                      </p:cBhvr>
                                    </p:animEffect>
                                    <p:set>
                                      <p:cBhvr>
                                        <p:cTn id="25" dur="1" fill="hold">
                                          <p:stCondLst>
                                            <p:cond delay="499"/>
                                          </p:stCondLst>
                                        </p:cTn>
                                        <p:tgtEl>
                                          <p:spTgt spid="135">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35"/>
                    </p:tgtEl>
                  </p:cond>
                </p:stCondLst>
                <p:endSync evt="end" delay="0">
                  <p:rtn val="all"/>
                </p:endSync>
                <p:childTnLst>
                  <p:par>
                    <p:cTn id="27" fill="hold">
                      <p:stCondLst>
                        <p:cond delay="0"/>
                      </p:stCondLst>
                      <p:childTnLst>
                        <p:par>
                          <p:cTn id="28" fill="hold">
                            <p:stCondLst>
                              <p:cond delay="0"/>
                            </p:stCondLst>
                            <p:childTnLst>
                              <p:par>
                                <p:cTn id="29" presetID="0" presetClass="path" presetSubtype="0" accel="50000" decel="50000" fill="hold" nodeType="withEffect">
                                  <p:stCondLst>
                                    <p:cond delay="0"/>
                                  </p:stCondLst>
                                  <p:childTnLst>
                                    <p:animMotion origin="layout" path="M 0.14304 -0.00185 C 0.20916 -0.02269 0.27528 -0.04282 0.30053 -0.00486 C 0.32604 0.0331 0.31042 0.13079 0.29507 0.22847 " pathEditMode="relative" rAng="0" ptsTypes="aaA">
                                      <p:cBhvr>
                                        <p:cTn id="30" dur="3000" fill="hold"/>
                                        <p:tgtEl>
                                          <p:spTgt spid="140"/>
                                        </p:tgtEl>
                                        <p:attrNameLst>
                                          <p:attrName>ppt_x</p:attrName>
                                          <p:attrName>ppt_y</p:attrName>
                                        </p:attrNameLst>
                                      </p:cBhvr>
                                      <p:rCtr x="9200" y="9500"/>
                                    </p:animMotion>
                                  </p:childTnLst>
                                </p:cTn>
                              </p:par>
                              <p:par>
                                <p:cTn id="31" presetID="45" presetClass="exit" presetSubtype="0" fill="hold" grpId="1" nodeType="withEffect">
                                  <p:stCondLst>
                                    <p:cond delay="0"/>
                                  </p:stCondLst>
                                  <p:iterate type="lt">
                                    <p:tmPct val="10000"/>
                                  </p:iterate>
                                  <p:childTnLst>
                                    <p:animEffect transition="out" filter="fade">
                                      <p:cBhvr>
                                        <p:cTn id="32" dur="2000"/>
                                        <p:tgtEl>
                                          <p:spTgt spid="135">
                                            <p:txEl>
                                              <p:pRg st="0" end="0"/>
                                            </p:txEl>
                                          </p:spTgt>
                                        </p:tgtEl>
                                      </p:cBhvr>
                                    </p:animEffect>
                                    <p:anim calcmode="lin" valueType="num">
                                      <p:cBhvr>
                                        <p:cTn id="33" dur="2000"/>
                                        <p:tgtEl>
                                          <p:spTgt spid="135">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4" dur="2000"/>
                                        <p:tgtEl>
                                          <p:spTgt spid="135">
                                            <p:txEl>
                                              <p:pRg st="0" end="0"/>
                                            </p:txEl>
                                          </p:spTgt>
                                        </p:tgtEl>
                                        <p:attrNameLst>
                                          <p:attrName>ppt_h</p:attrName>
                                        </p:attrNameLst>
                                      </p:cBhvr>
                                      <p:tavLst>
                                        <p:tav tm="0">
                                          <p:val>
                                            <p:strVal val="ppt_h"/>
                                          </p:val>
                                        </p:tav>
                                        <p:tav tm="100000">
                                          <p:val>
                                            <p:strVal val="ppt_h"/>
                                          </p:val>
                                        </p:tav>
                                      </p:tavLst>
                                    </p:anim>
                                    <p:set>
                                      <p:cBhvr>
                                        <p:cTn id="35" dur="1" fill="hold">
                                          <p:stCondLst>
                                            <p:cond delay="1999"/>
                                          </p:stCondLst>
                                        </p:cTn>
                                        <p:tgtEl>
                                          <p:spTgt spid="135">
                                            <p:txEl>
                                              <p:pRg st="0" end="0"/>
                                            </p:txEl>
                                          </p:spTgt>
                                        </p:tgtEl>
                                        <p:attrNameLst>
                                          <p:attrName>style.visibility</p:attrName>
                                        </p:attrNameLst>
                                      </p:cBhvr>
                                      <p:to>
                                        <p:strVal val="hidden"/>
                                      </p:to>
                                    </p:set>
                                  </p:childTnLst>
                                </p:cTn>
                              </p:par>
                              <p:par>
                                <p:cTn id="36" presetID="45" presetClass="exit" presetSubtype="0" fill="hold" grpId="1" nodeType="withEffect">
                                  <p:stCondLst>
                                    <p:cond delay="0"/>
                                  </p:stCondLst>
                                  <p:iterate type="lt">
                                    <p:tmPct val="10000"/>
                                  </p:iterate>
                                  <p:childTnLst>
                                    <p:animEffect transition="out" filter="fade">
                                      <p:cBhvr>
                                        <p:cTn id="37" dur="2000"/>
                                        <p:tgtEl>
                                          <p:spTgt spid="135">
                                            <p:bg/>
                                          </p:spTgt>
                                        </p:tgtEl>
                                      </p:cBhvr>
                                    </p:animEffect>
                                    <p:anim calcmode="lin" valueType="num">
                                      <p:cBhvr>
                                        <p:cTn id="38" dur="2000"/>
                                        <p:tgtEl>
                                          <p:spTgt spid="135">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9" dur="2000"/>
                                        <p:tgtEl>
                                          <p:spTgt spid="135">
                                            <p:bg/>
                                          </p:spTgt>
                                        </p:tgtEl>
                                        <p:attrNameLst>
                                          <p:attrName>ppt_h</p:attrName>
                                        </p:attrNameLst>
                                      </p:cBhvr>
                                      <p:tavLst>
                                        <p:tav tm="0">
                                          <p:val>
                                            <p:strVal val="ppt_h"/>
                                          </p:val>
                                        </p:tav>
                                        <p:tav tm="100000">
                                          <p:val>
                                            <p:strVal val="ppt_h"/>
                                          </p:val>
                                        </p:tav>
                                      </p:tavLst>
                                    </p:anim>
                                    <p:set>
                                      <p:cBhvr>
                                        <p:cTn id="40" dur="1" fill="hold">
                                          <p:stCondLst>
                                            <p:cond delay="1999"/>
                                          </p:stCondLst>
                                        </p:cTn>
                                        <p:tgtEl>
                                          <p:spTgt spid="135">
                                            <p:bg/>
                                          </p:spTgt>
                                        </p:tgtEl>
                                        <p:attrNameLst>
                                          <p:attrName>style.visibility</p:attrName>
                                        </p:attrNameLst>
                                      </p:cBhvr>
                                      <p:to>
                                        <p:strVal val="hidden"/>
                                      </p:to>
                                    </p:set>
                                  </p:childTnLst>
                                </p:cTn>
                              </p:par>
                            </p:childTnLst>
                          </p:cTn>
                        </p:par>
                      </p:childTnLst>
                    </p:cTn>
                  </p:par>
                </p:childTnLst>
              </p:cTn>
              <p:nextCondLst>
                <p:cond evt="onClick" delay="0">
                  <p:tgtEl>
                    <p:spTgt spid="135"/>
                  </p:tgtEl>
                </p:cond>
              </p:nextCondLst>
            </p:seq>
            <p:seq concurrent="1" nextAc="seek">
              <p:cTn id="41" restart="whenNotActive" fill="hold" evtFilter="cancelBubble" nodeType="interactiveSeq">
                <p:stCondLst>
                  <p:cond evt="onClick" delay="0">
                    <p:tgtEl>
                      <p:spTgt spid="146"/>
                    </p:tgtEl>
                  </p:cond>
                </p:stCondLst>
                <p:endSync evt="end" delay="0">
                  <p:rtn val="all"/>
                </p:endSync>
                <p:childTnLst>
                  <p:par>
                    <p:cTn id="42" fill="hold">
                      <p:stCondLst>
                        <p:cond delay="0"/>
                      </p:stCondLst>
                      <p:childTnLst>
                        <p:par>
                          <p:cTn id="43" fill="hold">
                            <p:stCondLst>
                              <p:cond delay="0"/>
                            </p:stCondLst>
                            <p:childTnLst>
                              <p:par>
                                <p:cTn id="44" presetID="0" presetClass="path" presetSubtype="0" accel="50000" decel="50000" fill="hold" nodeType="clickEffect">
                                  <p:stCondLst>
                                    <p:cond delay="0"/>
                                  </p:stCondLst>
                                  <p:childTnLst>
                                    <p:animMotion origin="layout" path="M 0.29507 0.22847 C 0.2909 0.375 0.28739 0.52268 0.29051 0.58356 C 0.29454 0.64537 0.30743 0.61412 0.3211 0.58542 " pathEditMode="relative" rAng="0" ptsTypes="aaA">
                                      <p:cBhvr>
                                        <p:cTn id="45" dur="2000" fill="hold"/>
                                        <p:tgtEl>
                                          <p:spTgt spid="140"/>
                                        </p:tgtEl>
                                        <p:attrNameLst>
                                          <p:attrName>ppt_x</p:attrName>
                                          <p:attrName>ppt_y</p:attrName>
                                        </p:attrNameLst>
                                      </p:cBhvr>
                                      <p:rCtr x="900" y="20800"/>
                                    </p:animMotion>
                                  </p:childTnLst>
                                </p:cTn>
                              </p:par>
                              <p:par>
                                <p:cTn id="46" presetID="45" presetClass="exit" presetSubtype="0" fill="hold" grpId="0" nodeType="withEffect">
                                  <p:stCondLst>
                                    <p:cond delay="0"/>
                                  </p:stCondLst>
                                  <p:iterate type="lt">
                                    <p:tmPct val="10000"/>
                                  </p:iterate>
                                  <p:childTnLst>
                                    <p:animEffect transition="out" filter="fade">
                                      <p:cBhvr>
                                        <p:cTn id="47" dur="2000"/>
                                        <p:tgtEl>
                                          <p:spTgt spid="146">
                                            <p:txEl>
                                              <p:pRg st="0" end="0"/>
                                            </p:txEl>
                                          </p:spTgt>
                                        </p:tgtEl>
                                      </p:cBhvr>
                                    </p:animEffect>
                                    <p:anim calcmode="lin" valueType="num">
                                      <p:cBhvr>
                                        <p:cTn id="48" dur="2000"/>
                                        <p:tgtEl>
                                          <p:spTgt spid="146">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9" dur="2000"/>
                                        <p:tgtEl>
                                          <p:spTgt spid="146">
                                            <p:txEl>
                                              <p:pRg st="0" end="0"/>
                                            </p:txEl>
                                          </p:spTgt>
                                        </p:tgtEl>
                                        <p:attrNameLst>
                                          <p:attrName>ppt_h</p:attrName>
                                        </p:attrNameLst>
                                      </p:cBhvr>
                                      <p:tavLst>
                                        <p:tav tm="0">
                                          <p:val>
                                            <p:strVal val="ppt_h"/>
                                          </p:val>
                                        </p:tav>
                                        <p:tav tm="100000">
                                          <p:val>
                                            <p:strVal val="ppt_h"/>
                                          </p:val>
                                        </p:tav>
                                      </p:tavLst>
                                    </p:anim>
                                    <p:set>
                                      <p:cBhvr>
                                        <p:cTn id="50" dur="1" fill="hold">
                                          <p:stCondLst>
                                            <p:cond delay="1999"/>
                                          </p:stCondLst>
                                        </p:cTn>
                                        <p:tgtEl>
                                          <p:spTgt spid="146">
                                            <p:txEl>
                                              <p:pRg st="0" end="0"/>
                                            </p:txEl>
                                          </p:spTgt>
                                        </p:tgtEl>
                                        <p:attrNameLst>
                                          <p:attrName>style.visibility</p:attrName>
                                        </p:attrNameLst>
                                      </p:cBhvr>
                                      <p:to>
                                        <p:strVal val="hidden"/>
                                      </p:to>
                                    </p:set>
                                  </p:childTnLst>
                                </p:cTn>
                              </p:par>
                              <p:par>
                                <p:cTn id="51" presetID="45" presetClass="exit" presetSubtype="0" fill="hold" grpId="0" nodeType="withEffect">
                                  <p:stCondLst>
                                    <p:cond delay="0"/>
                                  </p:stCondLst>
                                  <p:iterate type="lt">
                                    <p:tmPct val="10000"/>
                                  </p:iterate>
                                  <p:childTnLst>
                                    <p:animEffect transition="out" filter="fade">
                                      <p:cBhvr>
                                        <p:cTn id="52" dur="2000"/>
                                        <p:tgtEl>
                                          <p:spTgt spid="146">
                                            <p:bg/>
                                          </p:spTgt>
                                        </p:tgtEl>
                                      </p:cBhvr>
                                    </p:animEffect>
                                    <p:anim calcmode="lin" valueType="num">
                                      <p:cBhvr>
                                        <p:cTn id="53" dur="2000"/>
                                        <p:tgtEl>
                                          <p:spTgt spid="146">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54" dur="2000"/>
                                        <p:tgtEl>
                                          <p:spTgt spid="146">
                                            <p:bg/>
                                          </p:spTgt>
                                        </p:tgtEl>
                                        <p:attrNameLst>
                                          <p:attrName>ppt_h</p:attrName>
                                        </p:attrNameLst>
                                      </p:cBhvr>
                                      <p:tavLst>
                                        <p:tav tm="0">
                                          <p:val>
                                            <p:strVal val="ppt_h"/>
                                          </p:val>
                                        </p:tav>
                                        <p:tav tm="100000">
                                          <p:val>
                                            <p:strVal val="ppt_h"/>
                                          </p:val>
                                        </p:tav>
                                      </p:tavLst>
                                    </p:anim>
                                    <p:set>
                                      <p:cBhvr>
                                        <p:cTn id="55" dur="1" fill="hold">
                                          <p:stCondLst>
                                            <p:cond delay="1999"/>
                                          </p:stCondLst>
                                        </p:cTn>
                                        <p:tgtEl>
                                          <p:spTgt spid="146">
                                            <p:bg/>
                                          </p:spTgt>
                                        </p:tgtEl>
                                        <p:attrNameLst>
                                          <p:attrName>style.visibility</p:attrName>
                                        </p:attrNameLst>
                                      </p:cBhvr>
                                      <p:to>
                                        <p:strVal val="hidden"/>
                                      </p:to>
                                    </p:set>
                                  </p:childTnLst>
                                </p:cTn>
                              </p:par>
                            </p:childTnLst>
                          </p:cTn>
                        </p:par>
                      </p:childTnLst>
                    </p:cTn>
                  </p:par>
                </p:childTnLst>
              </p:cTn>
              <p:nextCondLst>
                <p:cond evt="onClick" delay="0">
                  <p:tgtEl>
                    <p:spTgt spid="146"/>
                  </p:tgtEl>
                </p:cond>
              </p:nextCondLst>
            </p:seq>
            <p:seq concurrent="1" nextAc="seek">
              <p:cTn id="56" restart="whenNotActive" fill="hold" evtFilter="cancelBubble" nodeType="interactiveSeq">
                <p:stCondLst>
                  <p:cond evt="onClick" delay="0">
                    <p:tgtEl>
                      <p:spTgt spid="13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3211 0.58541 C 0.39021 0.59583 0.45933 0.60671 0.48939 0.58842 C 0.51985 0.57106 0.48614 0.4993 0.50202 0.48148 C 0.51738 0.46412 0.56801 0.50601 0.58285 0.48333 C 0.59833 0.46018 0.59443 0.40139 0.59144 0.34351 " pathEditMode="relative" rAng="0" ptsTypes="aaaaA">
                                      <p:cBhvr>
                                        <p:cTn id="60" dur="2000" fill="hold"/>
                                        <p:tgtEl>
                                          <p:spTgt spid="140"/>
                                        </p:tgtEl>
                                        <p:attrNameLst>
                                          <p:attrName>ppt_x</p:attrName>
                                          <p:attrName>ppt_y</p:attrName>
                                        </p:attrNameLst>
                                      </p:cBhvr>
                                      <p:rCtr x="13900" y="-11000"/>
                                    </p:animMotion>
                                  </p:childTnLst>
                                </p:cTn>
                              </p:par>
                              <p:par>
                                <p:cTn id="61" presetID="45" presetClass="exit" presetSubtype="0" fill="hold" grpId="0" nodeType="withEffect">
                                  <p:stCondLst>
                                    <p:cond delay="0"/>
                                  </p:stCondLst>
                                  <p:iterate type="lt">
                                    <p:tmPct val="10000"/>
                                  </p:iterate>
                                  <p:childTnLst>
                                    <p:animEffect transition="out" filter="fade">
                                      <p:cBhvr>
                                        <p:cTn id="62" dur="2000"/>
                                        <p:tgtEl>
                                          <p:spTgt spid="136">
                                            <p:txEl>
                                              <p:pRg st="0" end="0"/>
                                            </p:txEl>
                                          </p:spTgt>
                                        </p:tgtEl>
                                      </p:cBhvr>
                                    </p:animEffect>
                                    <p:anim calcmode="lin" valueType="num">
                                      <p:cBhvr>
                                        <p:cTn id="63" dur="2000"/>
                                        <p:tgtEl>
                                          <p:spTgt spid="136">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4" dur="2000"/>
                                        <p:tgtEl>
                                          <p:spTgt spid="136">
                                            <p:txEl>
                                              <p:pRg st="0" end="0"/>
                                            </p:txEl>
                                          </p:spTgt>
                                        </p:tgtEl>
                                        <p:attrNameLst>
                                          <p:attrName>ppt_h</p:attrName>
                                        </p:attrNameLst>
                                      </p:cBhvr>
                                      <p:tavLst>
                                        <p:tav tm="0">
                                          <p:val>
                                            <p:strVal val="ppt_h"/>
                                          </p:val>
                                        </p:tav>
                                        <p:tav tm="100000">
                                          <p:val>
                                            <p:strVal val="ppt_h"/>
                                          </p:val>
                                        </p:tav>
                                      </p:tavLst>
                                    </p:anim>
                                    <p:set>
                                      <p:cBhvr>
                                        <p:cTn id="65" dur="1" fill="hold">
                                          <p:stCondLst>
                                            <p:cond delay="1999"/>
                                          </p:stCondLst>
                                        </p:cTn>
                                        <p:tgtEl>
                                          <p:spTgt spid="136">
                                            <p:txEl>
                                              <p:pRg st="0" end="0"/>
                                            </p:txEl>
                                          </p:spTgt>
                                        </p:tgtEl>
                                        <p:attrNameLst>
                                          <p:attrName>style.visibility</p:attrName>
                                        </p:attrNameLst>
                                      </p:cBhvr>
                                      <p:to>
                                        <p:strVal val="hidden"/>
                                      </p:to>
                                    </p:set>
                                  </p:childTnLst>
                                </p:cTn>
                              </p:par>
                              <p:par>
                                <p:cTn id="66" presetID="45" presetClass="exit" presetSubtype="0" fill="hold" grpId="0" nodeType="withEffect">
                                  <p:stCondLst>
                                    <p:cond delay="0"/>
                                  </p:stCondLst>
                                  <p:iterate type="lt">
                                    <p:tmPct val="10000"/>
                                  </p:iterate>
                                  <p:childTnLst>
                                    <p:animEffect transition="out" filter="fade">
                                      <p:cBhvr>
                                        <p:cTn id="67" dur="2000"/>
                                        <p:tgtEl>
                                          <p:spTgt spid="136">
                                            <p:bg/>
                                          </p:spTgt>
                                        </p:tgtEl>
                                      </p:cBhvr>
                                    </p:animEffect>
                                    <p:anim calcmode="lin" valueType="num">
                                      <p:cBhvr>
                                        <p:cTn id="68" dur="2000"/>
                                        <p:tgtEl>
                                          <p:spTgt spid="136">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9" dur="2000"/>
                                        <p:tgtEl>
                                          <p:spTgt spid="136">
                                            <p:bg/>
                                          </p:spTgt>
                                        </p:tgtEl>
                                        <p:attrNameLst>
                                          <p:attrName>ppt_h</p:attrName>
                                        </p:attrNameLst>
                                      </p:cBhvr>
                                      <p:tavLst>
                                        <p:tav tm="0">
                                          <p:val>
                                            <p:strVal val="ppt_h"/>
                                          </p:val>
                                        </p:tav>
                                        <p:tav tm="100000">
                                          <p:val>
                                            <p:strVal val="ppt_h"/>
                                          </p:val>
                                        </p:tav>
                                      </p:tavLst>
                                    </p:anim>
                                    <p:set>
                                      <p:cBhvr>
                                        <p:cTn id="70" dur="1" fill="hold">
                                          <p:stCondLst>
                                            <p:cond delay="1999"/>
                                          </p:stCondLst>
                                        </p:cTn>
                                        <p:tgtEl>
                                          <p:spTgt spid="136">
                                            <p:bg/>
                                          </p:spTgt>
                                        </p:tgtEl>
                                        <p:attrNameLst>
                                          <p:attrName>style.visibility</p:attrName>
                                        </p:attrNameLst>
                                      </p:cBhvr>
                                      <p:to>
                                        <p:strVal val="hidden"/>
                                      </p:to>
                                    </p:set>
                                  </p:childTnLst>
                                </p:cTn>
                              </p:par>
                            </p:childTnLst>
                          </p:cTn>
                        </p:par>
                      </p:childTnLst>
                    </p:cTn>
                  </p:par>
                </p:childTnLst>
              </p:cTn>
              <p:nextCondLst>
                <p:cond evt="onClick" delay="0">
                  <p:tgtEl>
                    <p:spTgt spid="136"/>
                  </p:tgtEl>
                </p:cond>
              </p:nextCondLst>
            </p:seq>
            <p:seq concurrent="1" nextAc="seek">
              <p:cTn id="71" restart="whenNotActive" fill="hold" evtFilter="cancelBubble" nodeType="interactiveSeq">
                <p:stCondLst>
                  <p:cond evt="onClick" delay="0">
                    <p:tgtEl>
                      <p:spTgt spid="147"/>
                    </p:tgtEl>
                  </p:cond>
                </p:stCondLst>
                <p:endSync evt="end" delay="0">
                  <p:rtn val="all"/>
                </p:endSync>
                <p:childTnLst>
                  <p:par>
                    <p:cTn id="72" fill="hold">
                      <p:stCondLst>
                        <p:cond delay="0"/>
                      </p:stCondLst>
                      <p:childTnLst>
                        <p:par>
                          <p:cTn id="73" fill="hold">
                            <p:stCondLst>
                              <p:cond delay="0"/>
                            </p:stCondLst>
                            <p:childTnLst>
                              <p:par>
                                <p:cTn id="74" presetID="0" presetClass="path" presetSubtype="0" accel="50000" decel="50000" fill="hold" nodeType="clickEffect">
                                  <p:stCondLst>
                                    <p:cond delay="0"/>
                                  </p:stCondLst>
                                  <p:childTnLst>
                                    <p:animMotion origin="layout" path="M 0.56072 0.36921 C 0.54952 0.31273 0.53833 0.25648 0.55525 0.2331 C 0.57217 0.20995 0.61721 0.21967 0.66237 0.2294 " pathEditMode="relative" rAng="0" ptsTypes="aaA">
                                      <p:cBhvr>
                                        <p:cTn id="75" dur="2000" fill="hold"/>
                                        <p:tgtEl>
                                          <p:spTgt spid="140"/>
                                        </p:tgtEl>
                                        <p:attrNameLst>
                                          <p:attrName>ppt_x</p:attrName>
                                          <p:attrName>ppt_y</p:attrName>
                                        </p:attrNameLst>
                                      </p:cBhvr>
                                      <p:rCtr x="4000" y="-8000"/>
                                    </p:animMotion>
                                  </p:childTnLst>
                                </p:cTn>
                              </p:par>
                              <p:par>
                                <p:cTn id="76" presetID="45" presetClass="exit" presetSubtype="0" fill="hold" grpId="0" nodeType="withEffect">
                                  <p:stCondLst>
                                    <p:cond delay="0"/>
                                  </p:stCondLst>
                                  <p:iterate type="lt">
                                    <p:tmPct val="10000"/>
                                  </p:iterate>
                                  <p:childTnLst>
                                    <p:animEffect transition="out" filter="fade">
                                      <p:cBhvr>
                                        <p:cTn id="77" dur="2000"/>
                                        <p:tgtEl>
                                          <p:spTgt spid="147">
                                            <p:txEl>
                                              <p:pRg st="0" end="0"/>
                                            </p:txEl>
                                          </p:spTgt>
                                        </p:tgtEl>
                                      </p:cBhvr>
                                    </p:animEffect>
                                    <p:anim calcmode="lin" valueType="num">
                                      <p:cBhvr>
                                        <p:cTn id="78" dur="2000"/>
                                        <p:tgtEl>
                                          <p:spTgt spid="147">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79" dur="2000"/>
                                        <p:tgtEl>
                                          <p:spTgt spid="147">
                                            <p:txEl>
                                              <p:pRg st="0" end="0"/>
                                            </p:txEl>
                                          </p:spTgt>
                                        </p:tgtEl>
                                        <p:attrNameLst>
                                          <p:attrName>ppt_h</p:attrName>
                                        </p:attrNameLst>
                                      </p:cBhvr>
                                      <p:tavLst>
                                        <p:tav tm="0">
                                          <p:val>
                                            <p:strVal val="ppt_h"/>
                                          </p:val>
                                        </p:tav>
                                        <p:tav tm="100000">
                                          <p:val>
                                            <p:strVal val="ppt_h"/>
                                          </p:val>
                                        </p:tav>
                                      </p:tavLst>
                                    </p:anim>
                                    <p:set>
                                      <p:cBhvr>
                                        <p:cTn id="80" dur="1" fill="hold">
                                          <p:stCondLst>
                                            <p:cond delay="1999"/>
                                          </p:stCondLst>
                                        </p:cTn>
                                        <p:tgtEl>
                                          <p:spTgt spid="147">
                                            <p:txEl>
                                              <p:pRg st="0" end="0"/>
                                            </p:txEl>
                                          </p:spTgt>
                                        </p:tgtEl>
                                        <p:attrNameLst>
                                          <p:attrName>style.visibility</p:attrName>
                                        </p:attrNameLst>
                                      </p:cBhvr>
                                      <p:to>
                                        <p:strVal val="hidden"/>
                                      </p:to>
                                    </p:set>
                                  </p:childTnLst>
                                </p:cTn>
                              </p:par>
                              <p:par>
                                <p:cTn id="81" presetID="45" presetClass="exit" presetSubtype="0" fill="hold" grpId="0" nodeType="withEffect">
                                  <p:stCondLst>
                                    <p:cond delay="0"/>
                                  </p:stCondLst>
                                  <p:iterate type="lt">
                                    <p:tmPct val="10000"/>
                                  </p:iterate>
                                  <p:childTnLst>
                                    <p:animEffect transition="out" filter="fade">
                                      <p:cBhvr>
                                        <p:cTn id="82" dur="2000"/>
                                        <p:tgtEl>
                                          <p:spTgt spid="147">
                                            <p:bg/>
                                          </p:spTgt>
                                        </p:tgtEl>
                                      </p:cBhvr>
                                    </p:animEffect>
                                    <p:anim calcmode="lin" valueType="num">
                                      <p:cBhvr>
                                        <p:cTn id="83" dur="2000"/>
                                        <p:tgtEl>
                                          <p:spTgt spid="147">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4" dur="2000"/>
                                        <p:tgtEl>
                                          <p:spTgt spid="147">
                                            <p:bg/>
                                          </p:spTgt>
                                        </p:tgtEl>
                                        <p:attrNameLst>
                                          <p:attrName>ppt_h</p:attrName>
                                        </p:attrNameLst>
                                      </p:cBhvr>
                                      <p:tavLst>
                                        <p:tav tm="0">
                                          <p:val>
                                            <p:strVal val="ppt_h"/>
                                          </p:val>
                                        </p:tav>
                                        <p:tav tm="100000">
                                          <p:val>
                                            <p:strVal val="ppt_h"/>
                                          </p:val>
                                        </p:tav>
                                      </p:tavLst>
                                    </p:anim>
                                    <p:set>
                                      <p:cBhvr>
                                        <p:cTn id="85" dur="1" fill="hold">
                                          <p:stCondLst>
                                            <p:cond delay="1999"/>
                                          </p:stCondLst>
                                        </p:cTn>
                                        <p:tgtEl>
                                          <p:spTgt spid="147">
                                            <p:bg/>
                                          </p:spTgt>
                                        </p:tgtEl>
                                        <p:attrNameLst>
                                          <p:attrName>style.visibility</p:attrName>
                                        </p:attrNameLst>
                                      </p:cBhvr>
                                      <p:to>
                                        <p:strVal val="hidden"/>
                                      </p:to>
                                    </p:set>
                                  </p:childTnLst>
                                </p:cTn>
                              </p:par>
                            </p:childTnLst>
                          </p:cTn>
                        </p:par>
                      </p:childTnLst>
                    </p:cTn>
                  </p:par>
                </p:childTnLst>
              </p:cTn>
              <p:nextCondLst>
                <p:cond evt="onClick" delay="0">
                  <p:tgtEl>
                    <p:spTgt spid="147"/>
                  </p:tgtEl>
                </p:cond>
              </p:nextCondLst>
            </p:seq>
            <p:seq concurrent="1" nextAc="seek">
              <p:cTn id="86" restart="whenNotActive" fill="hold" evtFilter="cancelBubble" nodeType="interactiveSeq">
                <p:stCondLst>
                  <p:cond evt="onClick" delay="0">
                    <p:tgtEl>
                      <p:spTgt spid="152"/>
                    </p:tgtEl>
                  </p:cond>
                </p:stCondLst>
                <p:endSync evt="end" delay="0">
                  <p:rtn val="all"/>
                </p:endSync>
                <p:childTnLst>
                  <p:par>
                    <p:cTn id="87" fill="hold">
                      <p:stCondLst>
                        <p:cond delay="0"/>
                      </p:stCondLst>
                      <p:childTnLst>
                        <p:par>
                          <p:cTn id="88" fill="hold">
                            <p:stCondLst>
                              <p:cond delay="0"/>
                            </p:stCondLst>
                            <p:childTnLst>
                              <p:par>
                                <p:cTn id="89" presetID="0" presetClass="path" presetSubtype="0" accel="50000" decel="50000" fill="hold" nodeType="clickEffect">
                                  <p:stCondLst>
                                    <p:cond delay="0"/>
                                  </p:stCondLst>
                                  <p:childTnLst>
                                    <p:animMotion origin="layout" path="M 0.66237 0.2294 C 0.69335 0.21759 0.72446 0.20625 0.73747 0.2294 C 0.75062 0.25255 0.72654 0.3463 0.74059 0.36898 C 0.75465 0.39167 0.78836 0.37755 0.8222 0.36389 " pathEditMode="relative" rAng="0" ptsTypes="aaaA">
                                      <p:cBhvr>
                                        <p:cTn id="90" dur="2000" fill="hold"/>
                                        <p:tgtEl>
                                          <p:spTgt spid="140"/>
                                        </p:tgtEl>
                                        <p:attrNameLst>
                                          <p:attrName>ppt_x</p:attrName>
                                          <p:attrName>ppt_y</p:attrName>
                                        </p:attrNameLst>
                                      </p:cBhvr>
                                      <p:rCtr x="8000" y="6900"/>
                                    </p:animMotion>
                                  </p:childTnLst>
                                </p:cTn>
                              </p:par>
                              <p:par>
                                <p:cTn id="91" presetID="45" presetClass="exit" presetSubtype="0" fill="hold" grpId="0" nodeType="withEffect">
                                  <p:stCondLst>
                                    <p:cond delay="0"/>
                                  </p:stCondLst>
                                  <p:iterate type="lt">
                                    <p:tmPct val="10000"/>
                                  </p:iterate>
                                  <p:childTnLst>
                                    <p:animEffect transition="out" filter="fade">
                                      <p:cBhvr>
                                        <p:cTn id="92" dur="2000"/>
                                        <p:tgtEl>
                                          <p:spTgt spid="152">
                                            <p:txEl>
                                              <p:pRg st="0" end="0"/>
                                            </p:txEl>
                                          </p:spTgt>
                                        </p:tgtEl>
                                      </p:cBhvr>
                                    </p:animEffect>
                                    <p:anim calcmode="lin" valueType="num">
                                      <p:cBhvr>
                                        <p:cTn id="93" dur="2000"/>
                                        <p:tgtEl>
                                          <p:spTgt spid="152">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4" dur="2000"/>
                                        <p:tgtEl>
                                          <p:spTgt spid="152">
                                            <p:txEl>
                                              <p:pRg st="0" end="0"/>
                                            </p:txEl>
                                          </p:spTgt>
                                        </p:tgtEl>
                                        <p:attrNameLst>
                                          <p:attrName>ppt_h</p:attrName>
                                        </p:attrNameLst>
                                      </p:cBhvr>
                                      <p:tavLst>
                                        <p:tav tm="0">
                                          <p:val>
                                            <p:strVal val="ppt_h"/>
                                          </p:val>
                                        </p:tav>
                                        <p:tav tm="100000">
                                          <p:val>
                                            <p:strVal val="ppt_h"/>
                                          </p:val>
                                        </p:tav>
                                      </p:tavLst>
                                    </p:anim>
                                    <p:set>
                                      <p:cBhvr>
                                        <p:cTn id="95" dur="1" fill="hold">
                                          <p:stCondLst>
                                            <p:cond delay="1999"/>
                                          </p:stCondLst>
                                        </p:cTn>
                                        <p:tgtEl>
                                          <p:spTgt spid="152">
                                            <p:txEl>
                                              <p:pRg st="0" end="0"/>
                                            </p:txEl>
                                          </p:spTgt>
                                        </p:tgtEl>
                                        <p:attrNameLst>
                                          <p:attrName>style.visibility</p:attrName>
                                        </p:attrNameLst>
                                      </p:cBhvr>
                                      <p:to>
                                        <p:strVal val="hidden"/>
                                      </p:to>
                                    </p:set>
                                  </p:childTnLst>
                                </p:cTn>
                              </p:par>
                              <p:par>
                                <p:cTn id="96" presetID="45" presetClass="exit" presetSubtype="0" fill="hold" grpId="0" nodeType="withEffect">
                                  <p:stCondLst>
                                    <p:cond delay="0"/>
                                  </p:stCondLst>
                                  <p:iterate type="lt">
                                    <p:tmPct val="10000"/>
                                  </p:iterate>
                                  <p:childTnLst>
                                    <p:animEffect transition="out" filter="fade">
                                      <p:cBhvr>
                                        <p:cTn id="97" dur="2000"/>
                                        <p:tgtEl>
                                          <p:spTgt spid="152">
                                            <p:bg/>
                                          </p:spTgt>
                                        </p:tgtEl>
                                      </p:cBhvr>
                                    </p:animEffect>
                                    <p:anim calcmode="lin" valueType="num">
                                      <p:cBhvr>
                                        <p:cTn id="98" dur="2000"/>
                                        <p:tgtEl>
                                          <p:spTgt spid="152">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99" dur="2000"/>
                                        <p:tgtEl>
                                          <p:spTgt spid="152">
                                            <p:bg/>
                                          </p:spTgt>
                                        </p:tgtEl>
                                        <p:attrNameLst>
                                          <p:attrName>ppt_h</p:attrName>
                                        </p:attrNameLst>
                                      </p:cBhvr>
                                      <p:tavLst>
                                        <p:tav tm="0">
                                          <p:val>
                                            <p:strVal val="ppt_h"/>
                                          </p:val>
                                        </p:tav>
                                        <p:tav tm="100000">
                                          <p:val>
                                            <p:strVal val="ppt_h"/>
                                          </p:val>
                                        </p:tav>
                                      </p:tavLst>
                                    </p:anim>
                                    <p:set>
                                      <p:cBhvr>
                                        <p:cTn id="100" dur="1" fill="hold">
                                          <p:stCondLst>
                                            <p:cond delay="1999"/>
                                          </p:stCondLst>
                                        </p:cTn>
                                        <p:tgtEl>
                                          <p:spTgt spid="152">
                                            <p:bg/>
                                          </p:spTgt>
                                        </p:tgtEl>
                                        <p:attrNameLst>
                                          <p:attrName>style.visibility</p:attrName>
                                        </p:attrNameLst>
                                      </p:cBhvr>
                                      <p:to>
                                        <p:strVal val="hidden"/>
                                      </p:to>
                                    </p:set>
                                  </p:childTnLst>
                                </p:cTn>
                              </p:par>
                            </p:childTnLst>
                          </p:cTn>
                        </p:par>
                      </p:childTnLst>
                    </p:cTn>
                  </p:par>
                </p:childTnLst>
              </p:cTn>
              <p:nextCondLst>
                <p:cond evt="onClick" delay="0">
                  <p:tgtEl>
                    <p:spTgt spid="152"/>
                  </p:tgtEl>
                </p:cond>
              </p:nextCondLst>
            </p:seq>
            <p:seq concurrent="1" nextAc="seek">
              <p:cTn id="101" restart="whenNotActive" fill="hold" evtFilter="cancelBubble" nodeType="interactiveSeq">
                <p:stCondLst>
                  <p:cond evt="onClick" delay="0">
                    <p:tgtEl>
                      <p:spTgt spid="153"/>
                    </p:tgtEl>
                  </p:cond>
                </p:stCondLst>
                <p:endSync evt="end" delay="0">
                  <p:rtn val="all"/>
                </p:endSync>
                <p:childTnLst>
                  <p:par>
                    <p:cTn id="102" fill="hold">
                      <p:stCondLst>
                        <p:cond delay="0"/>
                      </p:stCondLst>
                      <p:childTnLst>
                        <p:par>
                          <p:cTn id="103" fill="hold">
                            <p:stCondLst>
                              <p:cond delay="0"/>
                            </p:stCondLst>
                            <p:childTnLst>
                              <p:par>
                                <p:cTn id="104" presetID="0" presetClass="path" presetSubtype="0" accel="50000" decel="50000" fill="hold" nodeType="clickEffect">
                                  <p:stCondLst>
                                    <p:cond delay="0"/>
                                  </p:stCondLst>
                                  <p:childTnLst>
                                    <p:animMotion origin="layout" path="M 0.8222 0.36389 C 0.86294 0.31875 0.90394 0.27361 0.92099 0.33264 C 0.93817 0.39167 0.93128 0.55509 0.92464 0.71875 " pathEditMode="relative" rAng="0" ptsTypes="aaA">
                                      <p:cBhvr>
                                        <p:cTn id="105" dur="2000" fill="hold"/>
                                        <p:tgtEl>
                                          <p:spTgt spid="140"/>
                                        </p:tgtEl>
                                        <p:attrNameLst>
                                          <p:attrName>ppt_x</p:attrName>
                                          <p:attrName>ppt_y</p:attrName>
                                        </p:attrNameLst>
                                      </p:cBhvr>
                                      <p:rCtr x="5800" y="13200"/>
                                    </p:animMotion>
                                  </p:childTnLst>
                                </p:cTn>
                              </p:par>
                              <p:par>
                                <p:cTn id="106" presetID="45" presetClass="exit" presetSubtype="0" fill="hold" grpId="0" nodeType="withEffect">
                                  <p:stCondLst>
                                    <p:cond delay="0"/>
                                  </p:stCondLst>
                                  <p:iterate type="lt">
                                    <p:tmPct val="10000"/>
                                  </p:iterate>
                                  <p:childTnLst>
                                    <p:animEffect transition="out" filter="fade">
                                      <p:cBhvr>
                                        <p:cTn id="107" dur="2000"/>
                                        <p:tgtEl>
                                          <p:spTgt spid="153"/>
                                        </p:tgtEl>
                                      </p:cBhvr>
                                    </p:animEffect>
                                    <p:anim calcmode="lin" valueType="num">
                                      <p:cBhvr>
                                        <p:cTn id="108" dur="2000"/>
                                        <p:tgtEl>
                                          <p:spTgt spid="15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9" dur="2000"/>
                                        <p:tgtEl>
                                          <p:spTgt spid="153"/>
                                        </p:tgtEl>
                                        <p:attrNameLst>
                                          <p:attrName>ppt_h</p:attrName>
                                        </p:attrNameLst>
                                      </p:cBhvr>
                                      <p:tavLst>
                                        <p:tav tm="0">
                                          <p:val>
                                            <p:strVal val="ppt_h"/>
                                          </p:val>
                                        </p:tav>
                                        <p:tav tm="100000">
                                          <p:val>
                                            <p:strVal val="ppt_h"/>
                                          </p:val>
                                        </p:tav>
                                      </p:tavLst>
                                    </p:anim>
                                    <p:set>
                                      <p:cBhvr>
                                        <p:cTn id="110" dur="1" fill="hold">
                                          <p:stCondLst>
                                            <p:cond delay="1999"/>
                                          </p:stCondLst>
                                        </p:cTn>
                                        <p:tgtEl>
                                          <p:spTgt spid="153"/>
                                        </p:tgtEl>
                                        <p:attrNameLst>
                                          <p:attrName>style.visibility</p:attrName>
                                        </p:attrNameLst>
                                      </p:cBhvr>
                                      <p:to>
                                        <p:strVal val="hidden"/>
                                      </p:to>
                                    </p:set>
                                  </p:childTnLst>
                                </p:cTn>
                              </p:par>
                            </p:childTnLst>
                          </p:cTn>
                        </p:par>
                      </p:childTnLst>
                    </p:cTn>
                  </p:par>
                </p:childTnLst>
              </p:cTn>
              <p:nextCondLst>
                <p:cond evt="onClick" delay="0">
                  <p:tgtEl>
                    <p:spTgt spid="153"/>
                  </p:tgtEl>
                </p:cond>
              </p:nextCondLst>
            </p:seq>
            <p:seq concurrent="1" nextAc="seek">
              <p:cTn id="111" restart="whenNotActive" fill="hold" evtFilter="cancelBubble" nodeType="interactiveSeq">
                <p:stCondLst>
                  <p:cond evt="onClick" delay="0">
                    <p:tgtEl>
                      <p:spTgt spid="137"/>
                    </p:tgtEl>
                  </p:cond>
                </p:stCondLst>
                <p:endSync evt="end" delay="0">
                  <p:rtn val="all"/>
                </p:endSync>
                <p:childTnLst>
                  <p:par>
                    <p:cTn id="112" fill="hold">
                      <p:stCondLst>
                        <p:cond delay="0"/>
                      </p:stCondLst>
                      <p:childTnLst>
                        <p:par>
                          <p:cTn id="113" fill="hold">
                            <p:stCondLst>
                              <p:cond delay="0"/>
                            </p:stCondLst>
                            <p:childTnLst>
                              <p:par>
                                <p:cTn id="114" presetID="0" presetClass="path" presetSubtype="0" accel="50000" decel="50000" fill="hold" nodeType="clickEffect">
                                  <p:stCondLst>
                                    <p:cond delay="0"/>
                                  </p:stCondLst>
                                  <p:childTnLst>
                                    <p:animMotion origin="layout" path="M 0.93492 0.7456 C 0.85865 0.72801 0.78238 0.71042 0.75192 0.7162 C 0.72146 0.72199 0.75205 0.76967 0.75192 0.78079 " pathEditMode="relative" ptsTypes="aaA">
                                      <p:cBhvr>
                                        <p:cTn id="115" dur="2000" fill="hold"/>
                                        <p:tgtEl>
                                          <p:spTgt spid="140"/>
                                        </p:tgtEl>
                                        <p:attrNameLst>
                                          <p:attrName>ppt_x</p:attrName>
                                          <p:attrName>ppt_y</p:attrName>
                                        </p:attrNameLst>
                                      </p:cBhvr>
                                    </p:animMotion>
                                  </p:childTnLst>
                                </p:cTn>
                              </p:par>
                              <p:par>
                                <p:cTn id="116" presetID="45" presetClass="exit" presetSubtype="0" fill="hold" grpId="0" nodeType="withEffect">
                                  <p:stCondLst>
                                    <p:cond delay="0"/>
                                  </p:stCondLst>
                                  <p:iterate type="lt">
                                    <p:tmPct val="10000"/>
                                  </p:iterate>
                                  <p:childTnLst>
                                    <p:animEffect transition="out" filter="fade">
                                      <p:cBhvr>
                                        <p:cTn id="117" dur="2000"/>
                                        <p:tgtEl>
                                          <p:spTgt spid="137"/>
                                        </p:tgtEl>
                                      </p:cBhvr>
                                    </p:animEffect>
                                    <p:anim calcmode="lin" valueType="num">
                                      <p:cBhvr>
                                        <p:cTn id="118" dur="2000"/>
                                        <p:tgtEl>
                                          <p:spTgt spid="13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19" dur="2000"/>
                                        <p:tgtEl>
                                          <p:spTgt spid="137"/>
                                        </p:tgtEl>
                                        <p:attrNameLst>
                                          <p:attrName>ppt_h</p:attrName>
                                        </p:attrNameLst>
                                      </p:cBhvr>
                                      <p:tavLst>
                                        <p:tav tm="0">
                                          <p:val>
                                            <p:strVal val="ppt_h"/>
                                          </p:val>
                                        </p:tav>
                                        <p:tav tm="100000">
                                          <p:val>
                                            <p:strVal val="ppt_h"/>
                                          </p:val>
                                        </p:tav>
                                      </p:tavLst>
                                    </p:anim>
                                    <p:set>
                                      <p:cBhvr>
                                        <p:cTn id="120" dur="1" fill="hold">
                                          <p:stCondLst>
                                            <p:cond delay="1999"/>
                                          </p:stCondLst>
                                        </p:cTn>
                                        <p:tgtEl>
                                          <p:spTgt spid="137"/>
                                        </p:tgtEl>
                                        <p:attrNameLst>
                                          <p:attrName>style.visibility</p:attrName>
                                        </p:attrNameLst>
                                      </p:cBhvr>
                                      <p:to>
                                        <p:strVal val="hidden"/>
                                      </p:to>
                                    </p:set>
                                  </p:childTnLst>
                                </p:cTn>
                              </p:par>
                              <p:par>
                                <p:cTn id="121" presetID="1" presetClass="entr" presetSubtype="0" fill="hold" nodeType="withEffect">
                                  <p:stCondLst>
                                    <p:cond delay="0"/>
                                  </p:stCondLst>
                                  <p:childTnLst>
                                    <p:set>
                                      <p:cBhvr>
                                        <p:cTn id="122" dur="1" fill="hold">
                                          <p:stCondLst>
                                            <p:cond delay="0"/>
                                          </p:stCondLst>
                                        </p:cTn>
                                        <p:tgtEl>
                                          <p:spTgt spid="138"/>
                                        </p:tgtEl>
                                        <p:attrNameLst>
                                          <p:attrName>style.visibility</p:attrName>
                                        </p:attrNameLst>
                                      </p:cBhvr>
                                      <p:to>
                                        <p:strVal val="visible"/>
                                      </p:to>
                                    </p:set>
                                  </p:childTnLst>
                                </p:cTn>
                              </p:par>
                            </p:childTnLst>
                          </p:cTn>
                        </p:par>
                      </p:childTnLst>
                    </p:cTn>
                  </p:par>
                </p:childTnLst>
              </p:cTn>
              <p:nextCondLst>
                <p:cond evt="onClick" delay="0">
                  <p:tgtEl>
                    <p:spTgt spid="137"/>
                  </p:tgtEl>
                </p:cond>
              </p:nextCondLst>
            </p:seq>
            <p:audio>
              <p:cMediaNode numSld="15">
                <p:cTn id="123" fill="hold" display="0">
                  <p:stCondLst>
                    <p:cond delay="indefinite"/>
                  </p:stCondLst>
                  <p:endCondLst>
                    <p:cond evt="onPrev" delay="0">
                      <p:tgtEl>
                        <p:sldTgt/>
                      </p:tgtEl>
                    </p:cond>
                    <p:cond evt="onStopAudio" delay="0">
                      <p:tgtEl>
                        <p:sldTgt/>
                      </p:tgtEl>
                    </p:cond>
                  </p:endCondLst>
                </p:cTn>
                <p:tgtEl>
                  <p:spTgt spid="158"/>
                </p:tgtEl>
              </p:cMediaNode>
            </p:audio>
          </p:childTnLst>
        </p:cTn>
      </p:par>
    </p:tnLst>
    <p:bldLst>
      <p:bldP spid="135" grpId="0" uiExpand="1" build="allAtOnce" animBg="1"/>
      <p:bldP spid="135" grpId="1" build="allAtOnce" animBg="1"/>
      <p:bldP spid="136" grpId="0" build="allAtOnce" animBg="1"/>
      <p:bldP spid="137" grpId="0" animBg="1"/>
      <p:bldP spid="146" grpId="0" build="allAtOnce" animBg="1"/>
      <p:bldP spid="147" grpId="0" build="allAtOnce" animBg="1"/>
      <p:bldP spid="152" grpId="0" build="allAtOnce" animBg="1"/>
      <p:bldP spid="15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HT\Desktop\Untitled-3.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869" y="-210661"/>
            <a:ext cx="1973814" cy="2263080"/>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BCED8702-CAC6-01F8-09DC-EB55CBDEAF23}"/>
              </a:ext>
            </a:extLst>
          </p:cNvPr>
          <p:cNvSpPr/>
          <p:nvPr/>
        </p:nvSpPr>
        <p:spPr>
          <a:xfrm>
            <a:off x="527865" y="2367057"/>
            <a:ext cx="3680099"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A. 5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chữ</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23" name="Rectangle 22">
            <a:extLst>
              <a:ext uri="{FF2B5EF4-FFF2-40B4-BE49-F238E27FC236}">
                <a16:creationId xmlns:a16="http://schemas.microsoft.com/office/drawing/2014/main" id="{32626E57-9029-23B9-4B3E-98E8D0BA0686}"/>
              </a:ext>
            </a:extLst>
          </p:cNvPr>
          <p:cNvSpPr/>
          <p:nvPr/>
        </p:nvSpPr>
        <p:spPr>
          <a:xfrm>
            <a:off x="4851842" y="2367057"/>
            <a:ext cx="3734887"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 7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chữ</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24" name="Rectangle 23">
            <a:extLst>
              <a:ext uri="{FF2B5EF4-FFF2-40B4-BE49-F238E27FC236}">
                <a16:creationId xmlns:a16="http://schemas.microsoft.com/office/drawing/2014/main" id="{F5C63AF2-27D1-7B50-4066-579CF099BD34}"/>
              </a:ext>
            </a:extLst>
          </p:cNvPr>
          <p:cNvSpPr/>
          <p:nvPr/>
        </p:nvSpPr>
        <p:spPr>
          <a:xfrm>
            <a:off x="527865" y="3703647"/>
            <a:ext cx="3680099"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Lục</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bát</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25" name="Rectangle 24">
            <a:extLst>
              <a:ext uri="{FF2B5EF4-FFF2-40B4-BE49-F238E27FC236}">
                <a16:creationId xmlns:a16="http://schemas.microsoft.com/office/drawing/2014/main" id="{928DE435-EE9B-ABAA-91F8-85A53CF07777}"/>
              </a:ext>
            </a:extLst>
          </p:cNvPr>
          <p:cNvSpPr/>
          <p:nvPr/>
        </p:nvSpPr>
        <p:spPr>
          <a:xfrm>
            <a:off x="4851842" y="3703647"/>
            <a:ext cx="3734887"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D.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Tự</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do</a:t>
            </a:r>
          </a:p>
        </p:txBody>
      </p:sp>
      <p:pic>
        <p:nvPicPr>
          <p:cNvPr id="26" name="Picture 25">
            <a:extLst>
              <a:ext uri="{FF2B5EF4-FFF2-40B4-BE49-F238E27FC236}">
                <a16:creationId xmlns:a16="http://schemas.microsoft.com/office/drawing/2014/main" id="{D3B16926-AB04-DDEC-1326-972B8AB70C82}"/>
              </a:ext>
            </a:extLst>
          </p:cNvPr>
          <p:cNvPicPr>
            <a:picLocks noChangeAspect="1"/>
          </p:cNvPicPr>
          <p:nvPr/>
        </p:nvPicPr>
        <p:blipFill rotWithShape="1">
          <a:blip r:embed="rId8"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3544111" y="2553892"/>
            <a:ext cx="663853" cy="531044"/>
          </a:xfrm>
          <a:prstGeom prst="rect">
            <a:avLst/>
          </a:prstGeom>
        </p:spPr>
      </p:pic>
      <p:pic>
        <p:nvPicPr>
          <p:cNvPr id="28" name="Picture 27">
            <a:extLst>
              <a:ext uri="{FF2B5EF4-FFF2-40B4-BE49-F238E27FC236}">
                <a16:creationId xmlns:a16="http://schemas.microsoft.com/office/drawing/2014/main" id="{DAE66C5C-7FAA-A1F7-8DB4-9F8B81F95BF8}"/>
              </a:ext>
            </a:extLst>
          </p:cNvPr>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604562" y="3893791"/>
            <a:ext cx="603402" cy="528066"/>
          </a:xfrm>
          <a:prstGeom prst="rect">
            <a:avLst/>
          </a:prstGeom>
        </p:spPr>
      </p:pic>
      <p:pic>
        <p:nvPicPr>
          <p:cNvPr id="29" name="Picture 28">
            <a:extLst>
              <a:ext uri="{FF2B5EF4-FFF2-40B4-BE49-F238E27FC236}">
                <a16:creationId xmlns:a16="http://schemas.microsoft.com/office/drawing/2014/main" id="{1575348C-105B-08DB-FD08-D080A8C566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8384" y="3888318"/>
            <a:ext cx="603557" cy="530398"/>
          </a:xfrm>
          <a:prstGeom prst="rect">
            <a:avLst/>
          </a:prstGeom>
        </p:spPr>
      </p:pic>
      <p:pic>
        <p:nvPicPr>
          <p:cNvPr id="30" name="Picture 29">
            <a:extLst>
              <a:ext uri="{FF2B5EF4-FFF2-40B4-BE49-F238E27FC236}">
                <a16:creationId xmlns:a16="http://schemas.microsoft.com/office/drawing/2014/main" id="{4593F4C1-9AEE-2E19-99DB-BED75FE4907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8384" y="2602648"/>
            <a:ext cx="603557" cy="530398"/>
          </a:xfrm>
          <a:prstGeom prst="rect">
            <a:avLst/>
          </a:prstGeom>
        </p:spPr>
      </p:pic>
      <p:sp>
        <p:nvSpPr>
          <p:cNvPr id="31" name="Google Shape;2192;p45">
            <a:extLst>
              <a:ext uri="{FF2B5EF4-FFF2-40B4-BE49-F238E27FC236}">
                <a16:creationId xmlns:a16="http://schemas.microsoft.com/office/drawing/2014/main" id="{08BF8839-CEFD-40F3-D354-A954712107CB}"/>
              </a:ext>
            </a:extLst>
          </p:cNvPr>
          <p:cNvSpPr/>
          <p:nvPr/>
        </p:nvSpPr>
        <p:spPr>
          <a:xfrm rot="16200000">
            <a:off x="4587427" y="-2090170"/>
            <a:ext cx="1428513" cy="6570093"/>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32" name="TextBox 31">
            <a:extLst>
              <a:ext uri="{FF2B5EF4-FFF2-40B4-BE49-F238E27FC236}">
                <a16:creationId xmlns:a16="http://schemas.microsoft.com/office/drawing/2014/main" id="{DEB27C2D-52B9-5901-A388-95C47E591DAC}"/>
              </a:ext>
            </a:extLst>
          </p:cNvPr>
          <p:cNvSpPr txBox="1"/>
          <p:nvPr/>
        </p:nvSpPr>
        <p:spPr>
          <a:xfrm>
            <a:off x="2238063" y="656267"/>
            <a:ext cx="6127239" cy="1077218"/>
          </a:xfrm>
          <a:prstGeom prst="rect">
            <a:avLst/>
          </a:prstGeom>
          <a:noFill/>
        </p:spPr>
        <p:txBody>
          <a:bodyPr wrap="square">
            <a:spAutoFit/>
          </a:bodyPr>
          <a:lstStyle/>
          <a:p>
            <a:pPr algn="ctr">
              <a:spcAft>
                <a:spcPts val="1000"/>
              </a:spcAft>
            </a:pP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1</a:t>
            </a:r>
            <a:r>
              <a:rPr lang="en-US" sz="3200"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Bài</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thơ</a:t>
            </a:r>
            <a:r>
              <a:rPr lang="en-US" sz="3200" b="1" i="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i="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Gấu</a:t>
            </a:r>
            <a:r>
              <a:rPr lang="en-US" sz="3200" b="1" i="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con </a:t>
            </a:r>
            <a:r>
              <a:rPr lang="en-US" sz="3200" b="1" i="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chân</a:t>
            </a:r>
            <a:r>
              <a:rPr lang="en-US" sz="3200" b="1" i="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i="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vòng</a:t>
            </a:r>
            <a:r>
              <a:rPr lang="en-US" sz="3200" b="1" i="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i="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kiềng</a:t>
            </a:r>
            <a:r>
              <a:rPr lang="en-US" sz="3200" b="1" i="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thuộc</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thể</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thơ</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nào</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a:t>
            </a:r>
            <a:endParaRPr lang="en-US" sz="24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anim calcmode="lin" valueType="num">
                                      <p:cBhvr>
                                        <p:cTn id="18" dur="500" fill="hold"/>
                                        <p:tgtEl>
                                          <p:spTgt spid="24"/>
                                        </p:tgtEl>
                                        <p:attrNameLst>
                                          <p:attrName>ppt_x</p:attrName>
                                        </p:attrNameLst>
                                      </p:cBhvr>
                                      <p:tavLst>
                                        <p:tav tm="0">
                                          <p:val>
                                            <p:strVal val="#ppt_x"/>
                                          </p:val>
                                        </p:tav>
                                        <p:tav tm="100000">
                                          <p:val>
                                            <p:strVal val="#ppt_x"/>
                                          </p:val>
                                        </p:tav>
                                      </p:tavLst>
                                    </p:anim>
                                    <p:anim calcmode="lin" valueType="num">
                                      <p:cBhvr>
                                        <p:cTn id="19" dur="5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2"/>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50" fill="hold"/>
                                        <p:tgtEl>
                                          <p:spTgt spid="22"/>
                                        </p:tgtEl>
                                        <p:attrNameLst>
                                          <p:attrName>fillcolor</p:attrName>
                                        </p:attrNameLst>
                                      </p:cBhvr>
                                      <p:to>
                                        <a:srgbClr val="FFF2CC"/>
                                      </p:to>
                                    </p:animClr>
                                    <p:set>
                                      <p:cBhvr>
                                        <p:cTn id="38" dur="250" fill="hold"/>
                                        <p:tgtEl>
                                          <p:spTgt spid="22"/>
                                        </p:tgtEl>
                                        <p:attrNameLst>
                                          <p:attrName>fill.type</p:attrName>
                                        </p:attrNameLst>
                                      </p:cBhvr>
                                      <p:to>
                                        <p:strVal val="solid"/>
                                      </p:to>
                                    </p:set>
                                    <p:set>
                                      <p:cBhvr>
                                        <p:cTn id="39" dur="250" fill="hold"/>
                                        <p:tgtEl>
                                          <p:spTgt spid="22"/>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3" name="click.wav"/>
                                        </p:tgtEl>
                                      </p:cMediaNode>
                                    </p:audio>
                                  </p:subTnLst>
                                </p:cTn>
                              </p:par>
                              <p:par>
                                <p:cTn id="40" presetID="23" presetClass="entr" presetSubtype="32" fill="hold" nodeType="withEffect">
                                  <p:stCondLst>
                                    <p:cond delay="10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250" fill="hold"/>
                                        <p:tgtEl>
                                          <p:spTgt spid="26"/>
                                        </p:tgtEl>
                                        <p:attrNameLst>
                                          <p:attrName>ppt_w</p:attrName>
                                        </p:attrNameLst>
                                      </p:cBhvr>
                                      <p:tavLst>
                                        <p:tav tm="0">
                                          <p:val>
                                            <p:strVal val="4*#ppt_w"/>
                                          </p:val>
                                        </p:tav>
                                        <p:tav tm="100000">
                                          <p:val>
                                            <p:strVal val="#ppt_w"/>
                                          </p:val>
                                        </p:tav>
                                      </p:tavLst>
                                    </p:anim>
                                    <p:anim calcmode="lin" valueType="num">
                                      <p:cBhvr>
                                        <p:cTn id="43" dur="250" fill="hold"/>
                                        <p:tgtEl>
                                          <p:spTgt spid="2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4" name="Check mark.wav"/>
                                        </p:tgtEl>
                                      </p:cMediaNode>
                                    </p:audio>
                                  </p:subTnLst>
                                </p:cTn>
                              </p:par>
                              <p:par>
                                <p:cTn id="44" presetID="1" presetClass="emph" presetSubtype="2" fill="hold" nodeType="withEffect">
                                  <p:stCondLst>
                                    <p:cond delay="1000"/>
                                  </p:stCondLst>
                                  <p:childTnLst>
                                    <p:animClr clrSpc="rgb" dir="cw">
                                      <p:cBhvr>
                                        <p:cTn id="45" dur="250" fill="hold"/>
                                        <p:tgtEl>
                                          <p:spTgt spid="22"/>
                                        </p:tgtEl>
                                        <p:attrNameLst>
                                          <p:attrName>fillcolor</p:attrName>
                                        </p:attrNameLst>
                                      </p:cBhvr>
                                      <p:to>
                                        <a:srgbClr val="00B050"/>
                                      </p:to>
                                    </p:animClr>
                                    <p:set>
                                      <p:cBhvr>
                                        <p:cTn id="46" dur="250" fill="hold"/>
                                        <p:tgtEl>
                                          <p:spTgt spid="22"/>
                                        </p:tgtEl>
                                        <p:attrNameLst>
                                          <p:attrName>fill.type</p:attrName>
                                        </p:attrNameLst>
                                      </p:cBhvr>
                                      <p:to>
                                        <p:strVal val="solid"/>
                                      </p:to>
                                    </p:set>
                                    <p:set>
                                      <p:cBhvr>
                                        <p:cTn id="47" dur="25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seq concurrent="1" nextAc="seek">
              <p:cTn id="48" restart="whenNotActive" fill="hold" evtFilter="cancelBubble" nodeType="interactiveSeq">
                <p:stCondLst>
                  <p:cond evt="onClick" delay="0">
                    <p:tgtEl>
                      <p:spTgt spid="23"/>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50" fill="hold"/>
                                        <p:tgtEl>
                                          <p:spTgt spid="23"/>
                                        </p:tgtEl>
                                        <p:attrNameLst>
                                          <p:attrName>fillcolor</p:attrName>
                                        </p:attrNameLst>
                                      </p:cBhvr>
                                      <p:to>
                                        <a:srgbClr val="FFF2CC"/>
                                      </p:to>
                                    </p:animClr>
                                    <p:set>
                                      <p:cBhvr>
                                        <p:cTn id="53" dur="250" fill="hold"/>
                                        <p:tgtEl>
                                          <p:spTgt spid="23"/>
                                        </p:tgtEl>
                                        <p:attrNameLst>
                                          <p:attrName>fill.type</p:attrName>
                                        </p:attrNameLst>
                                      </p:cBhvr>
                                      <p:to>
                                        <p:strVal val="solid"/>
                                      </p:to>
                                    </p:set>
                                    <p:set>
                                      <p:cBhvr>
                                        <p:cTn id="54" dur="250" fill="hold"/>
                                        <p:tgtEl>
                                          <p:spTgt spid="23"/>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click.wav"/>
                                        </p:tgtEl>
                                      </p:cMediaNode>
                                    </p:audio>
                                  </p:subTnLst>
                                </p:cTn>
                              </p:par>
                              <p:par>
                                <p:cTn id="55" presetID="23" presetClass="entr" presetSubtype="32" fill="hold" nodeType="withEffect">
                                  <p:stCondLst>
                                    <p:cond delay="1000"/>
                                  </p:stCondLst>
                                  <p:childTnLst>
                                    <p:set>
                                      <p:cBhvr>
                                        <p:cTn id="56" dur="1" fill="hold">
                                          <p:stCondLst>
                                            <p:cond delay="0"/>
                                          </p:stCondLst>
                                        </p:cTn>
                                        <p:tgtEl>
                                          <p:spTgt spid="30"/>
                                        </p:tgtEl>
                                        <p:attrNameLst>
                                          <p:attrName>style.visibility</p:attrName>
                                        </p:attrNameLst>
                                      </p:cBhvr>
                                      <p:to>
                                        <p:strVal val="visible"/>
                                      </p:to>
                                    </p:set>
                                    <p:anim calcmode="lin" valueType="num">
                                      <p:cBhvr>
                                        <p:cTn id="57" dur="250" fill="hold"/>
                                        <p:tgtEl>
                                          <p:spTgt spid="30"/>
                                        </p:tgtEl>
                                        <p:attrNameLst>
                                          <p:attrName>ppt_w</p:attrName>
                                        </p:attrNameLst>
                                      </p:cBhvr>
                                      <p:tavLst>
                                        <p:tav tm="0">
                                          <p:val>
                                            <p:strVal val="4*#ppt_w"/>
                                          </p:val>
                                        </p:tav>
                                        <p:tav tm="100000">
                                          <p:val>
                                            <p:strVal val="#ppt_w"/>
                                          </p:val>
                                        </p:tav>
                                      </p:tavLst>
                                    </p:anim>
                                    <p:anim calcmode="lin" valueType="num">
                                      <p:cBhvr>
                                        <p:cTn id="58" dur="250" fill="hold"/>
                                        <p:tgtEl>
                                          <p:spTgt spid="3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Wrong Buzzer.wav"/>
                                        </p:tgtEl>
                                      </p:cMediaNode>
                                    </p:audio>
                                  </p:subTnLst>
                                </p:cTn>
                              </p:par>
                              <p:par>
                                <p:cTn id="59" presetID="1" presetClass="emph" presetSubtype="2" fill="hold" nodeType="withEffect">
                                  <p:stCondLst>
                                    <p:cond delay="1000"/>
                                  </p:stCondLst>
                                  <p:childTnLst>
                                    <p:animClr clrSpc="rgb" dir="cw">
                                      <p:cBhvr>
                                        <p:cTn id="60" dur="250" fill="hold"/>
                                        <p:tgtEl>
                                          <p:spTgt spid="23"/>
                                        </p:tgtEl>
                                        <p:attrNameLst>
                                          <p:attrName>fillcolor</p:attrName>
                                        </p:attrNameLst>
                                      </p:cBhvr>
                                      <p:to>
                                        <a:srgbClr val="FFFF00"/>
                                      </p:to>
                                    </p:animClr>
                                    <p:set>
                                      <p:cBhvr>
                                        <p:cTn id="61" dur="250" fill="hold"/>
                                        <p:tgtEl>
                                          <p:spTgt spid="23"/>
                                        </p:tgtEl>
                                        <p:attrNameLst>
                                          <p:attrName>fill.type</p:attrName>
                                        </p:attrNameLst>
                                      </p:cBhvr>
                                      <p:to>
                                        <p:strVal val="solid"/>
                                      </p:to>
                                    </p:set>
                                    <p:set>
                                      <p:cBhvr>
                                        <p:cTn id="62" dur="25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seq concurrent="1" nextAc="seek">
              <p:cTn id="63" restart="whenNotActive" fill="hold" evtFilter="cancelBubble" nodeType="interactiveSeq">
                <p:stCondLst>
                  <p:cond evt="onClick" delay="0">
                    <p:tgtEl>
                      <p:spTgt spid="24"/>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250" fill="hold"/>
                                        <p:tgtEl>
                                          <p:spTgt spid="24"/>
                                        </p:tgtEl>
                                        <p:attrNameLst>
                                          <p:attrName>fillcolor</p:attrName>
                                        </p:attrNameLst>
                                      </p:cBhvr>
                                      <p:to>
                                        <a:srgbClr val="FFF2CC"/>
                                      </p:to>
                                    </p:animClr>
                                    <p:set>
                                      <p:cBhvr>
                                        <p:cTn id="68" dur="250" fill="hold"/>
                                        <p:tgtEl>
                                          <p:spTgt spid="24"/>
                                        </p:tgtEl>
                                        <p:attrNameLst>
                                          <p:attrName>fill.type</p:attrName>
                                        </p:attrNameLst>
                                      </p:cBhvr>
                                      <p:to>
                                        <p:strVal val="solid"/>
                                      </p:to>
                                    </p:set>
                                    <p:set>
                                      <p:cBhvr>
                                        <p:cTn id="69" dur="250" fill="hold"/>
                                        <p:tgtEl>
                                          <p:spTgt spid="24"/>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3" name="click.wav"/>
                                        </p:tgtEl>
                                      </p:cMediaNode>
                                    </p:audio>
                                  </p:subTnLst>
                                </p:cTn>
                              </p:par>
                              <p:par>
                                <p:cTn id="70" presetID="23" presetClass="entr" presetSubtype="32" fill="hold" nodeType="withEffect">
                                  <p:stCondLst>
                                    <p:cond delay="1000"/>
                                  </p:stCondLst>
                                  <p:childTnLst>
                                    <p:set>
                                      <p:cBhvr>
                                        <p:cTn id="71" dur="1" fill="hold">
                                          <p:stCondLst>
                                            <p:cond delay="0"/>
                                          </p:stCondLst>
                                        </p:cTn>
                                        <p:tgtEl>
                                          <p:spTgt spid="28"/>
                                        </p:tgtEl>
                                        <p:attrNameLst>
                                          <p:attrName>style.visibility</p:attrName>
                                        </p:attrNameLst>
                                      </p:cBhvr>
                                      <p:to>
                                        <p:strVal val="visible"/>
                                      </p:to>
                                    </p:set>
                                    <p:anim calcmode="lin" valueType="num">
                                      <p:cBhvr>
                                        <p:cTn id="72" dur="250" fill="hold"/>
                                        <p:tgtEl>
                                          <p:spTgt spid="28"/>
                                        </p:tgtEl>
                                        <p:attrNameLst>
                                          <p:attrName>ppt_w</p:attrName>
                                        </p:attrNameLst>
                                      </p:cBhvr>
                                      <p:tavLst>
                                        <p:tav tm="0">
                                          <p:val>
                                            <p:strVal val="4*#ppt_w"/>
                                          </p:val>
                                        </p:tav>
                                        <p:tav tm="100000">
                                          <p:val>
                                            <p:strVal val="#ppt_w"/>
                                          </p:val>
                                        </p:tav>
                                      </p:tavLst>
                                    </p:anim>
                                    <p:anim calcmode="lin" valueType="num">
                                      <p:cBhvr>
                                        <p:cTn id="73" dur="250" fill="hold"/>
                                        <p:tgtEl>
                                          <p:spTgt spid="2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Wrong Buzzer.wav"/>
                                        </p:tgtEl>
                                      </p:cMediaNode>
                                    </p:audio>
                                  </p:subTnLst>
                                </p:cTn>
                              </p:par>
                              <p:par>
                                <p:cTn id="74" presetID="1" presetClass="emph" presetSubtype="2" fill="hold" nodeType="withEffect">
                                  <p:stCondLst>
                                    <p:cond delay="1000"/>
                                  </p:stCondLst>
                                  <p:childTnLst>
                                    <p:animClr clrSpc="rgb" dir="cw">
                                      <p:cBhvr>
                                        <p:cTn id="75" dur="250" fill="hold"/>
                                        <p:tgtEl>
                                          <p:spTgt spid="24"/>
                                        </p:tgtEl>
                                        <p:attrNameLst>
                                          <p:attrName>fillcolor</p:attrName>
                                        </p:attrNameLst>
                                      </p:cBhvr>
                                      <p:to>
                                        <a:srgbClr val="FFFF00"/>
                                      </p:to>
                                    </p:animClr>
                                    <p:set>
                                      <p:cBhvr>
                                        <p:cTn id="76" dur="250" fill="hold"/>
                                        <p:tgtEl>
                                          <p:spTgt spid="24"/>
                                        </p:tgtEl>
                                        <p:attrNameLst>
                                          <p:attrName>fill.type</p:attrName>
                                        </p:attrNameLst>
                                      </p:cBhvr>
                                      <p:to>
                                        <p:strVal val="solid"/>
                                      </p:to>
                                    </p:set>
                                    <p:set>
                                      <p:cBhvr>
                                        <p:cTn id="77" dur="25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78" restart="whenNotActive" fill="hold" evtFilter="cancelBubble" nodeType="interactiveSeq">
                <p:stCondLst>
                  <p:cond evt="onClick" delay="0">
                    <p:tgtEl>
                      <p:spTgt spid="25"/>
                    </p:tgtEl>
                  </p:cond>
                </p:stCondLst>
                <p:endSync evt="end" delay="0">
                  <p:rtn val="all"/>
                </p:endSync>
                <p:childTnLst>
                  <p:par>
                    <p:cTn id="79" fill="hold">
                      <p:stCondLst>
                        <p:cond delay="0"/>
                      </p:stCondLst>
                      <p:childTnLst>
                        <p:par>
                          <p:cTn id="80" fill="hold">
                            <p:stCondLst>
                              <p:cond delay="0"/>
                            </p:stCondLst>
                            <p:childTnLst>
                              <p:par>
                                <p:cTn id="81" presetID="1" presetClass="emph" presetSubtype="2" fill="hold" nodeType="clickEffect">
                                  <p:stCondLst>
                                    <p:cond delay="0"/>
                                  </p:stCondLst>
                                  <p:childTnLst>
                                    <p:animClr clrSpc="rgb" dir="cw">
                                      <p:cBhvr>
                                        <p:cTn id="82" dur="250" fill="hold"/>
                                        <p:tgtEl>
                                          <p:spTgt spid="25"/>
                                        </p:tgtEl>
                                        <p:attrNameLst>
                                          <p:attrName>fillcolor</p:attrName>
                                        </p:attrNameLst>
                                      </p:cBhvr>
                                      <p:to>
                                        <a:srgbClr val="FFF2CC"/>
                                      </p:to>
                                    </p:animClr>
                                    <p:set>
                                      <p:cBhvr>
                                        <p:cTn id="83" dur="250" fill="hold"/>
                                        <p:tgtEl>
                                          <p:spTgt spid="25"/>
                                        </p:tgtEl>
                                        <p:attrNameLst>
                                          <p:attrName>fill.type</p:attrName>
                                        </p:attrNameLst>
                                      </p:cBhvr>
                                      <p:to>
                                        <p:strVal val="solid"/>
                                      </p:to>
                                    </p:set>
                                    <p:set>
                                      <p:cBhvr>
                                        <p:cTn id="84" dur="250" fill="hold"/>
                                        <p:tgtEl>
                                          <p:spTgt spid="25"/>
                                        </p:tgtEl>
                                        <p:attrNameLst>
                                          <p:attrName>fill.on</p:attrName>
                                        </p:attrNameLst>
                                      </p:cBhvr>
                                      <p:to>
                                        <p:strVal val="true"/>
                                      </p:to>
                                    </p:set>
                                  </p:childTnLst>
                                  <p:subTnLst>
                                    <p:audio>
                                      <p:cMediaNode>
                                        <p:cTn display="0" masterRel="sameClick">
                                          <p:stCondLst>
                                            <p:cond evt="begin" delay="0">
                                              <p:tn val="81"/>
                                            </p:cond>
                                          </p:stCondLst>
                                          <p:endCondLst>
                                            <p:cond evt="onStopAudio" delay="0">
                                              <p:tgtEl>
                                                <p:sldTgt/>
                                              </p:tgtEl>
                                            </p:cond>
                                          </p:endCondLst>
                                        </p:cTn>
                                        <p:tgtEl>
                                          <p:sndTgt r:embed="rId3" name="click.wav"/>
                                        </p:tgtEl>
                                      </p:cMediaNode>
                                    </p:audio>
                                  </p:subTnLst>
                                </p:cTn>
                              </p:par>
                              <p:par>
                                <p:cTn id="85" presetID="23" presetClass="entr" presetSubtype="32" fill="hold" nodeType="withEffect">
                                  <p:stCondLst>
                                    <p:cond delay="1000"/>
                                  </p:stCondLst>
                                  <p:childTnLst>
                                    <p:set>
                                      <p:cBhvr>
                                        <p:cTn id="86" dur="1" fill="hold">
                                          <p:stCondLst>
                                            <p:cond delay="0"/>
                                          </p:stCondLst>
                                        </p:cTn>
                                        <p:tgtEl>
                                          <p:spTgt spid="29"/>
                                        </p:tgtEl>
                                        <p:attrNameLst>
                                          <p:attrName>style.visibility</p:attrName>
                                        </p:attrNameLst>
                                      </p:cBhvr>
                                      <p:to>
                                        <p:strVal val="visible"/>
                                      </p:to>
                                    </p:set>
                                    <p:anim calcmode="lin" valueType="num">
                                      <p:cBhvr>
                                        <p:cTn id="87" dur="250" fill="hold"/>
                                        <p:tgtEl>
                                          <p:spTgt spid="29"/>
                                        </p:tgtEl>
                                        <p:attrNameLst>
                                          <p:attrName>ppt_w</p:attrName>
                                        </p:attrNameLst>
                                      </p:cBhvr>
                                      <p:tavLst>
                                        <p:tav tm="0">
                                          <p:val>
                                            <p:strVal val="4*#ppt_w"/>
                                          </p:val>
                                        </p:tav>
                                        <p:tav tm="100000">
                                          <p:val>
                                            <p:strVal val="#ppt_w"/>
                                          </p:val>
                                        </p:tav>
                                      </p:tavLst>
                                    </p:anim>
                                    <p:anim calcmode="lin" valueType="num">
                                      <p:cBhvr>
                                        <p:cTn id="88" dur="250" fill="hold"/>
                                        <p:tgtEl>
                                          <p:spTgt spid="2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5" name="Wrong Buzzer.wav"/>
                                        </p:tgtEl>
                                      </p:cMediaNode>
                                    </p:audio>
                                  </p:subTnLst>
                                </p:cTn>
                              </p:par>
                              <p:par>
                                <p:cTn id="89" presetID="1" presetClass="emph" presetSubtype="2" fill="hold" nodeType="withEffect">
                                  <p:stCondLst>
                                    <p:cond delay="1000"/>
                                  </p:stCondLst>
                                  <p:childTnLst>
                                    <p:animClr clrSpc="rgb" dir="cw">
                                      <p:cBhvr>
                                        <p:cTn id="90" dur="250" fill="hold"/>
                                        <p:tgtEl>
                                          <p:spTgt spid="25"/>
                                        </p:tgtEl>
                                        <p:attrNameLst>
                                          <p:attrName>fillcolor</p:attrName>
                                        </p:attrNameLst>
                                      </p:cBhvr>
                                      <p:to>
                                        <a:srgbClr val="FFFF00"/>
                                      </p:to>
                                    </p:animClr>
                                    <p:set>
                                      <p:cBhvr>
                                        <p:cTn id="91" dur="250" fill="hold"/>
                                        <p:tgtEl>
                                          <p:spTgt spid="25"/>
                                        </p:tgtEl>
                                        <p:attrNameLst>
                                          <p:attrName>fill.type</p:attrName>
                                        </p:attrNameLst>
                                      </p:cBhvr>
                                      <p:to>
                                        <p:strVal val="solid"/>
                                      </p:to>
                                    </p:set>
                                    <p:set>
                                      <p:cBhvr>
                                        <p:cTn id="92" dur="25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childTnLst>
        </p:cTn>
      </p:par>
    </p:tnLst>
    <p:bldLst>
      <p:bldP spid="22" grpId="0" animBg="1"/>
      <p:bldP spid="23" grpId="0" animBg="1"/>
      <p:bldP spid="24" grpId="0" animBg="1"/>
      <p:bldP spid="25" grpId="0" animBg="1"/>
      <p:bldP spid="31" grpId="0" animBg="1"/>
      <p:bldP spid="3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HT\Desktop\Untitled-3.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455" y="-412683"/>
            <a:ext cx="1973814" cy="226308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192;p45">
            <a:extLst>
              <a:ext uri="{FF2B5EF4-FFF2-40B4-BE49-F238E27FC236}">
                <a16:creationId xmlns:a16="http://schemas.microsoft.com/office/drawing/2014/main" id="{80F7570B-E85B-27A9-0E77-EF577E29EA49}"/>
              </a:ext>
            </a:extLst>
          </p:cNvPr>
          <p:cNvSpPr/>
          <p:nvPr/>
        </p:nvSpPr>
        <p:spPr>
          <a:xfrm rot="16200000">
            <a:off x="4431595" y="-2448021"/>
            <a:ext cx="1428513" cy="6881754"/>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5" name="TextBox 4">
            <a:extLst>
              <a:ext uri="{FF2B5EF4-FFF2-40B4-BE49-F238E27FC236}">
                <a16:creationId xmlns:a16="http://schemas.microsoft.com/office/drawing/2014/main" id="{E11BB605-43E7-EBDC-3CA3-5ADAA1C8F415}"/>
              </a:ext>
            </a:extLst>
          </p:cNvPr>
          <p:cNvSpPr txBox="1"/>
          <p:nvPr/>
        </p:nvSpPr>
        <p:spPr>
          <a:xfrm>
            <a:off x="1849247" y="481054"/>
            <a:ext cx="6210300" cy="1077218"/>
          </a:xfrm>
          <a:prstGeom prst="rect">
            <a:avLst/>
          </a:prstGeom>
          <a:noFill/>
        </p:spPr>
        <p:txBody>
          <a:bodyPr wrap="square">
            <a:spAutoFit/>
          </a:bodyPr>
          <a:lstStyle/>
          <a:p>
            <a:pPr algn="ctr">
              <a:spcAft>
                <a:spcPts val="1000"/>
              </a:spcAft>
            </a:pP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2</a:t>
            </a:r>
            <a:r>
              <a:rPr lang="en-US" sz="3200"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Phương</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thức</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biểu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đạt</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chính</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của</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văn</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bản</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là</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gì</a:t>
            </a:r>
            <a:r>
              <a:rPr lang="en-US" sz="3200" b="1" i="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a:t>
            </a:r>
            <a:endParaRPr lang="en-US" sz="24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72E99F3D-6D84-6E10-062E-EE9959FAAF6E}"/>
              </a:ext>
            </a:extLst>
          </p:cNvPr>
          <p:cNvSpPr/>
          <p:nvPr/>
        </p:nvSpPr>
        <p:spPr>
          <a:xfrm>
            <a:off x="641074" y="2418345"/>
            <a:ext cx="3729528" cy="873268"/>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A.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Thuyết</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minh</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4" name="Rectangle 13">
            <a:extLst>
              <a:ext uri="{FF2B5EF4-FFF2-40B4-BE49-F238E27FC236}">
                <a16:creationId xmlns:a16="http://schemas.microsoft.com/office/drawing/2014/main" id="{4D265780-2C73-5BF3-561E-7C83BBD4BA63}"/>
              </a:ext>
            </a:extLst>
          </p:cNvPr>
          <p:cNvSpPr/>
          <p:nvPr/>
        </p:nvSpPr>
        <p:spPr>
          <a:xfrm>
            <a:off x="4773400" y="2402670"/>
            <a:ext cx="3680099" cy="888943"/>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Tự</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sự</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5" name="Rectangle 14">
            <a:extLst>
              <a:ext uri="{FF2B5EF4-FFF2-40B4-BE49-F238E27FC236}">
                <a16:creationId xmlns:a16="http://schemas.microsoft.com/office/drawing/2014/main" id="{3BCB6462-6D64-D37C-35CD-C640B43C8AA4}"/>
              </a:ext>
            </a:extLst>
          </p:cNvPr>
          <p:cNvSpPr/>
          <p:nvPr/>
        </p:nvSpPr>
        <p:spPr>
          <a:xfrm>
            <a:off x="690503" y="3679764"/>
            <a:ext cx="3680099" cy="888943"/>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Miêu</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tả</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6" name="Rectangle 15">
            <a:extLst>
              <a:ext uri="{FF2B5EF4-FFF2-40B4-BE49-F238E27FC236}">
                <a16:creationId xmlns:a16="http://schemas.microsoft.com/office/drawing/2014/main" id="{9FA1FF5B-127F-CFB6-477C-8DB51C396238}"/>
              </a:ext>
            </a:extLst>
          </p:cNvPr>
          <p:cNvSpPr/>
          <p:nvPr/>
        </p:nvSpPr>
        <p:spPr>
          <a:xfrm>
            <a:off x="4773400" y="3679763"/>
            <a:ext cx="3680099" cy="888943"/>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D.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Biểu</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cảm</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pic>
        <p:nvPicPr>
          <p:cNvPr id="17" name="Picture 16">
            <a:extLst>
              <a:ext uri="{FF2B5EF4-FFF2-40B4-BE49-F238E27FC236}">
                <a16:creationId xmlns:a16="http://schemas.microsoft.com/office/drawing/2014/main" id="{613C958A-D95B-FCDB-8622-59B1987185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5563" y="2550643"/>
            <a:ext cx="604292" cy="531044"/>
          </a:xfrm>
          <a:prstGeom prst="rect">
            <a:avLst/>
          </a:prstGeom>
        </p:spPr>
      </p:pic>
      <p:pic>
        <p:nvPicPr>
          <p:cNvPr id="20" name="Picture 19">
            <a:extLst>
              <a:ext uri="{FF2B5EF4-FFF2-40B4-BE49-F238E27FC236}">
                <a16:creationId xmlns:a16="http://schemas.microsoft.com/office/drawing/2014/main" id="{6F025330-6E14-70DE-E480-16D36DB97A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1315" y="3869555"/>
            <a:ext cx="549303" cy="482721"/>
          </a:xfrm>
          <a:prstGeom prst="rect">
            <a:avLst/>
          </a:prstGeom>
        </p:spPr>
      </p:pic>
      <p:pic>
        <p:nvPicPr>
          <p:cNvPr id="21" name="Picture 20">
            <a:extLst>
              <a:ext uri="{FF2B5EF4-FFF2-40B4-BE49-F238E27FC236}">
                <a16:creationId xmlns:a16="http://schemas.microsoft.com/office/drawing/2014/main" id="{10847D24-C8BF-E429-1C6D-68B6A4317A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22630" y="3851835"/>
            <a:ext cx="603557" cy="482845"/>
          </a:xfrm>
          <a:prstGeom prst="rect">
            <a:avLst/>
          </a:prstGeom>
        </p:spPr>
      </p:pic>
      <p:pic>
        <p:nvPicPr>
          <p:cNvPr id="22" name="Picture 21">
            <a:extLst>
              <a:ext uri="{FF2B5EF4-FFF2-40B4-BE49-F238E27FC236}">
                <a16:creationId xmlns:a16="http://schemas.microsoft.com/office/drawing/2014/main" id="{B0F26E68-4019-4E02-7DBB-6BBCA7FB93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9687" y="2623638"/>
            <a:ext cx="549444" cy="482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42" presetClass="entr" presetSubtype="0" fill="hold" grpId="0" nodeType="with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1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20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anim calcmode="lin" valueType="num">
                                      <p:cBhvr>
                                        <p:cTn id="29" dur="500" fill="hold"/>
                                        <p:tgtEl>
                                          <p:spTgt spid="16"/>
                                        </p:tgtEl>
                                        <p:attrNameLst>
                                          <p:attrName>ppt_x</p:attrName>
                                        </p:attrNameLst>
                                      </p:cBhvr>
                                      <p:tavLst>
                                        <p:tav tm="0">
                                          <p:val>
                                            <p:strVal val="#ppt_x"/>
                                          </p:val>
                                        </p:tav>
                                        <p:tav tm="100000">
                                          <p:val>
                                            <p:strVal val="#ppt_x"/>
                                          </p:val>
                                        </p:tav>
                                      </p:tavLst>
                                    </p:anim>
                                    <p:anim calcmode="lin" valueType="num">
                                      <p:cBhvr>
                                        <p:cTn id="3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50" fill="hold"/>
                                        <p:tgtEl>
                                          <p:spTgt spid="8"/>
                                        </p:tgtEl>
                                        <p:attrNameLst>
                                          <p:attrName>fillcolor</p:attrName>
                                        </p:attrNameLst>
                                      </p:cBhvr>
                                      <p:to>
                                        <a:srgbClr val="FFF2CC"/>
                                      </p:to>
                                    </p:animClr>
                                    <p:set>
                                      <p:cBhvr>
                                        <p:cTn id="36" dur="250" fill="hold"/>
                                        <p:tgtEl>
                                          <p:spTgt spid="8"/>
                                        </p:tgtEl>
                                        <p:attrNameLst>
                                          <p:attrName>fill.type</p:attrName>
                                        </p:attrNameLst>
                                      </p:cBhvr>
                                      <p:to>
                                        <p:strVal val="solid"/>
                                      </p:to>
                                    </p:set>
                                    <p:set>
                                      <p:cBhvr>
                                        <p:cTn id="37" dur="250" fill="hold"/>
                                        <p:tgtEl>
                                          <p:spTgt spid="8"/>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par>
                                <p:cTn id="38" presetID="23" presetClass="entr" presetSubtype="32" fill="hold" nodeType="withEffect">
                                  <p:stCondLst>
                                    <p:cond delay="1000"/>
                                  </p:stCondLst>
                                  <p:childTnLst>
                                    <p:set>
                                      <p:cBhvr>
                                        <p:cTn id="39" dur="1" fill="hold">
                                          <p:stCondLst>
                                            <p:cond delay="0"/>
                                          </p:stCondLst>
                                        </p:cTn>
                                        <p:tgtEl>
                                          <p:spTgt spid="17"/>
                                        </p:tgtEl>
                                        <p:attrNameLst>
                                          <p:attrName>style.visibility</p:attrName>
                                        </p:attrNameLst>
                                      </p:cBhvr>
                                      <p:to>
                                        <p:strVal val="visible"/>
                                      </p:to>
                                    </p:set>
                                    <p:anim calcmode="lin" valueType="num">
                                      <p:cBhvr>
                                        <p:cTn id="40" dur="250" fill="hold"/>
                                        <p:tgtEl>
                                          <p:spTgt spid="17"/>
                                        </p:tgtEl>
                                        <p:attrNameLst>
                                          <p:attrName>ppt_w</p:attrName>
                                        </p:attrNameLst>
                                      </p:cBhvr>
                                      <p:tavLst>
                                        <p:tav tm="0">
                                          <p:val>
                                            <p:strVal val="4*#ppt_w"/>
                                          </p:val>
                                        </p:tav>
                                        <p:tav tm="100000">
                                          <p:val>
                                            <p:strVal val="#ppt_w"/>
                                          </p:val>
                                        </p:tav>
                                      </p:tavLst>
                                    </p:anim>
                                    <p:anim calcmode="lin" valueType="num">
                                      <p:cBhvr>
                                        <p:cTn id="41"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4" name="Wrong Buzzer.wav"/>
                                        </p:tgtEl>
                                      </p:cMediaNode>
                                    </p:audio>
                                  </p:subTnLst>
                                </p:cTn>
                              </p:par>
                              <p:par>
                                <p:cTn id="42" presetID="1" presetClass="emph" presetSubtype="2" fill="hold" nodeType="withEffect">
                                  <p:stCondLst>
                                    <p:cond delay="1000"/>
                                  </p:stCondLst>
                                  <p:childTnLst>
                                    <p:animClr clrSpc="rgb" dir="cw">
                                      <p:cBhvr>
                                        <p:cTn id="43" dur="250" fill="hold"/>
                                        <p:tgtEl>
                                          <p:spTgt spid="8"/>
                                        </p:tgtEl>
                                        <p:attrNameLst>
                                          <p:attrName>fillcolor</p:attrName>
                                        </p:attrNameLst>
                                      </p:cBhvr>
                                      <p:to>
                                        <a:srgbClr val="FFFF00"/>
                                      </p:to>
                                    </p:animClr>
                                    <p:set>
                                      <p:cBhvr>
                                        <p:cTn id="44" dur="250" fill="hold"/>
                                        <p:tgtEl>
                                          <p:spTgt spid="8"/>
                                        </p:tgtEl>
                                        <p:attrNameLst>
                                          <p:attrName>fill.type</p:attrName>
                                        </p:attrNameLst>
                                      </p:cBhvr>
                                      <p:to>
                                        <p:strVal val="solid"/>
                                      </p:to>
                                    </p:set>
                                    <p:set>
                                      <p:cBhvr>
                                        <p:cTn id="45"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14"/>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50" fill="hold"/>
                                        <p:tgtEl>
                                          <p:spTgt spid="14"/>
                                        </p:tgtEl>
                                        <p:attrNameLst>
                                          <p:attrName>fillcolor</p:attrName>
                                        </p:attrNameLst>
                                      </p:cBhvr>
                                      <p:to>
                                        <a:srgbClr val="FFF2CC"/>
                                      </p:to>
                                    </p:animClr>
                                    <p:set>
                                      <p:cBhvr>
                                        <p:cTn id="51" dur="250" fill="hold"/>
                                        <p:tgtEl>
                                          <p:spTgt spid="14"/>
                                        </p:tgtEl>
                                        <p:attrNameLst>
                                          <p:attrName>fill.type</p:attrName>
                                        </p:attrNameLst>
                                      </p:cBhvr>
                                      <p:to>
                                        <p:strVal val="solid"/>
                                      </p:to>
                                    </p:set>
                                    <p:set>
                                      <p:cBhvr>
                                        <p:cTn id="52" dur="250" fill="hold"/>
                                        <p:tgtEl>
                                          <p:spTgt spid="14"/>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par>
                                <p:cTn id="53" presetID="23" presetClass="entr" presetSubtype="32" fill="hold" nodeType="withEffect">
                                  <p:stCondLst>
                                    <p:cond delay="1000"/>
                                  </p:stCondLst>
                                  <p:childTnLst>
                                    <p:set>
                                      <p:cBhvr>
                                        <p:cTn id="54" dur="1" fill="hold">
                                          <p:stCondLst>
                                            <p:cond delay="0"/>
                                          </p:stCondLst>
                                        </p:cTn>
                                        <p:tgtEl>
                                          <p:spTgt spid="22"/>
                                        </p:tgtEl>
                                        <p:attrNameLst>
                                          <p:attrName>style.visibility</p:attrName>
                                        </p:attrNameLst>
                                      </p:cBhvr>
                                      <p:to>
                                        <p:strVal val="visible"/>
                                      </p:to>
                                    </p:set>
                                    <p:anim calcmode="lin" valueType="num">
                                      <p:cBhvr>
                                        <p:cTn id="55" dur="250" fill="hold"/>
                                        <p:tgtEl>
                                          <p:spTgt spid="22"/>
                                        </p:tgtEl>
                                        <p:attrNameLst>
                                          <p:attrName>ppt_w</p:attrName>
                                        </p:attrNameLst>
                                      </p:cBhvr>
                                      <p:tavLst>
                                        <p:tav tm="0">
                                          <p:val>
                                            <p:strVal val="4*#ppt_w"/>
                                          </p:val>
                                        </p:tav>
                                        <p:tav tm="100000">
                                          <p:val>
                                            <p:strVal val="#ppt_w"/>
                                          </p:val>
                                        </p:tav>
                                      </p:tavLst>
                                    </p:anim>
                                    <p:anim calcmode="lin" valueType="num">
                                      <p:cBhvr>
                                        <p:cTn id="56"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4" name="Wrong Buzzer.wav"/>
                                        </p:tgtEl>
                                      </p:cMediaNode>
                                    </p:audio>
                                  </p:subTnLst>
                                </p:cTn>
                              </p:par>
                              <p:par>
                                <p:cTn id="57" presetID="1" presetClass="emph" presetSubtype="2" fill="hold" nodeType="withEffect">
                                  <p:stCondLst>
                                    <p:cond delay="1000"/>
                                  </p:stCondLst>
                                  <p:childTnLst>
                                    <p:animClr clrSpc="rgb" dir="cw">
                                      <p:cBhvr>
                                        <p:cTn id="58" dur="250" fill="hold"/>
                                        <p:tgtEl>
                                          <p:spTgt spid="14"/>
                                        </p:tgtEl>
                                        <p:attrNameLst>
                                          <p:attrName>fillcolor</p:attrName>
                                        </p:attrNameLst>
                                      </p:cBhvr>
                                      <p:to>
                                        <a:srgbClr val="FFFF00"/>
                                      </p:to>
                                    </p:animClr>
                                    <p:set>
                                      <p:cBhvr>
                                        <p:cTn id="59" dur="250" fill="hold"/>
                                        <p:tgtEl>
                                          <p:spTgt spid="14"/>
                                        </p:tgtEl>
                                        <p:attrNameLst>
                                          <p:attrName>fill.type</p:attrName>
                                        </p:attrNameLst>
                                      </p:cBhvr>
                                      <p:to>
                                        <p:strVal val="solid"/>
                                      </p:to>
                                    </p:set>
                                    <p:set>
                                      <p:cBhvr>
                                        <p:cTn id="60"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50" fill="hold"/>
                                        <p:tgtEl>
                                          <p:spTgt spid="15"/>
                                        </p:tgtEl>
                                        <p:attrNameLst>
                                          <p:attrName>fillcolor</p:attrName>
                                        </p:attrNameLst>
                                      </p:cBhvr>
                                      <p:to>
                                        <a:srgbClr val="FFF2CC"/>
                                      </p:to>
                                    </p:animClr>
                                    <p:set>
                                      <p:cBhvr>
                                        <p:cTn id="66" dur="250" fill="hold"/>
                                        <p:tgtEl>
                                          <p:spTgt spid="15"/>
                                        </p:tgtEl>
                                        <p:attrNameLst>
                                          <p:attrName>fill.type</p:attrName>
                                        </p:attrNameLst>
                                      </p:cBhvr>
                                      <p:to>
                                        <p:strVal val="solid"/>
                                      </p:to>
                                    </p:set>
                                    <p:set>
                                      <p:cBhvr>
                                        <p:cTn id="67" dur="250" fill="hold"/>
                                        <p:tgtEl>
                                          <p:spTgt spid="15"/>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3" name="click.wav"/>
                                        </p:tgtEl>
                                      </p:cMediaNode>
                                    </p:audio>
                                  </p:subTnLst>
                                </p:cTn>
                              </p:par>
                              <p:par>
                                <p:cTn id="68" presetID="23" presetClass="entr" presetSubtype="32" fill="hold" nodeType="withEffect">
                                  <p:stCondLst>
                                    <p:cond delay="1000"/>
                                  </p:stCondLst>
                                  <p:childTnLst>
                                    <p:set>
                                      <p:cBhvr>
                                        <p:cTn id="69" dur="1" fill="hold">
                                          <p:stCondLst>
                                            <p:cond delay="0"/>
                                          </p:stCondLst>
                                        </p:cTn>
                                        <p:tgtEl>
                                          <p:spTgt spid="20"/>
                                        </p:tgtEl>
                                        <p:attrNameLst>
                                          <p:attrName>style.visibility</p:attrName>
                                        </p:attrNameLst>
                                      </p:cBhvr>
                                      <p:to>
                                        <p:strVal val="visible"/>
                                      </p:to>
                                    </p:set>
                                    <p:anim calcmode="lin" valueType="num">
                                      <p:cBhvr>
                                        <p:cTn id="70" dur="250" fill="hold"/>
                                        <p:tgtEl>
                                          <p:spTgt spid="20"/>
                                        </p:tgtEl>
                                        <p:attrNameLst>
                                          <p:attrName>ppt_w</p:attrName>
                                        </p:attrNameLst>
                                      </p:cBhvr>
                                      <p:tavLst>
                                        <p:tav tm="0">
                                          <p:val>
                                            <p:strVal val="4*#ppt_w"/>
                                          </p:val>
                                        </p:tav>
                                        <p:tav tm="100000">
                                          <p:val>
                                            <p:strVal val="#ppt_w"/>
                                          </p:val>
                                        </p:tav>
                                      </p:tavLst>
                                    </p:anim>
                                    <p:anim calcmode="lin" valueType="num">
                                      <p:cBhvr>
                                        <p:cTn id="71"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8"/>
                                            </p:cond>
                                          </p:stCondLst>
                                          <p:endCondLst>
                                            <p:cond evt="onStopAudio" delay="0">
                                              <p:tgtEl>
                                                <p:sldTgt/>
                                              </p:tgtEl>
                                            </p:cond>
                                          </p:endCondLst>
                                        </p:cTn>
                                        <p:tgtEl>
                                          <p:sndTgt r:embed="rId4" name="Wrong Buzzer.wav"/>
                                        </p:tgtEl>
                                      </p:cMediaNode>
                                    </p:audio>
                                  </p:subTnLst>
                                </p:cTn>
                              </p:par>
                              <p:par>
                                <p:cTn id="72" presetID="1" presetClass="emph" presetSubtype="2" fill="hold" nodeType="withEffect">
                                  <p:stCondLst>
                                    <p:cond delay="1000"/>
                                  </p:stCondLst>
                                  <p:childTnLst>
                                    <p:animClr clrSpc="rgb" dir="cw">
                                      <p:cBhvr>
                                        <p:cTn id="73" dur="250" fill="hold"/>
                                        <p:tgtEl>
                                          <p:spTgt spid="15"/>
                                        </p:tgtEl>
                                        <p:attrNameLst>
                                          <p:attrName>fillcolor</p:attrName>
                                        </p:attrNameLst>
                                      </p:cBhvr>
                                      <p:to>
                                        <a:srgbClr val="FFFF00"/>
                                      </p:to>
                                    </p:animClr>
                                    <p:set>
                                      <p:cBhvr>
                                        <p:cTn id="74" dur="250" fill="hold"/>
                                        <p:tgtEl>
                                          <p:spTgt spid="15"/>
                                        </p:tgtEl>
                                        <p:attrNameLst>
                                          <p:attrName>fill.type</p:attrName>
                                        </p:attrNameLst>
                                      </p:cBhvr>
                                      <p:to>
                                        <p:strVal val="solid"/>
                                      </p:to>
                                    </p:set>
                                    <p:set>
                                      <p:cBhvr>
                                        <p:cTn id="75"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76" restart="whenNotActive" fill="hold" evtFilter="cancelBubble" nodeType="interactiveSeq">
                <p:stCondLst>
                  <p:cond evt="onClick" delay="0">
                    <p:tgtEl>
                      <p:spTgt spid="16"/>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16"/>
                                        </p:tgtEl>
                                        <p:attrNameLst>
                                          <p:attrName>fillcolor</p:attrName>
                                        </p:attrNameLst>
                                      </p:cBhvr>
                                      <p:to>
                                        <a:srgbClr val="FFF2CC"/>
                                      </p:to>
                                    </p:animClr>
                                    <p:set>
                                      <p:cBhvr>
                                        <p:cTn id="81" dur="250" fill="hold"/>
                                        <p:tgtEl>
                                          <p:spTgt spid="16"/>
                                        </p:tgtEl>
                                        <p:attrNameLst>
                                          <p:attrName>fill.type</p:attrName>
                                        </p:attrNameLst>
                                      </p:cBhvr>
                                      <p:to>
                                        <p:strVal val="solid"/>
                                      </p:to>
                                    </p:set>
                                    <p:set>
                                      <p:cBhvr>
                                        <p:cTn id="82" dur="250" fill="hold"/>
                                        <p:tgtEl>
                                          <p:spTgt spid="16"/>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21"/>
                                        </p:tgtEl>
                                        <p:attrNameLst>
                                          <p:attrName>style.visibility</p:attrName>
                                        </p:attrNameLst>
                                      </p:cBhvr>
                                      <p:to>
                                        <p:strVal val="visible"/>
                                      </p:to>
                                    </p:set>
                                    <p:anim calcmode="lin" valueType="num">
                                      <p:cBhvr>
                                        <p:cTn id="85" dur="250" fill="hold"/>
                                        <p:tgtEl>
                                          <p:spTgt spid="21"/>
                                        </p:tgtEl>
                                        <p:attrNameLst>
                                          <p:attrName>ppt_w</p:attrName>
                                        </p:attrNameLst>
                                      </p:cBhvr>
                                      <p:tavLst>
                                        <p:tav tm="0">
                                          <p:val>
                                            <p:strVal val="4*#ppt_w"/>
                                          </p:val>
                                        </p:tav>
                                        <p:tav tm="100000">
                                          <p:val>
                                            <p:strVal val="#ppt_w"/>
                                          </p:val>
                                        </p:tav>
                                      </p:tavLst>
                                    </p:anim>
                                    <p:anim calcmode="lin" valueType="num">
                                      <p:cBhvr>
                                        <p:cTn id="86"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5" name="Check mark.wav"/>
                                        </p:tgtEl>
                                      </p:cMediaNode>
                                    </p:audio>
                                  </p:subTnLst>
                                </p:cTn>
                              </p:par>
                              <p:par>
                                <p:cTn id="87" presetID="1" presetClass="emph" presetSubtype="2" fill="hold" nodeType="withEffect">
                                  <p:stCondLst>
                                    <p:cond delay="1000"/>
                                  </p:stCondLst>
                                  <p:childTnLst>
                                    <p:animClr clrSpc="rgb" dir="cw">
                                      <p:cBhvr>
                                        <p:cTn id="88" dur="250" fill="hold"/>
                                        <p:tgtEl>
                                          <p:spTgt spid="16"/>
                                        </p:tgtEl>
                                        <p:attrNameLst>
                                          <p:attrName>fillcolor</p:attrName>
                                        </p:attrNameLst>
                                      </p:cBhvr>
                                      <p:to>
                                        <a:srgbClr val="00B050"/>
                                      </p:to>
                                    </p:animClr>
                                    <p:set>
                                      <p:cBhvr>
                                        <p:cTn id="89" dur="250" fill="hold"/>
                                        <p:tgtEl>
                                          <p:spTgt spid="16"/>
                                        </p:tgtEl>
                                        <p:attrNameLst>
                                          <p:attrName>fill.type</p:attrName>
                                        </p:attrNameLst>
                                      </p:cBhvr>
                                      <p:to>
                                        <p:strVal val="solid"/>
                                      </p:to>
                                    </p:set>
                                    <p:set>
                                      <p:cBhvr>
                                        <p:cTn id="90"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4" grpId="0" animBg="1"/>
      <p:bldP spid="5" grpId="0"/>
      <p:bldP spid="8" grpId="0" animBg="1"/>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41"/>
          <p:cNvPicPr preferRelativeResize="0"/>
          <p:nvPr/>
        </p:nvPicPr>
        <p:blipFill rotWithShape="1">
          <a:blip r:embed="rId3">
            <a:alphaModFix/>
          </a:blip>
          <a:srcRect b="11816"/>
          <a:stretch/>
        </p:blipFill>
        <p:spPr>
          <a:xfrm flipH="1">
            <a:off x="5027961" y="3091636"/>
            <a:ext cx="4355951" cy="1650250"/>
          </a:xfrm>
          <a:prstGeom prst="rect">
            <a:avLst/>
          </a:prstGeom>
          <a:noFill/>
          <a:ln>
            <a:noFill/>
          </a:ln>
        </p:spPr>
      </p:pic>
      <p:sp>
        <p:nvSpPr>
          <p:cNvPr id="223" name="Google Shape;223;p41"/>
          <p:cNvSpPr/>
          <p:nvPr/>
        </p:nvSpPr>
        <p:spPr>
          <a:xfrm>
            <a:off x="933652" y="1226739"/>
            <a:ext cx="7315200" cy="269002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1"/>
          <p:cNvSpPr txBox="1">
            <a:spLocks noGrp="1"/>
          </p:cNvSpPr>
          <p:nvPr>
            <p:ph type="title"/>
          </p:nvPr>
        </p:nvSpPr>
        <p:spPr>
          <a:xfrm>
            <a:off x="3235716" y="1654905"/>
            <a:ext cx="4328010" cy="163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dirty="0">
                <a:solidFill>
                  <a:schemeClr val="dk2"/>
                </a:solidFill>
                <a:latin typeface="#9Slide03 BoosterNextFYBlack" panose="02000A03000000020004" pitchFamily="2" charset="0"/>
              </a:rPr>
              <a:t>Đ</a:t>
            </a:r>
            <a:r>
              <a:rPr lang="en" sz="6000" dirty="0">
                <a:solidFill>
                  <a:schemeClr val="dk2"/>
                </a:solidFill>
                <a:latin typeface="#9Slide03 BoosterNextFYBlack" panose="02000A03000000020004" pitchFamily="2" charset="0"/>
              </a:rPr>
              <a:t>ọc, tìm hiểu chung</a:t>
            </a:r>
            <a:endParaRPr sz="6000" dirty="0">
              <a:solidFill>
                <a:schemeClr val="dk2"/>
              </a:solidFill>
              <a:latin typeface="#9Slide03 BoosterNextFYBlack" panose="02000A03000000020004" pitchFamily="2" charset="0"/>
            </a:endParaRPr>
          </a:p>
        </p:txBody>
      </p:sp>
      <p:sp>
        <p:nvSpPr>
          <p:cNvPr id="226" name="Google Shape;226;p41"/>
          <p:cNvSpPr/>
          <p:nvPr/>
        </p:nvSpPr>
        <p:spPr>
          <a:xfrm>
            <a:off x="1563798" y="1931677"/>
            <a:ext cx="1243570" cy="123696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1"/>
          <p:cNvSpPr txBox="1">
            <a:spLocks noGrp="1"/>
          </p:cNvSpPr>
          <p:nvPr>
            <p:ph type="title" idx="2"/>
          </p:nvPr>
        </p:nvSpPr>
        <p:spPr>
          <a:xfrm>
            <a:off x="1563858" y="2252857"/>
            <a:ext cx="1243500" cy="59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a:t>
            </a:r>
            <a:endParaRPr dirty="0"/>
          </a:p>
        </p:txBody>
      </p:sp>
      <p:pic>
        <p:nvPicPr>
          <p:cNvPr id="229" name="Google Shape;229;p41"/>
          <p:cNvPicPr preferRelativeResize="0"/>
          <p:nvPr/>
        </p:nvPicPr>
        <p:blipFill rotWithShape="1">
          <a:blip r:embed="rId3">
            <a:alphaModFix/>
          </a:blip>
          <a:srcRect b="11816"/>
          <a:stretch/>
        </p:blipFill>
        <p:spPr>
          <a:xfrm>
            <a:off x="2520789" y="181892"/>
            <a:ext cx="3262251" cy="1235900"/>
          </a:xfrm>
          <a:prstGeom prst="rect">
            <a:avLst/>
          </a:prstGeom>
          <a:noFill/>
          <a:ln>
            <a:noFill/>
          </a:ln>
        </p:spPr>
      </p:pic>
      <p:pic>
        <p:nvPicPr>
          <p:cNvPr id="230" name="Google Shape;230;p41"/>
          <p:cNvPicPr preferRelativeResize="0"/>
          <p:nvPr/>
        </p:nvPicPr>
        <p:blipFill rotWithShape="1">
          <a:blip r:embed="rId3">
            <a:alphaModFix/>
          </a:blip>
          <a:srcRect b="11816"/>
          <a:stretch/>
        </p:blipFill>
        <p:spPr>
          <a:xfrm>
            <a:off x="-1597665" y="2055505"/>
            <a:ext cx="3262251" cy="1235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wipe(down)">
                                      <p:cBhvr>
                                        <p:cTn id="7" dur="500"/>
                                        <p:tgtEl>
                                          <p:spTgt spid="2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6"/>
                                        </p:tgtEl>
                                        <p:attrNameLst>
                                          <p:attrName>style.visibility</p:attrName>
                                        </p:attrNameLst>
                                      </p:cBhvr>
                                      <p:to>
                                        <p:strVal val="visible"/>
                                      </p:to>
                                    </p:set>
                                    <p:animEffect transition="in" filter="wipe(down)">
                                      <p:cBhvr>
                                        <p:cTn id="10" dur="500"/>
                                        <p:tgtEl>
                                          <p:spTgt spid="2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24"/>
                                        </p:tgtEl>
                                        <p:attrNameLst>
                                          <p:attrName>style.visibility</p:attrName>
                                        </p:attrNameLst>
                                      </p:cBhvr>
                                      <p:to>
                                        <p:strVal val="visible"/>
                                      </p:to>
                                    </p:set>
                                    <p:animEffect transition="in" filter="wipe(down)">
                                      <p:cBhvr>
                                        <p:cTn id="13"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P spid="226" grpId="0" animBg="1"/>
      <p:bldP spid="22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HT\Desktop\Untitled-3.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27" y="-300026"/>
            <a:ext cx="1973814" cy="226308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192;p45">
            <a:extLst>
              <a:ext uri="{FF2B5EF4-FFF2-40B4-BE49-F238E27FC236}">
                <a16:creationId xmlns:a16="http://schemas.microsoft.com/office/drawing/2014/main" id="{A6BA69AC-17F8-55EB-4CF0-66E5F1490391}"/>
              </a:ext>
            </a:extLst>
          </p:cNvPr>
          <p:cNvSpPr/>
          <p:nvPr/>
        </p:nvSpPr>
        <p:spPr>
          <a:xfrm rot="16200000">
            <a:off x="4556456" y="-2293344"/>
            <a:ext cx="1428513" cy="6617125"/>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5" name="TextBox 4">
            <a:extLst>
              <a:ext uri="{FF2B5EF4-FFF2-40B4-BE49-F238E27FC236}">
                <a16:creationId xmlns:a16="http://schemas.microsoft.com/office/drawing/2014/main" id="{7F827DDF-AD9F-3F8C-A151-77690C652B1E}"/>
              </a:ext>
            </a:extLst>
          </p:cNvPr>
          <p:cNvSpPr txBox="1"/>
          <p:nvPr/>
        </p:nvSpPr>
        <p:spPr>
          <a:xfrm>
            <a:off x="1962150" y="505750"/>
            <a:ext cx="6541340" cy="1015663"/>
          </a:xfrm>
          <a:prstGeom prst="rect">
            <a:avLst/>
          </a:prstGeom>
          <a:noFill/>
        </p:spPr>
        <p:txBody>
          <a:bodyPr wrap="square">
            <a:spAutoFit/>
          </a:bodyPr>
          <a:lstStyle/>
          <a:p>
            <a:pPr algn="ctr">
              <a:spcAft>
                <a:spcPts val="1000"/>
              </a:spcAft>
            </a:pP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3</a:t>
            </a:r>
            <a:r>
              <a:rPr lang="en-US" sz="3000"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Giọng</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điệu</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chính</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thể</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hiện</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trong</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văn</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bản</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là</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gì</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a:t>
            </a:r>
            <a:endParaRPr lang="en-US" sz="30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F4ED1473-7BB8-617E-582F-96728A02D0EB}"/>
              </a:ext>
            </a:extLst>
          </p:cNvPr>
          <p:cNvSpPr/>
          <p:nvPr/>
        </p:nvSpPr>
        <p:spPr>
          <a:xfrm>
            <a:off x="606265" y="2206542"/>
            <a:ext cx="3601285" cy="1122152"/>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160"/>
              </a:lnSpc>
              <a:spcAft>
                <a:spcPts val="1000"/>
              </a:spcAft>
            </a:pP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Xót</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xa</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căm</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phẫn</a:t>
            </a:r>
            <a:endParaRPr lang="en-US" sz="24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4" name="Rectangle 13">
            <a:extLst>
              <a:ext uri="{FF2B5EF4-FFF2-40B4-BE49-F238E27FC236}">
                <a16:creationId xmlns:a16="http://schemas.microsoft.com/office/drawing/2014/main" id="{F2A5263D-2F9A-7BF7-B660-6E69D791CFE6}"/>
              </a:ext>
            </a:extLst>
          </p:cNvPr>
          <p:cNvSpPr/>
          <p:nvPr/>
        </p:nvSpPr>
        <p:spPr>
          <a:xfrm>
            <a:off x="4977990" y="2206542"/>
            <a:ext cx="3601285" cy="1122152"/>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B.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Hồn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nhiên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tươi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sáng</a:t>
            </a:r>
            <a:endParaRPr lang="en-US" sz="24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5" name="Rectangle 14">
            <a:extLst>
              <a:ext uri="{FF2B5EF4-FFF2-40B4-BE49-F238E27FC236}">
                <a16:creationId xmlns:a16="http://schemas.microsoft.com/office/drawing/2014/main" id="{877C31DB-DF54-D127-1DF9-90660936B86F}"/>
              </a:ext>
            </a:extLst>
          </p:cNvPr>
          <p:cNvSpPr/>
          <p:nvPr/>
        </p:nvSpPr>
        <p:spPr>
          <a:xfrm>
            <a:off x="606265" y="3669643"/>
            <a:ext cx="3601285" cy="1122152"/>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160"/>
              </a:lnSpc>
              <a:spcAft>
                <a:spcPts val="1000"/>
              </a:spcAft>
            </a:pP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Hào</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hùng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mạnh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mẽ</a:t>
            </a:r>
            <a:endParaRPr lang="en-US" sz="24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6" name="Rectangle 15">
            <a:extLst>
              <a:ext uri="{FF2B5EF4-FFF2-40B4-BE49-F238E27FC236}">
                <a16:creationId xmlns:a16="http://schemas.microsoft.com/office/drawing/2014/main" id="{F92A89E5-0303-B62D-2687-0712CBB6563D}"/>
              </a:ext>
            </a:extLst>
          </p:cNvPr>
          <p:cNvSpPr/>
          <p:nvPr/>
        </p:nvSpPr>
        <p:spPr>
          <a:xfrm>
            <a:off x="4977990" y="3629265"/>
            <a:ext cx="3601285" cy="1122152"/>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4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D. Bi </a:t>
            </a:r>
            <a:r>
              <a:rPr lang="en-US" sz="24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thương</a:t>
            </a:r>
            <a:r>
              <a:rPr lang="en-US" sz="24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4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phẫn</a:t>
            </a:r>
            <a:r>
              <a:rPr lang="en-US" sz="24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4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uất</a:t>
            </a:r>
            <a:endParaRPr lang="en-US" sz="24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pic>
        <p:nvPicPr>
          <p:cNvPr id="17" name="Picture 16">
            <a:extLst>
              <a:ext uri="{FF2B5EF4-FFF2-40B4-BE49-F238E27FC236}">
                <a16:creationId xmlns:a16="http://schemas.microsoft.com/office/drawing/2014/main" id="{05EB6CAC-852D-6967-003D-98DB8A77C8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51720" y="2571750"/>
            <a:ext cx="604292" cy="531044"/>
          </a:xfrm>
          <a:prstGeom prst="rect">
            <a:avLst/>
          </a:prstGeom>
        </p:spPr>
      </p:pic>
      <p:pic>
        <p:nvPicPr>
          <p:cNvPr id="20" name="Picture 19">
            <a:extLst>
              <a:ext uri="{FF2B5EF4-FFF2-40B4-BE49-F238E27FC236}">
                <a16:creationId xmlns:a16="http://schemas.microsoft.com/office/drawing/2014/main" id="{A9BD671C-378C-5BF1-2297-134D189C9A87}"/>
              </a:ext>
            </a:extLst>
          </p:cNvPr>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452610" y="3926308"/>
            <a:ext cx="603402" cy="528066"/>
          </a:xfrm>
          <a:prstGeom prst="rect">
            <a:avLst/>
          </a:prstGeom>
        </p:spPr>
      </p:pic>
      <p:pic>
        <p:nvPicPr>
          <p:cNvPr id="21" name="Picture 20">
            <a:extLst>
              <a:ext uri="{FF2B5EF4-FFF2-40B4-BE49-F238E27FC236}">
                <a16:creationId xmlns:a16="http://schemas.microsoft.com/office/drawing/2014/main" id="{8049AE00-004C-D9C6-92C4-BEEE9A6B1D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99933" y="3923976"/>
            <a:ext cx="603557" cy="530398"/>
          </a:xfrm>
          <a:prstGeom prst="rect">
            <a:avLst/>
          </a:prstGeom>
        </p:spPr>
      </p:pic>
      <p:pic>
        <p:nvPicPr>
          <p:cNvPr id="22" name="Picture 21">
            <a:extLst>
              <a:ext uri="{FF2B5EF4-FFF2-40B4-BE49-F238E27FC236}">
                <a16:creationId xmlns:a16="http://schemas.microsoft.com/office/drawing/2014/main" id="{5BB98405-774C-233E-93CA-6B0B586AEF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99934" y="2526195"/>
            <a:ext cx="603557" cy="482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42" presetClass="entr" presetSubtype="0" fill="hold" grpId="0" nodeType="with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1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20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anim calcmode="lin" valueType="num">
                                      <p:cBhvr>
                                        <p:cTn id="29" dur="500" fill="hold"/>
                                        <p:tgtEl>
                                          <p:spTgt spid="16"/>
                                        </p:tgtEl>
                                        <p:attrNameLst>
                                          <p:attrName>ppt_x</p:attrName>
                                        </p:attrNameLst>
                                      </p:cBhvr>
                                      <p:tavLst>
                                        <p:tav tm="0">
                                          <p:val>
                                            <p:strVal val="#ppt_x"/>
                                          </p:val>
                                        </p:tav>
                                        <p:tav tm="100000">
                                          <p:val>
                                            <p:strVal val="#ppt_x"/>
                                          </p:val>
                                        </p:tav>
                                      </p:tavLst>
                                    </p:anim>
                                    <p:anim calcmode="lin" valueType="num">
                                      <p:cBhvr>
                                        <p:cTn id="3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50" fill="hold"/>
                                        <p:tgtEl>
                                          <p:spTgt spid="8"/>
                                        </p:tgtEl>
                                        <p:attrNameLst>
                                          <p:attrName>fillcolor</p:attrName>
                                        </p:attrNameLst>
                                      </p:cBhvr>
                                      <p:to>
                                        <a:srgbClr val="FFF2CC"/>
                                      </p:to>
                                    </p:animClr>
                                    <p:set>
                                      <p:cBhvr>
                                        <p:cTn id="36" dur="250" fill="hold"/>
                                        <p:tgtEl>
                                          <p:spTgt spid="8"/>
                                        </p:tgtEl>
                                        <p:attrNameLst>
                                          <p:attrName>fill.type</p:attrName>
                                        </p:attrNameLst>
                                      </p:cBhvr>
                                      <p:to>
                                        <p:strVal val="solid"/>
                                      </p:to>
                                    </p:set>
                                    <p:set>
                                      <p:cBhvr>
                                        <p:cTn id="37" dur="250" fill="hold"/>
                                        <p:tgtEl>
                                          <p:spTgt spid="8"/>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par>
                                <p:cTn id="38" presetID="23" presetClass="entr" presetSubtype="32" fill="hold" nodeType="withEffect">
                                  <p:stCondLst>
                                    <p:cond delay="1000"/>
                                  </p:stCondLst>
                                  <p:childTnLst>
                                    <p:set>
                                      <p:cBhvr>
                                        <p:cTn id="39" dur="1" fill="hold">
                                          <p:stCondLst>
                                            <p:cond delay="0"/>
                                          </p:stCondLst>
                                        </p:cTn>
                                        <p:tgtEl>
                                          <p:spTgt spid="17"/>
                                        </p:tgtEl>
                                        <p:attrNameLst>
                                          <p:attrName>style.visibility</p:attrName>
                                        </p:attrNameLst>
                                      </p:cBhvr>
                                      <p:to>
                                        <p:strVal val="visible"/>
                                      </p:to>
                                    </p:set>
                                    <p:anim calcmode="lin" valueType="num">
                                      <p:cBhvr>
                                        <p:cTn id="40" dur="250" fill="hold"/>
                                        <p:tgtEl>
                                          <p:spTgt spid="17"/>
                                        </p:tgtEl>
                                        <p:attrNameLst>
                                          <p:attrName>ppt_w</p:attrName>
                                        </p:attrNameLst>
                                      </p:cBhvr>
                                      <p:tavLst>
                                        <p:tav tm="0">
                                          <p:val>
                                            <p:strVal val="4*#ppt_w"/>
                                          </p:val>
                                        </p:tav>
                                        <p:tav tm="100000">
                                          <p:val>
                                            <p:strVal val="#ppt_w"/>
                                          </p:val>
                                        </p:tav>
                                      </p:tavLst>
                                    </p:anim>
                                    <p:anim calcmode="lin" valueType="num">
                                      <p:cBhvr>
                                        <p:cTn id="41"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4" name="Wrong Buzzer.wav"/>
                                        </p:tgtEl>
                                      </p:cMediaNode>
                                    </p:audio>
                                  </p:subTnLst>
                                </p:cTn>
                              </p:par>
                              <p:par>
                                <p:cTn id="42" presetID="1" presetClass="emph" presetSubtype="2" fill="hold" nodeType="withEffect">
                                  <p:stCondLst>
                                    <p:cond delay="1000"/>
                                  </p:stCondLst>
                                  <p:childTnLst>
                                    <p:animClr clrSpc="rgb" dir="cw">
                                      <p:cBhvr>
                                        <p:cTn id="43" dur="250" fill="hold"/>
                                        <p:tgtEl>
                                          <p:spTgt spid="8"/>
                                        </p:tgtEl>
                                        <p:attrNameLst>
                                          <p:attrName>fillcolor</p:attrName>
                                        </p:attrNameLst>
                                      </p:cBhvr>
                                      <p:to>
                                        <a:srgbClr val="FFFF00"/>
                                      </p:to>
                                    </p:animClr>
                                    <p:set>
                                      <p:cBhvr>
                                        <p:cTn id="44" dur="250" fill="hold"/>
                                        <p:tgtEl>
                                          <p:spTgt spid="8"/>
                                        </p:tgtEl>
                                        <p:attrNameLst>
                                          <p:attrName>fill.type</p:attrName>
                                        </p:attrNameLst>
                                      </p:cBhvr>
                                      <p:to>
                                        <p:strVal val="solid"/>
                                      </p:to>
                                    </p:set>
                                    <p:set>
                                      <p:cBhvr>
                                        <p:cTn id="45"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14"/>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50" fill="hold"/>
                                        <p:tgtEl>
                                          <p:spTgt spid="14"/>
                                        </p:tgtEl>
                                        <p:attrNameLst>
                                          <p:attrName>fillcolor</p:attrName>
                                        </p:attrNameLst>
                                      </p:cBhvr>
                                      <p:to>
                                        <a:srgbClr val="FFF2CC"/>
                                      </p:to>
                                    </p:animClr>
                                    <p:set>
                                      <p:cBhvr>
                                        <p:cTn id="51" dur="250" fill="hold"/>
                                        <p:tgtEl>
                                          <p:spTgt spid="14"/>
                                        </p:tgtEl>
                                        <p:attrNameLst>
                                          <p:attrName>fill.type</p:attrName>
                                        </p:attrNameLst>
                                      </p:cBhvr>
                                      <p:to>
                                        <p:strVal val="solid"/>
                                      </p:to>
                                    </p:set>
                                    <p:set>
                                      <p:cBhvr>
                                        <p:cTn id="52" dur="250" fill="hold"/>
                                        <p:tgtEl>
                                          <p:spTgt spid="14"/>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par>
                                <p:cTn id="53" presetID="23" presetClass="entr" presetSubtype="32" fill="hold" nodeType="withEffect">
                                  <p:stCondLst>
                                    <p:cond delay="1000"/>
                                  </p:stCondLst>
                                  <p:childTnLst>
                                    <p:set>
                                      <p:cBhvr>
                                        <p:cTn id="54" dur="1" fill="hold">
                                          <p:stCondLst>
                                            <p:cond delay="0"/>
                                          </p:stCondLst>
                                        </p:cTn>
                                        <p:tgtEl>
                                          <p:spTgt spid="22"/>
                                        </p:tgtEl>
                                        <p:attrNameLst>
                                          <p:attrName>style.visibility</p:attrName>
                                        </p:attrNameLst>
                                      </p:cBhvr>
                                      <p:to>
                                        <p:strVal val="visible"/>
                                      </p:to>
                                    </p:set>
                                    <p:anim calcmode="lin" valueType="num">
                                      <p:cBhvr>
                                        <p:cTn id="55" dur="250" fill="hold"/>
                                        <p:tgtEl>
                                          <p:spTgt spid="22"/>
                                        </p:tgtEl>
                                        <p:attrNameLst>
                                          <p:attrName>ppt_w</p:attrName>
                                        </p:attrNameLst>
                                      </p:cBhvr>
                                      <p:tavLst>
                                        <p:tav tm="0">
                                          <p:val>
                                            <p:strVal val="4*#ppt_w"/>
                                          </p:val>
                                        </p:tav>
                                        <p:tav tm="100000">
                                          <p:val>
                                            <p:strVal val="#ppt_w"/>
                                          </p:val>
                                        </p:tav>
                                      </p:tavLst>
                                    </p:anim>
                                    <p:anim calcmode="lin" valueType="num">
                                      <p:cBhvr>
                                        <p:cTn id="56"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5" name="Check mark.wav"/>
                                        </p:tgtEl>
                                      </p:cMediaNode>
                                    </p:audio>
                                  </p:subTnLst>
                                </p:cTn>
                              </p:par>
                              <p:par>
                                <p:cTn id="57" presetID="1" presetClass="emph" presetSubtype="2" fill="hold" nodeType="withEffect">
                                  <p:stCondLst>
                                    <p:cond delay="1000"/>
                                  </p:stCondLst>
                                  <p:childTnLst>
                                    <p:animClr clrSpc="rgb" dir="cw">
                                      <p:cBhvr>
                                        <p:cTn id="58" dur="250" fill="hold"/>
                                        <p:tgtEl>
                                          <p:spTgt spid="14"/>
                                        </p:tgtEl>
                                        <p:attrNameLst>
                                          <p:attrName>fillcolor</p:attrName>
                                        </p:attrNameLst>
                                      </p:cBhvr>
                                      <p:to>
                                        <a:srgbClr val="00B050"/>
                                      </p:to>
                                    </p:animClr>
                                    <p:set>
                                      <p:cBhvr>
                                        <p:cTn id="59" dur="250" fill="hold"/>
                                        <p:tgtEl>
                                          <p:spTgt spid="14"/>
                                        </p:tgtEl>
                                        <p:attrNameLst>
                                          <p:attrName>fill.type</p:attrName>
                                        </p:attrNameLst>
                                      </p:cBhvr>
                                      <p:to>
                                        <p:strVal val="solid"/>
                                      </p:to>
                                    </p:set>
                                    <p:set>
                                      <p:cBhvr>
                                        <p:cTn id="60"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50" fill="hold"/>
                                        <p:tgtEl>
                                          <p:spTgt spid="15"/>
                                        </p:tgtEl>
                                        <p:attrNameLst>
                                          <p:attrName>fillcolor</p:attrName>
                                        </p:attrNameLst>
                                      </p:cBhvr>
                                      <p:to>
                                        <a:srgbClr val="FFF2CC"/>
                                      </p:to>
                                    </p:animClr>
                                    <p:set>
                                      <p:cBhvr>
                                        <p:cTn id="66" dur="250" fill="hold"/>
                                        <p:tgtEl>
                                          <p:spTgt spid="15"/>
                                        </p:tgtEl>
                                        <p:attrNameLst>
                                          <p:attrName>fill.type</p:attrName>
                                        </p:attrNameLst>
                                      </p:cBhvr>
                                      <p:to>
                                        <p:strVal val="solid"/>
                                      </p:to>
                                    </p:set>
                                    <p:set>
                                      <p:cBhvr>
                                        <p:cTn id="67" dur="250" fill="hold"/>
                                        <p:tgtEl>
                                          <p:spTgt spid="15"/>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3" name="click.wav"/>
                                        </p:tgtEl>
                                      </p:cMediaNode>
                                    </p:audio>
                                  </p:subTnLst>
                                </p:cTn>
                              </p:par>
                              <p:par>
                                <p:cTn id="68" presetID="23" presetClass="entr" presetSubtype="32" fill="hold" nodeType="withEffect">
                                  <p:stCondLst>
                                    <p:cond delay="1000"/>
                                  </p:stCondLst>
                                  <p:childTnLst>
                                    <p:set>
                                      <p:cBhvr>
                                        <p:cTn id="69" dur="1" fill="hold">
                                          <p:stCondLst>
                                            <p:cond delay="0"/>
                                          </p:stCondLst>
                                        </p:cTn>
                                        <p:tgtEl>
                                          <p:spTgt spid="20"/>
                                        </p:tgtEl>
                                        <p:attrNameLst>
                                          <p:attrName>style.visibility</p:attrName>
                                        </p:attrNameLst>
                                      </p:cBhvr>
                                      <p:to>
                                        <p:strVal val="visible"/>
                                      </p:to>
                                    </p:set>
                                    <p:anim calcmode="lin" valueType="num">
                                      <p:cBhvr>
                                        <p:cTn id="70" dur="250" fill="hold"/>
                                        <p:tgtEl>
                                          <p:spTgt spid="20"/>
                                        </p:tgtEl>
                                        <p:attrNameLst>
                                          <p:attrName>ppt_w</p:attrName>
                                        </p:attrNameLst>
                                      </p:cBhvr>
                                      <p:tavLst>
                                        <p:tav tm="0">
                                          <p:val>
                                            <p:strVal val="4*#ppt_w"/>
                                          </p:val>
                                        </p:tav>
                                        <p:tav tm="100000">
                                          <p:val>
                                            <p:strVal val="#ppt_w"/>
                                          </p:val>
                                        </p:tav>
                                      </p:tavLst>
                                    </p:anim>
                                    <p:anim calcmode="lin" valueType="num">
                                      <p:cBhvr>
                                        <p:cTn id="71"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8"/>
                                            </p:cond>
                                          </p:stCondLst>
                                          <p:endCondLst>
                                            <p:cond evt="onStopAudio" delay="0">
                                              <p:tgtEl>
                                                <p:sldTgt/>
                                              </p:tgtEl>
                                            </p:cond>
                                          </p:endCondLst>
                                        </p:cTn>
                                        <p:tgtEl>
                                          <p:sndTgt r:embed="rId4" name="Wrong Buzzer.wav"/>
                                        </p:tgtEl>
                                      </p:cMediaNode>
                                    </p:audio>
                                  </p:subTnLst>
                                </p:cTn>
                              </p:par>
                              <p:par>
                                <p:cTn id="72" presetID="1" presetClass="emph" presetSubtype="2" fill="hold" nodeType="withEffect">
                                  <p:stCondLst>
                                    <p:cond delay="1000"/>
                                  </p:stCondLst>
                                  <p:childTnLst>
                                    <p:animClr clrSpc="rgb" dir="cw">
                                      <p:cBhvr>
                                        <p:cTn id="73" dur="250" fill="hold"/>
                                        <p:tgtEl>
                                          <p:spTgt spid="15"/>
                                        </p:tgtEl>
                                        <p:attrNameLst>
                                          <p:attrName>fillcolor</p:attrName>
                                        </p:attrNameLst>
                                      </p:cBhvr>
                                      <p:to>
                                        <a:srgbClr val="FFFF00"/>
                                      </p:to>
                                    </p:animClr>
                                    <p:set>
                                      <p:cBhvr>
                                        <p:cTn id="74" dur="250" fill="hold"/>
                                        <p:tgtEl>
                                          <p:spTgt spid="15"/>
                                        </p:tgtEl>
                                        <p:attrNameLst>
                                          <p:attrName>fill.type</p:attrName>
                                        </p:attrNameLst>
                                      </p:cBhvr>
                                      <p:to>
                                        <p:strVal val="solid"/>
                                      </p:to>
                                    </p:set>
                                    <p:set>
                                      <p:cBhvr>
                                        <p:cTn id="75"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76" restart="whenNotActive" fill="hold" evtFilter="cancelBubble" nodeType="interactiveSeq">
                <p:stCondLst>
                  <p:cond evt="onClick" delay="0">
                    <p:tgtEl>
                      <p:spTgt spid="16"/>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16"/>
                                        </p:tgtEl>
                                        <p:attrNameLst>
                                          <p:attrName>fillcolor</p:attrName>
                                        </p:attrNameLst>
                                      </p:cBhvr>
                                      <p:to>
                                        <a:srgbClr val="FFF2CC"/>
                                      </p:to>
                                    </p:animClr>
                                    <p:set>
                                      <p:cBhvr>
                                        <p:cTn id="81" dur="250" fill="hold"/>
                                        <p:tgtEl>
                                          <p:spTgt spid="16"/>
                                        </p:tgtEl>
                                        <p:attrNameLst>
                                          <p:attrName>fill.type</p:attrName>
                                        </p:attrNameLst>
                                      </p:cBhvr>
                                      <p:to>
                                        <p:strVal val="solid"/>
                                      </p:to>
                                    </p:set>
                                    <p:set>
                                      <p:cBhvr>
                                        <p:cTn id="82" dur="250" fill="hold"/>
                                        <p:tgtEl>
                                          <p:spTgt spid="16"/>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21"/>
                                        </p:tgtEl>
                                        <p:attrNameLst>
                                          <p:attrName>style.visibility</p:attrName>
                                        </p:attrNameLst>
                                      </p:cBhvr>
                                      <p:to>
                                        <p:strVal val="visible"/>
                                      </p:to>
                                    </p:set>
                                    <p:anim calcmode="lin" valueType="num">
                                      <p:cBhvr>
                                        <p:cTn id="85" dur="250" fill="hold"/>
                                        <p:tgtEl>
                                          <p:spTgt spid="21"/>
                                        </p:tgtEl>
                                        <p:attrNameLst>
                                          <p:attrName>ppt_w</p:attrName>
                                        </p:attrNameLst>
                                      </p:cBhvr>
                                      <p:tavLst>
                                        <p:tav tm="0">
                                          <p:val>
                                            <p:strVal val="4*#ppt_w"/>
                                          </p:val>
                                        </p:tav>
                                        <p:tav tm="100000">
                                          <p:val>
                                            <p:strVal val="#ppt_w"/>
                                          </p:val>
                                        </p:tav>
                                      </p:tavLst>
                                    </p:anim>
                                    <p:anim calcmode="lin" valueType="num">
                                      <p:cBhvr>
                                        <p:cTn id="86"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4" name="Wrong Buzzer.wav"/>
                                        </p:tgtEl>
                                      </p:cMediaNode>
                                    </p:audio>
                                  </p:subTnLst>
                                </p:cTn>
                              </p:par>
                              <p:par>
                                <p:cTn id="87" presetID="1" presetClass="emph" presetSubtype="2" fill="hold" nodeType="withEffect">
                                  <p:stCondLst>
                                    <p:cond delay="1000"/>
                                  </p:stCondLst>
                                  <p:childTnLst>
                                    <p:animClr clrSpc="rgb" dir="cw">
                                      <p:cBhvr>
                                        <p:cTn id="88" dur="250" fill="hold"/>
                                        <p:tgtEl>
                                          <p:spTgt spid="16"/>
                                        </p:tgtEl>
                                        <p:attrNameLst>
                                          <p:attrName>fillcolor</p:attrName>
                                        </p:attrNameLst>
                                      </p:cBhvr>
                                      <p:to>
                                        <a:srgbClr val="FFFF00"/>
                                      </p:to>
                                    </p:animClr>
                                    <p:set>
                                      <p:cBhvr>
                                        <p:cTn id="89" dur="250" fill="hold"/>
                                        <p:tgtEl>
                                          <p:spTgt spid="16"/>
                                        </p:tgtEl>
                                        <p:attrNameLst>
                                          <p:attrName>fill.type</p:attrName>
                                        </p:attrNameLst>
                                      </p:cBhvr>
                                      <p:to>
                                        <p:strVal val="solid"/>
                                      </p:to>
                                    </p:set>
                                    <p:set>
                                      <p:cBhvr>
                                        <p:cTn id="90"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4" grpId="0" animBg="1"/>
      <p:bldP spid="5" grpId="0"/>
      <p:bldP spid="8" grpId="0" animBg="1"/>
      <p:bldP spid="14" grpId="0" animBg="1"/>
      <p:bldP spid="15"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HT\Desktop\Untitled-3.png">
            <a:hlinkClick r:id="rId6" action="ppaction://hlinksldjump"/>
            <a:extLst>
              <a:ext uri="{FF2B5EF4-FFF2-40B4-BE49-F238E27FC236}">
                <a16:creationId xmlns:a16="http://schemas.microsoft.com/office/drawing/2014/main" id="{AD4A7605-7AC2-1DF8-EDCD-75FEA269BA2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455" y="-412683"/>
            <a:ext cx="1973814" cy="226308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2192;p45">
            <a:extLst>
              <a:ext uri="{FF2B5EF4-FFF2-40B4-BE49-F238E27FC236}">
                <a16:creationId xmlns:a16="http://schemas.microsoft.com/office/drawing/2014/main" id="{CB247CBD-EB49-60FD-14C0-9D8509902A59}"/>
              </a:ext>
            </a:extLst>
          </p:cNvPr>
          <p:cNvSpPr/>
          <p:nvPr/>
        </p:nvSpPr>
        <p:spPr>
          <a:xfrm rot="16200000">
            <a:off x="4431595" y="-2448021"/>
            <a:ext cx="1428513" cy="6881754"/>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8" name="TextBox 7">
            <a:extLst>
              <a:ext uri="{FF2B5EF4-FFF2-40B4-BE49-F238E27FC236}">
                <a16:creationId xmlns:a16="http://schemas.microsoft.com/office/drawing/2014/main" id="{6FBCA927-0875-5D52-46EC-8C6EF58EC313}"/>
              </a:ext>
            </a:extLst>
          </p:cNvPr>
          <p:cNvSpPr txBox="1"/>
          <p:nvPr/>
        </p:nvSpPr>
        <p:spPr>
          <a:xfrm>
            <a:off x="1849247" y="481054"/>
            <a:ext cx="6549884" cy="1015663"/>
          </a:xfrm>
          <a:prstGeom prst="rect">
            <a:avLst/>
          </a:prstGeom>
          <a:noFill/>
        </p:spPr>
        <p:txBody>
          <a:bodyPr wrap="square">
            <a:spAutoFit/>
          </a:bodyPr>
          <a:lstStyle/>
          <a:p>
            <a:pPr algn="ctr">
              <a:spcAft>
                <a:spcPts val="1000"/>
              </a:spcAft>
            </a:pPr>
            <a:r>
              <a:rPr lang="en-US" sz="30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30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4. </a:t>
            </a:r>
            <a:r>
              <a:rPr lang="en-US" sz="3000" dirty="0">
                <a:solidFill>
                  <a:srgbClr val="FF0000"/>
                </a:solidFill>
                <a:latin typeface="#9Slide03 Ample" panose="02000000000000000000" pitchFamily="2" charset="0"/>
              </a:rPr>
              <a:t>Trong </a:t>
            </a:r>
            <a:r>
              <a:rPr lang="en-US" sz="3000" dirty="0" err="1">
                <a:solidFill>
                  <a:srgbClr val="FF0000"/>
                </a:solidFill>
                <a:latin typeface="#9Slide03 Ample" panose="02000000000000000000" pitchFamily="2" charset="0"/>
              </a:rPr>
              <a:t>văn</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bản</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đâu</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là</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loài</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vật</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cất</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tiếng</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trêu</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chọc</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gấu</a:t>
            </a:r>
            <a:r>
              <a:rPr lang="en-US" sz="3000" dirty="0">
                <a:solidFill>
                  <a:srgbClr val="FF0000"/>
                </a:solidFill>
                <a:latin typeface="#9Slide03 Ample" panose="02000000000000000000" pitchFamily="2" charset="0"/>
              </a:rPr>
              <a:t> con </a:t>
            </a:r>
            <a:r>
              <a:rPr lang="en-US" sz="3000" dirty="0" err="1">
                <a:solidFill>
                  <a:srgbClr val="FF0000"/>
                </a:solidFill>
                <a:latin typeface="#9Slide03 Ample" panose="02000000000000000000" pitchFamily="2" charset="0"/>
              </a:rPr>
              <a:t>đầu</a:t>
            </a:r>
            <a:r>
              <a:rPr lang="en-US" sz="3000" dirty="0">
                <a:solidFill>
                  <a:srgbClr val="FF0000"/>
                </a:solidFill>
                <a:latin typeface="#9Slide03 Ample" panose="02000000000000000000" pitchFamily="2" charset="0"/>
              </a:rPr>
              <a:t> </a:t>
            </a:r>
            <a:r>
              <a:rPr lang="en-US" sz="3000" dirty="0" err="1">
                <a:solidFill>
                  <a:srgbClr val="FF0000"/>
                </a:solidFill>
                <a:latin typeface="#9Slide03 Ample" panose="02000000000000000000" pitchFamily="2" charset="0"/>
              </a:rPr>
              <a:t>tiên</a:t>
            </a:r>
            <a:r>
              <a:rPr lang="en-US" sz="3000" dirty="0">
                <a:solidFill>
                  <a:srgbClr val="FF0000"/>
                </a:solidFill>
                <a:latin typeface="#9Slide03 Ample" panose="02000000000000000000" pitchFamily="2" charset="0"/>
              </a:rPr>
              <a:t>?</a:t>
            </a:r>
            <a:endParaRPr lang="en-US" sz="30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BBBDEB35-5A92-3FC3-6206-0217440B5E79}"/>
              </a:ext>
            </a:extLst>
          </p:cNvPr>
          <p:cNvSpPr/>
          <p:nvPr/>
        </p:nvSpPr>
        <p:spPr>
          <a:xfrm>
            <a:off x="641074" y="2418345"/>
            <a:ext cx="3729528" cy="873268"/>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A. Con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cáo</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5" name="Rectangle 14">
            <a:extLst>
              <a:ext uri="{FF2B5EF4-FFF2-40B4-BE49-F238E27FC236}">
                <a16:creationId xmlns:a16="http://schemas.microsoft.com/office/drawing/2014/main" id="{E4BDE40F-59C4-AEF7-EE89-FBA9FBA5CB0A}"/>
              </a:ext>
            </a:extLst>
          </p:cNvPr>
          <p:cNvSpPr/>
          <p:nvPr/>
        </p:nvSpPr>
        <p:spPr>
          <a:xfrm>
            <a:off x="4773400" y="2402670"/>
            <a:ext cx="3680099" cy="888943"/>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 Con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thỏ</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6" name="Rectangle 15">
            <a:extLst>
              <a:ext uri="{FF2B5EF4-FFF2-40B4-BE49-F238E27FC236}">
                <a16:creationId xmlns:a16="http://schemas.microsoft.com/office/drawing/2014/main" id="{A6A0A910-D139-CA81-1111-1F2626291724}"/>
              </a:ext>
            </a:extLst>
          </p:cNvPr>
          <p:cNvSpPr/>
          <p:nvPr/>
        </p:nvSpPr>
        <p:spPr>
          <a:xfrm>
            <a:off x="690503" y="3679764"/>
            <a:ext cx="3680099" cy="888943"/>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Cả</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khu</a:t>
            </a: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rừng</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7" name="Rectangle 16">
            <a:extLst>
              <a:ext uri="{FF2B5EF4-FFF2-40B4-BE49-F238E27FC236}">
                <a16:creationId xmlns:a16="http://schemas.microsoft.com/office/drawing/2014/main" id="{026469E1-5056-F91A-7351-35AD8E93CBC1}"/>
              </a:ext>
            </a:extLst>
          </p:cNvPr>
          <p:cNvSpPr/>
          <p:nvPr/>
        </p:nvSpPr>
        <p:spPr>
          <a:xfrm>
            <a:off x="4773400" y="3679763"/>
            <a:ext cx="3680099" cy="888943"/>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750"/>
              </a:spcAft>
            </a:pPr>
            <a:r>
              <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D. Con </a:t>
            </a:r>
            <a:r>
              <a:rPr lang="en-US" sz="28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sáo</a:t>
            </a:r>
            <a:endParaRPr lang="en-US" sz="28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pic>
        <p:nvPicPr>
          <p:cNvPr id="20" name="Picture 19">
            <a:extLst>
              <a:ext uri="{FF2B5EF4-FFF2-40B4-BE49-F238E27FC236}">
                <a16:creationId xmlns:a16="http://schemas.microsoft.com/office/drawing/2014/main" id="{359082EA-15A6-5DEE-50B8-F8DC4A7D08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5563" y="2550643"/>
            <a:ext cx="604292" cy="531044"/>
          </a:xfrm>
          <a:prstGeom prst="rect">
            <a:avLst/>
          </a:prstGeom>
        </p:spPr>
      </p:pic>
      <p:pic>
        <p:nvPicPr>
          <p:cNvPr id="21" name="Picture 20">
            <a:extLst>
              <a:ext uri="{FF2B5EF4-FFF2-40B4-BE49-F238E27FC236}">
                <a16:creationId xmlns:a16="http://schemas.microsoft.com/office/drawing/2014/main" id="{D5B3AA9A-187B-FC4E-9883-7685BEE8E7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1315" y="3869555"/>
            <a:ext cx="549303" cy="482721"/>
          </a:xfrm>
          <a:prstGeom prst="rect">
            <a:avLst/>
          </a:prstGeom>
        </p:spPr>
      </p:pic>
      <p:pic>
        <p:nvPicPr>
          <p:cNvPr id="22" name="Picture 21">
            <a:extLst>
              <a:ext uri="{FF2B5EF4-FFF2-40B4-BE49-F238E27FC236}">
                <a16:creationId xmlns:a16="http://schemas.microsoft.com/office/drawing/2014/main" id="{FAA5AC55-B3AE-D952-9FE0-18E30356DF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22630" y="3851835"/>
            <a:ext cx="603557" cy="482845"/>
          </a:xfrm>
          <a:prstGeom prst="rect">
            <a:avLst/>
          </a:prstGeom>
        </p:spPr>
      </p:pic>
      <p:pic>
        <p:nvPicPr>
          <p:cNvPr id="23" name="Picture 22">
            <a:extLst>
              <a:ext uri="{FF2B5EF4-FFF2-40B4-BE49-F238E27FC236}">
                <a16:creationId xmlns:a16="http://schemas.microsoft.com/office/drawing/2014/main" id="{0095991F-FA98-3B44-BBB4-6C5F12BE92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9687" y="2623638"/>
            <a:ext cx="549444" cy="482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42" presetClass="entr" presetSubtype="0" fill="hold" grpId="0"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100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anim calcmode="lin" valueType="num">
                                      <p:cBhvr>
                                        <p:cTn id="19" dur="500" fill="hold"/>
                                        <p:tgtEl>
                                          <p:spTgt spid="15"/>
                                        </p:tgtEl>
                                        <p:attrNameLst>
                                          <p:attrName>ppt_x</p:attrName>
                                        </p:attrNameLst>
                                      </p:cBhvr>
                                      <p:tavLst>
                                        <p:tav tm="0">
                                          <p:val>
                                            <p:strVal val="#ppt_x"/>
                                          </p:val>
                                        </p:tav>
                                        <p:tav tm="100000">
                                          <p:val>
                                            <p:strVal val="#ppt_x"/>
                                          </p:val>
                                        </p:tav>
                                      </p:tavLst>
                                    </p:anim>
                                    <p:anim calcmode="lin" valueType="num">
                                      <p:cBhvr>
                                        <p:cTn id="20" dur="500" fill="hold"/>
                                        <p:tgtEl>
                                          <p:spTgt spid="1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5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anim calcmode="lin" valueType="num">
                                      <p:cBhvr>
                                        <p:cTn id="24" dur="500" fill="hold"/>
                                        <p:tgtEl>
                                          <p:spTgt spid="16"/>
                                        </p:tgtEl>
                                        <p:attrNameLst>
                                          <p:attrName>ppt_x</p:attrName>
                                        </p:attrNameLst>
                                      </p:cBhvr>
                                      <p:tavLst>
                                        <p:tav tm="0">
                                          <p:val>
                                            <p:strVal val="#ppt_x"/>
                                          </p:val>
                                        </p:tav>
                                        <p:tav tm="100000">
                                          <p:val>
                                            <p:strVal val="#ppt_x"/>
                                          </p:val>
                                        </p:tav>
                                      </p:tavLst>
                                    </p:anim>
                                    <p:anim calcmode="lin" valueType="num">
                                      <p:cBhvr>
                                        <p:cTn id="25" dur="500" fill="hold"/>
                                        <p:tgtEl>
                                          <p:spTgt spid="16"/>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200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anim calcmode="lin" valueType="num">
                                      <p:cBhvr>
                                        <p:cTn id="29" dur="500" fill="hold"/>
                                        <p:tgtEl>
                                          <p:spTgt spid="17"/>
                                        </p:tgtEl>
                                        <p:attrNameLst>
                                          <p:attrName>ppt_x</p:attrName>
                                        </p:attrNameLst>
                                      </p:cBhvr>
                                      <p:tavLst>
                                        <p:tav tm="0">
                                          <p:val>
                                            <p:strVal val="#ppt_x"/>
                                          </p:val>
                                        </p:tav>
                                        <p:tav tm="100000">
                                          <p:val>
                                            <p:strVal val="#ppt_x"/>
                                          </p:val>
                                        </p:tav>
                                      </p:tavLst>
                                    </p:anim>
                                    <p:anim calcmode="lin" valueType="num">
                                      <p:cBhvr>
                                        <p:cTn id="30"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4"/>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50" fill="hold"/>
                                        <p:tgtEl>
                                          <p:spTgt spid="14"/>
                                        </p:tgtEl>
                                        <p:attrNameLst>
                                          <p:attrName>fillcolor</p:attrName>
                                        </p:attrNameLst>
                                      </p:cBhvr>
                                      <p:to>
                                        <a:srgbClr val="FFF2CC"/>
                                      </p:to>
                                    </p:animClr>
                                    <p:set>
                                      <p:cBhvr>
                                        <p:cTn id="36" dur="250" fill="hold"/>
                                        <p:tgtEl>
                                          <p:spTgt spid="14"/>
                                        </p:tgtEl>
                                        <p:attrNameLst>
                                          <p:attrName>fill.type</p:attrName>
                                        </p:attrNameLst>
                                      </p:cBhvr>
                                      <p:to>
                                        <p:strVal val="solid"/>
                                      </p:to>
                                    </p:set>
                                    <p:set>
                                      <p:cBhvr>
                                        <p:cTn id="37" dur="250" fill="hold"/>
                                        <p:tgtEl>
                                          <p:spTgt spid="14"/>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par>
                                <p:cTn id="38" presetID="23" presetClass="entr" presetSubtype="32" fill="hold" nodeType="withEffect">
                                  <p:stCondLst>
                                    <p:cond delay="1000"/>
                                  </p:stCondLst>
                                  <p:childTnLst>
                                    <p:set>
                                      <p:cBhvr>
                                        <p:cTn id="39" dur="1" fill="hold">
                                          <p:stCondLst>
                                            <p:cond delay="0"/>
                                          </p:stCondLst>
                                        </p:cTn>
                                        <p:tgtEl>
                                          <p:spTgt spid="20"/>
                                        </p:tgtEl>
                                        <p:attrNameLst>
                                          <p:attrName>style.visibility</p:attrName>
                                        </p:attrNameLst>
                                      </p:cBhvr>
                                      <p:to>
                                        <p:strVal val="visible"/>
                                      </p:to>
                                    </p:set>
                                    <p:anim calcmode="lin" valueType="num">
                                      <p:cBhvr>
                                        <p:cTn id="40" dur="250" fill="hold"/>
                                        <p:tgtEl>
                                          <p:spTgt spid="20"/>
                                        </p:tgtEl>
                                        <p:attrNameLst>
                                          <p:attrName>ppt_w</p:attrName>
                                        </p:attrNameLst>
                                      </p:cBhvr>
                                      <p:tavLst>
                                        <p:tav tm="0">
                                          <p:val>
                                            <p:strVal val="4*#ppt_w"/>
                                          </p:val>
                                        </p:tav>
                                        <p:tav tm="100000">
                                          <p:val>
                                            <p:strVal val="#ppt_w"/>
                                          </p:val>
                                        </p:tav>
                                      </p:tavLst>
                                    </p:anim>
                                    <p:anim calcmode="lin" valueType="num">
                                      <p:cBhvr>
                                        <p:cTn id="41"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4" name="Wrong Buzzer.wav"/>
                                        </p:tgtEl>
                                      </p:cMediaNode>
                                    </p:audio>
                                  </p:subTnLst>
                                </p:cTn>
                              </p:par>
                              <p:par>
                                <p:cTn id="42" presetID="1" presetClass="emph" presetSubtype="2" fill="hold" nodeType="withEffect">
                                  <p:stCondLst>
                                    <p:cond delay="1000"/>
                                  </p:stCondLst>
                                  <p:childTnLst>
                                    <p:animClr clrSpc="rgb" dir="cw">
                                      <p:cBhvr>
                                        <p:cTn id="43" dur="250" fill="hold"/>
                                        <p:tgtEl>
                                          <p:spTgt spid="14"/>
                                        </p:tgtEl>
                                        <p:attrNameLst>
                                          <p:attrName>fillcolor</p:attrName>
                                        </p:attrNameLst>
                                      </p:cBhvr>
                                      <p:to>
                                        <a:srgbClr val="FFFF00"/>
                                      </p:to>
                                    </p:animClr>
                                    <p:set>
                                      <p:cBhvr>
                                        <p:cTn id="44" dur="250" fill="hold"/>
                                        <p:tgtEl>
                                          <p:spTgt spid="14"/>
                                        </p:tgtEl>
                                        <p:attrNameLst>
                                          <p:attrName>fill.type</p:attrName>
                                        </p:attrNameLst>
                                      </p:cBhvr>
                                      <p:to>
                                        <p:strVal val="solid"/>
                                      </p:to>
                                    </p:set>
                                    <p:set>
                                      <p:cBhvr>
                                        <p:cTn id="45"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15"/>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50" fill="hold"/>
                                        <p:tgtEl>
                                          <p:spTgt spid="15"/>
                                        </p:tgtEl>
                                        <p:attrNameLst>
                                          <p:attrName>fillcolor</p:attrName>
                                        </p:attrNameLst>
                                      </p:cBhvr>
                                      <p:to>
                                        <a:srgbClr val="FFF2CC"/>
                                      </p:to>
                                    </p:animClr>
                                    <p:set>
                                      <p:cBhvr>
                                        <p:cTn id="51" dur="250" fill="hold"/>
                                        <p:tgtEl>
                                          <p:spTgt spid="15"/>
                                        </p:tgtEl>
                                        <p:attrNameLst>
                                          <p:attrName>fill.type</p:attrName>
                                        </p:attrNameLst>
                                      </p:cBhvr>
                                      <p:to>
                                        <p:strVal val="solid"/>
                                      </p:to>
                                    </p:set>
                                    <p:set>
                                      <p:cBhvr>
                                        <p:cTn id="52" dur="250" fill="hold"/>
                                        <p:tgtEl>
                                          <p:spTgt spid="15"/>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par>
                                <p:cTn id="53" presetID="23" presetClass="entr" presetSubtype="32" fill="hold" nodeType="withEffect">
                                  <p:stCondLst>
                                    <p:cond delay="1000"/>
                                  </p:stCondLst>
                                  <p:childTnLst>
                                    <p:set>
                                      <p:cBhvr>
                                        <p:cTn id="54" dur="1" fill="hold">
                                          <p:stCondLst>
                                            <p:cond delay="0"/>
                                          </p:stCondLst>
                                        </p:cTn>
                                        <p:tgtEl>
                                          <p:spTgt spid="23"/>
                                        </p:tgtEl>
                                        <p:attrNameLst>
                                          <p:attrName>style.visibility</p:attrName>
                                        </p:attrNameLst>
                                      </p:cBhvr>
                                      <p:to>
                                        <p:strVal val="visible"/>
                                      </p:to>
                                    </p:set>
                                    <p:anim calcmode="lin" valueType="num">
                                      <p:cBhvr>
                                        <p:cTn id="55" dur="250" fill="hold"/>
                                        <p:tgtEl>
                                          <p:spTgt spid="23"/>
                                        </p:tgtEl>
                                        <p:attrNameLst>
                                          <p:attrName>ppt_w</p:attrName>
                                        </p:attrNameLst>
                                      </p:cBhvr>
                                      <p:tavLst>
                                        <p:tav tm="0">
                                          <p:val>
                                            <p:strVal val="4*#ppt_w"/>
                                          </p:val>
                                        </p:tav>
                                        <p:tav tm="100000">
                                          <p:val>
                                            <p:strVal val="#ppt_w"/>
                                          </p:val>
                                        </p:tav>
                                      </p:tavLst>
                                    </p:anim>
                                    <p:anim calcmode="lin" valueType="num">
                                      <p:cBhvr>
                                        <p:cTn id="56"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4" name="Wrong Buzzer.wav"/>
                                        </p:tgtEl>
                                      </p:cMediaNode>
                                    </p:audio>
                                  </p:subTnLst>
                                </p:cTn>
                              </p:par>
                              <p:par>
                                <p:cTn id="57" presetID="1" presetClass="emph" presetSubtype="2" fill="hold" nodeType="withEffect">
                                  <p:stCondLst>
                                    <p:cond delay="1000"/>
                                  </p:stCondLst>
                                  <p:childTnLst>
                                    <p:animClr clrSpc="rgb" dir="cw">
                                      <p:cBhvr>
                                        <p:cTn id="58" dur="250" fill="hold"/>
                                        <p:tgtEl>
                                          <p:spTgt spid="15"/>
                                        </p:tgtEl>
                                        <p:attrNameLst>
                                          <p:attrName>fillcolor</p:attrName>
                                        </p:attrNameLst>
                                      </p:cBhvr>
                                      <p:to>
                                        <a:srgbClr val="FFFF00"/>
                                      </p:to>
                                    </p:animClr>
                                    <p:set>
                                      <p:cBhvr>
                                        <p:cTn id="59" dur="250" fill="hold"/>
                                        <p:tgtEl>
                                          <p:spTgt spid="15"/>
                                        </p:tgtEl>
                                        <p:attrNameLst>
                                          <p:attrName>fill.type</p:attrName>
                                        </p:attrNameLst>
                                      </p:cBhvr>
                                      <p:to>
                                        <p:strVal val="solid"/>
                                      </p:to>
                                    </p:set>
                                    <p:set>
                                      <p:cBhvr>
                                        <p:cTn id="60"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61" restart="whenNotActive" fill="hold" evtFilter="cancelBubble" nodeType="interactiveSeq">
                <p:stCondLst>
                  <p:cond evt="onClick" delay="0">
                    <p:tgtEl>
                      <p:spTgt spid="16"/>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50" fill="hold"/>
                                        <p:tgtEl>
                                          <p:spTgt spid="16"/>
                                        </p:tgtEl>
                                        <p:attrNameLst>
                                          <p:attrName>fillcolor</p:attrName>
                                        </p:attrNameLst>
                                      </p:cBhvr>
                                      <p:to>
                                        <a:srgbClr val="FFF2CC"/>
                                      </p:to>
                                    </p:animClr>
                                    <p:set>
                                      <p:cBhvr>
                                        <p:cTn id="66" dur="250" fill="hold"/>
                                        <p:tgtEl>
                                          <p:spTgt spid="16"/>
                                        </p:tgtEl>
                                        <p:attrNameLst>
                                          <p:attrName>fill.type</p:attrName>
                                        </p:attrNameLst>
                                      </p:cBhvr>
                                      <p:to>
                                        <p:strVal val="solid"/>
                                      </p:to>
                                    </p:set>
                                    <p:set>
                                      <p:cBhvr>
                                        <p:cTn id="67" dur="250" fill="hold"/>
                                        <p:tgtEl>
                                          <p:spTgt spid="16"/>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3" name="click.wav"/>
                                        </p:tgtEl>
                                      </p:cMediaNode>
                                    </p:audio>
                                  </p:subTnLst>
                                </p:cTn>
                              </p:par>
                              <p:par>
                                <p:cTn id="68" presetID="23" presetClass="entr" presetSubtype="32" fill="hold" nodeType="withEffect">
                                  <p:stCondLst>
                                    <p:cond delay="1000"/>
                                  </p:stCondLst>
                                  <p:childTnLst>
                                    <p:set>
                                      <p:cBhvr>
                                        <p:cTn id="69" dur="1" fill="hold">
                                          <p:stCondLst>
                                            <p:cond delay="0"/>
                                          </p:stCondLst>
                                        </p:cTn>
                                        <p:tgtEl>
                                          <p:spTgt spid="21"/>
                                        </p:tgtEl>
                                        <p:attrNameLst>
                                          <p:attrName>style.visibility</p:attrName>
                                        </p:attrNameLst>
                                      </p:cBhvr>
                                      <p:to>
                                        <p:strVal val="visible"/>
                                      </p:to>
                                    </p:set>
                                    <p:anim calcmode="lin" valueType="num">
                                      <p:cBhvr>
                                        <p:cTn id="70" dur="250" fill="hold"/>
                                        <p:tgtEl>
                                          <p:spTgt spid="21"/>
                                        </p:tgtEl>
                                        <p:attrNameLst>
                                          <p:attrName>ppt_w</p:attrName>
                                        </p:attrNameLst>
                                      </p:cBhvr>
                                      <p:tavLst>
                                        <p:tav tm="0">
                                          <p:val>
                                            <p:strVal val="4*#ppt_w"/>
                                          </p:val>
                                        </p:tav>
                                        <p:tav tm="100000">
                                          <p:val>
                                            <p:strVal val="#ppt_w"/>
                                          </p:val>
                                        </p:tav>
                                      </p:tavLst>
                                    </p:anim>
                                    <p:anim calcmode="lin" valueType="num">
                                      <p:cBhvr>
                                        <p:cTn id="71"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8"/>
                                            </p:cond>
                                          </p:stCondLst>
                                          <p:endCondLst>
                                            <p:cond evt="onStopAudio" delay="0">
                                              <p:tgtEl>
                                                <p:sldTgt/>
                                              </p:tgtEl>
                                            </p:cond>
                                          </p:endCondLst>
                                        </p:cTn>
                                        <p:tgtEl>
                                          <p:sndTgt r:embed="rId4" name="Wrong Buzzer.wav"/>
                                        </p:tgtEl>
                                      </p:cMediaNode>
                                    </p:audio>
                                  </p:subTnLst>
                                </p:cTn>
                              </p:par>
                              <p:par>
                                <p:cTn id="72" presetID="1" presetClass="emph" presetSubtype="2" fill="hold" nodeType="withEffect">
                                  <p:stCondLst>
                                    <p:cond delay="1000"/>
                                  </p:stCondLst>
                                  <p:childTnLst>
                                    <p:animClr clrSpc="rgb" dir="cw">
                                      <p:cBhvr>
                                        <p:cTn id="73" dur="250" fill="hold"/>
                                        <p:tgtEl>
                                          <p:spTgt spid="16"/>
                                        </p:tgtEl>
                                        <p:attrNameLst>
                                          <p:attrName>fillcolor</p:attrName>
                                        </p:attrNameLst>
                                      </p:cBhvr>
                                      <p:to>
                                        <a:srgbClr val="FFFF00"/>
                                      </p:to>
                                    </p:animClr>
                                    <p:set>
                                      <p:cBhvr>
                                        <p:cTn id="74" dur="250" fill="hold"/>
                                        <p:tgtEl>
                                          <p:spTgt spid="16"/>
                                        </p:tgtEl>
                                        <p:attrNameLst>
                                          <p:attrName>fill.type</p:attrName>
                                        </p:attrNameLst>
                                      </p:cBhvr>
                                      <p:to>
                                        <p:strVal val="solid"/>
                                      </p:to>
                                    </p:set>
                                    <p:set>
                                      <p:cBhvr>
                                        <p:cTn id="75"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76" restart="whenNotActive" fill="hold" evtFilter="cancelBubble" nodeType="interactiveSeq">
                <p:stCondLst>
                  <p:cond evt="onClick" delay="0">
                    <p:tgtEl>
                      <p:spTgt spid="17"/>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17"/>
                                        </p:tgtEl>
                                        <p:attrNameLst>
                                          <p:attrName>fillcolor</p:attrName>
                                        </p:attrNameLst>
                                      </p:cBhvr>
                                      <p:to>
                                        <a:srgbClr val="FFF2CC"/>
                                      </p:to>
                                    </p:animClr>
                                    <p:set>
                                      <p:cBhvr>
                                        <p:cTn id="81" dur="250" fill="hold"/>
                                        <p:tgtEl>
                                          <p:spTgt spid="17"/>
                                        </p:tgtEl>
                                        <p:attrNameLst>
                                          <p:attrName>fill.type</p:attrName>
                                        </p:attrNameLst>
                                      </p:cBhvr>
                                      <p:to>
                                        <p:strVal val="solid"/>
                                      </p:to>
                                    </p:set>
                                    <p:set>
                                      <p:cBhvr>
                                        <p:cTn id="82" dur="250" fill="hold"/>
                                        <p:tgtEl>
                                          <p:spTgt spid="17"/>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22"/>
                                        </p:tgtEl>
                                        <p:attrNameLst>
                                          <p:attrName>style.visibility</p:attrName>
                                        </p:attrNameLst>
                                      </p:cBhvr>
                                      <p:to>
                                        <p:strVal val="visible"/>
                                      </p:to>
                                    </p:set>
                                    <p:anim calcmode="lin" valueType="num">
                                      <p:cBhvr>
                                        <p:cTn id="85" dur="250" fill="hold"/>
                                        <p:tgtEl>
                                          <p:spTgt spid="22"/>
                                        </p:tgtEl>
                                        <p:attrNameLst>
                                          <p:attrName>ppt_w</p:attrName>
                                        </p:attrNameLst>
                                      </p:cBhvr>
                                      <p:tavLst>
                                        <p:tav tm="0">
                                          <p:val>
                                            <p:strVal val="4*#ppt_w"/>
                                          </p:val>
                                        </p:tav>
                                        <p:tav tm="100000">
                                          <p:val>
                                            <p:strVal val="#ppt_w"/>
                                          </p:val>
                                        </p:tav>
                                      </p:tavLst>
                                    </p:anim>
                                    <p:anim calcmode="lin" valueType="num">
                                      <p:cBhvr>
                                        <p:cTn id="86"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5" name="Check mark.wav"/>
                                        </p:tgtEl>
                                      </p:cMediaNode>
                                    </p:audio>
                                  </p:subTnLst>
                                </p:cTn>
                              </p:par>
                              <p:par>
                                <p:cTn id="87" presetID="1" presetClass="emph" presetSubtype="2" fill="hold" nodeType="withEffect">
                                  <p:stCondLst>
                                    <p:cond delay="1000"/>
                                  </p:stCondLst>
                                  <p:childTnLst>
                                    <p:animClr clrSpc="rgb" dir="cw">
                                      <p:cBhvr>
                                        <p:cTn id="88" dur="250" fill="hold"/>
                                        <p:tgtEl>
                                          <p:spTgt spid="17"/>
                                        </p:tgtEl>
                                        <p:attrNameLst>
                                          <p:attrName>fillcolor</p:attrName>
                                        </p:attrNameLst>
                                      </p:cBhvr>
                                      <p:to>
                                        <a:srgbClr val="00B050"/>
                                      </p:to>
                                    </p:animClr>
                                    <p:set>
                                      <p:cBhvr>
                                        <p:cTn id="89" dur="250" fill="hold"/>
                                        <p:tgtEl>
                                          <p:spTgt spid="17"/>
                                        </p:tgtEl>
                                        <p:attrNameLst>
                                          <p:attrName>fill.type</p:attrName>
                                        </p:attrNameLst>
                                      </p:cBhvr>
                                      <p:to>
                                        <p:strVal val="solid"/>
                                      </p:to>
                                    </p:set>
                                    <p:set>
                                      <p:cBhvr>
                                        <p:cTn id="90"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childTnLst>
        </p:cTn>
      </p:par>
    </p:tnLst>
    <p:bldLst>
      <p:bldP spid="5" grpId="0" animBg="1"/>
      <p:bldP spid="8" grpId="0"/>
      <p:bldP spid="14" grpId="0" animBg="1"/>
      <p:bldP spid="15" grpId="0" animBg="1"/>
      <p:bldP spid="16"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Users\HT\Desktop\Untitled-3.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995" y="-319259"/>
            <a:ext cx="1973814" cy="226308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192;p45">
            <a:extLst>
              <a:ext uri="{FF2B5EF4-FFF2-40B4-BE49-F238E27FC236}">
                <a16:creationId xmlns:a16="http://schemas.microsoft.com/office/drawing/2014/main" id="{5D21B256-BF6F-DFE5-9302-A67B8EF5E6F1}"/>
              </a:ext>
            </a:extLst>
          </p:cNvPr>
          <p:cNvSpPr/>
          <p:nvPr/>
        </p:nvSpPr>
        <p:spPr>
          <a:xfrm rot="16200000">
            <a:off x="4537406" y="-2290031"/>
            <a:ext cx="1428513" cy="6655225"/>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5" name="TextBox 4">
            <a:extLst>
              <a:ext uri="{FF2B5EF4-FFF2-40B4-BE49-F238E27FC236}">
                <a16:creationId xmlns:a16="http://schemas.microsoft.com/office/drawing/2014/main" id="{2EDAD5E7-9E5C-5941-6C85-B3400A0D256F}"/>
              </a:ext>
            </a:extLst>
          </p:cNvPr>
          <p:cNvSpPr txBox="1"/>
          <p:nvPr/>
        </p:nvSpPr>
        <p:spPr>
          <a:xfrm>
            <a:off x="2146512" y="513591"/>
            <a:ext cx="6210300" cy="1077218"/>
          </a:xfrm>
          <a:prstGeom prst="rect">
            <a:avLst/>
          </a:prstGeom>
          <a:noFill/>
        </p:spPr>
        <p:txBody>
          <a:bodyPr wrap="square">
            <a:spAutoFit/>
          </a:bodyPr>
          <a:lstStyle/>
          <a:p>
            <a:pPr algn="ctr">
              <a:spcAft>
                <a:spcPts val="1000"/>
              </a:spcAft>
            </a:pP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5</a:t>
            </a:r>
            <a:r>
              <a:rPr lang="en-US" sz="3200"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Đâu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không</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phải</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phản</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ứng</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của</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gấu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con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khi</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bị</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trêu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chọc</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a:t>
            </a:r>
            <a:endParaRPr lang="en-US" sz="24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F37504BE-3FE2-10EE-C565-199D33ACFF6E}"/>
              </a:ext>
            </a:extLst>
          </p:cNvPr>
          <p:cNvSpPr/>
          <p:nvPr/>
        </p:nvSpPr>
        <p:spPr>
          <a:xfrm>
            <a:off x="565472" y="2303393"/>
            <a:ext cx="3868494" cy="101998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Chạy</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về</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mách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mẹ</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18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4" name="Rectangle 13">
            <a:extLst>
              <a:ext uri="{FF2B5EF4-FFF2-40B4-BE49-F238E27FC236}">
                <a16:creationId xmlns:a16="http://schemas.microsoft.com/office/drawing/2014/main" id="{9DE8604A-863A-2887-FFA9-4A2F8C051649}"/>
              </a:ext>
            </a:extLst>
          </p:cNvPr>
          <p:cNvSpPr/>
          <p:nvPr/>
        </p:nvSpPr>
        <p:spPr>
          <a:xfrm>
            <a:off x="4936530" y="2306535"/>
            <a:ext cx="3680099" cy="101998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B.</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Núp</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sau</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cánh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tủ</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18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5" name="Rectangle 14">
            <a:extLst>
              <a:ext uri="{FF2B5EF4-FFF2-40B4-BE49-F238E27FC236}">
                <a16:creationId xmlns:a16="http://schemas.microsoft.com/office/drawing/2014/main" id="{650AD60F-2620-1832-C284-75FB86BACE42}"/>
              </a:ext>
            </a:extLst>
          </p:cNvPr>
          <p:cNvSpPr/>
          <p:nvPr/>
        </p:nvSpPr>
        <p:spPr>
          <a:xfrm>
            <a:off x="558545" y="3757555"/>
            <a:ext cx="3868494" cy="101998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Cãi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nhau</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lại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với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những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người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trêu</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chọc</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18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6" name="Rectangle 15">
            <a:extLst>
              <a:ext uri="{FF2B5EF4-FFF2-40B4-BE49-F238E27FC236}">
                <a16:creationId xmlns:a16="http://schemas.microsoft.com/office/drawing/2014/main" id="{A1315575-E42A-6FAF-5B41-A9177FA0C21B}"/>
              </a:ext>
            </a:extLst>
          </p:cNvPr>
          <p:cNvSpPr/>
          <p:nvPr/>
        </p:nvSpPr>
        <p:spPr>
          <a:xfrm>
            <a:off x="4970176" y="3757555"/>
            <a:ext cx="3680099" cy="101998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D.</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Khóc</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nức</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nở</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1800" dirty="0">
              <a:latin typeface="#9Slide03 Arima Madurai" panose="00000500000000000000" pitchFamily="2" charset="0"/>
              <a:ea typeface="Calibri" panose="020F0502020204030204" pitchFamily="34" charset="0"/>
              <a:cs typeface="#9Slide03 Arima Madurai" panose="00000500000000000000" pitchFamily="2" charset="0"/>
            </a:endParaRPr>
          </a:p>
        </p:txBody>
      </p:sp>
      <p:pic>
        <p:nvPicPr>
          <p:cNvPr id="17" name="Picture 16">
            <a:extLst>
              <a:ext uri="{FF2B5EF4-FFF2-40B4-BE49-F238E27FC236}">
                <a16:creationId xmlns:a16="http://schemas.microsoft.com/office/drawing/2014/main" id="{17687F39-1625-4C7B-4FCB-C262CC4848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51275" y="2537812"/>
            <a:ext cx="604292" cy="531044"/>
          </a:xfrm>
          <a:prstGeom prst="rect">
            <a:avLst/>
          </a:prstGeom>
        </p:spPr>
      </p:pic>
      <p:pic>
        <p:nvPicPr>
          <p:cNvPr id="20" name="Picture 19">
            <a:extLst>
              <a:ext uri="{FF2B5EF4-FFF2-40B4-BE49-F238E27FC236}">
                <a16:creationId xmlns:a16="http://schemas.microsoft.com/office/drawing/2014/main" id="{53DB0AA8-0489-5D3E-807C-DCC76AA6D5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6399" y="4002346"/>
            <a:ext cx="603402" cy="482721"/>
          </a:xfrm>
          <a:prstGeom prst="rect">
            <a:avLst/>
          </a:prstGeom>
        </p:spPr>
      </p:pic>
      <p:pic>
        <p:nvPicPr>
          <p:cNvPr id="21" name="Picture 20">
            <a:extLst>
              <a:ext uri="{FF2B5EF4-FFF2-40B4-BE49-F238E27FC236}">
                <a16:creationId xmlns:a16="http://schemas.microsoft.com/office/drawing/2014/main" id="{667116E6-7EC4-B7A3-47A5-BE03BAFDD2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32196" y="4002346"/>
            <a:ext cx="603557" cy="530398"/>
          </a:xfrm>
          <a:prstGeom prst="rect">
            <a:avLst/>
          </a:prstGeom>
        </p:spPr>
      </p:pic>
      <p:pic>
        <p:nvPicPr>
          <p:cNvPr id="22" name="Picture 21">
            <a:extLst>
              <a:ext uri="{FF2B5EF4-FFF2-40B4-BE49-F238E27FC236}">
                <a16:creationId xmlns:a16="http://schemas.microsoft.com/office/drawing/2014/main" id="{08AE4FDA-8485-CFCE-5F0D-85A861F08D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23693" y="2537812"/>
            <a:ext cx="549444" cy="482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42" presetClass="entr" presetSubtype="0" fill="hold" grpId="0" nodeType="with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1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1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20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anim calcmode="lin" valueType="num">
                                      <p:cBhvr>
                                        <p:cTn id="29" dur="500" fill="hold"/>
                                        <p:tgtEl>
                                          <p:spTgt spid="16"/>
                                        </p:tgtEl>
                                        <p:attrNameLst>
                                          <p:attrName>ppt_x</p:attrName>
                                        </p:attrNameLst>
                                      </p:cBhvr>
                                      <p:tavLst>
                                        <p:tav tm="0">
                                          <p:val>
                                            <p:strVal val="#ppt_x"/>
                                          </p:val>
                                        </p:tav>
                                        <p:tav tm="100000">
                                          <p:val>
                                            <p:strVal val="#ppt_x"/>
                                          </p:val>
                                        </p:tav>
                                      </p:tavLst>
                                    </p:anim>
                                    <p:anim calcmode="lin" valueType="num">
                                      <p:cBhvr>
                                        <p:cTn id="30"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50" fill="hold"/>
                                        <p:tgtEl>
                                          <p:spTgt spid="8"/>
                                        </p:tgtEl>
                                        <p:attrNameLst>
                                          <p:attrName>fillcolor</p:attrName>
                                        </p:attrNameLst>
                                      </p:cBhvr>
                                      <p:to>
                                        <a:srgbClr val="FFF2CC"/>
                                      </p:to>
                                    </p:animClr>
                                    <p:set>
                                      <p:cBhvr>
                                        <p:cTn id="36" dur="250" fill="hold"/>
                                        <p:tgtEl>
                                          <p:spTgt spid="8"/>
                                        </p:tgtEl>
                                        <p:attrNameLst>
                                          <p:attrName>fill.type</p:attrName>
                                        </p:attrNameLst>
                                      </p:cBhvr>
                                      <p:to>
                                        <p:strVal val="solid"/>
                                      </p:to>
                                    </p:set>
                                    <p:set>
                                      <p:cBhvr>
                                        <p:cTn id="37" dur="250" fill="hold"/>
                                        <p:tgtEl>
                                          <p:spTgt spid="8"/>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par>
                                <p:cTn id="38" presetID="23" presetClass="entr" presetSubtype="32" fill="hold" nodeType="withEffect">
                                  <p:stCondLst>
                                    <p:cond delay="1000"/>
                                  </p:stCondLst>
                                  <p:childTnLst>
                                    <p:set>
                                      <p:cBhvr>
                                        <p:cTn id="39" dur="1" fill="hold">
                                          <p:stCondLst>
                                            <p:cond delay="0"/>
                                          </p:stCondLst>
                                        </p:cTn>
                                        <p:tgtEl>
                                          <p:spTgt spid="17"/>
                                        </p:tgtEl>
                                        <p:attrNameLst>
                                          <p:attrName>style.visibility</p:attrName>
                                        </p:attrNameLst>
                                      </p:cBhvr>
                                      <p:to>
                                        <p:strVal val="visible"/>
                                      </p:to>
                                    </p:set>
                                    <p:anim calcmode="lin" valueType="num">
                                      <p:cBhvr>
                                        <p:cTn id="40" dur="250" fill="hold"/>
                                        <p:tgtEl>
                                          <p:spTgt spid="17"/>
                                        </p:tgtEl>
                                        <p:attrNameLst>
                                          <p:attrName>ppt_w</p:attrName>
                                        </p:attrNameLst>
                                      </p:cBhvr>
                                      <p:tavLst>
                                        <p:tav tm="0">
                                          <p:val>
                                            <p:strVal val="4*#ppt_w"/>
                                          </p:val>
                                        </p:tav>
                                        <p:tav tm="100000">
                                          <p:val>
                                            <p:strVal val="#ppt_w"/>
                                          </p:val>
                                        </p:tav>
                                      </p:tavLst>
                                    </p:anim>
                                    <p:anim calcmode="lin" valueType="num">
                                      <p:cBhvr>
                                        <p:cTn id="41"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4" name="Wrong Buzzer.wav"/>
                                        </p:tgtEl>
                                      </p:cMediaNode>
                                    </p:audio>
                                  </p:subTnLst>
                                </p:cTn>
                              </p:par>
                              <p:par>
                                <p:cTn id="42" presetID="1" presetClass="emph" presetSubtype="2" fill="hold" nodeType="withEffect">
                                  <p:stCondLst>
                                    <p:cond delay="1000"/>
                                  </p:stCondLst>
                                  <p:childTnLst>
                                    <p:animClr clrSpc="rgb" dir="cw">
                                      <p:cBhvr>
                                        <p:cTn id="43" dur="250" fill="hold"/>
                                        <p:tgtEl>
                                          <p:spTgt spid="8"/>
                                        </p:tgtEl>
                                        <p:attrNameLst>
                                          <p:attrName>fillcolor</p:attrName>
                                        </p:attrNameLst>
                                      </p:cBhvr>
                                      <p:to>
                                        <a:srgbClr val="FFFF00"/>
                                      </p:to>
                                    </p:animClr>
                                    <p:set>
                                      <p:cBhvr>
                                        <p:cTn id="44" dur="250" fill="hold"/>
                                        <p:tgtEl>
                                          <p:spTgt spid="8"/>
                                        </p:tgtEl>
                                        <p:attrNameLst>
                                          <p:attrName>fill.type</p:attrName>
                                        </p:attrNameLst>
                                      </p:cBhvr>
                                      <p:to>
                                        <p:strVal val="solid"/>
                                      </p:to>
                                    </p:set>
                                    <p:set>
                                      <p:cBhvr>
                                        <p:cTn id="45"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14"/>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50" fill="hold"/>
                                        <p:tgtEl>
                                          <p:spTgt spid="14"/>
                                        </p:tgtEl>
                                        <p:attrNameLst>
                                          <p:attrName>fillcolor</p:attrName>
                                        </p:attrNameLst>
                                      </p:cBhvr>
                                      <p:to>
                                        <a:srgbClr val="FFF2CC"/>
                                      </p:to>
                                    </p:animClr>
                                    <p:set>
                                      <p:cBhvr>
                                        <p:cTn id="51" dur="250" fill="hold"/>
                                        <p:tgtEl>
                                          <p:spTgt spid="14"/>
                                        </p:tgtEl>
                                        <p:attrNameLst>
                                          <p:attrName>fill.type</p:attrName>
                                        </p:attrNameLst>
                                      </p:cBhvr>
                                      <p:to>
                                        <p:strVal val="solid"/>
                                      </p:to>
                                    </p:set>
                                    <p:set>
                                      <p:cBhvr>
                                        <p:cTn id="52" dur="250" fill="hold"/>
                                        <p:tgtEl>
                                          <p:spTgt spid="14"/>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par>
                                <p:cTn id="53" presetID="23" presetClass="entr" presetSubtype="32" fill="hold" nodeType="withEffect">
                                  <p:stCondLst>
                                    <p:cond delay="1000"/>
                                  </p:stCondLst>
                                  <p:childTnLst>
                                    <p:set>
                                      <p:cBhvr>
                                        <p:cTn id="54" dur="1" fill="hold">
                                          <p:stCondLst>
                                            <p:cond delay="0"/>
                                          </p:stCondLst>
                                        </p:cTn>
                                        <p:tgtEl>
                                          <p:spTgt spid="22"/>
                                        </p:tgtEl>
                                        <p:attrNameLst>
                                          <p:attrName>style.visibility</p:attrName>
                                        </p:attrNameLst>
                                      </p:cBhvr>
                                      <p:to>
                                        <p:strVal val="visible"/>
                                      </p:to>
                                    </p:set>
                                    <p:anim calcmode="lin" valueType="num">
                                      <p:cBhvr>
                                        <p:cTn id="55" dur="250" fill="hold"/>
                                        <p:tgtEl>
                                          <p:spTgt spid="22"/>
                                        </p:tgtEl>
                                        <p:attrNameLst>
                                          <p:attrName>ppt_w</p:attrName>
                                        </p:attrNameLst>
                                      </p:cBhvr>
                                      <p:tavLst>
                                        <p:tav tm="0">
                                          <p:val>
                                            <p:strVal val="4*#ppt_w"/>
                                          </p:val>
                                        </p:tav>
                                        <p:tav tm="100000">
                                          <p:val>
                                            <p:strVal val="#ppt_w"/>
                                          </p:val>
                                        </p:tav>
                                      </p:tavLst>
                                    </p:anim>
                                    <p:anim calcmode="lin" valueType="num">
                                      <p:cBhvr>
                                        <p:cTn id="56"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4" name="Wrong Buzzer.wav"/>
                                        </p:tgtEl>
                                      </p:cMediaNode>
                                    </p:audio>
                                  </p:subTnLst>
                                </p:cTn>
                              </p:par>
                              <p:par>
                                <p:cTn id="57" presetID="1" presetClass="emph" presetSubtype="2" fill="hold" nodeType="withEffect">
                                  <p:stCondLst>
                                    <p:cond delay="1000"/>
                                  </p:stCondLst>
                                  <p:childTnLst>
                                    <p:animClr clrSpc="rgb" dir="cw">
                                      <p:cBhvr>
                                        <p:cTn id="58" dur="250" fill="hold"/>
                                        <p:tgtEl>
                                          <p:spTgt spid="14"/>
                                        </p:tgtEl>
                                        <p:attrNameLst>
                                          <p:attrName>fillcolor</p:attrName>
                                        </p:attrNameLst>
                                      </p:cBhvr>
                                      <p:to>
                                        <a:srgbClr val="FFFF00"/>
                                      </p:to>
                                    </p:animClr>
                                    <p:set>
                                      <p:cBhvr>
                                        <p:cTn id="59" dur="250" fill="hold"/>
                                        <p:tgtEl>
                                          <p:spTgt spid="14"/>
                                        </p:tgtEl>
                                        <p:attrNameLst>
                                          <p:attrName>fill.type</p:attrName>
                                        </p:attrNameLst>
                                      </p:cBhvr>
                                      <p:to>
                                        <p:strVal val="solid"/>
                                      </p:to>
                                    </p:set>
                                    <p:set>
                                      <p:cBhvr>
                                        <p:cTn id="60"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clickEffect">
                                  <p:stCondLst>
                                    <p:cond delay="0"/>
                                  </p:stCondLst>
                                  <p:childTnLst>
                                    <p:animClr clrSpc="rgb" dir="cw">
                                      <p:cBhvr>
                                        <p:cTn id="65" dur="250" fill="hold"/>
                                        <p:tgtEl>
                                          <p:spTgt spid="15"/>
                                        </p:tgtEl>
                                        <p:attrNameLst>
                                          <p:attrName>fillcolor</p:attrName>
                                        </p:attrNameLst>
                                      </p:cBhvr>
                                      <p:to>
                                        <a:srgbClr val="FFF2CC"/>
                                      </p:to>
                                    </p:animClr>
                                    <p:set>
                                      <p:cBhvr>
                                        <p:cTn id="66" dur="250" fill="hold"/>
                                        <p:tgtEl>
                                          <p:spTgt spid="15"/>
                                        </p:tgtEl>
                                        <p:attrNameLst>
                                          <p:attrName>fill.type</p:attrName>
                                        </p:attrNameLst>
                                      </p:cBhvr>
                                      <p:to>
                                        <p:strVal val="solid"/>
                                      </p:to>
                                    </p:set>
                                    <p:set>
                                      <p:cBhvr>
                                        <p:cTn id="67" dur="250" fill="hold"/>
                                        <p:tgtEl>
                                          <p:spTgt spid="15"/>
                                        </p:tgtEl>
                                        <p:attrNameLst>
                                          <p:attrName>fill.on</p:attrName>
                                        </p:attrNameLst>
                                      </p:cBhvr>
                                      <p:to>
                                        <p:strVal val="true"/>
                                      </p:to>
                                    </p:set>
                                  </p:childTnLst>
                                  <p:subTnLst>
                                    <p:audio>
                                      <p:cMediaNode>
                                        <p:cTn display="0" masterRel="sameClick">
                                          <p:stCondLst>
                                            <p:cond evt="begin" delay="0">
                                              <p:tn val="64"/>
                                            </p:cond>
                                          </p:stCondLst>
                                          <p:endCondLst>
                                            <p:cond evt="onStopAudio" delay="0">
                                              <p:tgtEl>
                                                <p:sldTgt/>
                                              </p:tgtEl>
                                            </p:cond>
                                          </p:endCondLst>
                                        </p:cTn>
                                        <p:tgtEl>
                                          <p:sndTgt r:embed="rId3" name="click.wav"/>
                                        </p:tgtEl>
                                      </p:cMediaNode>
                                    </p:audio>
                                  </p:subTnLst>
                                </p:cTn>
                              </p:par>
                              <p:par>
                                <p:cTn id="68" presetID="23" presetClass="entr" presetSubtype="32" fill="hold" nodeType="withEffect">
                                  <p:stCondLst>
                                    <p:cond delay="1000"/>
                                  </p:stCondLst>
                                  <p:childTnLst>
                                    <p:set>
                                      <p:cBhvr>
                                        <p:cTn id="69" dur="1" fill="hold">
                                          <p:stCondLst>
                                            <p:cond delay="0"/>
                                          </p:stCondLst>
                                        </p:cTn>
                                        <p:tgtEl>
                                          <p:spTgt spid="20"/>
                                        </p:tgtEl>
                                        <p:attrNameLst>
                                          <p:attrName>style.visibility</p:attrName>
                                        </p:attrNameLst>
                                      </p:cBhvr>
                                      <p:to>
                                        <p:strVal val="visible"/>
                                      </p:to>
                                    </p:set>
                                    <p:anim calcmode="lin" valueType="num">
                                      <p:cBhvr>
                                        <p:cTn id="70" dur="250" fill="hold"/>
                                        <p:tgtEl>
                                          <p:spTgt spid="20"/>
                                        </p:tgtEl>
                                        <p:attrNameLst>
                                          <p:attrName>ppt_w</p:attrName>
                                        </p:attrNameLst>
                                      </p:cBhvr>
                                      <p:tavLst>
                                        <p:tav tm="0">
                                          <p:val>
                                            <p:strVal val="4*#ppt_w"/>
                                          </p:val>
                                        </p:tav>
                                        <p:tav tm="100000">
                                          <p:val>
                                            <p:strVal val="#ppt_w"/>
                                          </p:val>
                                        </p:tav>
                                      </p:tavLst>
                                    </p:anim>
                                    <p:anim calcmode="lin" valueType="num">
                                      <p:cBhvr>
                                        <p:cTn id="71"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8"/>
                                            </p:cond>
                                          </p:stCondLst>
                                          <p:endCondLst>
                                            <p:cond evt="onStopAudio" delay="0">
                                              <p:tgtEl>
                                                <p:sldTgt/>
                                              </p:tgtEl>
                                            </p:cond>
                                          </p:endCondLst>
                                        </p:cTn>
                                        <p:tgtEl>
                                          <p:sndTgt r:embed="rId5" name="Check mark.wav"/>
                                        </p:tgtEl>
                                      </p:cMediaNode>
                                    </p:audio>
                                  </p:subTnLst>
                                </p:cTn>
                              </p:par>
                              <p:par>
                                <p:cTn id="72" presetID="1" presetClass="emph" presetSubtype="2" fill="hold" nodeType="withEffect">
                                  <p:stCondLst>
                                    <p:cond delay="1000"/>
                                  </p:stCondLst>
                                  <p:childTnLst>
                                    <p:animClr clrSpc="rgb" dir="cw">
                                      <p:cBhvr>
                                        <p:cTn id="73" dur="250" fill="hold"/>
                                        <p:tgtEl>
                                          <p:spTgt spid="15"/>
                                        </p:tgtEl>
                                        <p:attrNameLst>
                                          <p:attrName>fillcolor</p:attrName>
                                        </p:attrNameLst>
                                      </p:cBhvr>
                                      <p:to>
                                        <a:srgbClr val="00B050"/>
                                      </p:to>
                                    </p:animClr>
                                    <p:set>
                                      <p:cBhvr>
                                        <p:cTn id="74" dur="250" fill="hold"/>
                                        <p:tgtEl>
                                          <p:spTgt spid="15"/>
                                        </p:tgtEl>
                                        <p:attrNameLst>
                                          <p:attrName>fill.type</p:attrName>
                                        </p:attrNameLst>
                                      </p:cBhvr>
                                      <p:to>
                                        <p:strVal val="solid"/>
                                      </p:to>
                                    </p:set>
                                    <p:set>
                                      <p:cBhvr>
                                        <p:cTn id="75"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76" restart="whenNotActive" fill="hold" evtFilter="cancelBubble" nodeType="interactiveSeq">
                <p:stCondLst>
                  <p:cond evt="onClick" delay="0">
                    <p:tgtEl>
                      <p:spTgt spid="16"/>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16"/>
                                        </p:tgtEl>
                                        <p:attrNameLst>
                                          <p:attrName>fillcolor</p:attrName>
                                        </p:attrNameLst>
                                      </p:cBhvr>
                                      <p:to>
                                        <a:srgbClr val="FFF2CC"/>
                                      </p:to>
                                    </p:animClr>
                                    <p:set>
                                      <p:cBhvr>
                                        <p:cTn id="81" dur="250" fill="hold"/>
                                        <p:tgtEl>
                                          <p:spTgt spid="16"/>
                                        </p:tgtEl>
                                        <p:attrNameLst>
                                          <p:attrName>fill.type</p:attrName>
                                        </p:attrNameLst>
                                      </p:cBhvr>
                                      <p:to>
                                        <p:strVal val="solid"/>
                                      </p:to>
                                    </p:set>
                                    <p:set>
                                      <p:cBhvr>
                                        <p:cTn id="82" dur="250" fill="hold"/>
                                        <p:tgtEl>
                                          <p:spTgt spid="16"/>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21"/>
                                        </p:tgtEl>
                                        <p:attrNameLst>
                                          <p:attrName>style.visibility</p:attrName>
                                        </p:attrNameLst>
                                      </p:cBhvr>
                                      <p:to>
                                        <p:strVal val="visible"/>
                                      </p:to>
                                    </p:set>
                                    <p:anim calcmode="lin" valueType="num">
                                      <p:cBhvr>
                                        <p:cTn id="85" dur="250" fill="hold"/>
                                        <p:tgtEl>
                                          <p:spTgt spid="21"/>
                                        </p:tgtEl>
                                        <p:attrNameLst>
                                          <p:attrName>ppt_w</p:attrName>
                                        </p:attrNameLst>
                                      </p:cBhvr>
                                      <p:tavLst>
                                        <p:tav tm="0">
                                          <p:val>
                                            <p:strVal val="4*#ppt_w"/>
                                          </p:val>
                                        </p:tav>
                                        <p:tav tm="100000">
                                          <p:val>
                                            <p:strVal val="#ppt_w"/>
                                          </p:val>
                                        </p:tav>
                                      </p:tavLst>
                                    </p:anim>
                                    <p:anim calcmode="lin" valueType="num">
                                      <p:cBhvr>
                                        <p:cTn id="86"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4" name="Wrong Buzzer.wav"/>
                                        </p:tgtEl>
                                      </p:cMediaNode>
                                    </p:audio>
                                  </p:subTnLst>
                                </p:cTn>
                              </p:par>
                              <p:par>
                                <p:cTn id="87" presetID="1" presetClass="emph" presetSubtype="2" fill="hold" nodeType="withEffect">
                                  <p:stCondLst>
                                    <p:cond delay="1000"/>
                                  </p:stCondLst>
                                  <p:childTnLst>
                                    <p:animClr clrSpc="rgb" dir="cw">
                                      <p:cBhvr>
                                        <p:cTn id="88" dur="250" fill="hold"/>
                                        <p:tgtEl>
                                          <p:spTgt spid="16"/>
                                        </p:tgtEl>
                                        <p:attrNameLst>
                                          <p:attrName>fillcolor</p:attrName>
                                        </p:attrNameLst>
                                      </p:cBhvr>
                                      <p:to>
                                        <a:srgbClr val="FFFF00"/>
                                      </p:to>
                                    </p:animClr>
                                    <p:set>
                                      <p:cBhvr>
                                        <p:cTn id="89" dur="250" fill="hold"/>
                                        <p:tgtEl>
                                          <p:spTgt spid="16"/>
                                        </p:tgtEl>
                                        <p:attrNameLst>
                                          <p:attrName>fill.type</p:attrName>
                                        </p:attrNameLst>
                                      </p:cBhvr>
                                      <p:to>
                                        <p:strVal val="solid"/>
                                      </p:to>
                                    </p:set>
                                    <p:set>
                                      <p:cBhvr>
                                        <p:cTn id="90"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4" grpId="0" animBg="1"/>
      <p:bldP spid="5" grpId="0"/>
      <p:bldP spid="8" grpId="0" animBg="1"/>
      <p:bldP spid="14"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HT\Desktop\Untitled-3.png">
            <a:hlinkClick r:id="rId6" action="ppaction://hlinksldjump"/>
            <a:extLst>
              <a:ext uri="{FF2B5EF4-FFF2-40B4-BE49-F238E27FC236}">
                <a16:creationId xmlns:a16="http://schemas.microsoft.com/office/drawing/2014/main" id="{BF8400FB-CF32-C315-27EE-1A609439339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869" y="-210661"/>
            <a:ext cx="1973814" cy="22630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F840BD6-2DCB-842F-E864-22FE2FD3D10E}"/>
              </a:ext>
            </a:extLst>
          </p:cNvPr>
          <p:cNvSpPr/>
          <p:nvPr/>
        </p:nvSpPr>
        <p:spPr>
          <a:xfrm>
            <a:off x="527865" y="2367057"/>
            <a:ext cx="3680099"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160"/>
              </a:lnSpc>
              <a:spcAft>
                <a:spcPts val="1000"/>
              </a:spcAft>
            </a:pP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 Bình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tâm</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và</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tự</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tin</a:t>
            </a:r>
            <a:endParaRPr lang="en-US" sz="26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8" name="Rectangle 7">
            <a:extLst>
              <a:ext uri="{FF2B5EF4-FFF2-40B4-BE49-F238E27FC236}">
                <a16:creationId xmlns:a16="http://schemas.microsoft.com/office/drawing/2014/main" id="{83EA4081-564B-EB53-D293-9A7B3730932B}"/>
              </a:ext>
            </a:extLst>
          </p:cNvPr>
          <p:cNvSpPr/>
          <p:nvPr/>
        </p:nvSpPr>
        <p:spPr>
          <a:xfrm>
            <a:off x="4851842" y="2367057"/>
            <a:ext cx="3734887"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B.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Mặc</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cảm</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và</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lo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lắng</a:t>
            </a:r>
            <a:endParaRPr lang="en-US" sz="26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4" name="Rectangle 13">
            <a:extLst>
              <a:ext uri="{FF2B5EF4-FFF2-40B4-BE49-F238E27FC236}">
                <a16:creationId xmlns:a16="http://schemas.microsoft.com/office/drawing/2014/main" id="{7AFE7D3B-54E2-ED67-56FC-A3ACA082D605}"/>
              </a:ext>
            </a:extLst>
          </p:cNvPr>
          <p:cNvSpPr/>
          <p:nvPr/>
        </p:nvSpPr>
        <p:spPr>
          <a:xfrm>
            <a:off x="527865" y="3703647"/>
            <a:ext cx="3680099"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160"/>
              </a:lnSpc>
              <a:spcAft>
                <a:spcPts val="1000"/>
              </a:spcAft>
            </a:pP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Sợ</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hãi</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và</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6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bất</a:t>
            </a:r>
            <a:r>
              <a:rPr lang="en-US" sz="26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an</a:t>
            </a:r>
            <a:endParaRPr lang="en-US" sz="26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5" name="Rectangle 14">
            <a:extLst>
              <a:ext uri="{FF2B5EF4-FFF2-40B4-BE49-F238E27FC236}">
                <a16:creationId xmlns:a16="http://schemas.microsoft.com/office/drawing/2014/main" id="{0C749091-84B8-5036-CC14-19EF97B5EE87}"/>
              </a:ext>
            </a:extLst>
          </p:cNvPr>
          <p:cNvSpPr/>
          <p:nvPr/>
        </p:nvSpPr>
        <p:spPr>
          <a:xfrm>
            <a:off x="4851842" y="3703647"/>
            <a:ext cx="3734887" cy="1010951"/>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750"/>
              </a:spcAft>
            </a:pPr>
            <a:r>
              <a:rPr lang="en-US" sz="26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D. </a:t>
            </a:r>
            <a:r>
              <a:rPr lang="en-US" sz="26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Buồn</a:t>
            </a:r>
            <a:r>
              <a:rPr lang="en-US" sz="26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6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bã</a:t>
            </a:r>
            <a:r>
              <a:rPr lang="en-US" sz="26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6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tuyệt</a:t>
            </a:r>
            <a:r>
              <a:rPr lang="en-US" sz="26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 </a:t>
            </a:r>
            <a:r>
              <a:rPr lang="en-US" sz="2600" dirty="0" err="1">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rPr>
              <a:t>vọng</a:t>
            </a:r>
            <a:endParaRPr lang="en-US" sz="2600" dirty="0">
              <a:solidFill>
                <a:schemeClr val="tx1"/>
              </a:solidFill>
              <a:latin typeface="#9Slide03 Arima Madurai" panose="00000500000000000000" pitchFamily="2" charset="0"/>
              <a:ea typeface="Calibri" panose="020F0502020204030204" pitchFamily="34" charset="0"/>
              <a:cs typeface="#9Slide03 Arima Madurai" panose="00000500000000000000" pitchFamily="2" charset="0"/>
            </a:endParaRPr>
          </a:p>
        </p:txBody>
      </p:sp>
      <p:pic>
        <p:nvPicPr>
          <p:cNvPr id="16" name="Picture 15">
            <a:extLst>
              <a:ext uri="{FF2B5EF4-FFF2-40B4-BE49-F238E27FC236}">
                <a16:creationId xmlns:a16="http://schemas.microsoft.com/office/drawing/2014/main" id="{4EEA7DF6-AD62-C546-33DD-AF3D6DA93FEB}"/>
              </a:ext>
            </a:extLst>
          </p:cNvPr>
          <p:cNvPicPr>
            <a:picLocks noChangeAspect="1"/>
          </p:cNvPicPr>
          <p:nvPr/>
        </p:nvPicPr>
        <p:blipFill rotWithShape="1">
          <a:blip r:embed="rId8"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3544111" y="2553892"/>
            <a:ext cx="663853" cy="531044"/>
          </a:xfrm>
          <a:prstGeom prst="rect">
            <a:avLst/>
          </a:prstGeom>
        </p:spPr>
      </p:pic>
      <p:pic>
        <p:nvPicPr>
          <p:cNvPr id="17" name="Picture 16">
            <a:extLst>
              <a:ext uri="{FF2B5EF4-FFF2-40B4-BE49-F238E27FC236}">
                <a16:creationId xmlns:a16="http://schemas.microsoft.com/office/drawing/2014/main" id="{ADE01966-6D5E-8087-1E6B-B3CAA7AA0FA1}"/>
              </a:ext>
            </a:extLst>
          </p:cNvPr>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604562" y="3893791"/>
            <a:ext cx="603402" cy="528066"/>
          </a:xfrm>
          <a:prstGeom prst="rect">
            <a:avLst/>
          </a:prstGeom>
        </p:spPr>
      </p:pic>
      <p:pic>
        <p:nvPicPr>
          <p:cNvPr id="20" name="Picture 19">
            <a:extLst>
              <a:ext uri="{FF2B5EF4-FFF2-40B4-BE49-F238E27FC236}">
                <a16:creationId xmlns:a16="http://schemas.microsoft.com/office/drawing/2014/main" id="{4DA14978-B2F4-FDD5-0A7C-8F8A94A146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8384" y="3888318"/>
            <a:ext cx="603557" cy="530398"/>
          </a:xfrm>
          <a:prstGeom prst="rect">
            <a:avLst/>
          </a:prstGeom>
        </p:spPr>
      </p:pic>
      <p:pic>
        <p:nvPicPr>
          <p:cNvPr id="21" name="Picture 20">
            <a:extLst>
              <a:ext uri="{FF2B5EF4-FFF2-40B4-BE49-F238E27FC236}">
                <a16:creationId xmlns:a16="http://schemas.microsoft.com/office/drawing/2014/main" id="{0C619163-5ADC-FF84-EF23-083AE38CA71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8384" y="2602648"/>
            <a:ext cx="603557" cy="530398"/>
          </a:xfrm>
          <a:prstGeom prst="rect">
            <a:avLst/>
          </a:prstGeom>
        </p:spPr>
      </p:pic>
      <p:sp>
        <p:nvSpPr>
          <p:cNvPr id="22" name="Google Shape;2192;p45">
            <a:extLst>
              <a:ext uri="{FF2B5EF4-FFF2-40B4-BE49-F238E27FC236}">
                <a16:creationId xmlns:a16="http://schemas.microsoft.com/office/drawing/2014/main" id="{5CC34566-86BD-8877-C3D5-2794885D9A00}"/>
              </a:ext>
            </a:extLst>
          </p:cNvPr>
          <p:cNvSpPr/>
          <p:nvPr/>
        </p:nvSpPr>
        <p:spPr>
          <a:xfrm rot="16200000">
            <a:off x="4587427" y="-2090170"/>
            <a:ext cx="1428513" cy="6570093"/>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23" name="TextBox 22">
            <a:extLst>
              <a:ext uri="{FF2B5EF4-FFF2-40B4-BE49-F238E27FC236}">
                <a16:creationId xmlns:a16="http://schemas.microsoft.com/office/drawing/2014/main" id="{F19D1A1F-CACA-2F47-2E40-B8D80B1C6DF9}"/>
              </a:ext>
            </a:extLst>
          </p:cNvPr>
          <p:cNvSpPr txBox="1"/>
          <p:nvPr/>
        </p:nvSpPr>
        <p:spPr>
          <a:xfrm>
            <a:off x="2238063" y="656267"/>
            <a:ext cx="6127239" cy="1077218"/>
          </a:xfrm>
          <a:prstGeom prst="rect">
            <a:avLst/>
          </a:prstGeom>
          <a:noFill/>
        </p:spPr>
        <p:txBody>
          <a:bodyPr wrap="square">
            <a:spAutoFit/>
          </a:bodyPr>
          <a:lstStyle/>
          <a:p>
            <a:pPr algn="ctr">
              <a:spcAft>
                <a:spcPts val="1000"/>
              </a:spcAft>
            </a:pP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6</a:t>
            </a:r>
            <a:r>
              <a:rPr lang="en-US" sz="3200"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Tâm</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trạng</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của</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gấu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con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sau</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khi</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được</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mẹ</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khen</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là</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32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gì</a:t>
            </a:r>
            <a:r>
              <a:rPr lang="en-US" sz="32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endParaRPr lang="en-US" sz="24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arn(inVertical)">
                                      <p:cBhvr>
                                        <p:cTn id="29" dur="500"/>
                                        <p:tgtEl>
                                          <p:spTgt spid="2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50" fill="hold"/>
                                        <p:tgtEl>
                                          <p:spTgt spid="5"/>
                                        </p:tgtEl>
                                        <p:attrNameLst>
                                          <p:attrName>fillcolor</p:attrName>
                                        </p:attrNameLst>
                                      </p:cBhvr>
                                      <p:to>
                                        <a:srgbClr val="FFF2CC"/>
                                      </p:to>
                                    </p:animClr>
                                    <p:set>
                                      <p:cBhvr>
                                        <p:cTn id="38" dur="250" fill="hold"/>
                                        <p:tgtEl>
                                          <p:spTgt spid="5"/>
                                        </p:tgtEl>
                                        <p:attrNameLst>
                                          <p:attrName>fill.type</p:attrName>
                                        </p:attrNameLst>
                                      </p:cBhvr>
                                      <p:to>
                                        <p:strVal val="solid"/>
                                      </p:to>
                                    </p:set>
                                    <p:set>
                                      <p:cBhvr>
                                        <p:cTn id="39" dur="25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3" name="click.wav"/>
                                        </p:tgtEl>
                                      </p:cMediaNode>
                                    </p:audio>
                                  </p:subTnLst>
                                </p:cTn>
                              </p:par>
                              <p:par>
                                <p:cTn id="40" presetID="23" presetClass="entr" presetSubtype="32" fill="hold" nodeType="withEffect">
                                  <p:stCondLst>
                                    <p:cond delay="1000"/>
                                  </p:stCondLst>
                                  <p:childTnLst>
                                    <p:set>
                                      <p:cBhvr>
                                        <p:cTn id="41" dur="1" fill="hold">
                                          <p:stCondLst>
                                            <p:cond delay="0"/>
                                          </p:stCondLst>
                                        </p:cTn>
                                        <p:tgtEl>
                                          <p:spTgt spid="16"/>
                                        </p:tgtEl>
                                        <p:attrNameLst>
                                          <p:attrName>style.visibility</p:attrName>
                                        </p:attrNameLst>
                                      </p:cBhvr>
                                      <p:to>
                                        <p:strVal val="visible"/>
                                      </p:to>
                                    </p:set>
                                    <p:anim calcmode="lin" valueType="num">
                                      <p:cBhvr>
                                        <p:cTn id="42" dur="250" fill="hold"/>
                                        <p:tgtEl>
                                          <p:spTgt spid="16"/>
                                        </p:tgtEl>
                                        <p:attrNameLst>
                                          <p:attrName>ppt_w</p:attrName>
                                        </p:attrNameLst>
                                      </p:cBhvr>
                                      <p:tavLst>
                                        <p:tav tm="0">
                                          <p:val>
                                            <p:strVal val="4*#ppt_w"/>
                                          </p:val>
                                        </p:tav>
                                        <p:tav tm="100000">
                                          <p:val>
                                            <p:strVal val="#ppt_w"/>
                                          </p:val>
                                        </p:tav>
                                      </p:tavLst>
                                    </p:anim>
                                    <p:anim calcmode="lin" valueType="num">
                                      <p:cBhvr>
                                        <p:cTn id="43"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4" name="Check mark.wav"/>
                                        </p:tgtEl>
                                      </p:cMediaNode>
                                    </p:audio>
                                  </p:subTnLst>
                                </p:cTn>
                              </p:par>
                              <p:par>
                                <p:cTn id="44" presetID="1" presetClass="emph" presetSubtype="2" fill="hold" nodeType="withEffect">
                                  <p:stCondLst>
                                    <p:cond delay="1000"/>
                                  </p:stCondLst>
                                  <p:childTnLst>
                                    <p:animClr clrSpc="rgb" dir="cw">
                                      <p:cBhvr>
                                        <p:cTn id="45" dur="250" fill="hold"/>
                                        <p:tgtEl>
                                          <p:spTgt spid="5"/>
                                        </p:tgtEl>
                                        <p:attrNameLst>
                                          <p:attrName>fillcolor</p:attrName>
                                        </p:attrNameLst>
                                      </p:cBhvr>
                                      <p:to>
                                        <a:srgbClr val="00B050"/>
                                      </p:to>
                                    </p:animClr>
                                    <p:set>
                                      <p:cBhvr>
                                        <p:cTn id="46" dur="250" fill="hold"/>
                                        <p:tgtEl>
                                          <p:spTgt spid="5"/>
                                        </p:tgtEl>
                                        <p:attrNameLst>
                                          <p:attrName>fill.type</p:attrName>
                                        </p:attrNameLst>
                                      </p:cBhvr>
                                      <p:to>
                                        <p:strVal val="solid"/>
                                      </p:to>
                                    </p:set>
                                    <p:set>
                                      <p:cBhvr>
                                        <p:cTn id="47"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48" restart="whenNotActive" fill="hold" evtFilter="cancelBubble" nodeType="interactiveSeq">
                <p:stCondLst>
                  <p:cond evt="onClick" delay="0">
                    <p:tgtEl>
                      <p:spTgt spid="8"/>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50" fill="hold"/>
                                        <p:tgtEl>
                                          <p:spTgt spid="8"/>
                                        </p:tgtEl>
                                        <p:attrNameLst>
                                          <p:attrName>fillcolor</p:attrName>
                                        </p:attrNameLst>
                                      </p:cBhvr>
                                      <p:to>
                                        <a:srgbClr val="FFF2CC"/>
                                      </p:to>
                                    </p:animClr>
                                    <p:set>
                                      <p:cBhvr>
                                        <p:cTn id="53" dur="250" fill="hold"/>
                                        <p:tgtEl>
                                          <p:spTgt spid="8"/>
                                        </p:tgtEl>
                                        <p:attrNameLst>
                                          <p:attrName>fill.type</p:attrName>
                                        </p:attrNameLst>
                                      </p:cBhvr>
                                      <p:to>
                                        <p:strVal val="solid"/>
                                      </p:to>
                                    </p:set>
                                    <p:set>
                                      <p:cBhvr>
                                        <p:cTn id="54" dur="250" fill="hold"/>
                                        <p:tgtEl>
                                          <p:spTgt spid="8"/>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click.wav"/>
                                        </p:tgtEl>
                                      </p:cMediaNode>
                                    </p:audio>
                                  </p:subTnLst>
                                </p:cTn>
                              </p:par>
                              <p:par>
                                <p:cTn id="55" presetID="23" presetClass="entr" presetSubtype="32" fill="hold" nodeType="withEffect">
                                  <p:stCondLst>
                                    <p:cond delay="1000"/>
                                  </p:stCondLst>
                                  <p:childTnLst>
                                    <p:set>
                                      <p:cBhvr>
                                        <p:cTn id="56" dur="1" fill="hold">
                                          <p:stCondLst>
                                            <p:cond delay="0"/>
                                          </p:stCondLst>
                                        </p:cTn>
                                        <p:tgtEl>
                                          <p:spTgt spid="21"/>
                                        </p:tgtEl>
                                        <p:attrNameLst>
                                          <p:attrName>style.visibility</p:attrName>
                                        </p:attrNameLst>
                                      </p:cBhvr>
                                      <p:to>
                                        <p:strVal val="visible"/>
                                      </p:to>
                                    </p:set>
                                    <p:anim calcmode="lin" valueType="num">
                                      <p:cBhvr>
                                        <p:cTn id="57" dur="250" fill="hold"/>
                                        <p:tgtEl>
                                          <p:spTgt spid="21"/>
                                        </p:tgtEl>
                                        <p:attrNameLst>
                                          <p:attrName>ppt_w</p:attrName>
                                        </p:attrNameLst>
                                      </p:cBhvr>
                                      <p:tavLst>
                                        <p:tav tm="0">
                                          <p:val>
                                            <p:strVal val="4*#ppt_w"/>
                                          </p:val>
                                        </p:tav>
                                        <p:tav tm="100000">
                                          <p:val>
                                            <p:strVal val="#ppt_w"/>
                                          </p:val>
                                        </p:tav>
                                      </p:tavLst>
                                    </p:anim>
                                    <p:anim calcmode="lin" valueType="num">
                                      <p:cBhvr>
                                        <p:cTn id="58"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Wrong Buzzer.wav"/>
                                        </p:tgtEl>
                                      </p:cMediaNode>
                                    </p:audio>
                                  </p:subTnLst>
                                </p:cTn>
                              </p:par>
                              <p:par>
                                <p:cTn id="59" presetID="1" presetClass="emph" presetSubtype="2" fill="hold" nodeType="withEffect">
                                  <p:stCondLst>
                                    <p:cond delay="1000"/>
                                  </p:stCondLst>
                                  <p:childTnLst>
                                    <p:animClr clrSpc="rgb" dir="cw">
                                      <p:cBhvr>
                                        <p:cTn id="60" dur="250" fill="hold"/>
                                        <p:tgtEl>
                                          <p:spTgt spid="8"/>
                                        </p:tgtEl>
                                        <p:attrNameLst>
                                          <p:attrName>fillcolor</p:attrName>
                                        </p:attrNameLst>
                                      </p:cBhvr>
                                      <p:to>
                                        <a:srgbClr val="FFFF00"/>
                                      </p:to>
                                    </p:animClr>
                                    <p:set>
                                      <p:cBhvr>
                                        <p:cTn id="61" dur="250" fill="hold"/>
                                        <p:tgtEl>
                                          <p:spTgt spid="8"/>
                                        </p:tgtEl>
                                        <p:attrNameLst>
                                          <p:attrName>fill.type</p:attrName>
                                        </p:attrNameLst>
                                      </p:cBhvr>
                                      <p:to>
                                        <p:strVal val="solid"/>
                                      </p:to>
                                    </p:set>
                                    <p:set>
                                      <p:cBhvr>
                                        <p:cTn id="62"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14"/>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250" fill="hold"/>
                                        <p:tgtEl>
                                          <p:spTgt spid="14"/>
                                        </p:tgtEl>
                                        <p:attrNameLst>
                                          <p:attrName>fillcolor</p:attrName>
                                        </p:attrNameLst>
                                      </p:cBhvr>
                                      <p:to>
                                        <a:srgbClr val="FFF2CC"/>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3" name="click.wav"/>
                                        </p:tgtEl>
                                      </p:cMediaNode>
                                    </p:audio>
                                  </p:subTnLst>
                                </p:cTn>
                              </p:par>
                              <p:par>
                                <p:cTn id="70" presetID="23" presetClass="entr" presetSubtype="32" fill="hold" nodeType="withEffect">
                                  <p:stCondLst>
                                    <p:cond delay="1000"/>
                                  </p:stCondLst>
                                  <p:childTnLst>
                                    <p:set>
                                      <p:cBhvr>
                                        <p:cTn id="71" dur="1" fill="hold">
                                          <p:stCondLst>
                                            <p:cond delay="0"/>
                                          </p:stCondLst>
                                        </p:cTn>
                                        <p:tgtEl>
                                          <p:spTgt spid="17"/>
                                        </p:tgtEl>
                                        <p:attrNameLst>
                                          <p:attrName>style.visibility</p:attrName>
                                        </p:attrNameLst>
                                      </p:cBhvr>
                                      <p:to>
                                        <p:strVal val="visible"/>
                                      </p:to>
                                    </p:set>
                                    <p:anim calcmode="lin" valueType="num">
                                      <p:cBhvr>
                                        <p:cTn id="72" dur="250" fill="hold"/>
                                        <p:tgtEl>
                                          <p:spTgt spid="17"/>
                                        </p:tgtEl>
                                        <p:attrNameLst>
                                          <p:attrName>ppt_w</p:attrName>
                                        </p:attrNameLst>
                                      </p:cBhvr>
                                      <p:tavLst>
                                        <p:tav tm="0">
                                          <p:val>
                                            <p:strVal val="4*#ppt_w"/>
                                          </p:val>
                                        </p:tav>
                                        <p:tav tm="100000">
                                          <p:val>
                                            <p:strVal val="#ppt_w"/>
                                          </p:val>
                                        </p:tav>
                                      </p:tavLst>
                                    </p:anim>
                                    <p:anim calcmode="lin" valueType="num">
                                      <p:cBhvr>
                                        <p:cTn id="73"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Wrong Buzzer.wav"/>
                                        </p:tgtEl>
                                      </p:cMediaNode>
                                    </p:audio>
                                  </p:subTnLst>
                                </p:cTn>
                              </p:par>
                              <p:par>
                                <p:cTn id="74" presetID="1" presetClass="emph" presetSubtype="2" fill="hold" nodeType="withEffect">
                                  <p:stCondLst>
                                    <p:cond delay="1000"/>
                                  </p:stCondLst>
                                  <p:childTnLst>
                                    <p:animClr clrSpc="rgb" dir="cw">
                                      <p:cBhvr>
                                        <p:cTn id="75" dur="250" fill="hold"/>
                                        <p:tgtEl>
                                          <p:spTgt spid="14"/>
                                        </p:tgtEl>
                                        <p:attrNameLst>
                                          <p:attrName>fillcolor</p:attrName>
                                        </p:attrNameLst>
                                      </p:cBhvr>
                                      <p:to>
                                        <a:srgbClr val="FFFF00"/>
                                      </p:to>
                                    </p:animClr>
                                    <p:set>
                                      <p:cBhvr>
                                        <p:cTn id="76" dur="250" fill="hold"/>
                                        <p:tgtEl>
                                          <p:spTgt spid="14"/>
                                        </p:tgtEl>
                                        <p:attrNameLst>
                                          <p:attrName>fill.type</p:attrName>
                                        </p:attrNameLst>
                                      </p:cBhvr>
                                      <p:to>
                                        <p:strVal val="solid"/>
                                      </p:to>
                                    </p:set>
                                    <p:set>
                                      <p:cBhvr>
                                        <p:cTn id="77"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8" restart="whenNotActive" fill="hold" evtFilter="cancelBubble" nodeType="interactiveSeq">
                <p:stCondLst>
                  <p:cond evt="onClick" delay="0">
                    <p:tgtEl>
                      <p:spTgt spid="15"/>
                    </p:tgtEl>
                  </p:cond>
                </p:stCondLst>
                <p:endSync evt="end" delay="0">
                  <p:rtn val="all"/>
                </p:endSync>
                <p:childTnLst>
                  <p:par>
                    <p:cTn id="79" fill="hold">
                      <p:stCondLst>
                        <p:cond delay="0"/>
                      </p:stCondLst>
                      <p:childTnLst>
                        <p:par>
                          <p:cTn id="80" fill="hold">
                            <p:stCondLst>
                              <p:cond delay="0"/>
                            </p:stCondLst>
                            <p:childTnLst>
                              <p:par>
                                <p:cTn id="81" presetID="1" presetClass="emph" presetSubtype="2" fill="hold" nodeType="clickEffect">
                                  <p:stCondLst>
                                    <p:cond delay="0"/>
                                  </p:stCondLst>
                                  <p:childTnLst>
                                    <p:animClr clrSpc="rgb" dir="cw">
                                      <p:cBhvr>
                                        <p:cTn id="82" dur="250" fill="hold"/>
                                        <p:tgtEl>
                                          <p:spTgt spid="15"/>
                                        </p:tgtEl>
                                        <p:attrNameLst>
                                          <p:attrName>fillcolor</p:attrName>
                                        </p:attrNameLst>
                                      </p:cBhvr>
                                      <p:to>
                                        <a:srgbClr val="FFF2CC"/>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subTnLst>
                                    <p:audio>
                                      <p:cMediaNode>
                                        <p:cTn display="0" masterRel="sameClick">
                                          <p:stCondLst>
                                            <p:cond evt="begin" delay="0">
                                              <p:tn val="81"/>
                                            </p:cond>
                                          </p:stCondLst>
                                          <p:endCondLst>
                                            <p:cond evt="onStopAudio" delay="0">
                                              <p:tgtEl>
                                                <p:sldTgt/>
                                              </p:tgtEl>
                                            </p:cond>
                                          </p:endCondLst>
                                        </p:cTn>
                                        <p:tgtEl>
                                          <p:sndTgt r:embed="rId3" name="click.wav"/>
                                        </p:tgtEl>
                                      </p:cMediaNode>
                                    </p:audio>
                                  </p:subTnLst>
                                </p:cTn>
                              </p:par>
                              <p:par>
                                <p:cTn id="85" presetID="23" presetClass="entr" presetSubtype="32" fill="hold" nodeType="withEffect">
                                  <p:stCondLst>
                                    <p:cond delay="1000"/>
                                  </p:stCondLst>
                                  <p:childTnLst>
                                    <p:set>
                                      <p:cBhvr>
                                        <p:cTn id="86" dur="1" fill="hold">
                                          <p:stCondLst>
                                            <p:cond delay="0"/>
                                          </p:stCondLst>
                                        </p:cTn>
                                        <p:tgtEl>
                                          <p:spTgt spid="20"/>
                                        </p:tgtEl>
                                        <p:attrNameLst>
                                          <p:attrName>style.visibility</p:attrName>
                                        </p:attrNameLst>
                                      </p:cBhvr>
                                      <p:to>
                                        <p:strVal val="visible"/>
                                      </p:to>
                                    </p:set>
                                    <p:anim calcmode="lin" valueType="num">
                                      <p:cBhvr>
                                        <p:cTn id="87" dur="250" fill="hold"/>
                                        <p:tgtEl>
                                          <p:spTgt spid="20"/>
                                        </p:tgtEl>
                                        <p:attrNameLst>
                                          <p:attrName>ppt_w</p:attrName>
                                        </p:attrNameLst>
                                      </p:cBhvr>
                                      <p:tavLst>
                                        <p:tav tm="0">
                                          <p:val>
                                            <p:strVal val="4*#ppt_w"/>
                                          </p:val>
                                        </p:tav>
                                        <p:tav tm="100000">
                                          <p:val>
                                            <p:strVal val="#ppt_w"/>
                                          </p:val>
                                        </p:tav>
                                      </p:tavLst>
                                    </p:anim>
                                    <p:anim calcmode="lin" valueType="num">
                                      <p:cBhvr>
                                        <p:cTn id="88"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5" name="Wrong Buzzer.wav"/>
                                        </p:tgtEl>
                                      </p:cMediaNode>
                                    </p:audio>
                                  </p:subTnLst>
                                </p:cTn>
                              </p:par>
                              <p:par>
                                <p:cTn id="89" presetID="1" presetClass="emph" presetSubtype="2" fill="hold" nodeType="withEffect">
                                  <p:stCondLst>
                                    <p:cond delay="1000"/>
                                  </p:stCondLst>
                                  <p:childTnLst>
                                    <p:animClr clrSpc="rgb" dir="cw">
                                      <p:cBhvr>
                                        <p:cTn id="90" dur="250" fill="hold"/>
                                        <p:tgtEl>
                                          <p:spTgt spid="15"/>
                                        </p:tgtEl>
                                        <p:attrNameLst>
                                          <p:attrName>fillcolor</p:attrName>
                                        </p:attrNameLst>
                                      </p:cBhvr>
                                      <p:to>
                                        <a:srgbClr val="FFFF00"/>
                                      </p:to>
                                    </p:animClr>
                                    <p:set>
                                      <p:cBhvr>
                                        <p:cTn id="91" dur="250" fill="hold"/>
                                        <p:tgtEl>
                                          <p:spTgt spid="15"/>
                                        </p:tgtEl>
                                        <p:attrNameLst>
                                          <p:attrName>fill.type</p:attrName>
                                        </p:attrNameLst>
                                      </p:cBhvr>
                                      <p:to>
                                        <p:strVal val="solid"/>
                                      </p:to>
                                    </p:set>
                                    <p:set>
                                      <p:cBhvr>
                                        <p:cTn id="92"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5" grpId="0" animBg="1"/>
      <p:bldP spid="8" grpId="0" animBg="1"/>
      <p:bldP spid="14" grpId="0" animBg="1"/>
      <p:bldP spid="15" grpId="0" animBg="1"/>
      <p:bldP spid="22" grpId="0" animBg="1"/>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Users\HT\Desktop\Untitled-3.png">
            <a:hlinkClick r:id="rId6" action="ppaction://hlinksldjump"/>
            <a:extLst>
              <a:ext uri="{FF2B5EF4-FFF2-40B4-BE49-F238E27FC236}">
                <a16:creationId xmlns:a16="http://schemas.microsoft.com/office/drawing/2014/main" id="{C5353C87-1CDB-DF8E-4FD0-B712C144C05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30431"/>
            <a:ext cx="1804059" cy="20684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546B873-E3BD-9230-FA1B-9798D612F045}"/>
              </a:ext>
            </a:extLst>
          </p:cNvPr>
          <p:cNvSpPr/>
          <p:nvPr/>
        </p:nvSpPr>
        <p:spPr>
          <a:xfrm>
            <a:off x="390524" y="1914725"/>
            <a:ext cx="3991124" cy="1316399"/>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Ngoại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hình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rất</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quan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trọng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nên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phải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biết</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chăm</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chút</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ngoại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hình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24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8" name="Rectangle 7">
            <a:extLst>
              <a:ext uri="{FF2B5EF4-FFF2-40B4-BE49-F238E27FC236}">
                <a16:creationId xmlns:a16="http://schemas.microsoft.com/office/drawing/2014/main" id="{9DD343A4-E1A4-46AC-D69D-DCA636B38E3E}"/>
              </a:ext>
            </a:extLst>
          </p:cNvPr>
          <p:cNvSpPr/>
          <p:nvPr/>
        </p:nvSpPr>
        <p:spPr>
          <a:xfrm>
            <a:off x="4712456" y="1914725"/>
            <a:ext cx="4050543" cy="1316399"/>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B.</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Tài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năng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và</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tâm</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hồn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mới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là</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quan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trọng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chứ</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không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phải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ngoại</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hình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24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4" name="Rectangle 13">
            <a:extLst>
              <a:ext uri="{FF2B5EF4-FFF2-40B4-BE49-F238E27FC236}">
                <a16:creationId xmlns:a16="http://schemas.microsoft.com/office/drawing/2014/main" id="{2B6DF748-9653-937B-3211-1AEA174D891C}"/>
              </a:ext>
            </a:extLst>
          </p:cNvPr>
          <p:cNvSpPr/>
          <p:nvPr/>
        </p:nvSpPr>
        <p:spPr>
          <a:xfrm>
            <a:off x="390525" y="3543979"/>
            <a:ext cx="3991124" cy="1316399"/>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2400" cap="all"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Tình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yêu</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thương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sự</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động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viên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từ</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gia</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đình</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sẽ</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khiến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chúng</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ta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trở</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nên</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tự</a:t>
            </a:r>
            <a:r>
              <a:rPr lang="en-US" sz="2400" dirty="0">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 tin </a:t>
            </a:r>
            <a:r>
              <a:rPr lang="en-US" sz="2400" dirty="0" err="1">
                <a:solidFill>
                  <a:srgbClr val="000000"/>
                </a:solidFill>
                <a:latin typeface="#9Slide03 Arima Madurai" panose="00000500000000000000" pitchFamily="2" charset="0"/>
                <a:ea typeface="Times New Roman" panose="02020603050405020304" pitchFamily="18" charset="0"/>
                <a:cs typeface="#9Slide03 Arima Madurai" panose="00000500000000000000" pitchFamily="2" charset="0"/>
              </a:rPr>
              <a:t>hơn</a:t>
            </a:r>
            <a:endParaRPr lang="en-US" sz="2400" dirty="0">
              <a:latin typeface="#9Slide03 Arima Madurai" panose="00000500000000000000" pitchFamily="2" charset="0"/>
              <a:ea typeface="Calibri" panose="020F0502020204030204" pitchFamily="34" charset="0"/>
              <a:cs typeface="#9Slide03 Arima Madurai" panose="00000500000000000000" pitchFamily="2" charset="0"/>
            </a:endParaRPr>
          </a:p>
        </p:txBody>
      </p:sp>
      <p:sp>
        <p:nvSpPr>
          <p:cNvPr id="15" name="Rectangle 14">
            <a:extLst>
              <a:ext uri="{FF2B5EF4-FFF2-40B4-BE49-F238E27FC236}">
                <a16:creationId xmlns:a16="http://schemas.microsoft.com/office/drawing/2014/main" id="{31665F0D-888A-4A57-9B71-024F2EF3EBF5}"/>
              </a:ext>
            </a:extLst>
          </p:cNvPr>
          <p:cNvSpPr/>
          <p:nvPr/>
        </p:nvSpPr>
        <p:spPr>
          <a:xfrm>
            <a:off x="4712457" y="3543979"/>
            <a:ext cx="4050543" cy="1316399"/>
          </a:xfrm>
          <a:prstGeom prst="rect">
            <a:avLst/>
          </a:prstGeom>
          <a:solidFill>
            <a:srgbClr val="F8ECF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cap="all"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D.</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Mọi</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người</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không</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nên</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đánh</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giá</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người</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khác</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qua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ngoại</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 </a:t>
            </a:r>
            <a:r>
              <a:rPr lang="en-US" sz="2400" dirty="0" err="1">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hình</a:t>
            </a:r>
            <a:r>
              <a:rPr lang="en-US" sz="2400" dirty="0">
                <a:solidFill>
                  <a:schemeClr val="bg1">
                    <a:lumMod val="10000"/>
                  </a:schemeClr>
                </a:solidFill>
                <a:latin typeface="#9Slide03 Arima Madurai" panose="00000500000000000000" pitchFamily="2" charset="0"/>
                <a:ea typeface="Times New Roman" panose="02020603050405020304" pitchFamily="18" charset="0"/>
                <a:cs typeface="#9Slide03 Arima Madurai" panose="00000500000000000000" pitchFamily="2" charset="0"/>
              </a:rPr>
              <a:t>.</a:t>
            </a:r>
            <a:endParaRPr lang="en-US" sz="2400" dirty="0">
              <a:solidFill>
                <a:schemeClr val="bg1">
                  <a:lumMod val="10000"/>
                </a:schemeClr>
              </a:solidFill>
              <a:latin typeface="#9Slide03 Arima Madurai" panose="00000500000000000000" pitchFamily="2" charset="0"/>
              <a:cs typeface="#9Slide03 Arima Madurai" panose="00000500000000000000" pitchFamily="2" charset="0"/>
            </a:endParaRPr>
          </a:p>
        </p:txBody>
      </p:sp>
      <p:pic>
        <p:nvPicPr>
          <p:cNvPr id="16" name="Picture 15">
            <a:extLst>
              <a:ext uri="{FF2B5EF4-FFF2-40B4-BE49-F238E27FC236}">
                <a16:creationId xmlns:a16="http://schemas.microsoft.com/office/drawing/2014/main" id="{B909C3BB-860B-271F-72BA-A377401C9BE4}"/>
              </a:ext>
            </a:extLst>
          </p:cNvPr>
          <p:cNvPicPr>
            <a:picLocks noChangeAspect="1"/>
          </p:cNvPicPr>
          <p:nvPr/>
        </p:nvPicPr>
        <p:blipFill rotWithShape="1">
          <a:blip r:embed="rId8"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3544111" y="2458642"/>
            <a:ext cx="663853" cy="531044"/>
          </a:xfrm>
          <a:prstGeom prst="rect">
            <a:avLst/>
          </a:prstGeom>
        </p:spPr>
      </p:pic>
      <p:pic>
        <p:nvPicPr>
          <p:cNvPr id="17" name="Picture 16">
            <a:extLst>
              <a:ext uri="{FF2B5EF4-FFF2-40B4-BE49-F238E27FC236}">
                <a16:creationId xmlns:a16="http://schemas.microsoft.com/office/drawing/2014/main" id="{5E601055-FA29-4770-FC4D-1882104A87B3}"/>
              </a:ext>
            </a:extLst>
          </p:cNvPr>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641950" y="3938145"/>
            <a:ext cx="603402" cy="528066"/>
          </a:xfrm>
          <a:prstGeom prst="rect">
            <a:avLst/>
          </a:prstGeom>
        </p:spPr>
      </p:pic>
      <p:pic>
        <p:nvPicPr>
          <p:cNvPr id="18" name="Picture 17">
            <a:extLst>
              <a:ext uri="{FF2B5EF4-FFF2-40B4-BE49-F238E27FC236}">
                <a16:creationId xmlns:a16="http://schemas.microsoft.com/office/drawing/2014/main" id="{67BEA8CB-5EE3-2259-F52B-3B700290D1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63521" y="3779491"/>
            <a:ext cx="603557" cy="530398"/>
          </a:xfrm>
          <a:prstGeom prst="rect">
            <a:avLst/>
          </a:prstGeom>
        </p:spPr>
      </p:pic>
      <p:pic>
        <p:nvPicPr>
          <p:cNvPr id="19" name="Picture 18">
            <a:extLst>
              <a:ext uri="{FF2B5EF4-FFF2-40B4-BE49-F238E27FC236}">
                <a16:creationId xmlns:a16="http://schemas.microsoft.com/office/drawing/2014/main" id="{CF7C3FEC-6A8E-8C14-8DD3-8DD55D1EFB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28384" y="2307725"/>
            <a:ext cx="603557" cy="530398"/>
          </a:xfrm>
          <a:prstGeom prst="rect">
            <a:avLst/>
          </a:prstGeom>
        </p:spPr>
      </p:pic>
      <p:sp>
        <p:nvSpPr>
          <p:cNvPr id="20" name="Google Shape;2192;p45">
            <a:extLst>
              <a:ext uri="{FF2B5EF4-FFF2-40B4-BE49-F238E27FC236}">
                <a16:creationId xmlns:a16="http://schemas.microsoft.com/office/drawing/2014/main" id="{C48526A8-7418-7D6D-23BC-60DDB651E796}"/>
              </a:ext>
            </a:extLst>
          </p:cNvPr>
          <p:cNvSpPr/>
          <p:nvPr/>
        </p:nvSpPr>
        <p:spPr>
          <a:xfrm rot="16200000">
            <a:off x="4643483" y="-2333277"/>
            <a:ext cx="1316398" cy="6570093"/>
          </a:xfrm>
          <a:custGeom>
            <a:avLst/>
            <a:gdLst/>
            <a:ahLst/>
            <a:cxnLst/>
            <a:rect l="l" t="t" r="r" b="b"/>
            <a:pathLst>
              <a:path w="99572" h="203796" extrusionOk="0">
                <a:moveTo>
                  <a:pt x="46023" y="1"/>
                </a:moveTo>
                <a:cubicBezTo>
                  <a:pt x="27326" y="1"/>
                  <a:pt x="9441" y="1561"/>
                  <a:pt x="6772" y="5235"/>
                </a:cubicBezTo>
                <a:cubicBezTo>
                  <a:pt x="1" y="14442"/>
                  <a:pt x="2403" y="189667"/>
                  <a:pt x="7239" y="197573"/>
                </a:cubicBezTo>
                <a:cubicBezTo>
                  <a:pt x="9962" y="202058"/>
                  <a:pt x="28474" y="203796"/>
                  <a:pt x="47647" y="203796"/>
                </a:cubicBezTo>
                <a:cubicBezTo>
                  <a:pt x="69117" y="203796"/>
                  <a:pt x="91415" y="201616"/>
                  <a:pt x="93301" y="198674"/>
                </a:cubicBezTo>
                <a:cubicBezTo>
                  <a:pt x="98271" y="190835"/>
                  <a:pt x="99572" y="14775"/>
                  <a:pt x="91700" y="5135"/>
                </a:cubicBezTo>
                <a:cubicBezTo>
                  <a:pt x="89104" y="1975"/>
                  <a:pt x="67050" y="1"/>
                  <a:pt x="46023" y="1"/>
                </a:cubicBezTo>
                <a:close/>
              </a:path>
            </a:pathLst>
          </a:custGeom>
          <a:solidFill>
            <a:srgbClr val="CDFFE4"/>
          </a:solidFill>
          <a:ln>
            <a:noFill/>
          </a:ln>
        </p:spPr>
        <p:txBody>
          <a:bodyPr spcFirstLastPara="1" wrap="square" lIns="68569" tIns="68569" rIns="68569" bIns="68569" anchor="ctr" anchorCtr="0">
            <a:noAutofit/>
          </a:bodyPr>
          <a:lstStyle/>
          <a:p>
            <a:endParaRPr sz="1050" dirty="0"/>
          </a:p>
        </p:txBody>
      </p:sp>
      <p:sp>
        <p:nvSpPr>
          <p:cNvPr id="21" name="TextBox 20">
            <a:extLst>
              <a:ext uri="{FF2B5EF4-FFF2-40B4-BE49-F238E27FC236}">
                <a16:creationId xmlns:a16="http://schemas.microsoft.com/office/drawing/2014/main" id="{4970E99D-6E95-52E9-CC96-8EE1A5DDA6F0}"/>
              </a:ext>
            </a:extLst>
          </p:cNvPr>
          <p:cNvSpPr txBox="1"/>
          <p:nvPr/>
        </p:nvSpPr>
        <p:spPr>
          <a:xfrm>
            <a:off x="2238061" y="474514"/>
            <a:ext cx="6127239" cy="954107"/>
          </a:xfrm>
          <a:prstGeom prst="rect">
            <a:avLst/>
          </a:prstGeom>
          <a:noFill/>
        </p:spPr>
        <p:txBody>
          <a:bodyPr wrap="square">
            <a:spAutoFit/>
          </a:bodyPr>
          <a:lstStyle/>
          <a:p>
            <a:pPr algn="ctr">
              <a:spcAft>
                <a:spcPts val="1000"/>
              </a:spcAft>
            </a:pP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Câu</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7. Theo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em</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đâu</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không</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là</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ý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nghĩa</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của</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bài</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thơ</a:t>
            </a:r>
            <a:r>
              <a:rPr lang="en-US" sz="2800" b="1" dirty="0">
                <a:solidFill>
                  <a:srgbClr val="FF0000"/>
                </a:solidFill>
                <a:latin typeface="#9Slide03 Ample" panose="02000000000000000000" pitchFamily="2" charset="0"/>
                <a:ea typeface="Times New Roman" panose="02020603050405020304" pitchFamily="18" charset="0"/>
                <a:cs typeface="Times New Roman" panose="02020603050405020304" pitchFamily="18" charset="0"/>
              </a:rPr>
              <a:t>?</a:t>
            </a:r>
            <a:endParaRPr lang="en-US" sz="2800" dirty="0">
              <a:solidFill>
                <a:srgbClr val="FF0000"/>
              </a:solidFill>
              <a:latin typeface="#9Slide03 Ample" panose="02000000000000000000" pitchFamily="2"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50" fill="hold"/>
                                        <p:tgtEl>
                                          <p:spTgt spid="5"/>
                                        </p:tgtEl>
                                        <p:attrNameLst>
                                          <p:attrName>fillcolor</p:attrName>
                                        </p:attrNameLst>
                                      </p:cBhvr>
                                      <p:to>
                                        <a:srgbClr val="FFF2CC"/>
                                      </p:to>
                                    </p:animClr>
                                    <p:set>
                                      <p:cBhvr>
                                        <p:cTn id="38" dur="250" fill="hold"/>
                                        <p:tgtEl>
                                          <p:spTgt spid="5"/>
                                        </p:tgtEl>
                                        <p:attrNameLst>
                                          <p:attrName>fill.type</p:attrName>
                                        </p:attrNameLst>
                                      </p:cBhvr>
                                      <p:to>
                                        <p:strVal val="solid"/>
                                      </p:to>
                                    </p:set>
                                    <p:set>
                                      <p:cBhvr>
                                        <p:cTn id="39" dur="25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3" name="click.wav"/>
                                        </p:tgtEl>
                                      </p:cMediaNode>
                                    </p:audio>
                                  </p:subTnLst>
                                </p:cTn>
                              </p:par>
                              <p:par>
                                <p:cTn id="40" presetID="23" presetClass="entr" presetSubtype="32" fill="hold" nodeType="withEffect">
                                  <p:stCondLst>
                                    <p:cond delay="1000"/>
                                  </p:stCondLst>
                                  <p:childTnLst>
                                    <p:set>
                                      <p:cBhvr>
                                        <p:cTn id="41" dur="1" fill="hold">
                                          <p:stCondLst>
                                            <p:cond delay="0"/>
                                          </p:stCondLst>
                                        </p:cTn>
                                        <p:tgtEl>
                                          <p:spTgt spid="16"/>
                                        </p:tgtEl>
                                        <p:attrNameLst>
                                          <p:attrName>style.visibility</p:attrName>
                                        </p:attrNameLst>
                                      </p:cBhvr>
                                      <p:to>
                                        <p:strVal val="visible"/>
                                      </p:to>
                                    </p:set>
                                    <p:anim calcmode="lin" valueType="num">
                                      <p:cBhvr>
                                        <p:cTn id="42" dur="250" fill="hold"/>
                                        <p:tgtEl>
                                          <p:spTgt spid="16"/>
                                        </p:tgtEl>
                                        <p:attrNameLst>
                                          <p:attrName>ppt_w</p:attrName>
                                        </p:attrNameLst>
                                      </p:cBhvr>
                                      <p:tavLst>
                                        <p:tav tm="0">
                                          <p:val>
                                            <p:strVal val="4*#ppt_w"/>
                                          </p:val>
                                        </p:tav>
                                        <p:tav tm="100000">
                                          <p:val>
                                            <p:strVal val="#ppt_w"/>
                                          </p:val>
                                        </p:tav>
                                      </p:tavLst>
                                    </p:anim>
                                    <p:anim calcmode="lin" valueType="num">
                                      <p:cBhvr>
                                        <p:cTn id="43"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4" name="Check mark.wav"/>
                                        </p:tgtEl>
                                      </p:cMediaNode>
                                    </p:audio>
                                  </p:subTnLst>
                                </p:cTn>
                              </p:par>
                              <p:par>
                                <p:cTn id="44" presetID="1" presetClass="emph" presetSubtype="2" fill="hold" nodeType="withEffect">
                                  <p:stCondLst>
                                    <p:cond delay="1000"/>
                                  </p:stCondLst>
                                  <p:childTnLst>
                                    <p:animClr clrSpc="rgb" dir="cw">
                                      <p:cBhvr>
                                        <p:cTn id="45" dur="250" fill="hold"/>
                                        <p:tgtEl>
                                          <p:spTgt spid="5"/>
                                        </p:tgtEl>
                                        <p:attrNameLst>
                                          <p:attrName>fillcolor</p:attrName>
                                        </p:attrNameLst>
                                      </p:cBhvr>
                                      <p:to>
                                        <a:srgbClr val="00B050"/>
                                      </p:to>
                                    </p:animClr>
                                    <p:set>
                                      <p:cBhvr>
                                        <p:cTn id="46" dur="250" fill="hold"/>
                                        <p:tgtEl>
                                          <p:spTgt spid="5"/>
                                        </p:tgtEl>
                                        <p:attrNameLst>
                                          <p:attrName>fill.type</p:attrName>
                                        </p:attrNameLst>
                                      </p:cBhvr>
                                      <p:to>
                                        <p:strVal val="solid"/>
                                      </p:to>
                                    </p:set>
                                    <p:set>
                                      <p:cBhvr>
                                        <p:cTn id="47"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48" restart="whenNotActive" fill="hold" evtFilter="cancelBubble" nodeType="interactiveSeq">
                <p:stCondLst>
                  <p:cond evt="onClick" delay="0">
                    <p:tgtEl>
                      <p:spTgt spid="8"/>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50" fill="hold"/>
                                        <p:tgtEl>
                                          <p:spTgt spid="8"/>
                                        </p:tgtEl>
                                        <p:attrNameLst>
                                          <p:attrName>fillcolor</p:attrName>
                                        </p:attrNameLst>
                                      </p:cBhvr>
                                      <p:to>
                                        <a:srgbClr val="FFF2CC"/>
                                      </p:to>
                                    </p:animClr>
                                    <p:set>
                                      <p:cBhvr>
                                        <p:cTn id="53" dur="250" fill="hold"/>
                                        <p:tgtEl>
                                          <p:spTgt spid="8"/>
                                        </p:tgtEl>
                                        <p:attrNameLst>
                                          <p:attrName>fill.type</p:attrName>
                                        </p:attrNameLst>
                                      </p:cBhvr>
                                      <p:to>
                                        <p:strVal val="solid"/>
                                      </p:to>
                                    </p:set>
                                    <p:set>
                                      <p:cBhvr>
                                        <p:cTn id="54" dur="250" fill="hold"/>
                                        <p:tgtEl>
                                          <p:spTgt spid="8"/>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click.wav"/>
                                        </p:tgtEl>
                                      </p:cMediaNode>
                                    </p:audio>
                                  </p:subTnLst>
                                </p:cTn>
                              </p:par>
                              <p:par>
                                <p:cTn id="55" presetID="23" presetClass="entr" presetSubtype="32" fill="hold" nodeType="withEffect">
                                  <p:stCondLst>
                                    <p:cond delay="1000"/>
                                  </p:stCondLst>
                                  <p:childTnLst>
                                    <p:set>
                                      <p:cBhvr>
                                        <p:cTn id="56" dur="1" fill="hold">
                                          <p:stCondLst>
                                            <p:cond delay="0"/>
                                          </p:stCondLst>
                                        </p:cTn>
                                        <p:tgtEl>
                                          <p:spTgt spid="19"/>
                                        </p:tgtEl>
                                        <p:attrNameLst>
                                          <p:attrName>style.visibility</p:attrName>
                                        </p:attrNameLst>
                                      </p:cBhvr>
                                      <p:to>
                                        <p:strVal val="visible"/>
                                      </p:to>
                                    </p:set>
                                    <p:anim calcmode="lin" valueType="num">
                                      <p:cBhvr>
                                        <p:cTn id="57" dur="250" fill="hold"/>
                                        <p:tgtEl>
                                          <p:spTgt spid="19"/>
                                        </p:tgtEl>
                                        <p:attrNameLst>
                                          <p:attrName>ppt_w</p:attrName>
                                        </p:attrNameLst>
                                      </p:cBhvr>
                                      <p:tavLst>
                                        <p:tav tm="0">
                                          <p:val>
                                            <p:strVal val="4*#ppt_w"/>
                                          </p:val>
                                        </p:tav>
                                        <p:tav tm="100000">
                                          <p:val>
                                            <p:strVal val="#ppt_w"/>
                                          </p:val>
                                        </p:tav>
                                      </p:tavLst>
                                    </p:anim>
                                    <p:anim calcmode="lin" valueType="num">
                                      <p:cBhvr>
                                        <p:cTn id="58"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5" name="Wrong Buzzer.wav"/>
                                        </p:tgtEl>
                                      </p:cMediaNode>
                                    </p:audio>
                                  </p:subTnLst>
                                </p:cTn>
                              </p:par>
                              <p:par>
                                <p:cTn id="59" presetID="1" presetClass="emph" presetSubtype="2" fill="hold" nodeType="withEffect">
                                  <p:stCondLst>
                                    <p:cond delay="1000"/>
                                  </p:stCondLst>
                                  <p:childTnLst>
                                    <p:animClr clrSpc="rgb" dir="cw">
                                      <p:cBhvr>
                                        <p:cTn id="60" dur="250" fill="hold"/>
                                        <p:tgtEl>
                                          <p:spTgt spid="8"/>
                                        </p:tgtEl>
                                        <p:attrNameLst>
                                          <p:attrName>fillcolor</p:attrName>
                                        </p:attrNameLst>
                                      </p:cBhvr>
                                      <p:to>
                                        <a:srgbClr val="FFFF00"/>
                                      </p:to>
                                    </p:animClr>
                                    <p:set>
                                      <p:cBhvr>
                                        <p:cTn id="61" dur="250" fill="hold"/>
                                        <p:tgtEl>
                                          <p:spTgt spid="8"/>
                                        </p:tgtEl>
                                        <p:attrNameLst>
                                          <p:attrName>fill.type</p:attrName>
                                        </p:attrNameLst>
                                      </p:cBhvr>
                                      <p:to>
                                        <p:strVal val="solid"/>
                                      </p:to>
                                    </p:set>
                                    <p:set>
                                      <p:cBhvr>
                                        <p:cTn id="62"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14"/>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250" fill="hold"/>
                                        <p:tgtEl>
                                          <p:spTgt spid="14"/>
                                        </p:tgtEl>
                                        <p:attrNameLst>
                                          <p:attrName>fillcolor</p:attrName>
                                        </p:attrNameLst>
                                      </p:cBhvr>
                                      <p:to>
                                        <a:srgbClr val="FFF2CC"/>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3" name="click.wav"/>
                                        </p:tgtEl>
                                      </p:cMediaNode>
                                    </p:audio>
                                  </p:subTnLst>
                                </p:cTn>
                              </p:par>
                              <p:par>
                                <p:cTn id="70" presetID="23" presetClass="entr" presetSubtype="32" fill="hold" nodeType="withEffect">
                                  <p:stCondLst>
                                    <p:cond delay="1000"/>
                                  </p:stCondLst>
                                  <p:childTnLst>
                                    <p:set>
                                      <p:cBhvr>
                                        <p:cTn id="71" dur="1" fill="hold">
                                          <p:stCondLst>
                                            <p:cond delay="0"/>
                                          </p:stCondLst>
                                        </p:cTn>
                                        <p:tgtEl>
                                          <p:spTgt spid="17"/>
                                        </p:tgtEl>
                                        <p:attrNameLst>
                                          <p:attrName>style.visibility</p:attrName>
                                        </p:attrNameLst>
                                      </p:cBhvr>
                                      <p:to>
                                        <p:strVal val="visible"/>
                                      </p:to>
                                    </p:set>
                                    <p:anim calcmode="lin" valueType="num">
                                      <p:cBhvr>
                                        <p:cTn id="72" dur="250" fill="hold"/>
                                        <p:tgtEl>
                                          <p:spTgt spid="17"/>
                                        </p:tgtEl>
                                        <p:attrNameLst>
                                          <p:attrName>ppt_w</p:attrName>
                                        </p:attrNameLst>
                                      </p:cBhvr>
                                      <p:tavLst>
                                        <p:tav tm="0">
                                          <p:val>
                                            <p:strVal val="4*#ppt_w"/>
                                          </p:val>
                                        </p:tav>
                                        <p:tav tm="100000">
                                          <p:val>
                                            <p:strVal val="#ppt_w"/>
                                          </p:val>
                                        </p:tav>
                                      </p:tavLst>
                                    </p:anim>
                                    <p:anim calcmode="lin" valueType="num">
                                      <p:cBhvr>
                                        <p:cTn id="73"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5" name="Wrong Buzzer.wav"/>
                                        </p:tgtEl>
                                      </p:cMediaNode>
                                    </p:audio>
                                  </p:subTnLst>
                                </p:cTn>
                              </p:par>
                              <p:par>
                                <p:cTn id="74" presetID="1" presetClass="emph" presetSubtype="2" fill="hold" nodeType="withEffect">
                                  <p:stCondLst>
                                    <p:cond delay="1000"/>
                                  </p:stCondLst>
                                  <p:childTnLst>
                                    <p:animClr clrSpc="rgb" dir="cw">
                                      <p:cBhvr>
                                        <p:cTn id="75" dur="250" fill="hold"/>
                                        <p:tgtEl>
                                          <p:spTgt spid="14"/>
                                        </p:tgtEl>
                                        <p:attrNameLst>
                                          <p:attrName>fillcolor</p:attrName>
                                        </p:attrNameLst>
                                      </p:cBhvr>
                                      <p:to>
                                        <a:srgbClr val="FFFF00"/>
                                      </p:to>
                                    </p:animClr>
                                    <p:set>
                                      <p:cBhvr>
                                        <p:cTn id="76" dur="250" fill="hold"/>
                                        <p:tgtEl>
                                          <p:spTgt spid="14"/>
                                        </p:tgtEl>
                                        <p:attrNameLst>
                                          <p:attrName>fill.type</p:attrName>
                                        </p:attrNameLst>
                                      </p:cBhvr>
                                      <p:to>
                                        <p:strVal val="solid"/>
                                      </p:to>
                                    </p:set>
                                    <p:set>
                                      <p:cBhvr>
                                        <p:cTn id="77"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8" restart="whenNotActive" fill="hold" evtFilter="cancelBubble" nodeType="interactiveSeq">
                <p:stCondLst>
                  <p:cond evt="onClick" delay="0">
                    <p:tgtEl>
                      <p:spTgt spid="15"/>
                    </p:tgtEl>
                  </p:cond>
                </p:stCondLst>
                <p:endSync evt="end" delay="0">
                  <p:rtn val="all"/>
                </p:endSync>
                <p:childTnLst>
                  <p:par>
                    <p:cTn id="79" fill="hold">
                      <p:stCondLst>
                        <p:cond delay="0"/>
                      </p:stCondLst>
                      <p:childTnLst>
                        <p:par>
                          <p:cTn id="80" fill="hold">
                            <p:stCondLst>
                              <p:cond delay="0"/>
                            </p:stCondLst>
                            <p:childTnLst>
                              <p:par>
                                <p:cTn id="81" presetID="1" presetClass="emph" presetSubtype="2" fill="hold" nodeType="clickEffect">
                                  <p:stCondLst>
                                    <p:cond delay="0"/>
                                  </p:stCondLst>
                                  <p:childTnLst>
                                    <p:animClr clrSpc="rgb" dir="cw">
                                      <p:cBhvr>
                                        <p:cTn id="82" dur="250" fill="hold"/>
                                        <p:tgtEl>
                                          <p:spTgt spid="15"/>
                                        </p:tgtEl>
                                        <p:attrNameLst>
                                          <p:attrName>fillcolor</p:attrName>
                                        </p:attrNameLst>
                                      </p:cBhvr>
                                      <p:to>
                                        <a:srgbClr val="FFF2CC"/>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subTnLst>
                                    <p:audio>
                                      <p:cMediaNode>
                                        <p:cTn display="0" masterRel="sameClick">
                                          <p:stCondLst>
                                            <p:cond evt="begin" delay="0">
                                              <p:tn val="81"/>
                                            </p:cond>
                                          </p:stCondLst>
                                          <p:endCondLst>
                                            <p:cond evt="onStopAudio" delay="0">
                                              <p:tgtEl>
                                                <p:sldTgt/>
                                              </p:tgtEl>
                                            </p:cond>
                                          </p:endCondLst>
                                        </p:cTn>
                                        <p:tgtEl>
                                          <p:sndTgt r:embed="rId3" name="click.wav"/>
                                        </p:tgtEl>
                                      </p:cMediaNode>
                                    </p:audio>
                                  </p:subTnLst>
                                </p:cTn>
                              </p:par>
                              <p:par>
                                <p:cTn id="85" presetID="23" presetClass="entr" presetSubtype="32" fill="hold" nodeType="withEffect">
                                  <p:stCondLst>
                                    <p:cond delay="1000"/>
                                  </p:stCondLst>
                                  <p:childTnLst>
                                    <p:set>
                                      <p:cBhvr>
                                        <p:cTn id="86" dur="1" fill="hold">
                                          <p:stCondLst>
                                            <p:cond delay="0"/>
                                          </p:stCondLst>
                                        </p:cTn>
                                        <p:tgtEl>
                                          <p:spTgt spid="18"/>
                                        </p:tgtEl>
                                        <p:attrNameLst>
                                          <p:attrName>style.visibility</p:attrName>
                                        </p:attrNameLst>
                                      </p:cBhvr>
                                      <p:to>
                                        <p:strVal val="visible"/>
                                      </p:to>
                                    </p:set>
                                    <p:anim calcmode="lin" valueType="num">
                                      <p:cBhvr>
                                        <p:cTn id="87" dur="250" fill="hold"/>
                                        <p:tgtEl>
                                          <p:spTgt spid="18"/>
                                        </p:tgtEl>
                                        <p:attrNameLst>
                                          <p:attrName>ppt_w</p:attrName>
                                        </p:attrNameLst>
                                      </p:cBhvr>
                                      <p:tavLst>
                                        <p:tav tm="0">
                                          <p:val>
                                            <p:strVal val="4*#ppt_w"/>
                                          </p:val>
                                        </p:tav>
                                        <p:tav tm="100000">
                                          <p:val>
                                            <p:strVal val="#ppt_w"/>
                                          </p:val>
                                        </p:tav>
                                      </p:tavLst>
                                    </p:anim>
                                    <p:anim calcmode="lin" valueType="num">
                                      <p:cBhvr>
                                        <p:cTn id="88"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5" name="Wrong Buzzer.wav"/>
                                        </p:tgtEl>
                                      </p:cMediaNode>
                                    </p:audio>
                                  </p:subTnLst>
                                </p:cTn>
                              </p:par>
                              <p:par>
                                <p:cTn id="89" presetID="1" presetClass="emph" presetSubtype="2" fill="hold" nodeType="withEffect">
                                  <p:stCondLst>
                                    <p:cond delay="1000"/>
                                  </p:stCondLst>
                                  <p:childTnLst>
                                    <p:animClr clrSpc="rgb" dir="cw">
                                      <p:cBhvr>
                                        <p:cTn id="90" dur="250" fill="hold"/>
                                        <p:tgtEl>
                                          <p:spTgt spid="15"/>
                                        </p:tgtEl>
                                        <p:attrNameLst>
                                          <p:attrName>fillcolor</p:attrName>
                                        </p:attrNameLst>
                                      </p:cBhvr>
                                      <p:to>
                                        <a:srgbClr val="FFFF00"/>
                                      </p:to>
                                    </p:animClr>
                                    <p:set>
                                      <p:cBhvr>
                                        <p:cTn id="91" dur="250" fill="hold"/>
                                        <p:tgtEl>
                                          <p:spTgt spid="15"/>
                                        </p:tgtEl>
                                        <p:attrNameLst>
                                          <p:attrName>fill.type</p:attrName>
                                        </p:attrNameLst>
                                      </p:cBhvr>
                                      <p:to>
                                        <p:strVal val="solid"/>
                                      </p:to>
                                    </p:set>
                                    <p:set>
                                      <p:cBhvr>
                                        <p:cTn id="92"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5" grpId="0" animBg="1"/>
      <p:bldP spid="8" grpId="0" animBg="1"/>
      <p:bldP spid="14" grpId="0" animBg="1"/>
      <p:bldP spid="15" grpId="0" animBg="1"/>
      <p:bldP spid="20" grpId="0" animBg="1"/>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5DD55CA-C8E1-4DAD-87D1-814F8D4D09CF}"/>
              </a:ext>
            </a:extLst>
          </p:cNvPr>
          <p:cNvSpPr/>
          <p:nvPr/>
        </p:nvSpPr>
        <p:spPr>
          <a:xfrm>
            <a:off x="443910" y="2352454"/>
            <a:ext cx="8256182" cy="2107340"/>
          </a:xfrm>
          <a:prstGeom prst="round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Rectangle 1"/>
          <p:cNvSpPr/>
          <p:nvPr/>
        </p:nvSpPr>
        <p:spPr>
          <a:xfrm>
            <a:off x="637953" y="2853859"/>
            <a:ext cx="7735187" cy="1322863"/>
          </a:xfrm>
          <a:prstGeom prst="rect">
            <a:avLst/>
          </a:prstGeom>
        </p:spPr>
        <p:txBody>
          <a:bodyPr wrap="square">
            <a:spAutoFit/>
          </a:bodyPr>
          <a:lstStyle/>
          <a:p>
            <a:pPr algn="ctr">
              <a:lnSpc>
                <a:spcPct val="115000"/>
              </a:lnSpc>
            </a:pPr>
            <a:r>
              <a:rPr lang="en-US" sz="3600" b="1" dirty="0" err="1">
                <a:latin typeface="#9Slide05 Braxton Regular" panose="03060000000000000000" pitchFamily="66" charset="0"/>
                <a:ea typeface="Calibri" panose="020F0502020204030204" pitchFamily="34" charset="0"/>
                <a:cs typeface="Times New Roman" panose="02020603050405020304" pitchFamily="18" charset="0"/>
              </a:rPr>
              <a:t>Bài</a:t>
            </a:r>
            <a:r>
              <a:rPr lang="en-US" sz="3600" b="1"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b="1" dirty="0" err="1">
                <a:latin typeface="#9Slide05 Braxton Regular" panose="03060000000000000000" pitchFamily="66" charset="0"/>
                <a:ea typeface="Calibri" panose="020F0502020204030204" pitchFamily="34" charset="0"/>
                <a:cs typeface="Times New Roman" panose="02020603050405020304" pitchFamily="18" charset="0"/>
              </a:rPr>
              <a:t>tập</a:t>
            </a:r>
            <a:r>
              <a:rPr lang="en-US" sz="3600" b="1"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b="1" dirty="0" err="1">
                <a:latin typeface="#9Slide05 Braxton Regular" panose="03060000000000000000" pitchFamily="66" charset="0"/>
                <a:ea typeface="Calibri" panose="020F0502020204030204" pitchFamily="34" charset="0"/>
                <a:cs typeface="Times New Roman" panose="02020603050405020304" pitchFamily="18" charset="0"/>
              </a:rPr>
              <a:t>về</a:t>
            </a:r>
            <a:r>
              <a:rPr lang="en-US" sz="3600" b="1"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b="1" dirty="0" err="1">
                <a:latin typeface="#9Slide05 Braxton Regular" panose="03060000000000000000" pitchFamily="66" charset="0"/>
                <a:ea typeface="Calibri" panose="020F0502020204030204" pitchFamily="34" charset="0"/>
                <a:cs typeface="Times New Roman" panose="02020603050405020304" pitchFamily="18" charset="0"/>
              </a:rPr>
              <a:t>nhà</a:t>
            </a:r>
            <a:endParaRPr lang="en-US" sz="3600" b="1" dirty="0">
              <a:latin typeface="#9Slide05 Braxton Regular" panose="03060000000000000000" pitchFamily="66" charset="0"/>
              <a:ea typeface="Calibri" panose="020F0502020204030204" pitchFamily="34" charset="0"/>
              <a:cs typeface="Times New Roman" panose="02020603050405020304" pitchFamily="18" charset="0"/>
            </a:endParaRPr>
          </a:p>
          <a:p>
            <a:pPr algn="ctr">
              <a:lnSpc>
                <a:spcPct val="115000"/>
              </a:lnSpc>
            </a:pP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Chuyển</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thể</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bài</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thơ</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sang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truyện</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tranh</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sáng</a:t>
            </a:r>
            <a:r>
              <a:rPr lang="en-US" sz="3600" dirty="0">
                <a:latin typeface="#9Slide05 Braxton Regular" panose="03060000000000000000" pitchFamily="66" charset="0"/>
                <a:ea typeface="Calibri" panose="020F0502020204030204" pitchFamily="34" charset="0"/>
                <a:cs typeface="Times New Roman" panose="02020603050405020304" pitchFamily="18" charset="0"/>
              </a:rPr>
              <a:t> </a:t>
            </a:r>
            <a:r>
              <a:rPr lang="en-US" sz="3600" dirty="0" err="1">
                <a:latin typeface="#9Slide05 Braxton Regular" panose="03060000000000000000" pitchFamily="66" charset="0"/>
                <a:ea typeface="Calibri" panose="020F0502020204030204" pitchFamily="34" charset="0"/>
                <a:cs typeface="Times New Roman" panose="02020603050405020304" pitchFamily="18" charset="0"/>
              </a:rPr>
              <a:t>tạo</a:t>
            </a:r>
            <a:endParaRPr lang="en-US" sz="3600" dirty="0">
              <a:latin typeface="#9Slide05 Braxton Regular" panose="03060000000000000000" pitchFamily="66"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3FAF863-F600-4206-84B3-24BFF1070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4849" y="547902"/>
            <a:ext cx="3854303" cy="2107340"/>
          </a:xfrm>
          <a:prstGeom prst="rect">
            <a:avLst/>
          </a:prstGeom>
        </p:spPr>
      </p:pic>
    </p:spTree>
    <p:extLst>
      <p:ext uri="{BB962C8B-B14F-4D97-AF65-F5344CB8AC3E}">
        <p14:creationId xmlns:p14="http://schemas.microsoft.com/office/powerpoint/2010/main" val="1766304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38"/>
          <p:cNvPicPr preferRelativeResize="0"/>
          <p:nvPr/>
        </p:nvPicPr>
        <p:blipFill rotWithShape="1">
          <a:blip r:embed="rId3">
            <a:alphaModFix/>
          </a:blip>
          <a:srcRect b="11816"/>
          <a:stretch/>
        </p:blipFill>
        <p:spPr>
          <a:xfrm flipH="1">
            <a:off x="4095462" y="3456688"/>
            <a:ext cx="4355951" cy="1650250"/>
          </a:xfrm>
          <a:prstGeom prst="rect">
            <a:avLst/>
          </a:prstGeom>
          <a:noFill/>
          <a:ln>
            <a:noFill/>
          </a:ln>
        </p:spPr>
      </p:pic>
      <p:sp>
        <p:nvSpPr>
          <p:cNvPr id="171" name="Google Shape;171;p38"/>
          <p:cNvSpPr/>
          <p:nvPr/>
        </p:nvSpPr>
        <p:spPr>
          <a:xfrm>
            <a:off x="587391" y="496143"/>
            <a:ext cx="4996113" cy="415121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8" name="Google Shape;178;p38"/>
          <p:cNvPicPr preferRelativeResize="0"/>
          <p:nvPr/>
        </p:nvPicPr>
        <p:blipFill rotWithShape="1">
          <a:blip r:embed="rId3">
            <a:alphaModFix/>
          </a:blip>
          <a:srcRect b="11816"/>
          <a:stretch/>
        </p:blipFill>
        <p:spPr>
          <a:xfrm>
            <a:off x="-1445009" y="0"/>
            <a:ext cx="3262251" cy="1235900"/>
          </a:xfrm>
          <a:prstGeom prst="rect">
            <a:avLst/>
          </a:prstGeom>
          <a:noFill/>
          <a:ln>
            <a:noFill/>
          </a:ln>
        </p:spPr>
      </p:pic>
      <p:pic>
        <p:nvPicPr>
          <p:cNvPr id="7" name="Picture 6">
            <a:extLst>
              <a:ext uri="{FF2B5EF4-FFF2-40B4-BE49-F238E27FC236}">
                <a16:creationId xmlns:a16="http://schemas.microsoft.com/office/drawing/2014/main" id="{7E8B530C-4802-A338-5DA4-C82168B43C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3504" y="496143"/>
            <a:ext cx="3671325" cy="4417828"/>
          </a:xfrm>
          <a:prstGeom prst="rect">
            <a:avLst/>
          </a:prstGeom>
        </p:spPr>
      </p:pic>
      <p:sp>
        <p:nvSpPr>
          <p:cNvPr id="9" name="TextBox 8">
            <a:extLst>
              <a:ext uri="{FF2B5EF4-FFF2-40B4-BE49-F238E27FC236}">
                <a16:creationId xmlns:a16="http://schemas.microsoft.com/office/drawing/2014/main" id="{8912EFAA-7820-5397-F9A5-CD9A9F34D53B}"/>
              </a:ext>
            </a:extLst>
          </p:cNvPr>
          <p:cNvSpPr txBox="1"/>
          <p:nvPr/>
        </p:nvSpPr>
        <p:spPr>
          <a:xfrm>
            <a:off x="335386" y="755867"/>
            <a:ext cx="5389294" cy="3631763"/>
          </a:xfrm>
          <a:prstGeom prst="rect">
            <a:avLst/>
          </a:prstGeom>
          <a:noFill/>
        </p:spPr>
        <p:txBody>
          <a:bodyPr wrap="square">
            <a:spAutoFit/>
          </a:bodyPr>
          <a:lstStyle/>
          <a:p>
            <a:pPr algn="ctr"/>
            <a:r>
              <a:rPr lang="en-US" sz="11500" dirty="0" err="1">
                <a:solidFill>
                  <a:srgbClr val="FF0000"/>
                </a:solidFill>
                <a:latin typeface="#9Slide05 Edwardian" panose="02040603050506020204" pitchFamily="18" charset="0"/>
              </a:rPr>
              <a:t>Chúc</a:t>
            </a:r>
            <a:r>
              <a:rPr lang="en-US" sz="11500" dirty="0">
                <a:solidFill>
                  <a:srgbClr val="FF0000"/>
                </a:solidFill>
                <a:latin typeface="#9Slide05 Edwardian" panose="02040603050506020204" pitchFamily="18" charset="0"/>
              </a:rPr>
              <a:t> </a:t>
            </a:r>
            <a:r>
              <a:rPr lang="en-US" sz="11500" dirty="0" err="1">
                <a:solidFill>
                  <a:srgbClr val="FF0000"/>
                </a:solidFill>
                <a:latin typeface="#9Slide05 Edwardian" panose="02040603050506020204" pitchFamily="18" charset="0"/>
              </a:rPr>
              <a:t>các</a:t>
            </a:r>
            <a:r>
              <a:rPr lang="en-US" sz="11500" dirty="0">
                <a:solidFill>
                  <a:srgbClr val="FF0000"/>
                </a:solidFill>
                <a:latin typeface="#9Slide05 Edwardian" panose="02040603050506020204" pitchFamily="18" charset="0"/>
              </a:rPr>
              <a:t> </a:t>
            </a:r>
            <a:r>
              <a:rPr lang="en-US" sz="11500" dirty="0" err="1">
                <a:solidFill>
                  <a:srgbClr val="FF0000"/>
                </a:solidFill>
                <a:latin typeface="#9Slide05 Edwardian" panose="02040603050506020204" pitchFamily="18" charset="0"/>
              </a:rPr>
              <a:t>em</a:t>
            </a:r>
            <a:r>
              <a:rPr lang="en-US" sz="11500" dirty="0">
                <a:solidFill>
                  <a:srgbClr val="FF0000"/>
                </a:solidFill>
                <a:latin typeface="#9Slide05 Edwardian" panose="02040603050506020204" pitchFamily="18" charset="0"/>
              </a:rPr>
              <a:t> </a:t>
            </a:r>
            <a:r>
              <a:rPr lang="en-US" sz="11500" dirty="0" err="1">
                <a:solidFill>
                  <a:srgbClr val="FF0000"/>
                </a:solidFill>
                <a:latin typeface="#9Slide05 Edwardian" panose="02040603050506020204" pitchFamily="18" charset="0"/>
              </a:rPr>
              <a:t>học</a:t>
            </a:r>
            <a:r>
              <a:rPr lang="en-US" sz="11500" dirty="0">
                <a:solidFill>
                  <a:srgbClr val="FF0000"/>
                </a:solidFill>
                <a:latin typeface="#9Slide05 Edwardian" panose="02040603050506020204" pitchFamily="18" charset="0"/>
              </a:rPr>
              <a:t> </a:t>
            </a:r>
            <a:r>
              <a:rPr lang="en-US" sz="11500" dirty="0" err="1">
                <a:solidFill>
                  <a:srgbClr val="FF0000"/>
                </a:solidFill>
                <a:latin typeface="#9Slide05 Edwardian" panose="02040603050506020204" pitchFamily="18" charset="0"/>
              </a:rPr>
              <a:t>tốt</a:t>
            </a:r>
            <a:r>
              <a:rPr lang="en-US" sz="11500" dirty="0">
                <a:solidFill>
                  <a:srgbClr val="FF0000"/>
                </a:solidFill>
                <a:latin typeface="#9Slide05 Edwardian" panose="02040603050506020204" pitchFamily="18" charset="0"/>
              </a:rPr>
              <a:t>!</a:t>
            </a:r>
            <a:endParaRPr lang="en-US" sz="11500" dirty="0">
              <a:latin typeface="#9Slide05 Edwardian" panose="02040603050506020204" pitchFamily="18" charset="0"/>
            </a:endParaRPr>
          </a:p>
        </p:txBody>
      </p:sp>
    </p:spTree>
    <p:extLst>
      <p:ext uri="{BB962C8B-B14F-4D97-AF65-F5344CB8AC3E}">
        <p14:creationId xmlns:p14="http://schemas.microsoft.com/office/powerpoint/2010/main" val="357197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barn(inVertical)">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39"/>
          <p:cNvPicPr preferRelativeResize="0"/>
          <p:nvPr/>
        </p:nvPicPr>
        <p:blipFill rotWithShape="1">
          <a:blip r:embed="rId3">
            <a:alphaModFix/>
          </a:blip>
          <a:srcRect b="11816"/>
          <a:stretch/>
        </p:blipFill>
        <p:spPr>
          <a:xfrm>
            <a:off x="-743425" y="-78450"/>
            <a:ext cx="3262251" cy="1235900"/>
          </a:xfrm>
          <a:prstGeom prst="rect">
            <a:avLst/>
          </a:prstGeom>
          <a:noFill/>
          <a:ln>
            <a:noFill/>
          </a:ln>
        </p:spPr>
      </p:pic>
      <p:pic>
        <p:nvPicPr>
          <p:cNvPr id="7" name="Picture 6">
            <a:extLst>
              <a:ext uri="{FF2B5EF4-FFF2-40B4-BE49-F238E27FC236}">
                <a16:creationId xmlns:a16="http://schemas.microsoft.com/office/drawing/2014/main" id="{4B7B7D5D-4ABB-F331-667F-B45E43D8894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313" b="92721" l="5139" r="97002">
                        <a14:foregroundMark x1="32548" y1="6563" x2="67666" y2="5609"/>
                        <a14:foregroundMark x1="66274" y1="1909" x2="66274" y2="1909"/>
                        <a14:foregroundMark x1="52570" y1="1313" x2="52570" y2="1313"/>
                        <a14:foregroundMark x1="40899" y1="18854" x2="59208" y2="27924"/>
                        <a14:foregroundMark x1="62206" y1="15513" x2="42077" y2="39618"/>
                        <a14:foregroundMark x1="46253" y1="14916" x2="54390" y2="19809"/>
                        <a14:foregroundMark x1="15096" y1="83413" x2="66274" y2="87947"/>
                        <a14:foregroundMark x1="66274" y1="87947" x2="78373" y2="86038"/>
                        <a14:foregroundMark x1="86296" y1="79475" x2="80942" y2="83294"/>
                        <a14:foregroundMark x1="80407" y1="88305" x2="14454" y2="88783"/>
                        <a14:foregroundMark x1="14454" y1="88783" x2="10493" y2="87351"/>
                        <a14:foregroundMark x1="7066" y1="78759" x2="7066" y2="78759"/>
                        <a14:foregroundMark x1="5460" y1="79117" x2="10171" y2="80072"/>
                        <a14:foregroundMark x1="29015" y1="90931" x2="71306" y2="92840"/>
                        <a14:foregroundMark x1="89293" y1="86516" x2="96146" y2="86635"/>
                        <a14:foregroundMark x1="97002" y1="79714" x2="97002" y2="79714"/>
                        <a14:foregroundMark x1="47859" y1="22315" x2="50857" y2="34964"/>
                        <a14:foregroundMark x1="50107" y1="18377" x2="53747" y2="28043"/>
                      </a14:backgroundRemoval>
                    </a14:imgEffect>
                  </a14:imgLayer>
                </a14:imgProps>
              </a:ext>
            </a:extLst>
          </a:blip>
          <a:stretch>
            <a:fillRect/>
          </a:stretch>
        </p:blipFill>
        <p:spPr>
          <a:xfrm>
            <a:off x="584618" y="1758845"/>
            <a:ext cx="2866366" cy="2571750"/>
          </a:xfrm>
          <a:prstGeom prst="rect">
            <a:avLst/>
          </a:prstGeom>
        </p:spPr>
      </p:pic>
      <p:sp>
        <p:nvSpPr>
          <p:cNvPr id="8" name="Google Shape;224;p41">
            <a:extLst>
              <a:ext uri="{FF2B5EF4-FFF2-40B4-BE49-F238E27FC236}">
                <a16:creationId xmlns:a16="http://schemas.microsoft.com/office/drawing/2014/main" id="{5827676E-279B-2EB5-28CA-A3F013170270}"/>
              </a:ext>
            </a:extLst>
          </p:cNvPr>
          <p:cNvSpPr txBox="1">
            <a:spLocks noGrp="1"/>
          </p:cNvSpPr>
          <p:nvPr>
            <p:ph type="title"/>
          </p:nvPr>
        </p:nvSpPr>
        <p:spPr>
          <a:xfrm>
            <a:off x="2407995" y="615377"/>
            <a:ext cx="4328010" cy="66478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chemeClr val="dk2"/>
                </a:solidFill>
                <a:latin typeface="#9Slide03 BoosterNextFYBlack" panose="02000A03000000020004" pitchFamily="2" charset="0"/>
              </a:rPr>
              <a:t>1. </a:t>
            </a:r>
            <a:r>
              <a:rPr lang="en-US" sz="3600" dirty="0" err="1">
                <a:solidFill>
                  <a:schemeClr val="dk2"/>
                </a:solidFill>
                <a:latin typeface="#9Slide03 BoosterNextFYBlack" panose="02000A03000000020004" pitchFamily="2" charset="0"/>
              </a:rPr>
              <a:t>Đọc</a:t>
            </a:r>
            <a:r>
              <a:rPr lang="en-US" sz="3600" dirty="0">
                <a:solidFill>
                  <a:schemeClr val="dk2"/>
                </a:solidFill>
                <a:latin typeface="#9Slide03 BoosterNextFYBlack" panose="02000A03000000020004" pitchFamily="2" charset="0"/>
              </a:rPr>
              <a:t> </a:t>
            </a:r>
            <a:r>
              <a:rPr lang="en-US" sz="3600" dirty="0" err="1">
                <a:solidFill>
                  <a:schemeClr val="dk2"/>
                </a:solidFill>
                <a:latin typeface="#9Slide03 BoosterNextFYBlack" panose="02000A03000000020004" pitchFamily="2" charset="0"/>
              </a:rPr>
              <a:t>văn</a:t>
            </a:r>
            <a:r>
              <a:rPr lang="en-US" sz="3600" dirty="0">
                <a:solidFill>
                  <a:schemeClr val="dk2"/>
                </a:solidFill>
                <a:latin typeface="#9Slide03 BoosterNextFYBlack" panose="02000A03000000020004" pitchFamily="2" charset="0"/>
              </a:rPr>
              <a:t> </a:t>
            </a:r>
            <a:r>
              <a:rPr lang="en-US" sz="3600" dirty="0" err="1">
                <a:solidFill>
                  <a:schemeClr val="dk2"/>
                </a:solidFill>
                <a:latin typeface="#9Slide03 BoosterNextFYBlack" panose="02000A03000000020004" pitchFamily="2" charset="0"/>
              </a:rPr>
              <a:t>bản</a:t>
            </a:r>
            <a:endParaRPr sz="3600" dirty="0">
              <a:solidFill>
                <a:schemeClr val="dk2"/>
              </a:solidFill>
              <a:latin typeface="#9Slide03 BoosterNextFYBlack" panose="02000A03000000020004" pitchFamily="2" charset="0"/>
            </a:endParaRPr>
          </a:p>
        </p:txBody>
      </p:sp>
      <p:pic>
        <p:nvPicPr>
          <p:cNvPr id="10" name="Picture 9">
            <a:extLst>
              <a:ext uri="{FF2B5EF4-FFF2-40B4-BE49-F238E27FC236}">
                <a16:creationId xmlns:a16="http://schemas.microsoft.com/office/drawing/2014/main" id="{5809A665-D35F-2F9E-02DC-3D0A3FED49D6}"/>
              </a:ext>
            </a:extLst>
          </p:cNvPr>
          <p:cNvPicPr>
            <a:picLocks noChangeAspect="1"/>
          </p:cNvPicPr>
          <p:nvPr/>
        </p:nvPicPr>
        <p:blipFill rotWithShape="1">
          <a:blip r:embed="rId6"/>
          <a:srcRect t="26958"/>
          <a:stretch/>
        </p:blipFill>
        <p:spPr>
          <a:xfrm>
            <a:off x="3555309" y="1763109"/>
            <a:ext cx="786984" cy="574828"/>
          </a:xfrm>
          <a:prstGeom prst="rect">
            <a:avLst/>
          </a:prstGeom>
        </p:spPr>
      </p:pic>
      <p:pic>
        <p:nvPicPr>
          <p:cNvPr id="11" name="Picture 10">
            <a:extLst>
              <a:ext uri="{FF2B5EF4-FFF2-40B4-BE49-F238E27FC236}">
                <a16:creationId xmlns:a16="http://schemas.microsoft.com/office/drawing/2014/main" id="{D6C3143B-FB40-AA8D-0F40-612FD5BEB8D9}"/>
              </a:ext>
            </a:extLst>
          </p:cNvPr>
          <p:cNvPicPr>
            <a:picLocks noChangeAspect="1"/>
          </p:cNvPicPr>
          <p:nvPr/>
        </p:nvPicPr>
        <p:blipFill rotWithShape="1">
          <a:blip r:embed="rId6"/>
          <a:srcRect t="26958"/>
          <a:stretch/>
        </p:blipFill>
        <p:spPr>
          <a:xfrm>
            <a:off x="3555309" y="2843948"/>
            <a:ext cx="786984" cy="574828"/>
          </a:xfrm>
          <a:prstGeom prst="rect">
            <a:avLst/>
          </a:prstGeom>
        </p:spPr>
      </p:pic>
      <p:sp>
        <p:nvSpPr>
          <p:cNvPr id="12" name="TextBox 11">
            <a:extLst>
              <a:ext uri="{FF2B5EF4-FFF2-40B4-BE49-F238E27FC236}">
                <a16:creationId xmlns:a16="http://schemas.microsoft.com/office/drawing/2014/main" id="{355ADA86-5B0B-49A2-275A-CF81121DF9FD}"/>
              </a:ext>
            </a:extLst>
          </p:cNvPr>
          <p:cNvSpPr txBox="1"/>
          <p:nvPr/>
        </p:nvSpPr>
        <p:spPr>
          <a:xfrm flipH="1">
            <a:off x="4347147" y="1649360"/>
            <a:ext cx="4212235" cy="830997"/>
          </a:xfrm>
          <a:prstGeom prst="rect">
            <a:avLst/>
          </a:prstGeom>
          <a:noFill/>
        </p:spPr>
        <p:txBody>
          <a:bodyPr wrap="square" rtlCol="0">
            <a:spAutoFit/>
          </a:bodyPr>
          <a:lstStyle/>
          <a:p>
            <a:pPr algn="just"/>
            <a:r>
              <a:rPr lang="en-US" sz="2400" dirty="0" err="1">
                <a:latin typeface="#9Slide03 AmpleSoft" panose="02000000000000000000" pitchFamily="2" charset="0"/>
              </a:rPr>
              <a:t>Giọng</a:t>
            </a:r>
            <a:r>
              <a:rPr lang="en-US" sz="2400" dirty="0">
                <a:latin typeface="#9Slide03 AmpleSoft" panose="02000000000000000000" pitchFamily="2" charset="0"/>
              </a:rPr>
              <a:t> </a:t>
            </a:r>
            <a:r>
              <a:rPr lang="en-US" sz="2400" dirty="0" err="1">
                <a:latin typeface="#9Slide03 AmpleSoft" panose="02000000000000000000" pitchFamily="2" charset="0"/>
              </a:rPr>
              <a:t>đọc</a:t>
            </a:r>
            <a:r>
              <a:rPr lang="en-US" sz="2400" dirty="0">
                <a:latin typeface="#9Slide03 AmpleSoft" panose="02000000000000000000" pitchFamily="2" charset="0"/>
              </a:rPr>
              <a:t> </a:t>
            </a:r>
            <a:r>
              <a:rPr lang="en-US" sz="2400" dirty="0" err="1">
                <a:latin typeface="#9Slide03 AmpleSoft" panose="02000000000000000000" pitchFamily="2" charset="0"/>
              </a:rPr>
              <a:t>chủ</a:t>
            </a:r>
            <a:r>
              <a:rPr lang="en-US" sz="2400" dirty="0">
                <a:latin typeface="#9Slide03 AmpleSoft" panose="02000000000000000000" pitchFamily="2" charset="0"/>
              </a:rPr>
              <a:t> </a:t>
            </a:r>
            <a:r>
              <a:rPr lang="en-US" sz="2400" dirty="0" err="1">
                <a:latin typeface="#9Slide03 AmpleSoft" panose="02000000000000000000" pitchFamily="2" charset="0"/>
              </a:rPr>
              <a:t>đạo</a:t>
            </a:r>
            <a:r>
              <a:rPr lang="en-US" sz="2400" dirty="0">
                <a:latin typeface="#9Slide03 AmpleSoft" panose="02000000000000000000" pitchFamily="2" charset="0"/>
              </a:rPr>
              <a:t>: </a:t>
            </a:r>
            <a:r>
              <a:rPr lang="en-US" sz="2400" dirty="0" err="1">
                <a:latin typeface="#9Slide03 AmpleSoft" panose="02000000000000000000" pitchFamily="2" charset="0"/>
              </a:rPr>
              <a:t>Hồn</a:t>
            </a:r>
            <a:r>
              <a:rPr lang="en-US" sz="2400" dirty="0">
                <a:latin typeface="#9Slide03 AmpleSoft" panose="02000000000000000000" pitchFamily="2" charset="0"/>
              </a:rPr>
              <a:t> </a:t>
            </a:r>
            <a:r>
              <a:rPr lang="en-US" sz="2400" dirty="0" err="1">
                <a:latin typeface="#9Slide03 AmpleSoft" panose="02000000000000000000" pitchFamily="2" charset="0"/>
              </a:rPr>
              <a:t>nhiên</a:t>
            </a:r>
            <a:r>
              <a:rPr lang="en-US" sz="2400" dirty="0">
                <a:latin typeface="#9Slide03 AmpleSoft" panose="02000000000000000000" pitchFamily="2" charset="0"/>
              </a:rPr>
              <a:t>, </a:t>
            </a:r>
            <a:r>
              <a:rPr lang="en-US" sz="2400" dirty="0" err="1">
                <a:latin typeface="#9Slide03 AmpleSoft" panose="02000000000000000000" pitchFamily="2" charset="0"/>
              </a:rPr>
              <a:t>tươi</a:t>
            </a:r>
            <a:r>
              <a:rPr lang="en-US" sz="2400" dirty="0">
                <a:latin typeface="#9Slide03 AmpleSoft" panose="02000000000000000000" pitchFamily="2" charset="0"/>
              </a:rPr>
              <a:t> </a:t>
            </a:r>
            <a:r>
              <a:rPr lang="en-US" sz="2400" dirty="0" err="1">
                <a:latin typeface="#9Slide03 AmpleSoft" panose="02000000000000000000" pitchFamily="2" charset="0"/>
              </a:rPr>
              <a:t>sáng</a:t>
            </a:r>
            <a:r>
              <a:rPr lang="en-US" sz="2400" dirty="0">
                <a:latin typeface="#9Slide03 AmpleSoft" panose="02000000000000000000" pitchFamily="2" charset="0"/>
              </a:rPr>
              <a:t>, </a:t>
            </a:r>
            <a:r>
              <a:rPr lang="en-US" sz="2400" dirty="0" err="1">
                <a:latin typeface="#9Slide03 AmpleSoft" panose="02000000000000000000" pitchFamily="2" charset="0"/>
              </a:rPr>
              <a:t>nhịp</a:t>
            </a:r>
            <a:r>
              <a:rPr lang="en-US" sz="2400" dirty="0">
                <a:latin typeface="#9Slide03 AmpleSoft" panose="02000000000000000000" pitchFamily="2" charset="0"/>
              </a:rPr>
              <a:t> </a:t>
            </a:r>
            <a:r>
              <a:rPr lang="en-US" sz="2400" dirty="0" err="1">
                <a:latin typeface="#9Slide03 AmpleSoft" panose="02000000000000000000" pitchFamily="2" charset="0"/>
              </a:rPr>
              <a:t>thơ</a:t>
            </a:r>
            <a:r>
              <a:rPr lang="en-US" sz="2400" dirty="0">
                <a:latin typeface="#9Slide03 AmpleSoft" panose="02000000000000000000" pitchFamily="2" charset="0"/>
              </a:rPr>
              <a:t> 2/3 - 3/2</a:t>
            </a:r>
          </a:p>
        </p:txBody>
      </p:sp>
      <p:sp>
        <p:nvSpPr>
          <p:cNvPr id="13" name="TextBox 12">
            <a:extLst>
              <a:ext uri="{FF2B5EF4-FFF2-40B4-BE49-F238E27FC236}">
                <a16:creationId xmlns:a16="http://schemas.microsoft.com/office/drawing/2014/main" id="{C28903C9-5601-F328-1ED8-D7AAEE12B5C3}"/>
              </a:ext>
            </a:extLst>
          </p:cNvPr>
          <p:cNvSpPr txBox="1"/>
          <p:nvPr/>
        </p:nvSpPr>
        <p:spPr>
          <a:xfrm flipH="1">
            <a:off x="4347147" y="2730854"/>
            <a:ext cx="4212235" cy="830997"/>
          </a:xfrm>
          <a:prstGeom prst="rect">
            <a:avLst/>
          </a:prstGeom>
          <a:noFill/>
        </p:spPr>
        <p:txBody>
          <a:bodyPr wrap="square" rtlCol="0">
            <a:spAutoFit/>
          </a:bodyPr>
          <a:lstStyle/>
          <a:p>
            <a:pPr algn="just"/>
            <a:r>
              <a:rPr lang="en-US" sz="2400" dirty="0" err="1">
                <a:latin typeface="#9Slide03 AmpleSoft" panose="02000000000000000000" pitchFamily="2" charset="0"/>
              </a:rPr>
              <a:t>Giọng</a:t>
            </a:r>
            <a:r>
              <a:rPr lang="en-US" sz="2400" dirty="0">
                <a:latin typeface="#9Slide03 AmpleSoft" panose="02000000000000000000" pitchFamily="2" charset="0"/>
              </a:rPr>
              <a:t> </a:t>
            </a:r>
            <a:r>
              <a:rPr lang="en-US" sz="2400" dirty="0" err="1">
                <a:latin typeface="#9Slide03 AmpleSoft" panose="02000000000000000000" pitchFamily="2" charset="0"/>
              </a:rPr>
              <a:t>gấu</a:t>
            </a:r>
            <a:r>
              <a:rPr lang="en-US" sz="2400" dirty="0">
                <a:latin typeface="#9Slide03 AmpleSoft" panose="02000000000000000000" pitchFamily="2" charset="0"/>
              </a:rPr>
              <a:t> con: </a:t>
            </a:r>
            <a:r>
              <a:rPr lang="en-US" sz="2400" dirty="0" err="1">
                <a:latin typeface="#9Slide03 AmpleSoft" panose="02000000000000000000" pitchFamily="2" charset="0"/>
              </a:rPr>
              <a:t>Từ</a:t>
            </a:r>
            <a:r>
              <a:rPr lang="en-US" sz="2400" dirty="0">
                <a:latin typeface="#9Slide03 AmpleSoft" panose="02000000000000000000" pitchFamily="2" charset="0"/>
              </a:rPr>
              <a:t> </a:t>
            </a:r>
            <a:r>
              <a:rPr lang="en-US" sz="2400" dirty="0" err="1">
                <a:latin typeface="#9Slide03 AmpleSoft" panose="02000000000000000000" pitchFamily="2" charset="0"/>
              </a:rPr>
              <a:t>buồn</a:t>
            </a:r>
            <a:r>
              <a:rPr lang="en-US" sz="2400" dirty="0">
                <a:latin typeface="#9Slide03 AmpleSoft" panose="02000000000000000000" pitchFamily="2" charset="0"/>
              </a:rPr>
              <a:t> </a:t>
            </a:r>
            <a:r>
              <a:rPr lang="en-US" sz="2400" dirty="0" err="1">
                <a:latin typeface="#9Slide03 AmpleSoft" panose="02000000000000000000" pitchFamily="2" charset="0"/>
              </a:rPr>
              <a:t>bã</a:t>
            </a:r>
            <a:r>
              <a:rPr lang="en-US" sz="2400" dirty="0">
                <a:latin typeface="#9Slide03 AmpleSoft" panose="02000000000000000000" pitchFamily="2" charset="0"/>
              </a:rPr>
              <a:t> </a:t>
            </a:r>
            <a:r>
              <a:rPr lang="en-US" sz="2400" dirty="0" err="1">
                <a:latin typeface="#9Slide03 AmpleSoft" panose="02000000000000000000" pitchFamily="2" charset="0"/>
              </a:rPr>
              <a:t>đến</a:t>
            </a:r>
            <a:r>
              <a:rPr lang="en-US" sz="2400" dirty="0">
                <a:latin typeface="#9Slide03 AmpleSoft" panose="02000000000000000000" pitchFamily="2" charset="0"/>
              </a:rPr>
              <a:t> </a:t>
            </a:r>
            <a:r>
              <a:rPr lang="en-US" sz="2400" dirty="0" err="1">
                <a:latin typeface="#9Slide03 AmpleSoft" panose="02000000000000000000" pitchFamily="2" charset="0"/>
              </a:rPr>
              <a:t>vui</a:t>
            </a:r>
            <a:r>
              <a:rPr lang="en-US" sz="2400" dirty="0">
                <a:latin typeface="#9Slide03 AmpleSoft" panose="02000000000000000000" pitchFamily="2" charset="0"/>
              </a:rPr>
              <a:t> </a:t>
            </a:r>
            <a:r>
              <a:rPr lang="en-US" sz="2400" dirty="0" err="1">
                <a:latin typeface="#9Slide03 AmpleSoft" panose="02000000000000000000" pitchFamily="2" charset="0"/>
              </a:rPr>
              <a:t>vẻ</a:t>
            </a:r>
            <a:r>
              <a:rPr lang="en-US" sz="2400" dirty="0">
                <a:latin typeface="#9Slide03 AmpleSoft" panose="02000000000000000000" pitchFamily="2" charset="0"/>
              </a:rPr>
              <a:t>, </a:t>
            </a:r>
            <a:r>
              <a:rPr lang="en-US" sz="2400" dirty="0" err="1">
                <a:latin typeface="#9Slide03 AmpleSoft" panose="02000000000000000000" pitchFamily="2" charset="0"/>
              </a:rPr>
              <a:t>tự</a:t>
            </a:r>
            <a:r>
              <a:rPr lang="en-US" sz="2400" dirty="0">
                <a:latin typeface="#9Slide03 AmpleSoft" panose="02000000000000000000" pitchFamily="2" charset="0"/>
              </a:rPr>
              <a:t> </a:t>
            </a:r>
            <a:r>
              <a:rPr lang="en-US" sz="2400" dirty="0" err="1">
                <a:latin typeface="#9Slide03 AmpleSoft" panose="02000000000000000000" pitchFamily="2" charset="0"/>
              </a:rPr>
              <a:t>hào</a:t>
            </a:r>
            <a:endParaRPr lang="en-US" sz="2400" dirty="0">
              <a:latin typeface="#9Slide03 AmpleSoft" panose="02000000000000000000" pitchFamily="2" charset="0"/>
            </a:endParaRPr>
          </a:p>
        </p:txBody>
      </p:sp>
      <p:pic>
        <p:nvPicPr>
          <p:cNvPr id="14" name="Picture 13">
            <a:extLst>
              <a:ext uri="{FF2B5EF4-FFF2-40B4-BE49-F238E27FC236}">
                <a16:creationId xmlns:a16="http://schemas.microsoft.com/office/drawing/2014/main" id="{53B7CD7A-33AD-E11A-A9E9-7DA1A5B15250}"/>
              </a:ext>
            </a:extLst>
          </p:cNvPr>
          <p:cNvPicPr>
            <a:picLocks noChangeAspect="1"/>
          </p:cNvPicPr>
          <p:nvPr/>
        </p:nvPicPr>
        <p:blipFill rotWithShape="1">
          <a:blip r:embed="rId6"/>
          <a:srcRect t="26958"/>
          <a:stretch/>
        </p:blipFill>
        <p:spPr>
          <a:xfrm>
            <a:off x="3555309" y="3812348"/>
            <a:ext cx="786984" cy="574828"/>
          </a:xfrm>
          <a:prstGeom prst="rect">
            <a:avLst/>
          </a:prstGeom>
        </p:spPr>
      </p:pic>
      <p:sp>
        <p:nvSpPr>
          <p:cNvPr id="15" name="TextBox 14">
            <a:extLst>
              <a:ext uri="{FF2B5EF4-FFF2-40B4-BE49-F238E27FC236}">
                <a16:creationId xmlns:a16="http://schemas.microsoft.com/office/drawing/2014/main" id="{F86E1D1F-D60D-3E63-600B-D7737536936C}"/>
              </a:ext>
            </a:extLst>
          </p:cNvPr>
          <p:cNvSpPr txBox="1"/>
          <p:nvPr/>
        </p:nvSpPr>
        <p:spPr>
          <a:xfrm flipH="1">
            <a:off x="4347147" y="3868930"/>
            <a:ext cx="4212235" cy="461665"/>
          </a:xfrm>
          <a:prstGeom prst="rect">
            <a:avLst/>
          </a:prstGeom>
          <a:noFill/>
        </p:spPr>
        <p:txBody>
          <a:bodyPr wrap="square" rtlCol="0">
            <a:spAutoFit/>
          </a:bodyPr>
          <a:lstStyle/>
          <a:p>
            <a:pPr algn="just"/>
            <a:r>
              <a:rPr lang="en-US" sz="2400" dirty="0" err="1">
                <a:latin typeface="#9Slide03 AmpleSoft" panose="02000000000000000000" pitchFamily="2" charset="0"/>
              </a:rPr>
              <a:t>Giọng</a:t>
            </a:r>
            <a:r>
              <a:rPr lang="en-US" sz="2400" dirty="0">
                <a:latin typeface="#9Slide03 AmpleSoft" panose="02000000000000000000" pitchFamily="2" charset="0"/>
              </a:rPr>
              <a:t> </a:t>
            </a:r>
            <a:r>
              <a:rPr lang="en-US" sz="2400" dirty="0" err="1">
                <a:latin typeface="#9Slide03 AmpleSoft" panose="02000000000000000000" pitchFamily="2" charset="0"/>
              </a:rPr>
              <a:t>gấu</a:t>
            </a:r>
            <a:r>
              <a:rPr lang="en-US" sz="2400" dirty="0">
                <a:latin typeface="#9Slide03 AmpleSoft" panose="02000000000000000000" pitchFamily="2" charset="0"/>
              </a:rPr>
              <a:t> </a:t>
            </a:r>
            <a:r>
              <a:rPr lang="en-US" sz="2400" dirty="0" err="1">
                <a:latin typeface="#9Slide03 AmpleSoft" panose="02000000000000000000" pitchFamily="2" charset="0"/>
              </a:rPr>
              <a:t>mẹ</a:t>
            </a:r>
            <a:r>
              <a:rPr lang="en-US" sz="2400" dirty="0">
                <a:latin typeface="#9Slide03 AmpleSoft" panose="02000000000000000000" pitchFamily="2" charset="0"/>
              </a:rPr>
              <a:t>: </a:t>
            </a:r>
            <a:r>
              <a:rPr lang="en-US" sz="2400" dirty="0" err="1">
                <a:latin typeface="#9Slide03 AmpleSoft" panose="02000000000000000000" pitchFamily="2" charset="0"/>
              </a:rPr>
              <a:t>Dịu</a:t>
            </a:r>
            <a:r>
              <a:rPr lang="en-US" sz="2400" dirty="0">
                <a:latin typeface="#9Slide03 AmpleSoft" panose="02000000000000000000" pitchFamily="2" charset="0"/>
              </a:rPr>
              <a:t> </a:t>
            </a:r>
            <a:r>
              <a:rPr lang="en-US" sz="2400" dirty="0" err="1">
                <a:latin typeface="#9Slide03 AmpleSoft" panose="02000000000000000000" pitchFamily="2" charset="0"/>
              </a:rPr>
              <a:t>dàng</a:t>
            </a:r>
            <a:r>
              <a:rPr lang="en-US" sz="2400" dirty="0">
                <a:latin typeface="#9Slide03 AmpleSoft" panose="02000000000000000000" pitchFamily="2" charset="0"/>
              </a:rPr>
              <a:t>, </a:t>
            </a:r>
            <a:r>
              <a:rPr lang="en-US" sz="2400" dirty="0" err="1">
                <a:latin typeface="#9Slide03 AmpleSoft" panose="02000000000000000000" pitchFamily="2" charset="0"/>
              </a:rPr>
              <a:t>ôn</a:t>
            </a:r>
            <a:r>
              <a:rPr lang="en-US" sz="2400" dirty="0">
                <a:latin typeface="#9Slide03 AmpleSoft" panose="02000000000000000000" pitchFamily="2" charset="0"/>
              </a:rPr>
              <a:t> </a:t>
            </a:r>
            <a:r>
              <a:rPr lang="en-US" sz="2400" dirty="0" err="1">
                <a:latin typeface="#9Slide03 AmpleSoft" panose="02000000000000000000" pitchFamily="2" charset="0"/>
              </a:rPr>
              <a:t>tồn</a:t>
            </a:r>
            <a:endParaRPr lang="en-US" sz="2400" dirty="0">
              <a:latin typeface="#9Slide03 AmpleSoft"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00"/>
                                        <p:tgtEl>
                                          <p:spTgt spid="1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7.4. Đọc thơ Gấu con chân vòng kiềng">
            <a:hlinkClick r:id="" action="ppaction://media"/>
            <a:extLst>
              <a:ext uri="{FF2B5EF4-FFF2-40B4-BE49-F238E27FC236}">
                <a16:creationId xmlns:a16="http://schemas.microsoft.com/office/drawing/2014/main" id="{2A2EBD26-76B2-D09F-C86A-298F4D9DD6C5}"/>
              </a:ext>
            </a:extLst>
          </p:cNvPr>
          <p:cNvPicPr>
            <a:picLocks noChangeAspect="1"/>
          </p:cNvPicPr>
          <p:nvPr>
            <a:videoFile r:link="rId1"/>
            <p:extLst>
              <p:ext uri="{DAA4B4D4-6D71-4841-9C94-3DE7FCFB9230}">
                <p14:media xmlns:p14="http://schemas.microsoft.com/office/powerpoint/2010/main" r:embed="rId2">
                  <p14:trim st="13092" end="2596.0333"/>
                </p14:media>
              </p:ext>
            </p:extLst>
          </p:nvPr>
        </p:nvPicPr>
        <p:blipFill rotWithShape="1">
          <a:blip r:embed="rId5"/>
          <a:srcRect l="1" t="2" r="-1" b="1240"/>
          <a:stretch/>
        </p:blipFill>
        <p:spPr>
          <a:xfrm>
            <a:off x="0" y="0"/>
            <a:ext cx="9144000" cy="5143500"/>
          </a:xfrm>
          <a:prstGeom prst="rect">
            <a:avLst/>
          </a:prstGeom>
        </p:spPr>
      </p:pic>
    </p:spTree>
    <p:extLst>
      <p:ext uri="{BB962C8B-B14F-4D97-AF65-F5344CB8AC3E}">
        <p14:creationId xmlns:p14="http://schemas.microsoft.com/office/powerpoint/2010/main" val="227900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0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6F308A-7EF3-2B62-9D6C-BA1F1325E1DA}"/>
              </a:ext>
            </a:extLst>
          </p:cNvPr>
          <p:cNvPicPr>
            <a:picLocks noChangeAspect="1"/>
          </p:cNvPicPr>
          <p:nvPr/>
        </p:nvPicPr>
        <p:blipFill>
          <a:blip r:embed="rId3"/>
          <a:stretch>
            <a:fillRect/>
          </a:stretch>
        </p:blipFill>
        <p:spPr>
          <a:xfrm>
            <a:off x="552942" y="-169355"/>
            <a:ext cx="4597025" cy="4706848"/>
          </a:xfrm>
          <a:prstGeom prst="rect">
            <a:avLst/>
          </a:prstGeom>
        </p:spPr>
      </p:pic>
      <p:pic>
        <p:nvPicPr>
          <p:cNvPr id="3" name="Picture 4">
            <a:extLst>
              <a:ext uri="{FF2B5EF4-FFF2-40B4-BE49-F238E27FC236}">
                <a16:creationId xmlns:a16="http://schemas.microsoft.com/office/drawing/2014/main" id="{6364DC78-ADC1-B09B-7861-E41664CCEE27}"/>
              </a:ext>
            </a:extLst>
          </p:cNvPr>
          <p:cNvPicPr>
            <a:picLocks noChangeAspect="1" noChangeArrowheads="1"/>
          </p:cNvPicPr>
          <p:nvPr/>
        </p:nvPicPr>
        <p:blipFill rotWithShape="1">
          <a:blip r:embed="rId4"/>
          <a:srcRect r="72999" b="50000"/>
          <a:stretch/>
        </p:blipFill>
        <p:spPr bwMode="auto">
          <a:xfrm>
            <a:off x="5134822" y="213583"/>
            <a:ext cx="2462725" cy="45604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0284313-1F1C-7D4C-57F4-ED5720DB9EC8}"/>
              </a:ext>
            </a:extLst>
          </p:cNvPr>
          <p:cNvSpPr/>
          <p:nvPr/>
        </p:nvSpPr>
        <p:spPr>
          <a:xfrm>
            <a:off x="1245160" y="1136854"/>
            <a:ext cx="3197444" cy="1815882"/>
          </a:xfrm>
          <a:prstGeom prst="rect">
            <a:avLst/>
          </a:prstGeom>
        </p:spPr>
        <p:txBody>
          <a:bodyPr wrap="square">
            <a:spAutoFit/>
          </a:bodyPr>
          <a:lstStyle/>
          <a:p>
            <a:pPr algn="ctr"/>
            <a:r>
              <a:rPr lang="en-US" sz="2800" dirty="0" err="1">
                <a:latin typeface="#9Slide03 AmpleSoft" panose="02000000000000000000" pitchFamily="2" charset="0"/>
              </a:rPr>
              <a:t>Nêu</a:t>
            </a:r>
            <a:r>
              <a:rPr lang="en-US" sz="2800" dirty="0">
                <a:latin typeface="#9Slide03 AmpleSoft" panose="02000000000000000000" pitchFamily="2" charset="0"/>
              </a:rPr>
              <a:t> </a:t>
            </a:r>
            <a:r>
              <a:rPr lang="en-US" sz="2800" dirty="0" err="1">
                <a:latin typeface="#9Slide03 AmpleSoft" panose="02000000000000000000" pitchFamily="2" charset="0"/>
              </a:rPr>
              <a:t>những</a:t>
            </a:r>
            <a:r>
              <a:rPr lang="en-US" sz="2800" dirty="0">
                <a:latin typeface="#9Slide03 AmpleSoft" panose="02000000000000000000" pitchFamily="2" charset="0"/>
              </a:rPr>
              <a:t> ý </a:t>
            </a:r>
            <a:r>
              <a:rPr lang="en-US" sz="2800" dirty="0" err="1">
                <a:latin typeface="#9Slide03 AmpleSoft" panose="02000000000000000000" pitchFamily="2" charset="0"/>
              </a:rPr>
              <a:t>chính</a:t>
            </a:r>
            <a:r>
              <a:rPr lang="en-US" sz="2800" dirty="0">
                <a:latin typeface="#9Slide03 AmpleSoft" panose="02000000000000000000" pitchFamily="2" charset="0"/>
              </a:rPr>
              <a:t> </a:t>
            </a:r>
            <a:r>
              <a:rPr lang="en-US" sz="2800" dirty="0" err="1">
                <a:latin typeface="#9Slide03 AmpleSoft" panose="02000000000000000000" pitchFamily="2" charset="0"/>
              </a:rPr>
              <a:t>về</a:t>
            </a:r>
            <a:r>
              <a:rPr lang="en-US" sz="2800" dirty="0">
                <a:latin typeface="#9Slide03 AmpleSoft" panose="02000000000000000000" pitchFamily="2" charset="0"/>
              </a:rPr>
              <a:t> </a:t>
            </a:r>
            <a:r>
              <a:rPr lang="en-US" sz="2800" dirty="0" err="1">
                <a:latin typeface="#9Slide03 AmpleSoft" panose="02000000000000000000" pitchFamily="2" charset="0"/>
              </a:rPr>
              <a:t>tác</a:t>
            </a:r>
            <a:r>
              <a:rPr lang="en-US" sz="2800" dirty="0">
                <a:latin typeface="#9Slide03 AmpleSoft" panose="02000000000000000000" pitchFamily="2" charset="0"/>
              </a:rPr>
              <a:t> </a:t>
            </a:r>
            <a:r>
              <a:rPr lang="en-US" sz="2800" dirty="0" err="1">
                <a:latin typeface="#9Slide03 AmpleSoft" panose="02000000000000000000" pitchFamily="2" charset="0"/>
              </a:rPr>
              <a:t>giả</a:t>
            </a:r>
            <a:r>
              <a:rPr lang="en-US" sz="2800" dirty="0">
                <a:latin typeface="#9Slide03 AmpleSoft" panose="02000000000000000000" pitchFamily="2" charset="0"/>
              </a:rPr>
              <a:t> </a:t>
            </a:r>
            <a:r>
              <a:rPr lang="en-US" sz="2800" dirty="0" err="1">
                <a:latin typeface="#9Slide03 AmpleSoft" panose="02000000000000000000" pitchFamily="2" charset="0"/>
              </a:rPr>
              <a:t>và</a:t>
            </a:r>
            <a:r>
              <a:rPr lang="en-US" sz="2800" dirty="0">
                <a:latin typeface="#9Slide03 AmpleSoft" panose="02000000000000000000" pitchFamily="2" charset="0"/>
              </a:rPr>
              <a:t> </a:t>
            </a:r>
            <a:r>
              <a:rPr lang="en-US" sz="2800" dirty="0" err="1">
                <a:latin typeface="#9Slide03 AmpleSoft" panose="02000000000000000000" pitchFamily="2" charset="0"/>
              </a:rPr>
              <a:t>tác</a:t>
            </a:r>
            <a:r>
              <a:rPr lang="en-US" sz="2800" dirty="0">
                <a:latin typeface="#9Slide03 AmpleSoft" panose="02000000000000000000" pitchFamily="2" charset="0"/>
              </a:rPr>
              <a:t> </a:t>
            </a:r>
            <a:r>
              <a:rPr lang="en-US" sz="2800" dirty="0" err="1">
                <a:latin typeface="#9Slide03 AmpleSoft" panose="02000000000000000000" pitchFamily="2" charset="0"/>
              </a:rPr>
              <a:t>phẩm</a:t>
            </a:r>
            <a:r>
              <a:rPr lang="en-US" sz="2800" dirty="0">
                <a:latin typeface="#9Slide03 AmpleSoft" panose="02000000000000000000" pitchFamily="2" charset="0"/>
              </a:rPr>
              <a:t> </a:t>
            </a:r>
            <a:r>
              <a:rPr lang="en-US" sz="2800" dirty="0" err="1">
                <a:latin typeface="#9Slide03 AmpleSoft" panose="02000000000000000000" pitchFamily="2" charset="0"/>
              </a:rPr>
              <a:t>mà</a:t>
            </a:r>
            <a:r>
              <a:rPr lang="en-US" sz="2800" dirty="0">
                <a:latin typeface="#9Slide03 AmpleSoft" panose="02000000000000000000" pitchFamily="2" charset="0"/>
              </a:rPr>
              <a:t> </a:t>
            </a:r>
            <a:r>
              <a:rPr lang="en-US" sz="2800" dirty="0" err="1">
                <a:latin typeface="#9Slide03 AmpleSoft" panose="02000000000000000000" pitchFamily="2" charset="0"/>
              </a:rPr>
              <a:t>em</a:t>
            </a:r>
            <a:r>
              <a:rPr lang="en-US" sz="2800" dirty="0">
                <a:latin typeface="#9Slide03 AmpleSoft" panose="02000000000000000000" pitchFamily="2" charset="0"/>
              </a:rPr>
              <a:t> </a:t>
            </a:r>
            <a:r>
              <a:rPr lang="en-US" sz="2800" dirty="0" err="1">
                <a:latin typeface="#9Slide03 AmpleSoft" panose="02000000000000000000" pitchFamily="2" charset="0"/>
              </a:rPr>
              <a:t>đã</a:t>
            </a:r>
            <a:r>
              <a:rPr lang="en-US" sz="2800" dirty="0">
                <a:latin typeface="#9Slide03 AmpleSoft" panose="02000000000000000000" pitchFamily="2" charset="0"/>
              </a:rPr>
              <a:t> </a:t>
            </a:r>
            <a:r>
              <a:rPr lang="en-US" sz="2800" dirty="0" err="1">
                <a:latin typeface="#9Slide03 AmpleSoft" panose="02000000000000000000" pitchFamily="2" charset="0"/>
              </a:rPr>
              <a:t>tìm</a:t>
            </a:r>
            <a:r>
              <a:rPr lang="en-US" sz="2800" dirty="0">
                <a:latin typeface="#9Slide03 AmpleSoft" panose="02000000000000000000" pitchFamily="2" charset="0"/>
              </a:rPr>
              <a:t> </a:t>
            </a:r>
            <a:r>
              <a:rPr lang="en-US" sz="2800" dirty="0" err="1">
                <a:latin typeface="#9Slide03 AmpleSoft" panose="02000000000000000000" pitchFamily="2" charset="0"/>
              </a:rPr>
              <a:t>hiểu</a:t>
            </a:r>
            <a:r>
              <a:rPr lang="en-US" sz="2800" dirty="0">
                <a:latin typeface="#9Slide03 AmpleSoft" panose="02000000000000000000" pitchFamily="2" charset="0"/>
              </a:rPr>
              <a:t> ở </a:t>
            </a:r>
            <a:r>
              <a:rPr lang="en-US" sz="2800" dirty="0" err="1">
                <a:latin typeface="#9Slide03 AmpleSoft" panose="02000000000000000000" pitchFamily="2" charset="0"/>
              </a:rPr>
              <a:t>nhà</a:t>
            </a:r>
            <a:endParaRPr lang="en-US" sz="2800" dirty="0">
              <a:latin typeface="#9Slide03 AmpleSoft" panose="02000000000000000000" pitchFamily="2" charset="0"/>
            </a:endParaRPr>
          </a:p>
        </p:txBody>
      </p:sp>
    </p:spTree>
    <p:extLst>
      <p:ext uri="{BB962C8B-B14F-4D97-AF65-F5344CB8AC3E}">
        <p14:creationId xmlns:p14="http://schemas.microsoft.com/office/powerpoint/2010/main" val="156595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39"/>
          <p:cNvPicPr preferRelativeResize="0"/>
          <p:nvPr/>
        </p:nvPicPr>
        <p:blipFill rotWithShape="1">
          <a:blip r:embed="rId3">
            <a:alphaModFix/>
          </a:blip>
          <a:srcRect b="11816"/>
          <a:stretch/>
        </p:blipFill>
        <p:spPr>
          <a:xfrm>
            <a:off x="-743425" y="-78450"/>
            <a:ext cx="3262251" cy="1235900"/>
          </a:xfrm>
          <a:prstGeom prst="rect">
            <a:avLst/>
          </a:prstGeom>
          <a:noFill/>
          <a:ln>
            <a:noFill/>
          </a:ln>
        </p:spPr>
      </p:pic>
      <p:sp>
        <p:nvSpPr>
          <p:cNvPr id="8" name="Google Shape;224;p41">
            <a:extLst>
              <a:ext uri="{FF2B5EF4-FFF2-40B4-BE49-F238E27FC236}">
                <a16:creationId xmlns:a16="http://schemas.microsoft.com/office/drawing/2014/main" id="{5827676E-279B-2EB5-28CA-A3F013170270}"/>
              </a:ext>
            </a:extLst>
          </p:cNvPr>
          <p:cNvSpPr txBox="1">
            <a:spLocks noGrp="1"/>
          </p:cNvSpPr>
          <p:nvPr>
            <p:ph type="title"/>
          </p:nvPr>
        </p:nvSpPr>
        <p:spPr>
          <a:xfrm>
            <a:off x="2407995" y="615377"/>
            <a:ext cx="4328010" cy="66478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solidFill>
                  <a:schemeClr val="dk2"/>
                </a:solidFill>
                <a:latin typeface="#9Slide03 BoosterNextFYBlack" panose="02000A03000000020004" pitchFamily="2" charset="0"/>
              </a:rPr>
              <a:t>2. </a:t>
            </a:r>
            <a:r>
              <a:rPr lang="en-US" sz="3600" dirty="0" err="1">
                <a:solidFill>
                  <a:schemeClr val="dk2"/>
                </a:solidFill>
                <a:latin typeface="#9Slide03 BoosterNextFYBlack" panose="02000A03000000020004" pitchFamily="2" charset="0"/>
              </a:rPr>
              <a:t>Tác</a:t>
            </a:r>
            <a:r>
              <a:rPr lang="en-US" sz="3600" dirty="0">
                <a:solidFill>
                  <a:schemeClr val="dk2"/>
                </a:solidFill>
                <a:latin typeface="#9Slide03 BoosterNextFYBlack" panose="02000A03000000020004" pitchFamily="2" charset="0"/>
              </a:rPr>
              <a:t> </a:t>
            </a:r>
            <a:r>
              <a:rPr lang="en-US" sz="3600" dirty="0" err="1">
                <a:solidFill>
                  <a:schemeClr val="dk2"/>
                </a:solidFill>
                <a:latin typeface="#9Slide03 BoosterNextFYBlack" panose="02000A03000000020004" pitchFamily="2" charset="0"/>
              </a:rPr>
              <a:t>giả</a:t>
            </a:r>
            <a:endParaRPr sz="3600" dirty="0">
              <a:solidFill>
                <a:schemeClr val="dk2"/>
              </a:solidFill>
              <a:latin typeface="#9Slide03 BoosterNextFYBlack" panose="02000A03000000020004" pitchFamily="2" charset="0"/>
            </a:endParaRPr>
          </a:p>
        </p:txBody>
      </p:sp>
      <p:sp>
        <p:nvSpPr>
          <p:cNvPr id="12" name="TextBox 11">
            <a:extLst>
              <a:ext uri="{FF2B5EF4-FFF2-40B4-BE49-F238E27FC236}">
                <a16:creationId xmlns:a16="http://schemas.microsoft.com/office/drawing/2014/main" id="{355ADA86-5B0B-49A2-275A-CF81121DF9FD}"/>
              </a:ext>
            </a:extLst>
          </p:cNvPr>
          <p:cNvSpPr txBox="1"/>
          <p:nvPr/>
        </p:nvSpPr>
        <p:spPr>
          <a:xfrm flipH="1">
            <a:off x="4130298" y="1521945"/>
            <a:ext cx="4272675" cy="830997"/>
          </a:xfrm>
          <a:prstGeom prst="rect">
            <a:avLst/>
          </a:prstGeom>
          <a:noFill/>
        </p:spPr>
        <p:txBody>
          <a:bodyPr wrap="square" rtlCol="0">
            <a:spAutoFit/>
          </a:bodyPr>
          <a:lstStyle/>
          <a:p>
            <a:pPr lvl="0" algn="just" eaLnBrk="0" fontAlgn="base" hangingPunct="0">
              <a:spcBef>
                <a:spcPct val="0"/>
              </a:spcBef>
              <a:spcAft>
                <a:spcPct val="0"/>
              </a:spcAft>
            </a:pP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An-</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drây</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lếch</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xê</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-ê-</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vích</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U-</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xa</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chốp</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sinh</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năm</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1958</a:t>
            </a:r>
            <a:endParaRPr lang="en-US" altLang="en-US" sz="2400" dirty="0">
              <a:latin typeface="#9Slide03 AmpleSoft" panose="02000000000000000000" pitchFamily="2" charset="0"/>
              <a:cs typeface="#9Slide03 Arima Madurai Bold" panose="00000800000000000000" pitchFamily="2" charset="0"/>
            </a:endParaRPr>
          </a:p>
        </p:txBody>
      </p:sp>
      <p:sp>
        <p:nvSpPr>
          <p:cNvPr id="13" name="TextBox 12">
            <a:extLst>
              <a:ext uri="{FF2B5EF4-FFF2-40B4-BE49-F238E27FC236}">
                <a16:creationId xmlns:a16="http://schemas.microsoft.com/office/drawing/2014/main" id="{C28903C9-5601-F328-1ED8-D7AAEE12B5C3}"/>
              </a:ext>
            </a:extLst>
          </p:cNvPr>
          <p:cNvSpPr txBox="1"/>
          <p:nvPr/>
        </p:nvSpPr>
        <p:spPr>
          <a:xfrm flipH="1">
            <a:off x="4125444" y="2747986"/>
            <a:ext cx="4272675" cy="461665"/>
          </a:xfrm>
          <a:prstGeom prst="rect">
            <a:avLst/>
          </a:prstGeom>
          <a:noFill/>
        </p:spPr>
        <p:txBody>
          <a:bodyPr wrap="square" rtlCol="0">
            <a:spAutoFit/>
          </a:bodyPr>
          <a:lstStyle/>
          <a:p>
            <a:pPr lvl="0" algn="just" eaLnBrk="0" fontAlgn="base" hangingPunct="0">
              <a:spcBef>
                <a:spcPct val="0"/>
              </a:spcBef>
              <a:spcAft>
                <a:spcPct val="0"/>
              </a:spcAft>
            </a:pP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Quê</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quán</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Mát-xcơ-va</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Nga</a:t>
            </a:r>
            <a:endParaRPr lang="en-US" altLang="en-US" sz="2400" dirty="0">
              <a:latin typeface="#9Slide03 AmpleSoft" panose="02000000000000000000" pitchFamily="2" charset="0"/>
              <a:cs typeface="#9Slide03 Arima Madurai Bold" panose="00000800000000000000" pitchFamily="2" charset="0"/>
            </a:endParaRPr>
          </a:p>
        </p:txBody>
      </p:sp>
      <p:sp>
        <p:nvSpPr>
          <p:cNvPr id="15" name="TextBox 14">
            <a:extLst>
              <a:ext uri="{FF2B5EF4-FFF2-40B4-BE49-F238E27FC236}">
                <a16:creationId xmlns:a16="http://schemas.microsoft.com/office/drawing/2014/main" id="{F86E1D1F-D60D-3E63-600B-D7737536936C}"/>
              </a:ext>
            </a:extLst>
          </p:cNvPr>
          <p:cNvSpPr txBox="1"/>
          <p:nvPr/>
        </p:nvSpPr>
        <p:spPr>
          <a:xfrm flipH="1">
            <a:off x="4130299" y="3623475"/>
            <a:ext cx="4272675" cy="830997"/>
          </a:xfrm>
          <a:prstGeom prst="rect">
            <a:avLst/>
          </a:prstGeom>
          <a:noFill/>
        </p:spPr>
        <p:txBody>
          <a:bodyPr wrap="square" rtlCol="0">
            <a:spAutoFit/>
          </a:bodyPr>
          <a:lstStyle/>
          <a:p>
            <a:pPr lvl="0" algn="just" eaLnBrk="0" fontAlgn="base" hangingPunct="0">
              <a:spcBef>
                <a:spcPct val="0"/>
              </a:spcBef>
              <a:spcAft>
                <a:spcPct val="0"/>
              </a:spcAft>
            </a:pP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Là</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nhà</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văn</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nhà</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thơ</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nhà</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viết</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kịch</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cho</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thiếu</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nhi</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a:t>
            </a:r>
            <a:endParaRPr lang="en-US" altLang="en-US" sz="2400" dirty="0">
              <a:latin typeface="#9Slide03 AmpleSoft" panose="02000000000000000000" pitchFamily="2" charset="0"/>
              <a:cs typeface="#9Slide03 Arima Madurai Bold" panose="00000800000000000000" pitchFamily="2" charset="0"/>
            </a:endParaRPr>
          </a:p>
        </p:txBody>
      </p:sp>
      <p:pic>
        <p:nvPicPr>
          <p:cNvPr id="2" name="Picture 24" descr="https://hoc24.vn/source/V%C4%83n6/4203647.jpg">
            <a:extLst>
              <a:ext uri="{FF2B5EF4-FFF2-40B4-BE49-F238E27FC236}">
                <a16:creationId xmlns:a16="http://schemas.microsoft.com/office/drawing/2014/main" id="{C2682C83-2074-3DC9-890C-585F817F9B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027" y="1551852"/>
            <a:ext cx="2310324" cy="29762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Hình ảnh Nước Nga PNG, Vector, PSD, và biểu tượng để tải về miễn phí |  pngtree">
            <a:extLst>
              <a:ext uri="{FF2B5EF4-FFF2-40B4-BE49-F238E27FC236}">
                <a16:creationId xmlns:a16="http://schemas.microsoft.com/office/drawing/2014/main" id="{D01BE969-8EDD-F525-0030-F61DD00484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409" y="1521945"/>
            <a:ext cx="830997" cy="8309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ình ảnh Nước Nga PNG, Vector, PSD, và biểu tượng để tải về miễn phí |  pngtree">
            <a:extLst>
              <a:ext uri="{FF2B5EF4-FFF2-40B4-BE49-F238E27FC236}">
                <a16:creationId xmlns:a16="http://schemas.microsoft.com/office/drawing/2014/main" id="{6A427BDA-E56C-ED29-CF71-BE4976F4C1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409" y="2544337"/>
            <a:ext cx="830997" cy="83099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ình ảnh Nước Nga PNG, Vector, PSD, và biểu tượng để tải về miễn phí |  pngtree">
            <a:extLst>
              <a:ext uri="{FF2B5EF4-FFF2-40B4-BE49-F238E27FC236}">
                <a16:creationId xmlns:a16="http://schemas.microsoft.com/office/drawing/2014/main" id="{F71DAE44-E6AC-A2A5-406E-806D950E88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409" y="3567220"/>
            <a:ext cx="830997" cy="830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22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down)">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par>
                                <p:cTn id="32" presetID="22" presetClass="entr" presetSubtype="4"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39"/>
          <p:cNvPicPr preferRelativeResize="0"/>
          <p:nvPr/>
        </p:nvPicPr>
        <p:blipFill rotWithShape="1">
          <a:blip r:embed="rId3">
            <a:alphaModFix/>
          </a:blip>
          <a:srcRect b="11816"/>
          <a:stretch/>
        </p:blipFill>
        <p:spPr>
          <a:xfrm>
            <a:off x="-743425" y="-78450"/>
            <a:ext cx="3262251" cy="1235900"/>
          </a:xfrm>
          <a:prstGeom prst="rect">
            <a:avLst/>
          </a:prstGeom>
          <a:noFill/>
          <a:ln>
            <a:noFill/>
          </a:ln>
        </p:spPr>
      </p:pic>
      <p:sp>
        <p:nvSpPr>
          <p:cNvPr id="8" name="Google Shape;224;p41">
            <a:extLst>
              <a:ext uri="{FF2B5EF4-FFF2-40B4-BE49-F238E27FC236}">
                <a16:creationId xmlns:a16="http://schemas.microsoft.com/office/drawing/2014/main" id="{5827676E-279B-2EB5-28CA-A3F013170270}"/>
              </a:ext>
            </a:extLst>
          </p:cNvPr>
          <p:cNvSpPr txBox="1">
            <a:spLocks noGrp="1"/>
          </p:cNvSpPr>
          <p:nvPr>
            <p:ph type="title"/>
          </p:nvPr>
        </p:nvSpPr>
        <p:spPr>
          <a:xfrm>
            <a:off x="2407994" y="448804"/>
            <a:ext cx="4328010" cy="66478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a:solidFill>
                  <a:schemeClr val="dk2"/>
                </a:solidFill>
                <a:latin typeface="#9Slide03 BoosterNextFYBlack" panose="02000A03000000020004" pitchFamily="2" charset="0"/>
              </a:rPr>
              <a:t>3. </a:t>
            </a:r>
            <a:r>
              <a:rPr lang="en-US" sz="3200" dirty="0" err="1">
                <a:solidFill>
                  <a:schemeClr val="dk2"/>
                </a:solidFill>
                <a:latin typeface="#9Slide03 BoosterNextFYBlack" panose="02000A03000000020004" pitchFamily="2" charset="0"/>
              </a:rPr>
              <a:t>Tác</a:t>
            </a:r>
            <a:r>
              <a:rPr lang="en-US" sz="3200" dirty="0">
                <a:solidFill>
                  <a:schemeClr val="dk2"/>
                </a:solidFill>
                <a:latin typeface="#9Slide03 BoosterNextFYBlack" panose="02000A03000000020004" pitchFamily="2" charset="0"/>
              </a:rPr>
              <a:t> </a:t>
            </a:r>
            <a:r>
              <a:rPr lang="en-US" sz="3200" dirty="0" err="1">
                <a:solidFill>
                  <a:schemeClr val="dk2"/>
                </a:solidFill>
                <a:latin typeface="#9Slide03 BoosterNextFYBlack" panose="02000A03000000020004" pitchFamily="2" charset="0"/>
              </a:rPr>
              <a:t>phẩm</a:t>
            </a:r>
            <a:endParaRPr sz="3200" dirty="0">
              <a:solidFill>
                <a:schemeClr val="dk2"/>
              </a:solidFill>
              <a:latin typeface="#9Slide03 BoosterNextFYBlack" panose="02000A03000000020004" pitchFamily="2" charset="0"/>
            </a:endParaRPr>
          </a:p>
        </p:txBody>
      </p:sp>
      <p:pic>
        <p:nvPicPr>
          <p:cNvPr id="4" name="Picture 2" descr="Viết Đoạn Văn Cảm Nhận Về Bài Thơ Gấu Con Chân Vòng Kiềng - U - Xa - Chốp -  Ngữ Văn 6 - Việt Nam Overnight">
            <a:extLst>
              <a:ext uri="{FF2B5EF4-FFF2-40B4-BE49-F238E27FC236}">
                <a16:creationId xmlns:a16="http://schemas.microsoft.com/office/drawing/2014/main" id="{CF566A0B-5227-3D03-7ED4-822E4CD5DC6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5349" b="98140" l="8000" r="96750">
                        <a14:foregroundMark x1="19500" y1="41860" x2="21500" y2="86512"/>
                        <a14:foregroundMark x1="30000" y1="33953" x2="31250" y2="46047"/>
                        <a14:foregroundMark x1="31250" y1="46047" x2="38000" y2="70698"/>
                        <a14:foregroundMark x1="38000" y1="70698" x2="36000" y2="93023"/>
                        <a14:foregroundMark x1="9750" y1="65581" x2="20000" y2="84651"/>
                        <a14:foregroundMark x1="20000" y1="84651" x2="39750" y2="91628"/>
                        <a14:foregroundMark x1="39750" y1="91628" x2="45750" y2="85581"/>
                        <a14:foregroundMark x1="72250" y1="19070" x2="73500" y2="19535"/>
                        <a14:foregroundMark x1="48250" y1="15349" x2="50750" y2="23721"/>
                        <a14:foregroundMark x1="50750" y1="23721" x2="50750" y2="23721"/>
                        <a14:foregroundMark x1="20750" y1="23256" x2="30000" y2="25581"/>
                        <a14:foregroundMark x1="8000" y1="71628" x2="12250" y2="86512"/>
                        <a14:foregroundMark x1="12250" y1="86512" x2="12000" y2="87442"/>
                        <a14:foregroundMark x1="51000" y1="95814" x2="52750" y2="74884"/>
                        <a14:foregroundMark x1="96500" y1="79070" x2="83250" y2="87907"/>
                        <a14:foregroundMark x1="92000" y1="46512" x2="91500" y2="44651"/>
                        <a14:foregroundMark x1="91250" y1="52558" x2="91250" y2="52558"/>
                        <a14:foregroundMark x1="91250" y1="52558" x2="91250" y2="52558"/>
                        <a14:foregroundMark x1="96750" y1="78605" x2="93250" y2="78140"/>
                        <a14:foregroundMark x1="10750" y1="92558" x2="20000" y2="81860"/>
                        <a14:foregroundMark x1="10750" y1="96744" x2="20250" y2="89302"/>
                        <a14:foregroundMark x1="14500" y1="98140" x2="25250" y2="95814"/>
                      </a14:backgroundRemoval>
                    </a14:imgEffect>
                  </a14:imgLayer>
                </a14:imgProps>
              </a:ext>
              <a:ext uri="{28A0092B-C50C-407E-A947-70E740481C1C}">
                <a14:useLocalDpi xmlns:a14="http://schemas.microsoft.com/office/drawing/2010/main" val="0"/>
              </a:ext>
            </a:extLst>
          </a:blip>
          <a:srcRect l="4939" t="11586" r="4655"/>
          <a:stretch/>
        </p:blipFill>
        <p:spPr bwMode="auto">
          <a:xfrm>
            <a:off x="381350" y="1788006"/>
            <a:ext cx="3155897" cy="19780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21974DA-EF80-C6F8-30D8-1425FDA597CD}"/>
              </a:ext>
            </a:extLst>
          </p:cNvPr>
          <p:cNvPicPr>
            <a:picLocks noChangeAspect="1"/>
          </p:cNvPicPr>
          <p:nvPr/>
        </p:nvPicPr>
        <p:blipFill>
          <a:blip r:embed="rId6"/>
          <a:stretch>
            <a:fillRect/>
          </a:stretch>
        </p:blipFill>
        <p:spPr>
          <a:xfrm>
            <a:off x="3730428" y="1370015"/>
            <a:ext cx="678213" cy="678213"/>
          </a:xfrm>
          <a:prstGeom prst="rect">
            <a:avLst/>
          </a:prstGeom>
        </p:spPr>
      </p:pic>
      <p:sp>
        <p:nvSpPr>
          <p:cNvPr id="7" name="TextBox 6">
            <a:extLst>
              <a:ext uri="{FF2B5EF4-FFF2-40B4-BE49-F238E27FC236}">
                <a16:creationId xmlns:a16="http://schemas.microsoft.com/office/drawing/2014/main" id="{F79328BB-189C-6224-2D5A-5CD5A0528624}"/>
              </a:ext>
            </a:extLst>
          </p:cNvPr>
          <p:cNvSpPr txBox="1"/>
          <p:nvPr/>
        </p:nvSpPr>
        <p:spPr>
          <a:xfrm flipH="1">
            <a:off x="4534524" y="1457258"/>
            <a:ext cx="4228126" cy="461665"/>
          </a:xfrm>
          <a:prstGeom prst="rect">
            <a:avLst/>
          </a:prstGeom>
          <a:noFill/>
        </p:spPr>
        <p:txBody>
          <a:bodyPr wrap="square" rtlCol="0">
            <a:spAutoFit/>
          </a:bodyPr>
          <a:lstStyle/>
          <a:p>
            <a:pPr lvl="0" algn="just" eaLnBrk="0" fontAlgn="base" hangingPunct="0">
              <a:spcBef>
                <a:spcPct val="0"/>
              </a:spcBef>
              <a:spcAft>
                <a:spcPct val="0"/>
              </a:spcAft>
            </a:pP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Thể</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thơ</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5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chữ</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nhịp</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2/3 ; 3/2)</a:t>
            </a:r>
            <a:endParaRPr lang="en-US" altLang="en-US" sz="2400" dirty="0">
              <a:latin typeface="#9Slide03 AmpleSoft" panose="02000000000000000000" pitchFamily="2" charset="0"/>
              <a:cs typeface="#9Slide03 Arima Madurai Bold" panose="00000800000000000000" pitchFamily="2" charset="0"/>
            </a:endParaRPr>
          </a:p>
        </p:txBody>
      </p:sp>
      <p:pic>
        <p:nvPicPr>
          <p:cNvPr id="11" name="Picture 10">
            <a:extLst>
              <a:ext uri="{FF2B5EF4-FFF2-40B4-BE49-F238E27FC236}">
                <a16:creationId xmlns:a16="http://schemas.microsoft.com/office/drawing/2014/main" id="{B1230CE8-7C55-5716-D695-711FB8F8DA82}"/>
              </a:ext>
            </a:extLst>
          </p:cNvPr>
          <p:cNvPicPr>
            <a:picLocks noChangeAspect="1"/>
          </p:cNvPicPr>
          <p:nvPr/>
        </p:nvPicPr>
        <p:blipFill>
          <a:blip r:embed="rId6"/>
          <a:stretch>
            <a:fillRect/>
          </a:stretch>
        </p:blipFill>
        <p:spPr>
          <a:xfrm>
            <a:off x="3730428" y="2091975"/>
            <a:ext cx="678213" cy="678213"/>
          </a:xfrm>
          <a:prstGeom prst="rect">
            <a:avLst/>
          </a:prstGeom>
        </p:spPr>
      </p:pic>
      <p:sp>
        <p:nvSpPr>
          <p:cNvPr id="12" name="TextBox 11">
            <a:extLst>
              <a:ext uri="{FF2B5EF4-FFF2-40B4-BE49-F238E27FC236}">
                <a16:creationId xmlns:a16="http://schemas.microsoft.com/office/drawing/2014/main" id="{1419FFC5-436F-E8DE-D6B6-6F74682B8C08}"/>
              </a:ext>
            </a:extLst>
          </p:cNvPr>
          <p:cNvSpPr txBox="1"/>
          <p:nvPr/>
        </p:nvSpPr>
        <p:spPr>
          <a:xfrm flipH="1">
            <a:off x="4534524" y="2210394"/>
            <a:ext cx="4279693" cy="461665"/>
          </a:xfrm>
          <a:prstGeom prst="rect">
            <a:avLst/>
          </a:prstGeom>
          <a:noFill/>
        </p:spPr>
        <p:txBody>
          <a:bodyPr wrap="square" rtlCol="0">
            <a:spAutoFit/>
          </a:bodyPr>
          <a:lstStyle/>
          <a:p>
            <a:pPr lvl="0" algn="just" eaLnBrk="0" fontAlgn="base" hangingPunct="0">
              <a:spcBef>
                <a:spcPct val="0"/>
              </a:spcBef>
              <a:spcAft>
                <a:spcPct val="0"/>
              </a:spcAft>
            </a:pP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PTBĐ: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Biểu</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cảm</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tự</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sự</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miêu</a:t>
            </a:r>
            <a:r>
              <a:rPr lang="en-US" altLang="en-US" sz="2400" dirty="0">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latin typeface="#9Slide03 AmpleSoft" panose="02000000000000000000" pitchFamily="2" charset="0"/>
                <a:ea typeface="Calibri" panose="020F0502020204030204" pitchFamily="34" charset="0"/>
                <a:cs typeface="#9Slide03 Arima Madurai Bold" panose="00000800000000000000" pitchFamily="2" charset="0"/>
              </a:rPr>
              <a:t>tả</a:t>
            </a:r>
            <a:endParaRPr lang="en-US" altLang="en-US" sz="2400" dirty="0">
              <a:latin typeface="#9Slide03 AmpleSoft" panose="02000000000000000000" pitchFamily="2" charset="0"/>
              <a:cs typeface="#9Slide03 Arima Madurai Bold" panose="00000800000000000000" pitchFamily="2" charset="0"/>
            </a:endParaRPr>
          </a:p>
        </p:txBody>
      </p:sp>
      <p:pic>
        <p:nvPicPr>
          <p:cNvPr id="13" name="Picture 12">
            <a:extLst>
              <a:ext uri="{FF2B5EF4-FFF2-40B4-BE49-F238E27FC236}">
                <a16:creationId xmlns:a16="http://schemas.microsoft.com/office/drawing/2014/main" id="{BCA55675-8FE7-8906-B5C5-E3918C2637F4}"/>
              </a:ext>
            </a:extLst>
          </p:cNvPr>
          <p:cNvPicPr>
            <a:picLocks noChangeAspect="1"/>
          </p:cNvPicPr>
          <p:nvPr/>
        </p:nvPicPr>
        <p:blipFill>
          <a:blip r:embed="rId6"/>
          <a:stretch>
            <a:fillRect/>
          </a:stretch>
        </p:blipFill>
        <p:spPr>
          <a:xfrm>
            <a:off x="3730428" y="3460402"/>
            <a:ext cx="678213" cy="678213"/>
          </a:xfrm>
          <a:prstGeom prst="rect">
            <a:avLst/>
          </a:prstGeom>
        </p:spPr>
      </p:pic>
      <p:sp>
        <p:nvSpPr>
          <p:cNvPr id="14" name="TextBox 13">
            <a:extLst>
              <a:ext uri="{FF2B5EF4-FFF2-40B4-BE49-F238E27FC236}">
                <a16:creationId xmlns:a16="http://schemas.microsoft.com/office/drawing/2014/main" id="{23EAD407-23DE-C947-ABE7-3D951E87132F}"/>
              </a:ext>
            </a:extLst>
          </p:cNvPr>
          <p:cNvSpPr txBox="1"/>
          <p:nvPr/>
        </p:nvSpPr>
        <p:spPr>
          <a:xfrm flipH="1">
            <a:off x="4571999" y="3519910"/>
            <a:ext cx="1035782" cy="461665"/>
          </a:xfrm>
          <a:prstGeom prst="rect">
            <a:avLst/>
          </a:prstGeom>
          <a:noFill/>
        </p:spPr>
        <p:txBody>
          <a:bodyPr wrap="square" rtlCol="0">
            <a:spAutoFit/>
          </a:bodyPr>
          <a:lstStyle/>
          <a:p>
            <a:pPr lvl="0" algn="just" eaLnBrk="0" fontAlgn="base" hangingPunct="0">
              <a:spcBef>
                <a:spcPct val="0"/>
              </a:spcBef>
              <a:spcAft>
                <a:spcPct val="0"/>
              </a:spcAft>
            </a:pPr>
            <a:r>
              <a:rPr lang="en-US" altLang="en-US" sz="2400" dirty="0" err="1">
                <a:latin typeface="#9Slide03 AmpleSoft" panose="02000000000000000000" pitchFamily="2" charset="0"/>
                <a:cs typeface="#9Slide03 Arima Madurai Bold" panose="00000800000000000000" pitchFamily="2" charset="0"/>
              </a:rPr>
              <a:t>Bố</a:t>
            </a:r>
            <a:r>
              <a:rPr lang="en-US" altLang="en-US" sz="2400" dirty="0">
                <a:latin typeface="#9Slide03 AmpleSoft" panose="02000000000000000000" pitchFamily="2" charset="0"/>
                <a:cs typeface="#9Slide03 Arima Madurai Bold" panose="00000800000000000000" pitchFamily="2" charset="0"/>
              </a:rPr>
              <a:t> </a:t>
            </a:r>
            <a:r>
              <a:rPr lang="en-US" altLang="en-US" sz="2400" dirty="0" err="1">
                <a:latin typeface="#9Slide03 AmpleSoft" panose="02000000000000000000" pitchFamily="2" charset="0"/>
                <a:cs typeface="#9Slide03 Arima Madurai Bold" panose="00000800000000000000" pitchFamily="2" charset="0"/>
              </a:rPr>
              <a:t>cục</a:t>
            </a:r>
            <a:endParaRPr lang="en-US" altLang="en-US" sz="2400" dirty="0">
              <a:latin typeface="#9Slide03 AmpleSoft" panose="02000000000000000000" pitchFamily="2" charset="0"/>
              <a:cs typeface="#9Slide03 Arima Madurai Bold" panose="00000800000000000000" pitchFamily="2" charset="0"/>
            </a:endParaRPr>
          </a:p>
        </p:txBody>
      </p:sp>
      <p:sp>
        <p:nvSpPr>
          <p:cNvPr id="15" name="Rectangle 14">
            <a:extLst>
              <a:ext uri="{FF2B5EF4-FFF2-40B4-BE49-F238E27FC236}">
                <a16:creationId xmlns:a16="http://schemas.microsoft.com/office/drawing/2014/main" id="{A297EAFE-8D98-50A8-195A-BF2B4D30AC25}"/>
              </a:ext>
            </a:extLst>
          </p:cNvPr>
          <p:cNvSpPr/>
          <p:nvPr/>
        </p:nvSpPr>
        <p:spPr>
          <a:xfrm>
            <a:off x="5939553" y="2882948"/>
            <a:ext cx="2581359" cy="830997"/>
          </a:xfrm>
          <a:prstGeom prst="rect">
            <a:avLst/>
          </a:prstGeom>
        </p:spPr>
        <p:txBody>
          <a:bodyPr wrap="square">
            <a:spAutoFit/>
          </a:bodyPr>
          <a:lstStyle/>
          <a:p>
            <a:pPr lvl="0" algn="just" eaLnBrk="0" fontAlgn="base" hangingPunct="0">
              <a:spcBef>
                <a:spcPct val="0"/>
              </a:spcBef>
              <a:spcAft>
                <a:spcPct val="0"/>
              </a:spcAft>
            </a:pP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5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khổ</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đầu</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Gấu</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con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bị</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chê</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bai</a:t>
            </a:r>
          </a:p>
        </p:txBody>
      </p:sp>
      <p:sp>
        <p:nvSpPr>
          <p:cNvPr id="16" name="Rectangle 15">
            <a:extLst>
              <a:ext uri="{FF2B5EF4-FFF2-40B4-BE49-F238E27FC236}">
                <a16:creationId xmlns:a16="http://schemas.microsoft.com/office/drawing/2014/main" id="{1500A8E6-A001-6798-7ACD-5E8DF2968E74}"/>
              </a:ext>
            </a:extLst>
          </p:cNvPr>
          <p:cNvSpPr/>
          <p:nvPr/>
        </p:nvSpPr>
        <p:spPr>
          <a:xfrm>
            <a:off x="5939554" y="3820470"/>
            <a:ext cx="2581359" cy="830997"/>
          </a:xfrm>
          <a:prstGeom prst="rect">
            <a:avLst/>
          </a:prstGeom>
        </p:spPr>
        <p:txBody>
          <a:bodyPr wrap="square">
            <a:spAutoFit/>
          </a:bodyPr>
          <a:lstStyle/>
          <a:p>
            <a:pPr lvl="0" algn="just" eaLnBrk="0" fontAlgn="base" hangingPunct="0">
              <a:spcBef>
                <a:spcPct val="0"/>
              </a:spcBef>
              <a:spcAft>
                <a:spcPct val="0"/>
              </a:spcAft>
            </a:pP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Còn</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lại</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Gấu</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con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tự</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hào</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về</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bản</a:t>
            </a:r>
            <a:r>
              <a:rPr lang="en-US" altLang="en-US" sz="2400" dirty="0">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 </a:t>
            </a:r>
            <a:r>
              <a:rPr lang="en-US" altLang="en-US" sz="2400" dirty="0" err="1">
                <a:solidFill>
                  <a:schemeClr val="bg1">
                    <a:lumMod val="10000"/>
                  </a:schemeClr>
                </a:solidFill>
                <a:latin typeface="#9Slide03 AmpleSoft" panose="02000000000000000000" pitchFamily="2" charset="0"/>
                <a:ea typeface="Calibri" panose="020F0502020204030204" pitchFamily="34" charset="0"/>
                <a:cs typeface="#9Slide03 Arima Madurai Bold" panose="00000800000000000000" pitchFamily="2" charset="0"/>
              </a:rPr>
              <a:t>thân</a:t>
            </a:r>
            <a:endParaRPr lang="en-US" altLang="en-US" sz="2400" dirty="0">
              <a:solidFill>
                <a:schemeClr val="bg1">
                  <a:lumMod val="10000"/>
                </a:schemeClr>
              </a:solidFill>
              <a:latin typeface="#9Slide03 AmpleSoft" panose="02000000000000000000" pitchFamily="2" charset="0"/>
              <a:cs typeface="#9Slide03 Arima Madurai Bold" panose="00000800000000000000" pitchFamily="2" charset="0"/>
            </a:endParaRPr>
          </a:p>
        </p:txBody>
      </p:sp>
      <p:cxnSp>
        <p:nvCxnSpPr>
          <p:cNvPr id="18" name="Straight Arrow Connector 17">
            <a:extLst>
              <a:ext uri="{FF2B5EF4-FFF2-40B4-BE49-F238E27FC236}">
                <a16:creationId xmlns:a16="http://schemas.microsoft.com/office/drawing/2014/main" id="{CD32BA96-1B07-9C8D-566B-09868EA7F3B7}"/>
              </a:ext>
            </a:extLst>
          </p:cNvPr>
          <p:cNvCxnSpPr>
            <a:stCxn id="14" idx="1"/>
            <a:endCxn id="15" idx="1"/>
          </p:cNvCxnSpPr>
          <p:nvPr/>
        </p:nvCxnSpPr>
        <p:spPr>
          <a:xfrm flipV="1">
            <a:off x="5607781" y="3298447"/>
            <a:ext cx="331772" cy="4522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27DC784-512D-F2E7-4963-5B811C68BD98}"/>
              </a:ext>
            </a:extLst>
          </p:cNvPr>
          <p:cNvCxnSpPr>
            <a:cxnSpLocks/>
            <a:stCxn id="14" idx="1"/>
            <a:endCxn id="16" idx="1"/>
          </p:cNvCxnSpPr>
          <p:nvPr/>
        </p:nvCxnSpPr>
        <p:spPr>
          <a:xfrm>
            <a:off x="5607781" y="3750743"/>
            <a:ext cx="331773" cy="4852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82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par>
                                <p:cTn id="21" presetID="2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par>
                                <p:cTn id="29" presetID="2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par>
                                <p:cTn id="37" presetID="2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down)">
                                      <p:cBhvr>
                                        <p:cTn id="44" dur="500"/>
                                        <p:tgtEl>
                                          <p:spTgt spid="16"/>
                                        </p:tgtEl>
                                      </p:cBhvr>
                                    </p:animEffect>
                                  </p:childTnLst>
                                </p:cTn>
                              </p:par>
                              <p:par>
                                <p:cTn id="45" presetID="22" presetClass="entr" presetSubtype="4"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down)">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2"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41"/>
          <p:cNvPicPr preferRelativeResize="0"/>
          <p:nvPr/>
        </p:nvPicPr>
        <p:blipFill rotWithShape="1">
          <a:blip r:embed="rId3">
            <a:alphaModFix/>
          </a:blip>
          <a:srcRect b="11816"/>
          <a:stretch/>
        </p:blipFill>
        <p:spPr>
          <a:xfrm flipH="1">
            <a:off x="5027961" y="3091636"/>
            <a:ext cx="4355951" cy="1650250"/>
          </a:xfrm>
          <a:prstGeom prst="rect">
            <a:avLst/>
          </a:prstGeom>
          <a:noFill/>
          <a:ln>
            <a:noFill/>
          </a:ln>
        </p:spPr>
      </p:pic>
      <p:sp>
        <p:nvSpPr>
          <p:cNvPr id="223" name="Google Shape;223;p41"/>
          <p:cNvSpPr/>
          <p:nvPr/>
        </p:nvSpPr>
        <p:spPr>
          <a:xfrm>
            <a:off x="933652" y="1226739"/>
            <a:ext cx="7315200" cy="2690022"/>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A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1"/>
          <p:cNvSpPr txBox="1">
            <a:spLocks noGrp="1"/>
          </p:cNvSpPr>
          <p:nvPr>
            <p:ph type="title"/>
          </p:nvPr>
        </p:nvSpPr>
        <p:spPr>
          <a:xfrm>
            <a:off x="3235716" y="1654905"/>
            <a:ext cx="4328010" cy="163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000" dirty="0">
                <a:solidFill>
                  <a:schemeClr val="dk2"/>
                </a:solidFill>
                <a:latin typeface="#9Slide03 BoosterNextFYBlack" panose="02000A03000000020004" pitchFamily="2" charset="0"/>
              </a:rPr>
              <a:t>Đ</a:t>
            </a:r>
            <a:r>
              <a:rPr lang="en" sz="6000" dirty="0">
                <a:solidFill>
                  <a:schemeClr val="dk2"/>
                </a:solidFill>
                <a:latin typeface="#9Slide03 BoosterNextFYBlack" panose="02000A03000000020004" pitchFamily="2" charset="0"/>
              </a:rPr>
              <a:t>ọc hiểu văn bản</a:t>
            </a:r>
            <a:endParaRPr sz="6000" dirty="0">
              <a:solidFill>
                <a:schemeClr val="dk2"/>
              </a:solidFill>
              <a:latin typeface="#9Slide03 BoosterNextFYBlack" panose="02000A03000000020004" pitchFamily="2" charset="0"/>
            </a:endParaRPr>
          </a:p>
        </p:txBody>
      </p:sp>
      <p:sp>
        <p:nvSpPr>
          <p:cNvPr id="226" name="Google Shape;226;p41"/>
          <p:cNvSpPr/>
          <p:nvPr/>
        </p:nvSpPr>
        <p:spPr>
          <a:xfrm>
            <a:off x="1563798" y="1931677"/>
            <a:ext cx="1243570" cy="1236961"/>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1"/>
          <p:cNvSpPr txBox="1">
            <a:spLocks noGrp="1"/>
          </p:cNvSpPr>
          <p:nvPr>
            <p:ph type="title" idx="2"/>
          </p:nvPr>
        </p:nvSpPr>
        <p:spPr>
          <a:xfrm>
            <a:off x="1563858" y="2252857"/>
            <a:ext cx="1243500" cy="59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II.</a:t>
            </a:r>
            <a:endParaRPr dirty="0"/>
          </a:p>
        </p:txBody>
      </p:sp>
      <p:pic>
        <p:nvPicPr>
          <p:cNvPr id="229" name="Google Shape;229;p41"/>
          <p:cNvPicPr preferRelativeResize="0"/>
          <p:nvPr/>
        </p:nvPicPr>
        <p:blipFill rotWithShape="1">
          <a:blip r:embed="rId3">
            <a:alphaModFix/>
          </a:blip>
          <a:srcRect b="11816"/>
          <a:stretch/>
        </p:blipFill>
        <p:spPr>
          <a:xfrm>
            <a:off x="2520789" y="181892"/>
            <a:ext cx="3262251" cy="1235900"/>
          </a:xfrm>
          <a:prstGeom prst="rect">
            <a:avLst/>
          </a:prstGeom>
          <a:noFill/>
          <a:ln>
            <a:noFill/>
          </a:ln>
        </p:spPr>
      </p:pic>
      <p:pic>
        <p:nvPicPr>
          <p:cNvPr id="230" name="Google Shape;230;p41"/>
          <p:cNvPicPr preferRelativeResize="0"/>
          <p:nvPr/>
        </p:nvPicPr>
        <p:blipFill rotWithShape="1">
          <a:blip r:embed="rId3">
            <a:alphaModFix/>
          </a:blip>
          <a:srcRect b="11816"/>
          <a:stretch/>
        </p:blipFill>
        <p:spPr>
          <a:xfrm>
            <a:off x="-1597665" y="2055505"/>
            <a:ext cx="3262251" cy="1235900"/>
          </a:xfrm>
          <a:prstGeom prst="rect">
            <a:avLst/>
          </a:prstGeom>
          <a:noFill/>
          <a:ln>
            <a:noFill/>
          </a:ln>
        </p:spPr>
      </p:pic>
    </p:spTree>
    <p:extLst>
      <p:ext uri="{BB962C8B-B14F-4D97-AF65-F5344CB8AC3E}">
        <p14:creationId xmlns:p14="http://schemas.microsoft.com/office/powerpoint/2010/main" val="160255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wipe(down)">
                                      <p:cBhvr>
                                        <p:cTn id="7" dur="500"/>
                                        <p:tgtEl>
                                          <p:spTgt spid="2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6"/>
                                        </p:tgtEl>
                                        <p:attrNameLst>
                                          <p:attrName>style.visibility</p:attrName>
                                        </p:attrNameLst>
                                      </p:cBhvr>
                                      <p:to>
                                        <p:strVal val="visible"/>
                                      </p:to>
                                    </p:set>
                                    <p:animEffect transition="in" filter="wipe(down)">
                                      <p:cBhvr>
                                        <p:cTn id="10" dur="500"/>
                                        <p:tgtEl>
                                          <p:spTgt spid="22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24"/>
                                        </p:tgtEl>
                                        <p:attrNameLst>
                                          <p:attrName>style.visibility</p:attrName>
                                        </p:attrNameLst>
                                      </p:cBhvr>
                                      <p:to>
                                        <p:strVal val="visible"/>
                                      </p:to>
                                    </p:set>
                                    <p:animEffect transition="in" filter="wipe(down)">
                                      <p:cBhvr>
                                        <p:cTn id="13"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P spid="226" grpId="0" animBg="1"/>
      <p:bldP spid="227" grpId="0"/>
    </p:bld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te Alpacas Social Media Planner by Slidesgo">
  <a:themeElements>
    <a:clrScheme name="Simple Light">
      <a:dk1>
        <a:srgbClr val="352F5D"/>
      </a:dk1>
      <a:lt1>
        <a:srgbClr val="BBC6F6"/>
      </a:lt1>
      <a:dk2>
        <a:srgbClr val="F68C77"/>
      </a:dk2>
      <a:lt2>
        <a:srgbClr val="FAF2ED"/>
      </a:lt2>
      <a:accent1>
        <a:srgbClr val="FFFFFF"/>
      </a:accent1>
      <a:accent2>
        <a:srgbClr val="FFFFFF"/>
      </a:accent2>
      <a:accent3>
        <a:srgbClr val="FFFFFF"/>
      </a:accent3>
      <a:accent4>
        <a:srgbClr val="FFFFFF"/>
      </a:accent4>
      <a:accent5>
        <a:srgbClr val="FFFFFF"/>
      </a:accent5>
      <a:accent6>
        <a:srgbClr val="FFFFFF"/>
      </a:accent6>
      <a:hlink>
        <a:srgbClr val="352F5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TotalTime>
  <Words>1740</Words>
  <Application>Microsoft Office PowerPoint</Application>
  <PresentationFormat>On-screen Show (16:9)</PresentationFormat>
  <Paragraphs>162</Paragraphs>
  <Slides>36</Slides>
  <Notes>36</Notes>
  <HiddenSlides>0</HiddenSlides>
  <MMClips>2</MMClips>
  <ScaleCrop>false</ScaleCrop>
  <HeadingPairs>
    <vt:vector size="6" baseType="variant">
      <vt:variant>
        <vt:lpstr>Fonts Used</vt:lpstr>
      </vt:variant>
      <vt:variant>
        <vt:i4>29</vt:i4>
      </vt:variant>
      <vt:variant>
        <vt:lpstr>Theme</vt:lpstr>
      </vt:variant>
      <vt:variant>
        <vt:i4>2</vt:i4>
      </vt:variant>
      <vt:variant>
        <vt:lpstr>Slide Titles</vt:lpstr>
      </vt:variant>
      <vt:variant>
        <vt:i4>36</vt:i4>
      </vt:variant>
    </vt:vector>
  </HeadingPairs>
  <TitlesOfParts>
    <vt:vector size="67" baseType="lpstr">
      <vt:lpstr>#9Slide05 Braxton Regular</vt:lpstr>
      <vt:lpstr>Roboto</vt:lpstr>
      <vt:lpstr>Arial Rounded MT Bold</vt:lpstr>
      <vt:lpstr>#9Slide03 BoosterNextFYBlack</vt:lpstr>
      <vt:lpstr>Fira Sans Extra Condensed Medium</vt:lpstr>
      <vt:lpstr>#9Slide05 Edwardian</vt:lpstr>
      <vt:lpstr>Aharoni</vt:lpstr>
      <vt:lpstr>#9Slide05 Fourth Medium</vt:lpstr>
      <vt:lpstr>#9Slide03 AllRoundGothic</vt:lpstr>
      <vt:lpstr>Noto Serif</vt:lpstr>
      <vt:lpstr>Wingdings</vt:lpstr>
      <vt:lpstr>#9Slide03 AmpleSoft</vt:lpstr>
      <vt:lpstr>arial</vt:lpstr>
      <vt:lpstr>arial</vt:lpstr>
      <vt:lpstr>Muli</vt:lpstr>
      <vt:lpstr>#9Slide03 Arima Madurai</vt:lpstr>
      <vt:lpstr>#9Slide05 SVNCookie</vt:lpstr>
      <vt:lpstr>Segoe UI Historic</vt:lpstr>
      <vt:lpstr>#9Slide07 Bungee Shade</vt:lpstr>
      <vt:lpstr>Calibri</vt:lpstr>
      <vt:lpstr>#9Slide03 Ample</vt:lpstr>
      <vt:lpstr>Luckiest Guy</vt:lpstr>
      <vt:lpstr>#9Slide04 SVNSwashington</vt:lpstr>
      <vt:lpstr>#9Slide03 Arima Madurai Black</vt:lpstr>
      <vt:lpstr>Barlow</vt:lpstr>
      <vt:lpstr>Times New Roman</vt:lpstr>
      <vt:lpstr>Roboto-Bold</vt:lpstr>
      <vt:lpstr>#9Slide03 Arima Madurai Bold</vt:lpstr>
      <vt:lpstr>Fira Sans Extra Condensed SemiBold</vt:lpstr>
      <vt:lpstr>Simple Light</vt:lpstr>
      <vt:lpstr>Cute Alpacas Social Media Planner by Slidesgo</vt:lpstr>
      <vt:lpstr>PowerPoint Presentation</vt:lpstr>
      <vt:lpstr>Gấu con chân vòng kiềng</vt:lpstr>
      <vt:lpstr>Đọc, tìm hiểu chung</vt:lpstr>
      <vt:lpstr>1. Đọc văn bản</vt:lpstr>
      <vt:lpstr>PowerPoint Presentation</vt:lpstr>
      <vt:lpstr>PowerPoint Presentation</vt:lpstr>
      <vt:lpstr>2. Tác giả</vt:lpstr>
      <vt:lpstr>3. Tác phẩm</vt:lpstr>
      <vt:lpstr>Đọc hiểu văn bản</vt:lpstr>
      <vt:lpstr>PowerPoint Presentation</vt:lpstr>
      <vt:lpstr>PowerPoint Presentation</vt:lpstr>
      <vt:lpstr>PowerPoint Presentation</vt:lpstr>
      <vt:lpstr>PowerPoint Presentation</vt:lpstr>
      <vt:lpstr>1. Gấu con bị chê</vt:lpstr>
      <vt:lpstr>1. Gấu con bị chê</vt:lpstr>
      <vt:lpstr>PowerPoint Presentation</vt:lpstr>
      <vt:lpstr>2. Diễn biến tâm lí của gấu con</vt:lpstr>
      <vt:lpstr>2. Diễn biến tâm lí của gấu con</vt:lpstr>
      <vt:lpstr>PowerPoint Presentation</vt:lpstr>
      <vt:lpstr>3. Yếu tố tự sự và miêu tả trong thơ</vt:lpstr>
      <vt:lpstr>PowerPoint Presentation</vt:lpstr>
      <vt:lpstr>4. Thông điệp của văn bản</vt:lpstr>
      <vt:lpstr>Tổng kết</vt:lpstr>
      <vt:lpstr>PowerPoint Presentation</vt:lpstr>
      <vt:lpstr>III. Tổng kết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Gấu con chân vòng kiềng</dc:title>
  <dc:creator>Admin</dc:creator>
  <cp:lastModifiedBy>Admin</cp:lastModifiedBy>
  <cp:revision>23</cp:revision>
  <dcterms:modified xsi:type="dcterms:W3CDTF">2024-02-24T09:02:30Z</dcterms:modified>
</cp:coreProperties>
</file>