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97" r:id="rId2"/>
    <p:sldMasterId id="2147483710" r:id="rId3"/>
  </p:sldMasterIdLst>
  <p:notesMasterIdLst>
    <p:notesMasterId r:id="rId29"/>
  </p:notesMasterIdLst>
  <p:sldIdLst>
    <p:sldId id="320" r:id="rId4"/>
    <p:sldId id="484" r:id="rId5"/>
    <p:sldId id="420" r:id="rId6"/>
    <p:sldId id="354" r:id="rId7"/>
    <p:sldId id="336" r:id="rId8"/>
    <p:sldId id="477" r:id="rId9"/>
    <p:sldId id="486" r:id="rId10"/>
    <p:sldId id="315" r:id="rId11"/>
    <p:sldId id="487" r:id="rId12"/>
    <p:sldId id="268" r:id="rId13"/>
    <p:sldId id="481" r:id="rId14"/>
    <p:sldId id="488" r:id="rId15"/>
    <p:sldId id="323" r:id="rId16"/>
    <p:sldId id="436" r:id="rId17"/>
    <p:sldId id="345" r:id="rId18"/>
    <p:sldId id="314" r:id="rId19"/>
    <p:sldId id="326" r:id="rId20"/>
    <p:sldId id="327" r:id="rId21"/>
    <p:sldId id="276" r:id="rId22"/>
    <p:sldId id="328" r:id="rId23"/>
    <p:sldId id="329" r:id="rId24"/>
    <p:sldId id="489" r:id="rId25"/>
    <p:sldId id="331" r:id="rId26"/>
    <p:sldId id="466" r:id="rId27"/>
    <p:sldId id="261" r:id="rId28"/>
  </p:sldIdLst>
  <p:sldSz cx="12192000" cy="6858000"/>
  <p:notesSz cx="6858000" cy="9144000"/>
  <p:embeddedFontLst>
    <p:embeddedFont>
      <p:font typeface="#9Slide03 Arima Madurai" panose="020B0604020202020204" charset="0"/>
      <p:regular r:id="rId30"/>
    </p:embeddedFont>
    <p:embeddedFont>
      <p:font typeface="#9Slide03 Arima Madurai Black" panose="020B0604020202020204" charset="0"/>
      <p:bold r:id="rId31"/>
    </p:embeddedFont>
    <p:embeddedFont>
      <p:font typeface="#9Slide04 AdrianeSwash" panose="020B0604020202020204" charset="0"/>
      <p:italic r:id="rId32"/>
    </p:embeddedFont>
    <p:embeddedFont>
      <p:font typeface="#9Slide05 Braxton Regular" panose="020B0604020202020204" charset="0"/>
      <p:regular r:id="rId33"/>
    </p:embeddedFont>
    <p:embeddedFont>
      <p:font typeface="#9Slide05 Maestra" panose="020B0604020202020204" charset="0"/>
      <p:regular r:id="rId34"/>
      <p:bold r:id="rId35"/>
    </p:embeddedFont>
    <p:embeddedFont>
      <p:font typeface="#9Slide07 Hillda" panose="020B0604020202020204" charset="0"/>
      <p:regular r:id="rId36"/>
    </p:embeddedFont>
    <p:embeddedFont>
      <p:font typeface="Verdana" panose="020B0604030504040204" pitchFamily="34" charset="0"/>
      <p:regular r:id="rId37"/>
      <p:bold r:id="rId38"/>
      <p:italic r:id="rId39"/>
      <p:boldItalic r:id="rId40"/>
    </p:embeddedFont>
    <p:embeddedFont>
      <p:font typeface="VNI-Times" panose="020B0604020202020204"/>
      <p:regular r:id="rId41"/>
      <p:bold r:id="rId42"/>
      <p:italic r:id="rId43"/>
      <p:bold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CE3"/>
    <a:srgbClr val="D6E1F1"/>
    <a:srgbClr val="F9EED1"/>
    <a:srgbClr val="FF99FF"/>
    <a:srgbClr val="DEFCDC"/>
    <a:srgbClr val="D3D3F1"/>
    <a:srgbClr val="A7A7E3"/>
    <a:srgbClr val="9FF698"/>
    <a:srgbClr val="CCECFF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0.fntdata"/><Relationship Id="rId21" Type="http://schemas.openxmlformats.org/officeDocument/2006/relationships/slide" Target="slides/slide18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7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font" Target="fonts/font12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#3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483BFB-399C-43FE-B73A-BBB39B471E0D}" type="doc">
      <dgm:prSet loTypeId="urn:microsoft.com/office/officeart/2016/7/layout/BasicLinearProcessNumbered" loCatId="process" qsTypeId="urn:microsoft.com/office/officeart/2005/8/quickstyle/simple5#3" qsCatId="simple" csTypeId="urn:microsoft.com/office/officeart/2005/8/colors/colorful5#3" csCatId="colorful" phldr="1"/>
      <dgm:spPr/>
      <dgm:t>
        <a:bodyPr/>
        <a:lstStyle/>
        <a:p>
          <a:endParaRPr lang="en-BZ"/>
        </a:p>
      </dgm:t>
    </dgm:pt>
    <dgm:pt modelId="{34491DFF-CCF0-42B2-A0D6-1A55FBE65264}">
      <dgm:prSet custT="1"/>
      <dgm:spPr/>
      <dgm:t>
        <a:bodyPr/>
        <a:lstStyle/>
        <a:p>
          <a:pPr algn="l"/>
          <a:r>
            <a:rPr lang="en-US" sz="2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H</a:t>
          </a:r>
          <a:r>
            <a:rPr lang="vi-VN" sz="2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ai khổ đầu: Cảnh </a:t>
          </a:r>
          <a:r>
            <a:rPr lang="en-US" sz="2400" b="1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đoàn</a:t>
          </a:r>
          <a:r>
            <a:rPr lang="en-US" sz="2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 </a:t>
          </a:r>
          <a:r>
            <a:rPr lang="en-US" sz="2400" b="1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thuyền</a:t>
          </a:r>
          <a:r>
            <a:rPr lang="en-US" sz="2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 </a:t>
          </a:r>
          <a:r>
            <a:rPr lang="en-US" sz="2400" b="1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đánh</a:t>
          </a:r>
          <a:r>
            <a:rPr lang="en-US" sz="2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 </a:t>
          </a:r>
          <a:r>
            <a:rPr lang="en-US" sz="2400" b="1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cá</a:t>
          </a:r>
          <a:r>
            <a:rPr lang="en-US" sz="2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 ra </a:t>
          </a:r>
          <a:r>
            <a:rPr lang="en-US" sz="2400" b="1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khơi</a:t>
          </a:r>
          <a:endParaRPr lang="en-BZ" sz="2400" b="1" dirty="0">
            <a:latin typeface="#9Slide03 Arima Madurai Black" panose="00000A00000000000000" pitchFamily="2" charset="0"/>
            <a:cs typeface="#9Slide03 Arima Madurai Black" panose="00000A00000000000000" pitchFamily="2" charset="0"/>
          </a:endParaRPr>
        </a:p>
      </dgm:t>
    </dgm:pt>
    <dgm:pt modelId="{5CD63CFF-E5A7-4C31-AD6F-3E9DD7550AB3}" type="parTrans" cxnId="{EFFAF46B-3182-4542-B4AB-E68DD7B90E65}">
      <dgm:prSet/>
      <dgm:spPr/>
      <dgm:t>
        <a:bodyPr/>
        <a:lstStyle/>
        <a:p>
          <a:pPr algn="ctr"/>
          <a:endParaRPr lang="en-BZ" sz="1800">
            <a:latin typeface="#9Slide03 Arima Madurai Black" panose="00000A00000000000000" pitchFamily="2" charset="0"/>
            <a:cs typeface="#9Slide03 Arima Madurai Black" panose="00000A00000000000000" pitchFamily="2" charset="0"/>
          </a:endParaRPr>
        </a:p>
      </dgm:t>
    </dgm:pt>
    <dgm:pt modelId="{51DAA69A-F3BB-4A54-8CCB-68135EFCC405}" type="sibTrans" cxnId="{EFFAF46B-3182-4542-B4AB-E68DD7B90E65}">
      <dgm:prSet phldrT="1" custT="1"/>
      <dgm:spPr/>
      <dgm:t>
        <a:bodyPr/>
        <a:lstStyle/>
        <a:p>
          <a:pPr algn="ctr"/>
          <a:r>
            <a:rPr lang="en-BZ" sz="440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1</a:t>
          </a:r>
        </a:p>
      </dgm:t>
    </dgm:pt>
    <dgm:pt modelId="{7A90ABC7-7470-444A-938C-4F7DD558639D}">
      <dgm:prSet custT="1"/>
      <dgm:spPr/>
      <dgm:t>
        <a:bodyPr/>
        <a:lstStyle/>
        <a:p>
          <a:pPr algn="ctr"/>
          <a:r>
            <a:rPr lang="en-US" sz="2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B</a:t>
          </a:r>
          <a:r>
            <a:rPr lang="vi-VN" sz="2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ốn khổ tiếp: Cảnh </a:t>
          </a:r>
          <a:r>
            <a:rPr lang="en-US" sz="2400" b="1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đoàn</a:t>
          </a:r>
          <a:r>
            <a:rPr lang="en-US" sz="2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 </a:t>
          </a:r>
          <a:r>
            <a:rPr lang="en-US" sz="2400" b="1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thuyền</a:t>
          </a:r>
          <a:r>
            <a:rPr lang="en-US" sz="2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 </a:t>
          </a:r>
          <a:r>
            <a:rPr lang="en-SG" sz="2400" b="1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đánh</a:t>
          </a:r>
          <a:r>
            <a:rPr lang="en-SG" sz="2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 </a:t>
          </a:r>
          <a:r>
            <a:rPr lang="en-SG" sz="2400" b="1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cá</a:t>
          </a:r>
          <a:r>
            <a:rPr lang="en-SG" sz="2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 </a:t>
          </a:r>
          <a:r>
            <a:rPr lang="en-SG" sz="2400" b="1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trên</a:t>
          </a:r>
          <a:r>
            <a:rPr lang="en-SG" sz="2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 </a:t>
          </a:r>
          <a:r>
            <a:rPr lang="en-SG" sz="2400" b="1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biển</a:t>
          </a:r>
          <a:endParaRPr lang="en-BZ" sz="2400" b="1" dirty="0">
            <a:latin typeface="#9Slide03 Arima Madurai Black" panose="00000A00000000000000" pitchFamily="2" charset="0"/>
            <a:cs typeface="#9Slide03 Arima Madurai Black" panose="00000A00000000000000" pitchFamily="2" charset="0"/>
          </a:endParaRPr>
        </a:p>
      </dgm:t>
    </dgm:pt>
    <dgm:pt modelId="{89C3536A-819C-407B-96DF-0FA1F2E43FC6}" type="parTrans" cxnId="{5C3CF0E3-782B-44E8-A74A-32FCA9461F46}">
      <dgm:prSet/>
      <dgm:spPr/>
      <dgm:t>
        <a:bodyPr/>
        <a:lstStyle/>
        <a:p>
          <a:pPr algn="ctr"/>
          <a:endParaRPr lang="en-BZ" sz="1800">
            <a:latin typeface="#9Slide03 Arima Madurai Black" panose="00000A00000000000000" pitchFamily="2" charset="0"/>
            <a:cs typeface="#9Slide03 Arima Madurai Black" panose="00000A00000000000000" pitchFamily="2" charset="0"/>
          </a:endParaRPr>
        </a:p>
      </dgm:t>
    </dgm:pt>
    <dgm:pt modelId="{750919C2-409B-4699-964F-A5221F0C89EA}" type="sibTrans" cxnId="{5C3CF0E3-782B-44E8-A74A-32FCA9461F46}">
      <dgm:prSet phldrT="2" custT="1"/>
      <dgm:spPr/>
      <dgm:t>
        <a:bodyPr/>
        <a:lstStyle/>
        <a:p>
          <a:pPr algn="ctr"/>
          <a:r>
            <a:rPr lang="en-BZ" sz="4400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2</a:t>
          </a:r>
        </a:p>
      </dgm:t>
    </dgm:pt>
    <dgm:pt modelId="{F6A890BC-F869-4BBB-B9A2-99ACCF4BE79A}">
      <dgm:prSet custT="1"/>
      <dgm:spPr/>
      <dgm:t>
        <a:bodyPr/>
        <a:lstStyle/>
        <a:p>
          <a:pPr algn="ctr"/>
          <a:r>
            <a:rPr lang="en-US" sz="2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K</a:t>
          </a:r>
          <a:r>
            <a:rPr lang="vi-VN" sz="2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hổ cuối: Cảnh đoàn thuyền trở về.</a:t>
          </a:r>
          <a:br>
            <a:rPr lang="vi-VN" sz="2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</a:br>
          <a:endParaRPr lang="en-BZ" sz="2400" b="1" dirty="0">
            <a:latin typeface="#9Slide03 Arima Madurai Black" panose="00000A00000000000000" pitchFamily="2" charset="0"/>
            <a:cs typeface="#9Slide03 Arima Madurai Black" panose="00000A00000000000000" pitchFamily="2" charset="0"/>
          </a:endParaRPr>
        </a:p>
      </dgm:t>
    </dgm:pt>
    <dgm:pt modelId="{5D070941-7288-43AC-817E-09C645E1A97B}" type="parTrans" cxnId="{BE8A2047-AC29-4AB7-9CE7-302955E653AC}">
      <dgm:prSet/>
      <dgm:spPr/>
      <dgm:t>
        <a:bodyPr/>
        <a:lstStyle/>
        <a:p>
          <a:pPr algn="ctr"/>
          <a:endParaRPr lang="en-BZ" sz="1800">
            <a:latin typeface="#9Slide03 Arima Madurai Black" panose="00000A00000000000000" pitchFamily="2" charset="0"/>
            <a:cs typeface="#9Slide03 Arima Madurai Black" panose="00000A00000000000000" pitchFamily="2" charset="0"/>
          </a:endParaRPr>
        </a:p>
      </dgm:t>
    </dgm:pt>
    <dgm:pt modelId="{26ED018C-1E17-4F3C-A45D-DF82DAD4EE05}" type="sibTrans" cxnId="{BE8A2047-AC29-4AB7-9CE7-302955E653AC}">
      <dgm:prSet phldrT="3" custT="1"/>
      <dgm:spPr/>
      <dgm:t>
        <a:bodyPr/>
        <a:lstStyle/>
        <a:p>
          <a:pPr algn="ctr"/>
          <a:r>
            <a:rPr lang="en-BZ" sz="440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3</a:t>
          </a:r>
        </a:p>
      </dgm:t>
    </dgm:pt>
    <dgm:pt modelId="{90BC20ED-6862-474D-8898-2F5D7CC80E28}" type="pres">
      <dgm:prSet presAssocID="{41483BFB-399C-43FE-B73A-BBB39B471E0D}" presName="Name0" presStyleCnt="0">
        <dgm:presLayoutVars>
          <dgm:animLvl val="lvl"/>
          <dgm:resizeHandles val="exact"/>
        </dgm:presLayoutVars>
      </dgm:prSet>
      <dgm:spPr/>
    </dgm:pt>
    <dgm:pt modelId="{2CCF15FD-CD10-4A3D-A598-E81829D2DD16}" type="pres">
      <dgm:prSet presAssocID="{34491DFF-CCF0-42B2-A0D6-1A55FBE65264}" presName="compositeNode" presStyleCnt="0">
        <dgm:presLayoutVars>
          <dgm:bulletEnabled val="1"/>
        </dgm:presLayoutVars>
      </dgm:prSet>
      <dgm:spPr/>
    </dgm:pt>
    <dgm:pt modelId="{7700EBDD-9485-4144-9FCB-2C3A0D29E29E}" type="pres">
      <dgm:prSet presAssocID="{34491DFF-CCF0-42B2-A0D6-1A55FBE65264}" presName="bgRect" presStyleLbl="bgAccFollowNode1" presStyleIdx="0" presStyleCnt="3" custScaleY="139065" custLinFactNeighborX="-1197" custLinFactNeighborY="25192"/>
      <dgm:spPr/>
    </dgm:pt>
    <dgm:pt modelId="{C2D8AB43-8935-4A4E-9C50-77305F5188D7}" type="pres">
      <dgm:prSet presAssocID="{51DAA69A-F3BB-4A54-8CCB-68135EFCC405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DEA90C04-ED2A-416E-A7FE-5A84EC1A9A17}" type="pres">
      <dgm:prSet presAssocID="{34491DFF-CCF0-42B2-A0D6-1A55FBE65264}" presName="bottomLine" presStyleLbl="alignNode1" presStyleIdx="1" presStyleCnt="6" custLinFactY="864000000" custLinFactNeighborX="4884" custLinFactNeighborY="864033333">
        <dgm:presLayoutVars/>
      </dgm:prSet>
      <dgm:spPr/>
    </dgm:pt>
    <dgm:pt modelId="{626F48C1-46DF-4EB6-A185-6F1EA376D420}" type="pres">
      <dgm:prSet presAssocID="{34491DFF-CCF0-42B2-A0D6-1A55FBE65264}" presName="nodeText" presStyleLbl="bgAccFollowNode1" presStyleIdx="0" presStyleCnt="3">
        <dgm:presLayoutVars>
          <dgm:bulletEnabled val="1"/>
        </dgm:presLayoutVars>
      </dgm:prSet>
      <dgm:spPr/>
    </dgm:pt>
    <dgm:pt modelId="{CE80A792-7F8B-453F-BA6A-73AA45561705}" type="pres">
      <dgm:prSet presAssocID="{51DAA69A-F3BB-4A54-8CCB-68135EFCC405}" presName="sibTrans" presStyleCnt="0"/>
      <dgm:spPr/>
    </dgm:pt>
    <dgm:pt modelId="{07CB43D5-617E-4D45-9015-968B84385CC7}" type="pres">
      <dgm:prSet presAssocID="{7A90ABC7-7470-444A-938C-4F7DD558639D}" presName="compositeNode" presStyleCnt="0">
        <dgm:presLayoutVars>
          <dgm:bulletEnabled val="1"/>
        </dgm:presLayoutVars>
      </dgm:prSet>
      <dgm:spPr/>
    </dgm:pt>
    <dgm:pt modelId="{775C2C1E-C1ED-4F94-A63D-86E4B36343CA}" type="pres">
      <dgm:prSet presAssocID="{7A90ABC7-7470-444A-938C-4F7DD558639D}" presName="bgRect" presStyleLbl="bgAccFollowNode1" presStyleIdx="1" presStyleCnt="3" custScaleY="139065" custLinFactNeighborX="-2494" custLinFactNeighborY="25192"/>
      <dgm:spPr/>
    </dgm:pt>
    <dgm:pt modelId="{7D7D988A-75ED-4692-B4AD-F9B1DC524902}" type="pres">
      <dgm:prSet presAssocID="{750919C2-409B-4699-964F-A5221F0C89EA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0BFE9C19-15F8-420D-8D0C-53851A346DDC}" type="pres">
      <dgm:prSet presAssocID="{7A90ABC7-7470-444A-938C-4F7DD558639D}" presName="bottomLine" presStyleLbl="alignNode1" presStyleIdx="3" presStyleCnt="6" custLinFactY="874400000" custLinFactNeighborX="0" custLinFactNeighborY="874452778">
        <dgm:presLayoutVars/>
      </dgm:prSet>
      <dgm:spPr/>
    </dgm:pt>
    <dgm:pt modelId="{798CCC02-9013-4E7F-A223-1B2951830A7C}" type="pres">
      <dgm:prSet presAssocID="{7A90ABC7-7470-444A-938C-4F7DD558639D}" presName="nodeText" presStyleLbl="bgAccFollowNode1" presStyleIdx="1" presStyleCnt="3">
        <dgm:presLayoutVars>
          <dgm:bulletEnabled val="1"/>
        </dgm:presLayoutVars>
      </dgm:prSet>
      <dgm:spPr/>
    </dgm:pt>
    <dgm:pt modelId="{4FCE2ADA-71E7-43F8-BE55-48AA2F6C8F5E}" type="pres">
      <dgm:prSet presAssocID="{750919C2-409B-4699-964F-A5221F0C89EA}" presName="sibTrans" presStyleCnt="0"/>
      <dgm:spPr/>
    </dgm:pt>
    <dgm:pt modelId="{986834A1-C789-4BD0-A978-1AC9D9B2CFD3}" type="pres">
      <dgm:prSet presAssocID="{F6A890BC-F869-4BBB-B9A2-99ACCF4BE79A}" presName="compositeNode" presStyleCnt="0">
        <dgm:presLayoutVars>
          <dgm:bulletEnabled val="1"/>
        </dgm:presLayoutVars>
      </dgm:prSet>
      <dgm:spPr/>
    </dgm:pt>
    <dgm:pt modelId="{DA36BA1D-5036-4FD1-B599-C5330CE084AF}" type="pres">
      <dgm:prSet presAssocID="{F6A890BC-F869-4BBB-B9A2-99ACCF4BE79A}" presName="bgRect" presStyleLbl="bgAccFollowNode1" presStyleIdx="2" presStyleCnt="3" custScaleY="139065" custLinFactNeighborX="-2659" custLinFactNeighborY="25192"/>
      <dgm:spPr/>
    </dgm:pt>
    <dgm:pt modelId="{F267F0FE-D643-42BC-BB91-4F566D86051D}" type="pres">
      <dgm:prSet presAssocID="{26ED018C-1E17-4F3C-A45D-DF82DAD4EE05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1AADE813-C1B8-4C12-A841-772FB69CE50E}" type="pres">
      <dgm:prSet presAssocID="{F6A890BC-F869-4BBB-B9A2-99ACCF4BE79A}" presName="bottomLine" presStyleLbl="alignNode1" presStyleIdx="5" presStyleCnt="6" custLinFactY="874400000" custLinFactNeighborX="-2093" custLinFactNeighborY="874452778">
        <dgm:presLayoutVars/>
      </dgm:prSet>
      <dgm:spPr/>
    </dgm:pt>
    <dgm:pt modelId="{3DC2D983-E5BE-421E-B0EA-40D2CF091B49}" type="pres">
      <dgm:prSet presAssocID="{F6A890BC-F869-4BBB-B9A2-99ACCF4BE79A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83C3E30B-55B8-4221-8632-22605EBC84D2}" type="presOf" srcId="{51DAA69A-F3BB-4A54-8CCB-68135EFCC405}" destId="{C2D8AB43-8935-4A4E-9C50-77305F5188D7}" srcOrd="0" destOrd="0" presId="urn:microsoft.com/office/officeart/2016/7/layout/BasicLinearProcessNumbered"/>
    <dgm:cxn modelId="{B76C780E-AD16-48CA-8B92-B1F3A0CCCCB3}" type="presOf" srcId="{F6A890BC-F869-4BBB-B9A2-99ACCF4BE79A}" destId="{3DC2D983-E5BE-421E-B0EA-40D2CF091B49}" srcOrd="1" destOrd="0" presId="urn:microsoft.com/office/officeart/2016/7/layout/BasicLinearProcessNumbered"/>
    <dgm:cxn modelId="{7C623424-931B-46E7-B08F-966EBBB00A74}" type="presOf" srcId="{7A90ABC7-7470-444A-938C-4F7DD558639D}" destId="{798CCC02-9013-4E7F-A223-1B2951830A7C}" srcOrd="1" destOrd="0" presId="urn:microsoft.com/office/officeart/2016/7/layout/BasicLinearProcessNumbered"/>
    <dgm:cxn modelId="{4B9DD32C-C2D9-44F7-BBBD-720653237B24}" type="presOf" srcId="{F6A890BC-F869-4BBB-B9A2-99ACCF4BE79A}" destId="{DA36BA1D-5036-4FD1-B599-C5330CE084AF}" srcOrd="0" destOrd="0" presId="urn:microsoft.com/office/officeart/2016/7/layout/BasicLinearProcessNumbered"/>
    <dgm:cxn modelId="{F0327B40-7937-4D5C-A39E-40CD0842F78F}" type="presOf" srcId="{26ED018C-1E17-4F3C-A45D-DF82DAD4EE05}" destId="{F267F0FE-D643-42BC-BB91-4F566D86051D}" srcOrd="0" destOrd="0" presId="urn:microsoft.com/office/officeart/2016/7/layout/BasicLinearProcessNumbered"/>
    <dgm:cxn modelId="{BE8A2047-AC29-4AB7-9CE7-302955E653AC}" srcId="{41483BFB-399C-43FE-B73A-BBB39B471E0D}" destId="{F6A890BC-F869-4BBB-B9A2-99ACCF4BE79A}" srcOrd="2" destOrd="0" parTransId="{5D070941-7288-43AC-817E-09C645E1A97B}" sibTransId="{26ED018C-1E17-4F3C-A45D-DF82DAD4EE05}"/>
    <dgm:cxn modelId="{7BEE096A-AE82-48A3-9090-0A2C592B5DB5}" type="presOf" srcId="{7A90ABC7-7470-444A-938C-4F7DD558639D}" destId="{775C2C1E-C1ED-4F94-A63D-86E4B36343CA}" srcOrd="0" destOrd="0" presId="urn:microsoft.com/office/officeart/2016/7/layout/BasicLinearProcessNumbered"/>
    <dgm:cxn modelId="{EFFAF46B-3182-4542-B4AB-E68DD7B90E65}" srcId="{41483BFB-399C-43FE-B73A-BBB39B471E0D}" destId="{34491DFF-CCF0-42B2-A0D6-1A55FBE65264}" srcOrd="0" destOrd="0" parTransId="{5CD63CFF-E5A7-4C31-AD6F-3E9DD7550AB3}" sibTransId="{51DAA69A-F3BB-4A54-8CCB-68135EFCC405}"/>
    <dgm:cxn modelId="{C423ED4D-3341-42D9-8514-2741DAB59341}" type="presOf" srcId="{41483BFB-399C-43FE-B73A-BBB39B471E0D}" destId="{90BC20ED-6862-474D-8898-2F5D7CC80E28}" srcOrd="0" destOrd="0" presId="urn:microsoft.com/office/officeart/2016/7/layout/BasicLinearProcessNumbered"/>
    <dgm:cxn modelId="{0C0C2995-4708-4CB3-A811-CB746F5F4F4A}" type="presOf" srcId="{750919C2-409B-4699-964F-A5221F0C89EA}" destId="{7D7D988A-75ED-4692-B4AD-F9B1DC524902}" srcOrd="0" destOrd="0" presId="urn:microsoft.com/office/officeart/2016/7/layout/BasicLinearProcessNumbered"/>
    <dgm:cxn modelId="{00A86697-235C-4BED-9762-58FA252B4B60}" type="presOf" srcId="{34491DFF-CCF0-42B2-A0D6-1A55FBE65264}" destId="{626F48C1-46DF-4EB6-A185-6F1EA376D420}" srcOrd="1" destOrd="0" presId="urn:microsoft.com/office/officeart/2016/7/layout/BasicLinearProcessNumbered"/>
    <dgm:cxn modelId="{5C3CF0E3-782B-44E8-A74A-32FCA9461F46}" srcId="{41483BFB-399C-43FE-B73A-BBB39B471E0D}" destId="{7A90ABC7-7470-444A-938C-4F7DD558639D}" srcOrd="1" destOrd="0" parTransId="{89C3536A-819C-407B-96DF-0FA1F2E43FC6}" sibTransId="{750919C2-409B-4699-964F-A5221F0C89EA}"/>
    <dgm:cxn modelId="{FBBAF8E3-28C6-4D7B-91A9-057514788CD0}" type="presOf" srcId="{34491DFF-CCF0-42B2-A0D6-1A55FBE65264}" destId="{7700EBDD-9485-4144-9FCB-2C3A0D29E29E}" srcOrd="0" destOrd="0" presId="urn:microsoft.com/office/officeart/2016/7/layout/BasicLinearProcessNumbered"/>
    <dgm:cxn modelId="{32890E08-68C7-412B-8490-D06A16D15A4A}" type="presParOf" srcId="{90BC20ED-6862-474D-8898-2F5D7CC80E28}" destId="{2CCF15FD-CD10-4A3D-A598-E81829D2DD16}" srcOrd="0" destOrd="0" presId="urn:microsoft.com/office/officeart/2016/7/layout/BasicLinearProcessNumbered"/>
    <dgm:cxn modelId="{FEAAD2E4-849F-4726-82E6-27C25686372C}" type="presParOf" srcId="{2CCF15FD-CD10-4A3D-A598-E81829D2DD16}" destId="{7700EBDD-9485-4144-9FCB-2C3A0D29E29E}" srcOrd="0" destOrd="0" presId="urn:microsoft.com/office/officeart/2016/7/layout/BasicLinearProcessNumbered"/>
    <dgm:cxn modelId="{D2A284D8-9C56-47CD-B2B8-C02BDC3A2362}" type="presParOf" srcId="{2CCF15FD-CD10-4A3D-A598-E81829D2DD16}" destId="{C2D8AB43-8935-4A4E-9C50-77305F5188D7}" srcOrd="1" destOrd="0" presId="urn:microsoft.com/office/officeart/2016/7/layout/BasicLinearProcessNumbered"/>
    <dgm:cxn modelId="{BE84EC05-0BB6-451D-B0B5-6E5E3260AD03}" type="presParOf" srcId="{2CCF15FD-CD10-4A3D-A598-E81829D2DD16}" destId="{DEA90C04-ED2A-416E-A7FE-5A84EC1A9A17}" srcOrd="2" destOrd="0" presId="urn:microsoft.com/office/officeart/2016/7/layout/BasicLinearProcessNumbered"/>
    <dgm:cxn modelId="{297093E0-0356-41A0-9457-A5774DDECB2D}" type="presParOf" srcId="{2CCF15FD-CD10-4A3D-A598-E81829D2DD16}" destId="{626F48C1-46DF-4EB6-A185-6F1EA376D420}" srcOrd="3" destOrd="0" presId="urn:microsoft.com/office/officeart/2016/7/layout/BasicLinearProcessNumbered"/>
    <dgm:cxn modelId="{111186D5-6469-4C71-B1F0-AA38B7BFE3AB}" type="presParOf" srcId="{90BC20ED-6862-474D-8898-2F5D7CC80E28}" destId="{CE80A792-7F8B-453F-BA6A-73AA45561705}" srcOrd="1" destOrd="0" presId="urn:microsoft.com/office/officeart/2016/7/layout/BasicLinearProcessNumbered"/>
    <dgm:cxn modelId="{770A68BA-8AC4-4CF9-A752-9981D0125C53}" type="presParOf" srcId="{90BC20ED-6862-474D-8898-2F5D7CC80E28}" destId="{07CB43D5-617E-4D45-9015-968B84385CC7}" srcOrd="2" destOrd="0" presId="urn:microsoft.com/office/officeart/2016/7/layout/BasicLinearProcessNumbered"/>
    <dgm:cxn modelId="{C26534A3-E18E-4F55-8368-5FC40D774B56}" type="presParOf" srcId="{07CB43D5-617E-4D45-9015-968B84385CC7}" destId="{775C2C1E-C1ED-4F94-A63D-86E4B36343CA}" srcOrd="0" destOrd="0" presId="urn:microsoft.com/office/officeart/2016/7/layout/BasicLinearProcessNumbered"/>
    <dgm:cxn modelId="{12C2C441-3E2F-4AED-B184-D5DF491A224C}" type="presParOf" srcId="{07CB43D5-617E-4D45-9015-968B84385CC7}" destId="{7D7D988A-75ED-4692-B4AD-F9B1DC524902}" srcOrd="1" destOrd="0" presId="urn:microsoft.com/office/officeart/2016/7/layout/BasicLinearProcessNumbered"/>
    <dgm:cxn modelId="{0DB3BC09-3B90-4E58-AA33-889298BF81FD}" type="presParOf" srcId="{07CB43D5-617E-4D45-9015-968B84385CC7}" destId="{0BFE9C19-15F8-420D-8D0C-53851A346DDC}" srcOrd="2" destOrd="0" presId="urn:microsoft.com/office/officeart/2016/7/layout/BasicLinearProcessNumbered"/>
    <dgm:cxn modelId="{9FECC112-0E0A-4834-AF9F-7266045B5706}" type="presParOf" srcId="{07CB43D5-617E-4D45-9015-968B84385CC7}" destId="{798CCC02-9013-4E7F-A223-1B2951830A7C}" srcOrd="3" destOrd="0" presId="urn:microsoft.com/office/officeart/2016/7/layout/BasicLinearProcessNumbered"/>
    <dgm:cxn modelId="{80640C58-4EB0-4E03-AE00-336553C17926}" type="presParOf" srcId="{90BC20ED-6862-474D-8898-2F5D7CC80E28}" destId="{4FCE2ADA-71E7-43F8-BE55-48AA2F6C8F5E}" srcOrd="3" destOrd="0" presId="urn:microsoft.com/office/officeart/2016/7/layout/BasicLinearProcessNumbered"/>
    <dgm:cxn modelId="{FC7B7703-E960-4CC7-A8EE-FA4798B84B92}" type="presParOf" srcId="{90BC20ED-6862-474D-8898-2F5D7CC80E28}" destId="{986834A1-C789-4BD0-A978-1AC9D9B2CFD3}" srcOrd="4" destOrd="0" presId="urn:microsoft.com/office/officeart/2016/7/layout/BasicLinearProcessNumbered"/>
    <dgm:cxn modelId="{FA900CA9-87FE-4E42-8BBA-BB0B84354F48}" type="presParOf" srcId="{986834A1-C789-4BD0-A978-1AC9D9B2CFD3}" destId="{DA36BA1D-5036-4FD1-B599-C5330CE084AF}" srcOrd="0" destOrd="0" presId="urn:microsoft.com/office/officeart/2016/7/layout/BasicLinearProcessNumbered"/>
    <dgm:cxn modelId="{10A315E3-2FB6-4941-A350-26DE9178D259}" type="presParOf" srcId="{986834A1-C789-4BD0-A978-1AC9D9B2CFD3}" destId="{F267F0FE-D643-42BC-BB91-4F566D86051D}" srcOrd="1" destOrd="0" presId="urn:microsoft.com/office/officeart/2016/7/layout/BasicLinearProcessNumbered"/>
    <dgm:cxn modelId="{FEFCC87C-A947-4C63-BD36-E6FE32517F06}" type="presParOf" srcId="{986834A1-C789-4BD0-A978-1AC9D9B2CFD3}" destId="{1AADE813-C1B8-4C12-A841-772FB69CE50E}" srcOrd="2" destOrd="0" presId="urn:microsoft.com/office/officeart/2016/7/layout/BasicLinearProcessNumbered"/>
    <dgm:cxn modelId="{10377CF0-5D69-444C-A356-D55704306D3D}" type="presParOf" srcId="{986834A1-C789-4BD0-A978-1AC9D9B2CFD3}" destId="{3DC2D983-E5BE-421E-B0EA-40D2CF091B49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00EBDD-9485-4144-9FCB-2C3A0D29E29E}">
      <dsp:nvSpPr>
        <dsp:cNvPr id="0" name=""/>
        <dsp:cNvSpPr/>
      </dsp:nvSpPr>
      <dsp:spPr>
        <a:xfrm>
          <a:off x="0" y="1644724"/>
          <a:ext cx="2148346" cy="418263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7493" tIns="330200" rIns="167493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H</a:t>
          </a:r>
          <a:r>
            <a:rPr lang="vi-VN" sz="2400" b="1" kern="1200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ai khổ đầu: Cảnh </a:t>
          </a:r>
          <a:r>
            <a:rPr lang="en-US" sz="2400" b="1" kern="1200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đoàn</a:t>
          </a:r>
          <a:r>
            <a:rPr lang="en-US" sz="2400" b="1" kern="1200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 </a:t>
          </a:r>
          <a:r>
            <a:rPr lang="en-US" sz="2400" b="1" kern="1200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thuyền</a:t>
          </a:r>
          <a:r>
            <a:rPr lang="en-US" sz="2400" b="1" kern="1200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 </a:t>
          </a:r>
          <a:r>
            <a:rPr lang="en-US" sz="2400" b="1" kern="1200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đánh</a:t>
          </a:r>
          <a:r>
            <a:rPr lang="en-US" sz="2400" b="1" kern="1200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 </a:t>
          </a:r>
          <a:r>
            <a:rPr lang="en-US" sz="2400" b="1" kern="1200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cá</a:t>
          </a:r>
          <a:r>
            <a:rPr lang="en-US" sz="2400" b="1" kern="1200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 ra </a:t>
          </a:r>
          <a:r>
            <a:rPr lang="en-US" sz="2400" b="1" kern="1200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khơi</a:t>
          </a:r>
          <a:endParaRPr lang="en-BZ" sz="2400" b="1" kern="1200" dirty="0">
            <a:latin typeface="#9Slide03 Arima Madurai Black" panose="00000A00000000000000" pitchFamily="2" charset="0"/>
            <a:cs typeface="#9Slide03 Arima Madurai Black" panose="00000A00000000000000" pitchFamily="2" charset="0"/>
          </a:endParaRPr>
        </a:p>
      </dsp:txBody>
      <dsp:txXfrm>
        <a:off x="0" y="3234127"/>
        <a:ext cx="2148346" cy="2509582"/>
      </dsp:txXfrm>
    </dsp:sp>
    <dsp:sp modelId="{C2D8AB43-8935-4A4E-9C50-77305F5188D7}">
      <dsp:nvSpPr>
        <dsp:cNvPr id="0" name=""/>
        <dsp:cNvSpPr/>
      </dsp:nvSpPr>
      <dsp:spPr>
        <a:xfrm>
          <a:off x="623020" y="1775273"/>
          <a:ext cx="902305" cy="90230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0347" tIns="12700" rIns="70347" bIns="1270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Z" sz="4400" kern="120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1</a:t>
          </a:r>
        </a:p>
      </dsp:txBody>
      <dsp:txXfrm>
        <a:off x="755160" y="1907413"/>
        <a:ext cx="638025" cy="638025"/>
      </dsp:txXfrm>
    </dsp:sp>
    <dsp:sp modelId="{DEA90C04-ED2A-416E-A7FE-5A84EC1A9A17}">
      <dsp:nvSpPr>
        <dsp:cNvPr id="0" name=""/>
        <dsp:cNvSpPr/>
      </dsp:nvSpPr>
      <dsp:spPr>
        <a:xfrm>
          <a:off x="104925" y="5726302"/>
          <a:ext cx="2148346" cy="72"/>
        </a:xfrm>
        <a:prstGeom prst="rect">
          <a:avLst/>
        </a:prstGeom>
        <a:gradFill rotWithShape="0">
          <a:gsLst>
            <a:gs pos="0">
              <a:schemeClr val="accent5">
                <a:hueOff val="651405"/>
                <a:satOff val="2239"/>
                <a:lumOff val="-10745"/>
                <a:alphaOff val="0"/>
                <a:shade val="51000"/>
                <a:satMod val="130000"/>
              </a:schemeClr>
            </a:gs>
            <a:gs pos="80000">
              <a:schemeClr val="accent5">
                <a:hueOff val="651405"/>
                <a:satOff val="2239"/>
                <a:lumOff val="-10745"/>
                <a:alphaOff val="0"/>
                <a:shade val="93000"/>
                <a:satMod val="130000"/>
              </a:schemeClr>
            </a:gs>
            <a:gs pos="100000">
              <a:schemeClr val="accent5">
                <a:hueOff val="651405"/>
                <a:satOff val="2239"/>
                <a:lumOff val="-1074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651405"/>
              <a:satOff val="2239"/>
              <a:lumOff val="-10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75C2C1E-C1ED-4F94-A63D-86E4B36343CA}">
      <dsp:nvSpPr>
        <dsp:cNvPr id="0" name=""/>
        <dsp:cNvSpPr/>
      </dsp:nvSpPr>
      <dsp:spPr>
        <a:xfrm>
          <a:off x="2309601" y="1644724"/>
          <a:ext cx="2148346" cy="4182638"/>
        </a:xfrm>
        <a:prstGeom prst="rect">
          <a:avLst/>
        </a:prstGeom>
        <a:solidFill>
          <a:schemeClr val="accent5">
            <a:tint val="40000"/>
            <a:alpha val="90000"/>
            <a:hueOff val="1622542"/>
            <a:satOff val="-11507"/>
            <a:lumOff val="-654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1622542"/>
              <a:satOff val="-11507"/>
              <a:lumOff val="-654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7493" tIns="330200" rIns="167493" bIns="33020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B</a:t>
          </a:r>
          <a:r>
            <a:rPr lang="vi-VN" sz="2400" b="1" kern="1200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ốn khổ tiếp: Cảnh </a:t>
          </a:r>
          <a:r>
            <a:rPr lang="en-US" sz="2400" b="1" kern="1200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đoàn</a:t>
          </a:r>
          <a:r>
            <a:rPr lang="en-US" sz="2400" b="1" kern="1200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 </a:t>
          </a:r>
          <a:r>
            <a:rPr lang="en-US" sz="2400" b="1" kern="1200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thuyền</a:t>
          </a:r>
          <a:r>
            <a:rPr lang="en-US" sz="2400" b="1" kern="1200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 </a:t>
          </a:r>
          <a:r>
            <a:rPr lang="en-SG" sz="2400" b="1" kern="1200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đánh</a:t>
          </a:r>
          <a:r>
            <a:rPr lang="en-SG" sz="2400" b="1" kern="1200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 </a:t>
          </a:r>
          <a:r>
            <a:rPr lang="en-SG" sz="2400" b="1" kern="1200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cá</a:t>
          </a:r>
          <a:r>
            <a:rPr lang="en-SG" sz="2400" b="1" kern="1200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 </a:t>
          </a:r>
          <a:r>
            <a:rPr lang="en-SG" sz="2400" b="1" kern="1200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trên</a:t>
          </a:r>
          <a:r>
            <a:rPr lang="en-SG" sz="2400" b="1" kern="1200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 </a:t>
          </a:r>
          <a:r>
            <a:rPr lang="en-SG" sz="2400" b="1" kern="1200" dirty="0" err="1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biển</a:t>
          </a:r>
          <a:endParaRPr lang="en-BZ" sz="2400" b="1" kern="1200" dirty="0">
            <a:latin typeface="#9Slide03 Arima Madurai Black" panose="00000A00000000000000" pitchFamily="2" charset="0"/>
            <a:cs typeface="#9Slide03 Arima Madurai Black" panose="00000A00000000000000" pitchFamily="2" charset="0"/>
          </a:endParaRPr>
        </a:p>
      </dsp:txBody>
      <dsp:txXfrm>
        <a:off x="2309601" y="3234127"/>
        <a:ext cx="2148346" cy="2509582"/>
      </dsp:txXfrm>
    </dsp:sp>
    <dsp:sp modelId="{7D7D988A-75ED-4692-B4AD-F9B1DC524902}">
      <dsp:nvSpPr>
        <dsp:cNvPr id="0" name=""/>
        <dsp:cNvSpPr/>
      </dsp:nvSpPr>
      <dsp:spPr>
        <a:xfrm>
          <a:off x="2986202" y="1775273"/>
          <a:ext cx="902305" cy="902305"/>
        </a:xfrm>
        <a:prstGeom prst="ellipse">
          <a:avLst/>
        </a:prstGeom>
        <a:gradFill rotWithShape="0">
          <a:gsLst>
            <a:gs pos="0">
              <a:schemeClr val="accent5">
                <a:hueOff val="1302810"/>
                <a:satOff val="4478"/>
                <a:lumOff val="-21490"/>
                <a:alphaOff val="0"/>
                <a:shade val="51000"/>
                <a:satMod val="130000"/>
              </a:schemeClr>
            </a:gs>
            <a:gs pos="80000">
              <a:schemeClr val="accent5">
                <a:hueOff val="1302810"/>
                <a:satOff val="4478"/>
                <a:lumOff val="-21490"/>
                <a:alphaOff val="0"/>
                <a:shade val="93000"/>
                <a:satMod val="130000"/>
              </a:schemeClr>
            </a:gs>
            <a:gs pos="100000">
              <a:schemeClr val="accent5">
                <a:hueOff val="1302810"/>
                <a:satOff val="4478"/>
                <a:lumOff val="-2149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1302810"/>
              <a:satOff val="4478"/>
              <a:lumOff val="-2149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0347" tIns="12700" rIns="70347" bIns="1270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Z" sz="4400" kern="1200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2</a:t>
          </a:r>
        </a:p>
      </dsp:txBody>
      <dsp:txXfrm>
        <a:off x="3118342" y="1907413"/>
        <a:ext cx="638025" cy="638025"/>
      </dsp:txXfrm>
    </dsp:sp>
    <dsp:sp modelId="{0BFE9C19-15F8-420D-8D0C-53851A346DDC}">
      <dsp:nvSpPr>
        <dsp:cNvPr id="0" name=""/>
        <dsp:cNvSpPr/>
      </dsp:nvSpPr>
      <dsp:spPr>
        <a:xfrm>
          <a:off x="2363181" y="5741292"/>
          <a:ext cx="2148346" cy="72"/>
        </a:xfrm>
        <a:prstGeom prst="rect">
          <a:avLst/>
        </a:prstGeom>
        <a:gradFill rotWithShape="0">
          <a:gsLst>
            <a:gs pos="0">
              <a:schemeClr val="accent5">
                <a:hueOff val="1954216"/>
                <a:satOff val="6718"/>
                <a:lumOff val="-32236"/>
                <a:alphaOff val="0"/>
                <a:shade val="51000"/>
                <a:satMod val="130000"/>
              </a:schemeClr>
            </a:gs>
            <a:gs pos="80000">
              <a:schemeClr val="accent5">
                <a:hueOff val="1954216"/>
                <a:satOff val="6718"/>
                <a:lumOff val="-32236"/>
                <a:alphaOff val="0"/>
                <a:shade val="93000"/>
                <a:satMod val="130000"/>
              </a:schemeClr>
            </a:gs>
            <a:gs pos="100000">
              <a:schemeClr val="accent5">
                <a:hueOff val="1954216"/>
                <a:satOff val="6718"/>
                <a:lumOff val="-3223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1954216"/>
              <a:satOff val="6718"/>
              <a:lumOff val="-3223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A36BA1D-5036-4FD1-B599-C5330CE084AF}">
      <dsp:nvSpPr>
        <dsp:cNvPr id="0" name=""/>
        <dsp:cNvSpPr/>
      </dsp:nvSpPr>
      <dsp:spPr>
        <a:xfrm>
          <a:off x="4669238" y="1644724"/>
          <a:ext cx="2148346" cy="4182638"/>
        </a:xfrm>
        <a:prstGeom prst="rect">
          <a:avLst/>
        </a:prstGeom>
        <a:solidFill>
          <a:schemeClr val="accent5">
            <a:tint val="40000"/>
            <a:alpha val="90000"/>
            <a:hueOff val="3245083"/>
            <a:satOff val="-23015"/>
            <a:lumOff val="-13095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3245083"/>
              <a:satOff val="-23015"/>
              <a:lumOff val="-1309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7493" tIns="330200" rIns="167493" bIns="33020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K</a:t>
          </a:r>
          <a:r>
            <a:rPr lang="vi-VN" sz="2400" b="1" kern="1200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hổ cuối: Cảnh đoàn thuyền trở về.</a:t>
          </a:r>
          <a:br>
            <a:rPr lang="vi-VN" sz="2400" b="1" kern="1200" dirty="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</a:br>
          <a:endParaRPr lang="en-BZ" sz="2400" b="1" kern="1200" dirty="0">
            <a:latin typeface="#9Slide03 Arima Madurai Black" panose="00000A00000000000000" pitchFamily="2" charset="0"/>
            <a:cs typeface="#9Slide03 Arima Madurai Black" panose="00000A00000000000000" pitchFamily="2" charset="0"/>
          </a:endParaRPr>
        </a:p>
      </dsp:txBody>
      <dsp:txXfrm>
        <a:off x="4669238" y="3234127"/>
        <a:ext cx="2148346" cy="2509582"/>
      </dsp:txXfrm>
    </dsp:sp>
    <dsp:sp modelId="{F267F0FE-D643-42BC-BB91-4F566D86051D}">
      <dsp:nvSpPr>
        <dsp:cNvPr id="0" name=""/>
        <dsp:cNvSpPr/>
      </dsp:nvSpPr>
      <dsp:spPr>
        <a:xfrm>
          <a:off x="5349383" y="1775273"/>
          <a:ext cx="902305" cy="902305"/>
        </a:xfrm>
        <a:prstGeom prst="ellipse">
          <a:avLst/>
        </a:prstGeom>
        <a:gradFill rotWithShape="0">
          <a:gsLst>
            <a:gs pos="0">
              <a:schemeClr val="accent5">
                <a:hueOff val="2605621"/>
                <a:satOff val="8957"/>
                <a:lumOff val="-42981"/>
                <a:alphaOff val="0"/>
                <a:shade val="51000"/>
                <a:satMod val="130000"/>
              </a:schemeClr>
            </a:gs>
            <a:gs pos="80000">
              <a:schemeClr val="accent5">
                <a:hueOff val="2605621"/>
                <a:satOff val="8957"/>
                <a:lumOff val="-42981"/>
                <a:alphaOff val="0"/>
                <a:shade val="93000"/>
                <a:satMod val="130000"/>
              </a:schemeClr>
            </a:gs>
            <a:gs pos="100000">
              <a:schemeClr val="accent5">
                <a:hueOff val="2605621"/>
                <a:satOff val="8957"/>
                <a:lumOff val="-42981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2605621"/>
              <a:satOff val="8957"/>
              <a:lumOff val="-4298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0347" tIns="12700" rIns="70347" bIns="1270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Z" sz="4400" kern="1200">
              <a:latin typeface="#9Slide03 Arima Madurai Black" panose="00000A00000000000000" pitchFamily="2" charset="0"/>
              <a:cs typeface="#9Slide03 Arima Madurai Black" panose="00000A00000000000000" pitchFamily="2" charset="0"/>
            </a:rPr>
            <a:t>3</a:t>
          </a:r>
        </a:p>
      </dsp:txBody>
      <dsp:txXfrm>
        <a:off x="5481523" y="1907413"/>
        <a:ext cx="638025" cy="638025"/>
      </dsp:txXfrm>
    </dsp:sp>
    <dsp:sp modelId="{1AADE813-C1B8-4C12-A841-772FB69CE50E}">
      <dsp:nvSpPr>
        <dsp:cNvPr id="0" name=""/>
        <dsp:cNvSpPr/>
      </dsp:nvSpPr>
      <dsp:spPr>
        <a:xfrm>
          <a:off x="4681398" y="5741292"/>
          <a:ext cx="2148346" cy="72"/>
        </a:xfrm>
        <a:prstGeom prst="rect">
          <a:avLst/>
        </a:prstGeom>
        <a:gradFill rotWithShape="0">
          <a:gsLst>
            <a:gs pos="0">
              <a:schemeClr val="accent5">
                <a:hueOff val="3257026"/>
                <a:satOff val="11196"/>
                <a:lumOff val="-53726"/>
                <a:alphaOff val="0"/>
                <a:shade val="51000"/>
                <a:satMod val="130000"/>
              </a:schemeClr>
            </a:gs>
            <a:gs pos="80000">
              <a:schemeClr val="accent5">
                <a:hueOff val="3257026"/>
                <a:satOff val="11196"/>
                <a:lumOff val="-53726"/>
                <a:alphaOff val="0"/>
                <a:shade val="93000"/>
                <a:satMod val="130000"/>
              </a:schemeClr>
            </a:gs>
            <a:gs pos="100000">
              <a:schemeClr val="accent5">
                <a:hueOff val="3257026"/>
                <a:satOff val="11196"/>
                <a:lumOff val="-5372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3257026"/>
              <a:satOff val="11196"/>
              <a:lumOff val="-5372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rPr/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rPr/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rPr/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HorzCh" val="ctr"/>
              <dgm:param type="txAnchorVert" val="mid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662BA-8A0E-442B-A4C5-B6F14158F50D}" type="datetimeFigureOut">
              <a:rPr lang="en-SG" smtClean="0"/>
              <a:t>18/2/2024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53F498-300F-4254-A294-57FF78DC098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749331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ankNguyenn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53F498-300F-4254-A294-57FF78DC0984}" type="slidenum">
              <a:rPr lang="en-SG" smtClean="0"/>
              <a:t>1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378985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53F498-300F-4254-A294-57FF78DC0984}" type="slidenum">
              <a:rPr lang="en-SG" smtClean="0"/>
              <a:t>15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1442154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HIỆN NAY MT  BIỂN ĐANG BỊ Ô NHIỄM, EM HÃY NÊU MỘT SỐ GẢI PHÁP BẢO VỆ BIỂN QUÊ HƯƠNG.</a:t>
            </a:r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53F498-300F-4254-A294-57FF78DC0984}" type="slidenum">
              <a:rPr lang="en-SG" smtClean="0"/>
              <a:t>24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12592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A750C2-EBEC-428A-BE4C-A9596E952954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53F498-300F-4254-A294-57FF78DC0984}" type="slidenum">
              <a:rPr lang="en-SG" smtClean="0"/>
              <a:t>3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38689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53F498-300F-4254-A294-57FF78DC0984}" type="slidenum">
              <a:rPr lang="en-SG" smtClean="0"/>
              <a:t>4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75764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dirty="0" err="1"/>
              <a:t>Giáo</a:t>
            </a:r>
            <a:r>
              <a:rPr lang="en-SG" dirty="0"/>
              <a:t> </a:t>
            </a:r>
            <a:r>
              <a:rPr lang="en-SG" dirty="0" err="1"/>
              <a:t>án</a:t>
            </a:r>
            <a:r>
              <a:rPr lang="en-SG" dirty="0"/>
              <a:t> </a:t>
            </a:r>
            <a:r>
              <a:rPr lang="en-SG" dirty="0" err="1"/>
              <a:t>của</a:t>
            </a:r>
            <a:r>
              <a:rPr lang="en-SG" dirty="0"/>
              <a:t> </a:t>
            </a:r>
            <a:r>
              <a:rPr lang="en-SG" dirty="0" err="1"/>
              <a:t>Hạnh</a:t>
            </a:r>
            <a:r>
              <a:rPr lang="en-SG" dirty="0"/>
              <a:t> </a:t>
            </a:r>
            <a:r>
              <a:rPr lang="en-SG" dirty="0" err="1"/>
              <a:t>Nguyễn</a:t>
            </a:r>
            <a:r>
              <a:rPr lang="en-SG" dirty="0"/>
              <a:t>: </a:t>
            </a:r>
            <a:r>
              <a:rPr lang="en-SG" dirty="0">
                <a:hlinkClick r:id="rId3"/>
              </a:rPr>
              <a:t>https://www.facebook.com/HankNguyenn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53F498-300F-4254-A294-57FF78DC0984}" type="slidenum">
              <a:rPr lang="en-SG" smtClean="0"/>
              <a:t>5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83577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53F498-300F-4254-A294-57FF78DC0984}" type="slidenum">
              <a:rPr lang="en-SG" smtClean="0"/>
              <a:t>6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42434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BD598F-8DCD-4CC4-B23B-920AE846D83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371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53F498-300F-4254-A294-57FF78DC0984}" type="slidenum">
              <a:rPr lang="en-SG" smtClean="0"/>
              <a:t>11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25059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53F498-300F-4254-A294-57FF78DC0984}" type="slidenum">
              <a:rPr lang="en-SG" smtClean="0"/>
              <a:t>13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918052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53F498-300F-4254-A294-57FF78DC0984}" type="slidenum">
              <a:rPr lang="en-SG" smtClean="0"/>
              <a:t>14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0077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BZ"/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1DD4A-02E4-4621-BFE3-EE9FD87EDFFD}" type="datetimeFigureOut">
              <a:rPr lang="en-BZ" smtClean="0"/>
              <a:t>18/02/2024</a:t>
            </a:fld>
            <a:endParaRPr lang="en-BZ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EFBA-83C4-4CA8-8C4A-8CCE55801C6D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3910444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1DD4A-02E4-4621-BFE3-EE9FD87EDFFD}" type="datetimeFigureOut">
              <a:rPr lang="en-BZ" smtClean="0"/>
              <a:t>18/02/2024</a:t>
            </a:fld>
            <a:endParaRPr lang="en-BZ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EFBA-83C4-4CA8-8C4A-8CCE55801C6D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1987274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1DD4A-02E4-4621-BFE3-EE9FD87EDFFD}" type="datetimeFigureOut">
              <a:rPr lang="en-BZ" smtClean="0"/>
              <a:t>18/02/2024</a:t>
            </a:fld>
            <a:endParaRPr lang="en-BZ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EFBA-83C4-4CA8-8C4A-8CCE55801C6D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448636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891691-DE03-4CE2-8002-5448267E77EE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5949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E9901-992A-4970-B952-30CB4907DE21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8446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098B4-D8A4-4B1E-BBEC-8CF664E1EB6D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9682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31FBAA-5C59-4106-A81F-E9057B0CF0A6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98849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CDC0B-B290-4281-8CD7-6431DF2DDEE7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2042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45A882-4BC9-4EA2-84ED-68350ABAEC99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37608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D0C165-3382-4F0F-B203-A6DAFC2064CA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34185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F28333-3B9A-4257-8B05-3543781CFA73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1500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1DD4A-02E4-4621-BFE3-EE9FD87EDFFD}" type="datetimeFigureOut">
              <a:rPr lang="en-BZ" smtClean="0"/>
              <a:t>18/02/2024</a:t>
            </a:fld>
            <a:endParaRPr lang="en-BZ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EFBA-83C4-4CA8-8C4A-8CCE55801C6D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16025859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309D2F-4075-4A6B-BE85-368F3584FF45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2726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87210-0414-4E83-AECF-5B3D2B87939B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15910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71E4AA-B916-44B1-96AB-FDDC73A3BE20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4448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2EE4F7-D6FF-4C6B-ADCD-E5DC172B67B6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51092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40399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6EFD47-FB3D-4C59-B843-3011BD04021F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94357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18F912-0325-4690-B91D-0DAD1EE7CD9E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13639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3E61F-6494-46D6-85D1-4628BE060082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65145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4674F-FD75-4EF8-BB19-5AA6459D00D8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0233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2128E8-5809-4765-97E0-6742D0FE6279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2988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1DD4A-02E4-4621-BFE3-EE9FD87EDFFD}" type="datetimeFigureOut">
              <a:rPr lang="en-BZ" smtClean="0"/>
              <a:t>18/02/2024</a:t>
            </a:fld>
            <a:endParaRPr lang="en-BZ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EFBA-83C4-4CA8-8C4A-8CCE55801C6D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2002503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8F737B-C9A4-45B1-B5EC-8CC5E78B792E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22624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298FF4-6A7D-4EE4-81A4-54F2BADF0077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93972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337E2F-DEFD-4D77-99BE-5C41C8F37C2E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99841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6C5EA-5B62-4558-97BD-F1DCB131CF87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17576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6D887-6EC6-4A5A-923C-91D52F677CC1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40848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1E1251-BF1D-44F7-953B-57006D5EFCF2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40065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E220AFD3-0EB3-4B7D-9141-A38AF08FF26D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59790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5921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5" name="Chỗ dành sẵn cho Ngày thá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1DD4A-02E4-4621-BFE3-EE9FD87EDFFD}" type="datetimeFigureOut">
              <a:rPr lang="en-BZ" smtClean="0"/>
              <a:t>18/02/2024</a:t>
            </a:fld>
            <a:endParaRPr lang="en-BZ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EFBA-83C4-4CA8-8C4A-8CCE55801C6D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2522991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7" name="Chỗ dành sẵn cho Ngày tháng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1DD4A-02E4-4621-BFE3-EE9FD87EDFFD}" type="datetimeFigureOut">
              <a:rPr lang="en-BZ" smtClean="0"/>
              <a:t>18/02/2024</a:t>
            </a:fld>
            <a:endParaRPr lang="en-BZ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9" name="Chỗ dành sẵn cho Số hiệu Bản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EFBA-83C4-4CA8-8C4A-8CCE55801C6D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158499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1DD4A-02E4-4621-BFE3-EE9FD87EDFFD}" type="datetimeFigureOut">
              <a:rPr lang="en-BZ" smtClean="0"/>
              <a:t>18/02/2024</a:t>
            </a:fld>
            <a:endParaRPr lang="en-BZ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5" name="Chỗ dành sẵn cho Số hiệu Bản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EFBA-83C4-4CA8-8C4A-8CCE55801C6D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3903946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1DD4A-02E4-4621-BFE3-EE9FD87EDFFD}" type="datetimeFigureOut">
              <a:rPr lang="en-BZ" smtClean="0"/>
              <a:t>18/02/2024</a:t>
            </a:fld>
            <a:endParaRPr lang="en-BZ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EFBA-83C4-4CA8-8C4A-8CCE55801C6D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796314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5" name="Chỗ dành sẵn cho Ngày thá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1DD4A-02E4-4621-BFE3-EE9FD87EDFFD}" type="datetimeFigureOut">
              <a:rPr lang="en-BZ" smtClean="0"/>
              <a:t>18/02/2024</a:t>
            </a:fld>
            <a:endParaRPr lang="en-BZ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EFBA-83C4-4CA8-8C4A-8CCE55801C6D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1531562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Hình ảnh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Z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Chỉnh sửa kiểu văn bản của Bản cái</a:t>
            </a:r>
          </a:p>
        </p:txBody>
      </p:sp>
      <p:sp>
        <p:nvSpPr>
          <p:cNvPr id="5" name="Chỗ dành sẵn cho Ngày thá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1DD4A-02E4-4621-BFE3-EE9FD87EDFFD}" type="datetimeFigureOut">
              <a:rPr lang="en-BZ" smtClean="0"/>
              <a:t>18/02/2024</a:t>
            </a:fld>
            <a:endParaRPr lang="en-BZ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7EFBA-83C4-4CA8-8C4A-8CCE55801C6D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3632347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BZ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BZ"/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1DD4A-02E4-4621-BFE3-EE9FD87EDFFD}" type="datetimeFigureOut">
              <a:rPr lang="en-BZ" smtClean="0"/>
              <a:t>18/02/2024</a:t>
            </a:fld>
            <a:endParaRPr lang="en-BZ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Z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7EFBA-83C4-4CA8-8C4A-8CCE55801C6D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1861272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A9479FDF-6082-40B3-A5D2-619BDDDC92AF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9902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3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latin typeface="+mn-lt"/>
              </a:defRPr>
            </a:lvl1pPr>
          </a:lstStyle>
          <a:p>
            <a:fld id="{F8319EC3-C32B-4241-80AA-2C5D6C7183EC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9922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38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0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1.jpeg"/><Relationship Id="rId9" Type="http://schemas.microsoft.com/office/2007/relationships/diagramDrawing" Target="../diagrams/drawing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5.wdp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openxmlformats.org/officeDocument/2006/relationships/image" Target="../media/image4.png"/><Relationship Id="rId15" Type="http://schemas.microsoft.com/office/2007/relationships/hdphoto" Target="../media/hdphoto6.wdp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12" Type="http://schemas.microsoft.com/office/2007/relationships/hdphoto" Target="../media/hdphoto1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8.wdp"/><Relationship Id="rId11" Type="http://schemas.openxmlformats.org/officeDocument/2006/relationships/image" Target="../media/image35.png"/><Relationship Id="rId5" Type="http://schemas.openxmlformats.org/officeDocument/2006/relationships/image" Target="../media/image32.png"/><Relationship Id="rId15" Type="http://schemas.openxmlformats.org/officeDocument/2006/relationships/image" Target="../media/image37.png"/><Relationship Id="rId10" Type="http://schemas.microsoft.com/office/2007/relationships/hdphoto" Target="../media/hdphoto10.wdp"/><Relationship Id="rId4" Type="http://schemas.microsoft.com/office/2007/relationships/hdphoto" Target="../media/hdphoto7.wdp"/><Relationship Id="rId9" Type="http://schemas.openxmlformats.org/officeDocument/2006/relationships/image" Target="../media/image34.png"/><Relationship Id="rId14" Type="http://schemas.microsoft.com/office/2007/relationships/hdphoto" Target="../media/hdphoto1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23D87C-BFC5-4133-97E6-B6F514B035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7AE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C53E0E0-2C28-4AE2-BAA3-9448C1309140}"/>
              </a:ext>
            </a:extLst>
          </p:cNvPr>
          <p:cNvCxnSpPr/>
          <p:nvPr/>
        </p:nvCxnSpPr>
        <p:spPr>
          <a:xfrm>
            <a:off x="6300930" y="1504950"/>
            <a:ext cx="5705475" cy="0"/>
          </a:xfrm>
          <a:prstGeom prst="line">
            <a:avLst/>
          </a:prstGeom>
          <a:ln w="57150">
            <a:solidFill>
              <a:srgbClr val="6E42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874E4FA-16FE-4B38-9C93-F6B81700DC19}"/>
              </a:ext>
            </a:extLst>
          </p:cNvPr>
          <p:cNvCxnSpPr/>
          <p:nvPr/>
        </p:nvCxnSpPr>
        <p:spPr>
          <a:xfrm>
            <a:off x="6329505" y="3924300"/>
            <a:ext cx="5705475" cy="0"/>
          </a:xfrm>
          <a:prstGeom prst="line">
            <a:avLst/>
          </a:prstGeom>
          <a:ln w="57150">
            <a:solidFill>
              <a:srgbClr val="6E42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6DA7CA9-0978-41D7-953C-C02B57C14A93}"/>
              </a:ext>
            </a:extLst>
          </p:cNvPr>
          <p:cNvSpPr txBox="1"/>
          <p:nvPr/>
        </p:nvSpPr>
        <p:spPr>
          <a:xfrm flipH="1">
            <a:off x="5649672" y="1543044"/>
            <a:ext cx="66394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5400" dirty="0">
                <a:solidFill>
                  <a:schemeClr val="bg1"/>
                </a:solidFill>
                <a:latin typeface="#9Slide04 AdrianeSwash" panose="02000504060000090004" pitchFamily="2" charset="0"/>
              </a:rPr>
              <a:t> </a:t>
            </a:r>
            <a:r>
              <a:rPr lang="en-SG" sz="5400" dirty="0" err="1">
                <a:solidFill>
                  <a:schemeClr val="bg1"/>
                </a:solidFill>
                <a:latin typeface="#9Slide04 AdrianeSwash" panose="02000504060000090004" pitchFamily="2" charset="0"/>
              </a:rPr>
              <a:t>Tiết</a:t>
            </a:r>
            <a:r>
              <a:rPr lang="en-SG" sz="5400" dirty="0">
                <a:solidFill>
                  <a:schemeClr val="bg1"/>
                </a:solidFill>
                <a:latin typeface="#9Slide04 AdrianeSwash" panose="02000504060000090004" pitchFamily="2" charset="0"/>
              </a:rPr>
              <a:t> 49 </a:t>
            </a:r>
          </a:p>
          <a:p>
            <a:pPr algn="ctr"/>
            <a:r>
              <a:rPr lang="en-SG" sz="5400" dirty="0" err="1">
                <a:solidFill>
                  <a:schemeClr val="bg1"/>
                </a:solidFill>
                <a:latin typeface="#9Slide04 AdrianeSwash" panose="02000504060000090004" pitchFamily="2" charset="0"/>
              </a:rPr>
              <a:t>Đoàn</a:t>
            </a:r>
            <a:r>
              <a:rPr lang="en-SG" sz="5400" dirty="0">
                <a:solidFill>
                  <a:schemeClr val="bg1"/>
                </a:solidFill>
                <a:latin typeface="#9Slide04 AdrianeSwash" panose="02000504060000090004" pitchFamily="2" charset="0"/>
              </a:rPr>
              <a:t> </a:t>
            </a:r>
            <a:r>
              <a:rPr lang="en-SG" sz="5400" dirty="0" err="1">
                <a:solidFill>
                  <a:schemeClr val="bg1"/>
                </a:solidFill>
                <a:latin typeface="#9Slide04 AdrianeSwash" panose="02000504060000090004" pitchFamily="2" charset="0"/>
              </a:rPr>
              <a:t>thuyền</a:t>
            </a:r>
            <a:r>
              <a:rPr lang="en-SG" sz="5400" dirty="0">
                <a:solidFill>
                  <a:schemeClr val="bg1"/>
                </a:solidFill>
                <a:latin typeface="#9Slide04 AdrianeSwash" panose="02000504060000090004" pitchFamily="2" charset="0"/>
              </a:rPr>
              <a:t> </a:t>
            </a:r>
            <a:r>
              <a:rPr lang="en-SG" sz="5400" dirty="0" err="1">
                <a:solidFill>
                  <a:schemeClr val="bg1"/>
                </a:solidFill>
                <a:latin typeface="#9Slide04 AdrianeSwash" panose="02000504060000090004" pitchFamily="2" charset="0"/>
              </a:rPr>
              <a:t>đánh</a:t>
            </a:r>
            <a:r>
              <a:rPr lang="en-SG" sz="5400" dirty="0">
                <a:solidFill>
                  <a:schemeClr val="bg1"/>
                </a:solidFill>
                <a:latin typeface="#9Slide04 AdrianeSwash" panose="02000504060000090004" pitchFamily="2" charset="0"/>
              </a:rPr>
              <a:t> </a:t>
            </a:r>
            <a:r>
              <a:rPr lang="en-SG" sz="5400" dirty="0" err="1">
                <a:solidFill>
                  <a:schemeClr val="bg1"/>
                </a:solidFill>
                <a:latin typeface="#9Slide04 AdrianeSwash" panose="02000504060000090004" pitchFamily="2" charset="0"/>
              </a:rPr>
              <a:t>cá</a:t>
            </a:r>
            <a:endParaRPr lang="en-SG" sz="5400" dirty="0">
              <a:solidFill>
                <a:schemeClr val="bg1"/>
              </a:solidFill>
              <a:latin typeface="#9Slide04 AdrianeSwash" panose="0200050406000009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5093AE-8E93-4603-896B-945B1783227C}"/>
              </a:ext>
            </a:extLst>
          </p:cNvPr>
          <p:cNvSpPr txBox="1"/>
          <p:nvPr/>
        </p:nvSpPr>
        <p:spPr>
          <a:xfrm flipH="1">
            <a:off x="9196530" y="4424764"/>
            <a:ext cx="251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sz="4000" dirty="0">
                <a:solidFill>
                  <a:schemeClr val="bg1"/>
                </a:solidFill>
                <a:latin typeface="#9Slide05 Braxton Regular" panose="03060000000000000000" pitchFamily="66" charset="0"/>
              </a:rPr>
              <a:t>_</a:t>
            </a:r>
            <a:r>
              <a:rPr lang="en-SG" sz="4000" dirty="0" err="1">
                <a:solidFill>
                  <a:schemeClr val="bg1"/>
                </a:solidFill>
                <a:latin typeface="#9Slide05 Braxton Regular" panose="03060000000000000000" pitchFamily="66" charset="0"/>
              </a:rPr>
              <a:t>Huy</a:t>
            </a:r>
            <a:r>
              <a:rPr lang="en-SG" sz="4000" dirty="0">
                <a:solidFill>
                  <a:schemeClr val="bg1"/>
                </a:solidFill>
                <a:latin typeface="#9Slide05 Braxton Regular" panose="03060000000000000000" pitchFamily="66" charset="0"/>
              </a:rPr>
              <a:t> </a:t>
            </a:r>
            <a:r>
              <a:rPr lang="en-SG" sz="4000" dirty="0" err="1">
                <a:solidFill>
                  <a:schemeClr val="bg1"/>
                </a:solidFill>
                <a:latin typeface="#9Slide05 Braxton Regular" panose="03060000000000000000" pitchFamily="66" charset="0"/>
              </a:rPr>
              <a:t>Cận</a:t>
            </a:r>
            <a:r>
              <a:rPr lang="en-SG" sz="4000" dirty="0">
                <a:solidFill>
                  <a:schemeClr val="bg1"/>
                </a:solidFill>
                <a:latin typeface="#9Slide05 Braxton Regular" panose="03060000000000000000" pitchFamily="66" charset="0"/>
              </a:rPr>
              <a:t>_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CCC4F68-CA29-4033-AAA4-3A82F2D3F612}"/>
              </a:ext>
            </a:extLst>
          </p:cNvPr>
          <p:cNvGrpSpPr/>
          <p:nvPr/>
        </p:nvGrpSpPr>
        <p:grpSpPr>
          <a:xfrm>
            <a:off x="232317" y="461820"/>
            <a:ext cx="6012123" cy="5922361"/>
            <a:chOff x="-46678" y="555042"/>
            <a:chExt cx="6196513" cy="5976919"/>
          </a:xfrm>
          <a:blipFill>
            <a:blip r:embed="rId3"/>
            <a:stretch>
              <a:fillRect/>
            </a:stretch>
          </a:blip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7D7569E-8229-4688-9EB4-F77790B78C91}"/>
                </a:ext>
              </a:extLst>
            </p:cNvPr>
            <p:cNvSpPr/>
            <p:nvPr/>
          </p:nvSpPr>
          <p:spPr>
            <a:xfrm rot="2700827">
              <a:off x="2484130" y="562194"/>
              <a:ext cx="1232686" cy="121838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7F75D2A-9A21-4213-AB3E-B820AC22F6B6}"/>
                </a:ext>
              </a:extLst>
            </p:cNvPr>
            <p:cNvSpPr/>
            <p:nvPr/>
          </p:nvSpPr>
          <p:spPr>
            <a:xfrm rot="2700827">
              <a:off x="3593562" y="1047750"/>
              <a:ext cx="2000015" cy="206089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4BA3DC8-54D9-4926-A1D1-2346834792C2}"/>
                </a:ext>
              </a:extLst>
            </p:cNvPr>
            <p:cNvSpPr/>
            <p:nvPr/>
          </p:nvSpPr>
          <p:spPr>
            <a:xfrm rot="2700827">
              <a:off x="575286" y="1027407"/>
              <a:ext cx="2000015" cy="206089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1F51B31-44C1-4B76-8C03-4463B234722D}"/>
                </a:ext>
              </a:extLst>
            </p:cNvPr>
            <p:cNvSpPr/>
            <p:nvPr/>
          </p:nvSpPr>
          <p:spPr>
            <a:xfrm rot="2700827">
              <a:off x="2052840" y="2528991"/>
              <a:ext cx="2000015" cy="206089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6E26CA7-0D08-4B3D-BED3-1DFF88DFBAA4}"/>
                </a:ext>
              </a:extLst>
            </p:cNvPr>
            <p:cNvSpPr/>
            <p:nvPr/>
          </p:nvSpPr>
          <p:spPr>
            <a:xfrm rot="2700827">
              <a:off x="3584210" y="3988561"/>
              <a:ext cx="2000015" cy="206089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10FC19-30B1-4E51-B8C0-7BCFA39136B9}"/>
                </a:ext>
              </a:extLst>
            </p:cNvPr>
            <p:cNvSpPr/>
            <p:nvPr/>
          </p:nvSpPr>
          <p:spPr>
            <a:xfrm rot="2700827">
              <a:off x="502423" y="4010807"/>
              <a:ext cx="2000015" cy="2060897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AC01B3F-2071-4C07-95E2-57BE5D5441B9}"/>
                </a:ext>
              </a:extLst>
            </p:cNvPr>
            <p:cNvSpPr/>
            <p:nvPr/>
          </p:nvSpPr>
          <p:spPr>
            <a:xfrm rot="2700827">
              <a:off x="4924301" y="2950249"/>
              <a:ext cx="1232686" cy="1218382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78E9DDE-B45B-46EE-9202-2004BAB8A56F}"/>
                </a:ext>
              </a:extLst>
            </p:cNvPr>
            <p:cNvSpPr/>
            <p:nvPr/>
          </p:nvSpPr>
          <p:spPr>
            <a:xfrm rot="2700827">
              <a:off x="-53830" y="2889586"/>
              <a:ext cx="1232686" cy="121838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AC63C8B-CF17-4735-B748-1EAA0C8CC069}"/>
                </a:ext>
              </a:extLst>
            </p:cNvPr>
            <p:cNvSpPr/>
            <p:nvPr/>
          </p:nvSpPr>
          <p:spPr>
            <a:xfrm rot="2700827">
              <a:off x="2417455" y="5306427"/>
              <a:ext cx="1232686" cy="121838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</p:spTree>
    <p:extLst>
      <p:ext uri="{BB962C8B-B14F-4D97-AF65-F5344CB8AC3E}">
        <p14:creationId xmlns:p14="http://schemas.microsoft.com/office/powerpoint/2010/main" val="17450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A4E932-26D6-5ADD-993E-F80CA37D0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272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3B09E9-E737-CDA0-E8A4-1C1794B92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088" y="5150724"/>
            <a:ext cx="1211294" cy="8132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CAB261-DA82-4954-0455-EA76A5E13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3803" y="5519137"/>
            <a:ext cx="1211292" cy="8132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EBE95E-2FC9-D250-0777-BE073BF17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178" y="5801148"/>
            <a:ext cx="1211292" cy="8132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11C843-0F3D-72DB-101A-37A3FF298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3470" y="5991982"/>
            <a:ext cx="1211292" cy="8132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D28845-73E3-78BB-F39B-3B8E7578B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8068" y="6044703"/>
            <a:ext cx="1211292" cy="813297"/>
          </a:xfrm>
          <a:prstGeom prst="rect">
            <a:avLst/>
          </a:prstGeom>
        </p:spPr>
      </p:pic>
      <p:sp>
        <p:nvSpPr>
          <p:cNvPr id="2" name="AutoShape 8">
            <a:extLst>
              <a:ext uri="{FF2B5EF4-FFF2-40B4-BE49-F238E27FC236}">
                <a16:creationId xmlns:a16="http://schemas.microsoft.com/office/drawing/2014/main" id="{EAF3798A-94AE-62E4-1146-8125710E807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90572" y="1592483"/>
            <a:ext cx="1606163" cy="1452866"/>
          </a:xfrm>
          <a:prstGeom prst="upArrow">
            <a:avLst>
              <a:gd name="adj1" fmla="val 50000"/>
              <a:gd name="adj2" fmla="val 18667"/>
            </a:avLst>
          </a:prstGeom>
          <a:solidFill>
            <a:srgbClr val="E9C5F7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" wrap="none" lIns="45720" tIns="365760" anchor="b">
            <a:flatTx/>
          </a:bodyPr>
          <a:lstStyle/>
          <a:p>
            <a:pPr>
              <a:defRPr/>
            </a:pPr>
            <a:endParaRPr lang="en-US" sz="2400" b="1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</a:endParaRP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CFD3F84D-0787-3927-C20B-343BAD83D5E5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15408" y="1712179"/>
            <a:ext cx="6535973" cy="1419225"/>
          </a:xfrm>
          <a:prstGeom prst="roundRect">
            <a:avLst>
              <a:gd name="adj" fmla="val 9144"/>
            </a:avLst>
          </a:prstGeom>
          <a:solidFill>
            <a:schemeClr val="bg1"/>
          </a:solidFill>
          <a:ln w="28575">
            <a:solidFill>
              <a:srgbClr val="E9C5F7"/>
            </a:solidFill>
            <a:round/>
            <a:headEnd/>
            <a:tailEnd/>
          </a:ln>
          <a:effectLst/>
        </p:spPr>
        <p:txBody>
          <a:bodyPr wrap="none" lIns="36576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en-US" sz="1600">
              <a:latin typeface="Arial" charset="0"/>
              <a:cs typeface="Arial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7CC120-E00A-0C99-4775-182836DD1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487" y="2100738"/>
            <a:ext cx="48105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en-US" sz="28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e. Bố cục và mạch cảm xúc.</a:t>
            </a:r>
            <a:endParaRPr lang="en-US" altLang="en-US" sz="28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427682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6096000" y="322664"/>
            <a:ext cx="4977976" cy="1454051"/>
          </a:xfrm>
        </p:spPr>
        <p:txBody>
          <a:bodyPr>
            <a:normAutofit/>
          </a:bodyPr>
          <a:lstStyle/>
          <a:p>
            <a:pPr algn="ctr"/>
            <a:r>
              <a:rPr lang="en-BZ" sz="72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BỐ CỤC</a:t>
            </a:r>
          </a:p>
        </p:txBody>
      </p:sp>
      <p:sp>
        <p:nvSpPr>
          <p:cNvPr id="15" name="Freeform 6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Hình ảnh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5" r="18611" b="2"/>
          <a:stretch>
            <a:fillRect/>
          </a:stretch>
        </p:blipFill>
        <p:spPr>
          <a:xfrm>
            <a:off x="20" y="907231"/>
            <a:ext cx="4838021" cy="5063738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graphicFrame>
        <p:nvGraphicFramePr>
          <p:cNvPr id="4" name="Chỗ dành sẵn cho Nội dung 3"/>
          <p:cNvGraphicFramePr>
            <a:graphicFrameLocks noGrp="1"/>
          </p:cNvGraphicFramePr>
          <p:nvPr>
            <p:ph idx="1"/>
          </p:nvPr>
        </p:nvGraphicFramePr>
        <p:xfrm>
          <a:off x="5304470" y="322664"/>
          <a:ext cx="6874710" cy="5956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4930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A90C04-ED2A-416E-A7FE-5A84EC1A9A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EA90C04-ED2A-416E-A7FE-5A84EC1A9A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00EBDD-9485-4144-9FCB-2C3A0D29E2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7700EBDD-9485-4144-9FCB-2C3A0D29E2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D8AB43-8935-4A4E-9C50-77305F5188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C2D8AB43-8935-4A4E-9C50-77305F5188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BFE9C19-15F8-420D-8D0C-53851A346D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0BFE9C19-15F8-420D-8D0C-53851A346D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5C2C1E-C1ED-4F94-A63D-86E4B36343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775C2C1E-C1ED-4F94-A63D-86E4B36343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7D988A-75ED-4692-B4AD-F9B1DC5249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7D7D988A-75ED-4692-B4AD-F9B1DC5249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ADE813-C1B8-4C12-A841-772FB69CE5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1AADE813-C1B8-4C12-A841-772FB69CE5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36BA1D-5036-4FD1-B599-C5330CE08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DA36BA1D-5036-4FD1-B599-C5330CE08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67F0FE-D643-42BC-BB91-4F566D8605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F267F0FE-D643-42BC-BB91-4F566D8605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A4E932-26D6-5ADD-993E-F80CA37D0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272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3B09E9-E737-CDA0-E8A4-1C1794B92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088" y="5150724"/>
            <a:ext cx="1211294" cy="8132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CAB261-DA82-4954-0455-EA76A5E13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3803" y="5519137"/>
            <a:ext cx="1211292" cy="8132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EBE95E-2FC9-D250-0777-BE073BF17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178" y="5801148"/>
            <a:ext cx="1211292" cy="8132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11C843-0F3D-72DB-101A-37A3FF298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3470" y="5991982"/>
            <a:ext cx="1211292" cy="8132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D28845-73E3-78BB-F39B-3B8E7578B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8068" y="6044703"/>
            <a:ext cx="1211292" cy="813297"/>
          </a:xfrm>
          <a:prstGeom prst="rect">
            <a:avLst/>
          </a:prstGeom>
        </p:spPr>
      </p:pic>
      <p:sp>
        <p:nvSpPr>
          <p:cNvPr id="2" name="AutoShape 8">
            <a:extLst>
              <a:ext uri="{FF2B5EF4-FFF2-40B4-BE49-F238E27FC236}">
                <a16:creationId xmlns:a16="http://schemas.microsoft.com/office/drawing/2014/main" id="{EAF3798A-94AE-62E4-1146-8125710E807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90572" y="1592483"/>
            <a:ext cx="1606163" cy="1452866"/>
          </a:xfrm>
          <a:prstGeom prst="upArrow">
            <a:avLst>
              <a:gd name="adj1" fmla="val 50000"/>
              <a:gd name="adj2" fmla="val 18667"/>
            </a:avLst>
          </a:prstGeom>
          <a:solidFill>
            <a:srgbClr val="E9C5F7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" wrap="none" lIns="45720" tIns="365760" anchor="b">
            <a:flatTx/>
          </a:bodyPr>
          <a:lstStyle/>
          <a:p>
            <a:pPr>
              <a:defRPr/>
            </a:pPr>
            <a:endParaRPr lang="en-US" sz="2400" b="1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</a:endParaRP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CFD3F84D-0787-3927-C20B-343BAD83D5E5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15408" y="1712179"/>
            <a:ext cx="6535973" cy="1419225"/>
          </a:xfrm>
          <a:prstGeom prst="roundRect">
            <a:avLst>
              <a:gd name="adj" fmla="val 9144"/>
            </a:avLst>
          </a:prstGeom>
          <a:solidFill>
            <a:schemeClr val="bg1"/>
          </a:solidFill>
          <a:ln w="28575">
            <a:solidFill>
              <a:srgbClr val="E9C5F7"/>
            </a:solidFill>
            <a:round/>
            <a:headEnd/>
            <a:tailEnd/>
          </a:ln>
          <a:effectLst/>
        </p:spPr>
        <p:txBody>
          <a:bodyPr wrap="none" lIns="36576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en-US" sz="1600">
              <a:latin typeface="Arial" charset="0"/>
              <a:cs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E8540C-926E-FBF9-9B70-7848ED189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8666" y="1936666"/>
            <a:ext cx="59527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en-US" sz="28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Mạch cảm xúc: Theo trình tự thời gian của chuyến ra khơi.</a:t>
            </a:r>
            <a:endParaRPr lang="en-US" altLang="en-US" sz="28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9217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ranh phong canh bien hoang hon">
            <a:extLst>
              <a:ext uri="{FF2B5EF4-FFF2-40B4-BE49-F238E27FC236}">
                <a16:creationId xmlns:a16="http://schemas.microsoft.com/office/drawing/2014/main" id="{681D5445-C4CA-412C-BCEB-57276198D9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0"/>
          <a:stretch/>
        </p:blipFill>
        <p:spPr bwMode="auto">
          <a:xfrm>
            <a:off x="1925781" y="0"/>
            <a:ext cx="8340437" cy="5033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5058FAB-749A-45B1-92B3-15E87AE76FE5}"/>
              </a:ext>
            </a:extLst>
          </p:cNvPr>
          <p:cNvSpPr/>
          <p:nvPr/>
        </p:nvSpPr>
        <p:spPr>
          <a:xfrm>
            <a:off x="0" y="0"/>
            <a:ext cx="1925781" cy="5033882"/>
          </a:xfrm>
          <a:prstGeom prst="rect">
            <a:avLst/>
          </a:prstGeom>
          <a:solidFill>
            <a:srgbClr val="D0D4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8DB853-5BC7-4342-AA57-7F904F27D938}"/>
              </a:ext>
            </a:extLst>
          </p:cNvPr>
          <p:cNvSpPr/>
          <p:nvPr/>
        </p:nvSpPr>
        <p:spPr>
          <a:xfrm>
            <a:off x="10256983" y="0"/>
            <a:ext cx="1925782" cy="5033882"/>
          </a:xfrm>
          <a:prstGeom prst="rect">
            <a:avLst/>
          </a:prstGeom>
          <a:solidFill>
            <a:srgbClr val="D0D4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DDC62F-6CEE-44CD-9A6D-CD191B1128D9}"/>
              </a:ext>
            </a:extLst>
          </p:cNvPr>
          <p:cNvSpPr/>
          <p:nvPr/>
        </p:nvSpPr>
        <p:spPr>
          <a:xfrm>
            <a:off x="-1" y="5033882"/>
            <a:ext cx="12182766" cy="1824118"/>
          </a:xfrm>
          <a:prstGeom prst="rect">
            <a:avLst/>
          </a:prstGeom>
          <a:solidFill>
            <a:srgbClr val="D0D4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06D0C8-F94D-4072-8F01-DFB1241C45A0}"/>
              </a:ext>
            </a:extLst>
          </p:cNvPr>
          <p:cNvSpPr txBox="1"/>
          <p:nvPr/>
        </p:nvSpPr>
        <p:spPr>
          <a:xfrm flipH="1">
            <a:off x="1615902" y="5483166"/>
            <a:ext cx="100865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7200" b="1" dirty="0">
                <a:latin typeface="#9Slide07 Hillda" pitchFamily="2" charset="0"/>
                <a:cs typeface="Times New Roman" panose="02020603050405020304" pitchFamily="18" charset="0"/>
              </a:rPr>
              <a:t>II. </a:t>
            </a:r>
            <a:r>
              <a:rPr lang="en-SG" sz="7200" b="1" dirty="0" err="1">
                <a:latin typeface="#9Slide07 Hillda" pitchFamily="2" charset="0"/>
                <a:cs typeface="Times New Roman" panose="02020603050405020304" pitchFamily="18" charset="0"/>
              </a:rPr>
              <a:t>Đọc</a:t>
            </a:r>
            <a:r>
              <a:rPr lang="en-SG" sz="7200" b="1" dirty="0">
                <a:latin typeface="#9Slide07 Hillda" pitchFamily="2" charset="0"/>
                <a:cs typeface="Times New Roman" panose="02020603050405020304" pitchFamily="18" charset="0"/>
              </a:rPr>
              <a:t> </a:t>
            </a:r>
            <a:r>
              <a:rPr lang="en-SG" sz="7200" b="1" dirty="0" err="1">
                <a:latin typeface="#9Slide07 Hillda" pitchFamily="2" charset="0"/>
                <a:cs typeface="Times New Roman" panose="02020603050405020304" pitchFamily="18" charset="0"/>
              </a:rPr>
              <a:t>hiểu</a:t>
            </a:r>
            <a:r>
              <a:rPr lang="en-SG" sz="7200" b="1" dirty="0">
                <a:latin typeface="#9Slide07 Hillda" pitchFamily="2" charset="0"/>
                <a:cs typeface="Times New Roman" panose="02020603050405020304" pitchFamily="18" charset="0"/>
              </a:rPr>
              <a:t> </a:t>
            </a:r>
            <a:r>
              <a:rPr lang="en-SG" sz="7200" b="1" dirty="0" err="1">
                <a:latin typeface="#9Slide07 Hillda" pitchFamily="2" charset="0"/>
                <a:cs typeface="Times New Roman" panose="02020603050405020304" pitchFamily="18" charset="0"/>
              </a:rPr>
              <a:t>văn</a:t>
            </a:r>
            <a:r>
              <a:rPr lang="en-SG" sz="7200" b="1" dirty="0">
                <a:latin typeface="#9Slide07 Hillda" pitchFamily="2" charset="0"/>
                <a:cs typeface="Times New Roman" panose="02020603050405020304" pitchFamily="18" charset="0"/>
              </a:rPr>
              <a:t> </a:t>
            </a:r>
            <a:r>
              <a:rPr lang="en-SG" sz="7200" b="1" dirty="0" err="1">
                <a:latin typeface="#9Slide07 Hillda" pitchFamily="2" charset="0"/>
                <a:cs typeface="Times New Roman" panose="02020603050405020304" pitchFamily="18" charset="0"/>
              </a:rPr>
              <a:t>bản</a:t>
            </a:r>
            <a:endParaRPr lang="en-SG" sz="7200" b="1" dirty="0">
              <a:latin typeface="#9Slide07 Hillda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66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56E205-5BCE-47B0-9DA6-44A411C241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7"/>
          <a:stretch/>
        </p:blipFill>
        <p:spPr>
          <a:xfrm>
            <a:off x="-57150" y="-244186"/>
            <a:ext cx="12192000" cy="660861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47F8F82-058F-452E-A2DC-788485DCB366}"/>
              </a:ext>
            </a:extLst>
          </p:cNvPr>
          <p:cNvSpPr/>
          <p:nvPr/>
        </p:nvSpPr>
        <p:spPr>
          <a:xfrm>
            <a:off x="0" y="5870864"/>
            <a:ext cx="12192000" cy="9871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nl-NL" sz="8000" b="1" dirty="0">
                <a:solidFill>
                  <a:srgbClr val="FF0000"/>
                </a:solidFill>
                <a:latin typeface="#9Slide05 Maestra" panose="00000500000000000000" pitchFamily="2" charset="0"/>
                <a:cs typeface="Times New Roman" pitchFamily="18" charset="0"/>
              </a:rPr>
              <a:t>1. Cảnh đoàn thuyền ra khơi đánh cá.</a:t>
            </a:r>
            <a:endParaRPr lang="en-SG" sz="8000" b="1" dirty="0">
              <a:solidFill>
                <a:srgbClr val="FF0000"/>
              </a:solidFill>
              <a:latin typeface="#9Slide05 Maestra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18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ặt trời lặn trên biển Vũng Tàu lúc hoàng hôn - YouTube">
            <a:hlinkClick r:id="" action="ppaction://media"/>
            <a:extLst>
              <a:ext uri="{FF2B5EF4-FFF2-40B4-BE49-F238E27FC236}">
                <a16:creationId xmlns:a16="http://schemas.microsoft.com/office/drawing/2014/main" id="{8DC19576-511B-4D95-9D30-F3D93CFFF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Box 13">
            <a:extLst>
              <a:ext uri="{FF2B5EF4-FFF2-40B4-BE49-F238E27FC236}">
                <a16:creationId xmlns:a16="http://schemas.microsoft.com/office/drawing/2014/main" id="{1732202F-6A99-44E4-A930-E45737B02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1179"/>
            <a:ext cx="9942916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0033CC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0033CC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0033CC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0033CC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0033CC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33CC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33CC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33CC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33CC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Mặt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trời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xuống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biển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như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hòn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lửa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5 Braxton Regular" panose="03060000000000000000" pitchFamily="66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Sóng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đã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cài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then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đêm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sập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cửa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5 Braxton Regular" panose="03060000000000000000" pitchFamily="66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Đoàn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vi-VN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thuyền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đánh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cá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vi-VN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lại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ra khơi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Câu </a:t>
            </a:r>
            <a:r>
              <a:rPr kumimoji="0" lang="vi-VN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hát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căng </a:t>
            </a:r>
            <a:r>
              <a:rPr kumimoji="0" lang="vi-VN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buồm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cùng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gió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khơi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endParaRPr kumimoji="0" lang="en-BZ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5 Braxton Regular" panose="03060000000000000000" pitchFamily="66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BZ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5 Braxton Regular" panose="03060000000000000000" pitchFamily="66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Hát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rằng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: </a:t>
            </a: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cá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bạc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biển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Đông </a:t>
            </a: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lặng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,</a:t>
            </a:r>
            <a:b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</a:b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Cá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thu </a:t>
            </a: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biển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Đông như </a:t>
            </a: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đoàn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thoi</a:t>
            </a:r>
            <a:b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</a:b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Đêm </a:t>
            </a: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ngày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dệt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biển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muôn </a:t>
            </a: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luồng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sáng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.</a:t>
            </a:r>
            <a:b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</a:b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Đến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dệt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lưới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ta, </a:t>
            </a: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đoàn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</a:t>
            </a:r>
            <a:r>
              <a:rPr kumimoji="0" 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cá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5 Braxton Regular" panose="03060000000000000000" pitchFamily="66" charset="0"/>
              </a:rPr>
              <a:t> ơi!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5 Braxton Regular" panose="03060000000000000000" pitchFamily="66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5 Braxton Regular" panose="030600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2177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artoon starfish on the sea shore ⬇ Vector Image by © mayalis | Vector  Stock 217023078"/>
          <p:cNvPicPr>
            <a:picLocks noChangeAspect="1"/>
          </p:cNvPicPr>
          <p:nvPr/>
        </p:nvPicPr>
        <p:blipFill>
          <a:blip r:embed="rId4"/>
          <a:srcRect b="777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15"/>
          <p:cNvSpPr txBox="1"/>
          <p:nvPr/>
        </p:nvSpPr>
        <p:spPr>
          <a:xfrm>
            <a:off x="457200" y="2089773"/>
            <a:ext cx="11460163" cy="181588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Câu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hỏi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thảo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luận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nhóm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Em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hãy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phát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hiện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những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nét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đặc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sắc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về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nội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dung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và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nghệ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thuật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của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các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câu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thơ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trong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khổ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1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của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thơ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?</a:t>
            </a:r>
            <a:endParaRPr lang="en-US" altLang="en-US" sz="3200" b="1" i="1" dirty="0"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0" lvl="0" indent="0" algn="just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vi-VN" altLang="en-US" sz="3200" dirty="0"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3" name="timer">
            <a:hlinkClick r:id="" action="ppaction://media"/>
            <a:extLst>
              <a:ext uri="{FF2B5EF4-FFF2-40B4-BE49-F238E27FC236}">
                <a16:creationId xmlns:a16="http://schemas.microsoft.com/office/drawing/2014/main" id="{97782EA6-0FF9-31FB-A701-FEB1B6FDCB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63918" y="675554"/>
            <a:ext cx="2514168" cy="14142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550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rcRect r="52353" b="60802"/>
          <a:stretch>
            <a:fillRect/>
          </a:stretch>
        </p:blipFill>
        <p:spPr>
          <a:xfrm rot="1298950" flipH="1">
            <a:off x="6462990" y="1948800"/>
            <a:ext cx="784225" cy="954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7394" name="Picture 2" descr="Công Ty Sản Xuất Kinh Doanh - Thuyền trên biển png tải về - Miễn phí trong  suốt Indiaman đông png Tải về."/>
          <p:cNvPicPr>
            <a:picLocks noChangeAspect="1" noChangeArrowheads="1"/>
          </p:cNvPicPr>
          <p:nvPr/>
        </p:nvPicPr>
        <p:blipFill rotWithShape="1">
          <a:blip r:embed="rId3"/>
          <a:srcRect t="6500"/>
          <a:stretch>
            <a:fillRect/>
          </a:stretch>
        </p:blipFill>
        <p:spPr bwMode="auto">
          <a:xfrm>
            <a:off x="0" y="3278551"/>
            <a:ext cx="5383529" cy="3579449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5" name="Text Box 29"/>
          <p:cNvSpPr txBox="1"/>
          <p:nvPr/>
        </p:nvSpPr>
        <p:spPr>
          <a:xfrm>
            <a:off x="228600" y="76200"/>
            <a:ext cx="7756525" cy="1077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spcBef>
                <a:spcPct val="0"/>
              </a:spcBef>
              <a:buNone/>
            </a:pP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1/ Cảnh đo</a:t>
            </a: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 </a:t>
            </a:r>
            <a:r>
              <a:rPr lang="en-US" alt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thuyền</a:t>
            </a: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ra</a:t>
            </a: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khơi</a:t>
            </a: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đánh</a:t>
            </a: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</a:t>
            </a: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</a:p>
          <a:p>
            <a:pPr marL="342900" lvl="0" indent="-342900" eaLnBrk="1" hangingPunct="1">
              <a:spcBef>
                <a:spcPct val="0"/>
              </a:spcBef>
              <a:buNone/>
            </a:pPr>
            <a:r>
              <a:rPr lang="en-US" altLang="en-US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*</a:t>
            </a:r>
            <a:r>
              <a:rPr lang="vi-VN" altLang="en-US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Khổ</a:t>
            </a:r>
            <a:r>
              <a:rPr lang="en-US" altLang="en-US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1</a:t>
            </a:r>
            <a:endParaRPr lang="en-US" altLang="en-US" dirty="0">
              <a:solidFill>
                <a:srgbClr val="0033CC"/>
              </a:solidFill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6" name="Hộp Văn bản 11"/>
          <p:cNvSpPr txBox="1"/>
          <p:nvPr/>
        </p:nvSpPr>
        <p:spPr>
          <a:xfrm>
            <a:off x="3164583" y="1183490"/>
            <a:ext cx="5035550" cy="954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None/>
            </a:pPr>
            <a:r>
              <a:rPr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Mặt trời xuống biển </a:t>
            </a:r>
            <a:r>
              <a:rPr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hòn lửa</a:t>
            </a:r>
          </a:p>
          <a:p>
            <a:pPr eaLnBrk="1" hangingPunct="1">
              <a:buNone/>
            </a:pPr>
            <a:r>
              <a:rPr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Sóng đã </a:t>
            </a:r>
            <a:r>
              <a:rPr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then </a:t>
            </a:r>
            <a:r>
              <a:rPr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đêm </a:t>
            </a:r>
            <a:r>
              <a:rPr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sập cửa</a:t>
            </a:r>
            <a:endParaRPr lang="vi-VN" altLang="x-none" sz="28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522553"/>
            <a:ext cx="5383213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Điểm nhìn: Trên thuyền đánh cá..</a:t>
            </a:r>
            <a:endParaRPr lang="en-US" altLang="en-US" sz="2800" dirty="0"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8679" name="AutoShape 4" descr="Mẫu Dòng Mũi Tên Png | Vector,PSD &amp; PNG Tải Miễn phí - Pikbest"/>
          <p:cNvSpPr>
            <a:spLocks noChangeAspect="1"/>
          </p:cNvSpPr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dirty="0"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 r="52353" b="60802"/>
          <a:stretch>
            <a:fillRect/>
          </a:stretch>
        </p:blipFill>
        <p:spPr>
          <a:xfrm rot="1298950" flipH="1">
            <a:off x="2232025" y="1612900"/>
            <a:ext cx="784225" cy="9540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 Box 35"/>
          <p:cNvSpPr txBox="1"/>
          <p:nvPr/>
        </p:nvSpPr>
        <p:spPr>
          <a:xfrm>
            <a:off x="9282113" y="1984375"/>
            <a:ext cx="2824162" cy="1692771"/>
          </a:xfrm>
          <a:prstGeom prst="rect">
            <a:avLst/>
          </a:prstGeom>
          <a:solidFill>
            <a:srgbClr val="99FF33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None/>
            </a:pP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So sánh: gợi cảnh ho</a:t>
            </a:r>
            <a:r>
              <a:rPr lang="en-US" altLang="en-US" sz="2600" dirty="0"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ng hôn trên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biển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rộng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lớn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kì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vĩ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tráng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lệ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  <a:endParaRPr lang="en-US" altLang="en-US" sz="2600" dirty="0"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1" name="Text Box 36"/>
          <p:cNvSpPr txBox="1"/>
          <p:nvPr/>
        </p:nvSpPr>
        <p:spPr>
          <a:xfrm>
            <a:off x="5244193" y="2793204"/>
            <a:ext cx="3834493" cy="2492990"/>
          </a:xfrm>
          <a:prstGeom prst="rect">
            <a:avLst/>
          </a:prstGeom>
          <a:solidFill>
            <a:srgbClr val="FFCCCC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None/>
            </a:pPr>
            <a:r>
              <a:rPr lang="en-US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Ẩn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và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Nhân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hoá: Vũ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trụ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biển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cả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là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ngôi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nhà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lớn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những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con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sóng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là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then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cài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màn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đêm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là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cánh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cửa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…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thiên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nhiên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thật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lớn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lao</a:t>
            </a:r>
            <a:endParaRPr lang="en-US" altLang="en-US" sz="2600" dirty="0"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65737" y="5353964"/>
            <a:ext cx="6637337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Cảnh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hoàng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hôn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đẹp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kì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vĩ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tráng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lệ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endParaRPr lang="en-US" altLang="en-US" sz="2800" b="1" i="1" dirty="0">
              <a:solidFill>
                <a:srgbClr val="FF0000"/>
              </a:solidFill>
              <a:latin typeface="VNI-Times" pitchFamily="2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rcRect r="52353" b="60802"/>
          <a:stretch>
            <a:fillRect/>
          </a:stretch>
        </p:blipFill>
        <p:spPr>
          <a:xfrm rot="-404561">
            <a:off x="8037513" y="1303338"/>
            <a:ext cx="1093787" cy="9540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7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 animBg="1"/>
      <p:bldP spid="11" grpId="0" animBg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Nước Biển Sky Nền - biển png tải về - Miễn phí trong suốt Màu Xanh png Tải  về."/>
          <p:cNvPicPr>
            <a:picLocks noChangeAspect="1" noChangeArrowheads="1"/>
          </p:cNvPicPr>
          <p:nvPr/>
        </p:nvPicPr>
        <p:blipFill rotWithShape="1">
          <a:blip r:embed="rId2"/>
          <a:srcRect t="62963"/>
          <a:stretch>
            <a:fillRect/>
          </a:stretch>
        </p:blipFill>
        <p:spPr bwMode="auto">
          <a:xfrm>
            <a:off x="0" y="4245916"/>
            <a:ext cx="12192000" cy="278891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" name="Text Box 29"/>
          <p:cNvSpPr txBox="1"/>
          <p:nvPr/>
        </p:nvSpPr>
        <p:spPr>
          <a:xfrm>
            <a:off x="546100" y="76200"/>
            <a:ext cx="7758113" cy="1077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spcBef>
                <a:spcPct val="0"/>
              </a:spcBef>
              <a:buNone/>
            </a:pP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1/ Cảnh đo</a:t>
            </a: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 thuyền ra khơi. </a:t>
            </a:r>
          </a:p>
          <a:p>
            <a:pPr marL="342900" lvl="0" indent="-342900" eaLnBrk="1" hangingPunct="1">
              <a:spcBef>
                <a:spcPct val="0"/>
              </a:spcBef>
              <a:buNone/>
            </a:pPr>
            <a:r>
              <a:rPr lang="en-US" altLang="en-US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* </a:t>
            </a:r>
            <a:r>
              <a:rPr lang="en-US" altLang="en-US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Khổ</a:t>
            </a:r>
            <a:r>
              <a:rPr lang="en-US" altLang="en-US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1</a:t>
            </a:r>
            <a:endParaRPr lang="en-US" altLang="en-US" dirty="0">
              <a:solidFill>
                <a:srgbClr val="0033CC"/>
              </a:solidFill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188418" name="Picture 2" descr="Soạn bài - Tập đọc: Đoàn thuyền đánh cá - Giải tiếng việt lớp 4 - Tập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09056" y="1244859"/>
            <a:ext cx="7429500" cy="2305050"/>
          </a:xfrm>
          <a:prstGeom prst="rect">
            <a:avLst/>
          </a:prstGeom>
          <a:ln>
            <a:solidFill>
              <a:srgbClr val="FF0000"/>
            </a:solidFill>
          </a:ln>
          <a:effectLst>
            <a:softEdge rad="635000"/>
          </a:effectLst>
        </p:spPr>
      </p:pic>
      <p:sp>
        <p:nvSpPr>
          <p:cNvPr id="6" name="Text Box 19"/>
          <p:cNvSpPr txBox="1"/>
          <p:nvPr/>
        </p:nvSpPr>
        <p:spPr>
          <a:xfrm>
            <a:off x="2533650" y="1646238"/>
            <a:ext cx="6532563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‘‘</a:t>
            </a: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Đo</a:t>
            </a: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 thuyền 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đánh cá </a:t>
            </a: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lại 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ra khơi”</a:t>
            </a:r>
            <a:endParaRPr lang="en-US" altLang="en-US" b="1" i="1" dirty="0"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8" name="Text Box 21"/>
          <p:cNvSpPr txBox="1"/>
          <p:nvPr/>
        </p:nvSpPr>
        <p:spPr>
          <a:xfrm>
            <a:off x="7129301" y="3260337"/>
            <a:ext cx="4522788" cy="1815882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dashDot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Char char="-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Từ “lại”: Công việc quen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thuộc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diễn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ra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đều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đặn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hàng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ngày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Đó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công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việc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đã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vào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nề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nếp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ổn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định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sau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CT</a:t>
            </a:r>
            <a:endParaRPr lang="en-US" altLang="en-US" sz="2800" dirty="0"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9" name="Text Box 21"/>
          <p:cNvSpPr txBox="1"/>
          <p:nvPr/>
        </p:nvSpPr>
        <p:spPr>
          <a:xfrm>
            <a:off x="539911" y="3115964"/>
            <a:ext cx="4867275" cy="1814513"/>
          </a:xfrm>
          <a:prstGeom prst="rect">
            <a:avLst/>
          </a:prstGeom>
          <a:noFill/>
          <a:ln w="28575" cap="flat" cmpd="sng">
            <a:solidFill>
              <a:srgbClr val="0070C0"/>
            </a:solidFill>
            <a:prstDash val="dashDot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Char char="-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Hình ảnh “Đo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 thuyền”: gợi không khí đông vui, tấp nập</a:t>
            </a:r>
          </a:p>
          <a:p>
            <a:pPr marL="0" lvl="0" indent="0" algn="just" eaLnBrk="1" hangingPunct="1">
              <a:spcBef>
                <a:spcPct val="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Đo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 thuyền chứ không phải 1 chiếc thuyền cô độc.</a:t>
            </a:r>
            <a:endParaRPr lang="en-US" altLang="en-US" sz="2800" dirty="0"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rcRect r="52353" b="60802"/>
          <a:stretch>
            <a:fillRect/>
          </a:stretch>
        </p:blipFill>
        <p:spPr>
          <a:xfrm rot="1298950" flipH="1">
            <a:off x="2670175" y="2178050"/>
            <a:ext cx="784225" cy="954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rcRect r="52353" b="60802"/>
          <a:stretch>
            <a:fillRect/>
          </a:stretch>
        </p:blipFill>
        <p:spPr>
          <a:xfrm>
            <a:off x="9542463" y="2357438"/>
            <a:ext cx="755650" cy="685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88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A4E932-26D6-5ADD-993E-F80CA37D0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2721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3B09E9-E737-CDA0-E8A4-1C1794B92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088" y="5150724"/>
            <a:ext cx="1211294" cy="8132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CAB261-DA82-4954-0455-EA76A5E13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3803" y="5519137"/>
            <a:ext cx="1211292" cy="8132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EBE95E-2FC9-D250-0777-BE073BF17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178" y="5801148"/>
            <a:ext cx="1211292" cy="8132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11C843-0F3D-72DB-101A-37A3FF298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3470" y="5991982"/>
            <a:ext cx="1211292" cy="8132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D28845-73E3-78BB-F39B-3B8E7578B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8068" y="6044703"/>
            <a:ext cx="1211292" cy="813297"/>
          </a:xfrm>
          <a:prstGeom prst="rect">
            <a:avLst/>
          </a:prstGeom>
        </p:spPr>
      </p:pic>
      <p:sp>
        <p:nvSpPr>
          <p:cNvPr id="2" name="Text Box 29">
            <a:extLst>
              <a:ext uri="{FF2B5EF4-FFF2-40B4-BE49-F238E27FC236}">
                <a16:creationId xmlns:a16="http://schemas.microsoft.com/office/drawing/2014/main" id="{82E99296-F5D9-5347-47FC-B21DD1864C2C}"/>
              </a:ext>
            </a:extLst>
          </p:cNvPr>
          <p:cNvSpPr txBox="1"/>
          <p:nvPr/>
        </p:nvSpPr>
        <p:spPr>
          <a:xfrm>
            <a:off x="2056832" y="355021"/>
            <a:ext cx="7756525" cy="1077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spcBef>
                <a:spcPct val="0"/>
              </a:spcBef>
              <a:buNone/>
            </a:pP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1/ Cảnh đo</a:t>
            </a: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 thuyền ra khơi. </a:t>
            </a:r>
          </a:p>
          <a:p>
            <a:pPr marL="342900" lvl="0" indent="-342900" eaLnBrk="1" hangingPunct="1">
              <a:spcBef>
                <a:spcPct val="0"/>
              </a:spcBef>
              <a:buNone/>
            </a:pPr>
            <a:r>
              <a:rPr lang="en-US" altLang="en-US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* </a:t>
            </a:r>
            <a:r>
              <a:rPr lang="en-US" altLang="en-US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Khổ</a:t>
            </a:r>
            <a:r>
              <a:rPr lang="en-US" altLang="en-US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1</a:t>
            </a:r>
            <a:endParaRPr lang="en-US" altLang="en-US" dirty="0">
              <a:solidFill>
                <a:srgbClr val="0033CC"/>
              </a:solidFill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B41D5B-A094-92C1-77E5-2D6EA9AB6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8673" y="1920679"/>
            <a:ext cx="3271459" cy="523220"/>
          </a:xfrm>
          <a:prstGeom prst="rect">
            <a:avLst/>
          </a:prstGeom>
          <a:solidFill>
            <a:srgbClr val="99FF3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 w="1905"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>THIÊN NHIÊN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F6502C-8A0C-3C90-3EAE-4F6600BEC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91" y="2642880"/>
            <a:ext cx="3789427" cy="1815882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  <a:miter lim="800000"/>
          </a:ln>
        </p:spPr>
        <p:txBody>
          <a:bodyPr wrap="square">
            <a:spAutoFit/>
          </a:bodyPr>
          <a:lstStyle/>
          <a:p>
            <a:pPr algn="just" eaLnBrk="1" hangingPunct="1">
              <a:buNone/>
            </a:pPr>
            <a:r>
              <a:rPr sz="2800" dirty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Sự vận động của vũ trụ, biển cả đang dần khép lại, chuyển sang trạng thái nghỉ ngơi</a:t>
            </a:r>
            <a:endParaRPr sz="2800" dirty="0">
              <a:solidFill>
                <a:schemeClr val="tx1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E956D7-AA02-735F-B1F5-8539B7CAB7FB}"/>
              </a:ext>
            </a:extLst>
          </p:cNvPr>
          <p:cNvSpPr txBox="1"/>
          <p:nvPr/>
        </p:nvSpPr>
        <p:spPr>
          <a:xfrm>
            <a:off x="6253745" y="2642880"/>
            <a:ext cx="1360487" cy="5222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 lập </a:t>
            </a:r>
            <a:endParaRPr sz="2800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Arrow: Left-Right 12">
            <a:extLst>
              <a:ext uri="{FF2B5EF4-FFF2-40B4-BE49-F238E27FC236}">
                <a16:creationId xmlns:a16="http://schemas.microsoft.com/office/drawing/2014/main" id="{1A244DC8-38BC-B8D9-CA40-00BDB8C99669}"/>
              </a:ext>
            </a:extLst>
          </p:cNvPr>
          <p:cNvSpPr/>
          <p:nvPr/>
        </p:nvSpPr>
        <p:spPr>
          <a:xfrm>
            <a:off x="5948217" y="3220621"/>
            <a:ext cx="1780452" cy="660400"/>
          </a:xfrm>
          <a:prstGeom prst="leftRightArrow">
            <a:avLst>
              <a:gd name="adj1" fmla="val 50000"/>
              <a:gd name="adj2" fmla="val 49987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buNone/>
            </a:pPr>
            <a:endParaRPr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D3598E-BCE7-DF4E-F64B-3D3E859C2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6094" y="1995253"/>
            <a:ext cx="2706543" cy="523220"/>
          </a:xfrm>
          <a:prstGeom prst="rect">
            <a:avLst/>
          </a:prstGeom>
          <a:solidFill>
            <a:srgbClr val="99FF3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>CON NGƯỜI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7584A2-CFB9-379A-BFD9-5F8FF1427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5289" y="2792270"/>
            <a:ext cx="3520979" cy="1385888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  <a:miter lim="800000"/>
          </a:ln>
        </p:spPr>
        <p:txBody>
          <a:bodyPr wrap="square">
            <a:spAutoFit/>
          </a:bodyPr>
          <a:lstStyle/>
          <a:p>
            <a:pPr algn="just" eaLnBrk="1" hangingPunct="1">
              <a:buNone/>
            </a:pPr>
            <a:r>
              <a:rPr sz="2800" dirty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 người bắt đầu ra khơi, bắt đầu một ng</a:t>
            </a:r>
            <a:r>
              <a:rPr sz="2800" dirty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dirty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 lao động mới</a:t>
            </a:r>
            <a:r>
              <a:rPr sz="2800" i="1" dirty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800" i="1" dirty="0">
              <a:solidFill>
                <a:schemeClr val="tx1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7008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E83B10-B3F8-DCAA-92AC-DF515D29C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44878F3-64FF-4CAF-6CE1-AC38468D6BDC}"/>
              </a:ext>
            </a:extLst>
          </p:cNvPr>
          <p:cNvSpPr/>
          <p:nvPr/>
        </p:nvSpPr>
        <p:spPr>
          <a:xfrm>
            <a:off x="215930" y="411059"/>
            <a:ext cx="11383860" cy="617429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5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E7DC39-222F-6A77-4A35-C7F5BDB98C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3021" l="10000" r="90000">
                        <a14:foregroundMark x1="52812" y1="89688" x2="52812" y2="89688"/>
                        <a14:foregroundMark x1="52812" y1="89688" x2="52812" y2="89688"/>
                        <a14:foregroundMark x1="54531" y1="91042" x2="54531" y2="91042"/>
                        <a14:foregroundMark x1="54531" y1="91667" x2="49531" y2="93021"/>
                        <a14:foregroundMark x1="49531" y1="93021" x2="49531" y2="93021"/>
                        <a14:foregroundMark x1="46563" y1="93021" x2="46563" y2="930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62488" y="3119215"/>
            <a:ext cx="2416257" cy="39965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E04961-EB66-0532-8795-DCD67064D5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3021" l="10000" r="90000">
                        <a14:foregroundMark x1="52812" y1="89688" x2="52812" y2="89688"/>
                        <a14:foregroundMark x1="52812" y1="89688" x2="52812" y2="89688"/>
                        <a14:foregroundMark x1="54531" y1="91042" x2="54531" y2="91042"/>
                        <a14:foregroundMark x1="54531" y1="91667" x2="49531" y2="93021"/>
                        <a14:foregroundMark x1="49531" y1="93021" x2="49531" y2="93021"/>
                        <a14:foregroundMark x1="46563" y1="93021" x2="46563" y2="930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0271" y="5017996"/>
            <a:ext cx="1283953" cy="19259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71673C-F59C-BFCA-3D4E-ED59DC3F2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3021" l="10000" r="90000">
                        <a14:foregroundMark x1="52812" y1="89688" x2="52812" y2="89688"/>
                        <a14:foregroundMark x1="52812" y1="89688" x2="52812" y2="89688"/>
                        <a14:foregroundMark x1="54531" y1="91042" x2="54531" y2="91042"/>
                        <a14:foregroundMark x1="54531" y1="91667" x2="49531" y2="93021"/>
                        <a14:foregroundMark x1="49531" y1="93021" x2="49531" y2="93021"/>
                        <a14:foregroundMark x1="46563" y1="93021" x2="46563" y2="930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24245" y="5215278"/>
            <a:ext cx="1117134" cy="1702502"/>
          </a:xfrm>
          <a:prstGeom prst="rect">
            <a:avLst/>
          </a:prstGeom>
        </p:spPr>
      </p:pic>
      <p:pic>
        <p:nvPicPr>
          <p:cNvPr id="1026" name="Picture 2" descr="Hình Lá Cây Cho Ghép Ảnh Tách Nền PNG 8 - Free.Vector6.com">
            <a:extLst>
              <a:ext uri="{FF2B5EF4-FFF2-40B4-BE49-F238E27FC236}">
                <a16:creationId xmlns:a16="http://schemas.microsoft.com/office/drawing/2014/main" id="{1EAD1B85-4112-6F0F-FACB-832079885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257" y="5886974"/>
            <a:ext cx="851364" cy="56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ình Lá Cây Cho Ghép Ảnh Tách Nền PNG 8 - Free.Vector6.com">
            <a:extLst>
              <a:ext uri="{FF2B5EF4-FFF2-40B4-BE49-F238E27FC236}">
                <a16:creationId xmlns:a16="http://schemas.microsoft.com/office/drawing/2014/main" id="{2A29F65B-3AD1-3CE2-74F2-AF6F6C198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977" y="6290424"/>
            <a:ext cx="851364" cy="56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ình Lá Cây Cho Ghép Ảnh Tách Nền PNG 8 - Free.Vector6.com">
            <a:extLst>
              <a:ext uri="{FF2B5EF4-FFF2-40B4-BE49-F238E27FC236}">
                <a16:creationId xmlns:a16="http://schemas.microsoft.com/office/drawing/2014/main" id="{AEDADDAD-DA0E-5286-EB41-B187D0861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26" y="4967720"/>
            <a:ext cx="851364" cy="56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ình Lá Cây Cho Ghép Ảnh Tách Nền PNG 8 - Free.Vector6.com">
            <a:extLst>
              <a:ext uri="{FF2B5EF4-FFF2-40B4-BE49-F238E27FC236}">
                <a16:creationId xmlns:a16="http://schemas.microsoft.com/office/drawing/2014/main" id="{31357B5E-947E-2DBA-55AE-01524EC77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592" y="6201681"/>
            <a:ext cx="851364" cy="56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ình Lá Cây Cho Ghép Ảnh Tách Nền PNG 8 - Free.Vector6.com">
            <a:extLst>
              <a:ext uri="{FF2B5EF4-FFF2-40B4-BE49-F238E27FC236}">
                <a16:creationId xmlns:a16="http://schemas.microsoft.com/office/drawing/2014/main" id="{FF5E0B3A-9981-4305-2E2B-DEC729601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613" y="5381670"/>
            <a:ext cx="851364" cy="56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ình Lá Cây Cho Ghép Ảnh Tách Nền PNG 8 - Free.Vector6.com">
            <a:extLst>
              <a:ext uri="{FF2B5EF4-FFF2-40B4-BE49-F238E27FC236}">
                <a16:creationId xmlns:a16="http://schemas.microsoft.com/office/drawing/2014/main" id="{E2E19F2B-3348-0309-8E11-C8AD89DCB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829" y="6398162"/>
            <a:ext cx="851364" cy="56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4BED24-7DFE-797A-675D-6EE1B71709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09" b="96602" l="3689" r="88525">
                        <a14:foregroundMark x1="10246" y1="50485" x2="10246" y2="50485"/>
                        <a14:foregroundMark x1="10246" y1="50485" x2="10246" y2="50485"/>
                        <a14:foregroundMark x1="5738" y1="39806" x2="5738" y2="39806"/>
                        <a14:foregroundMark x1="3689" y1="38835" x2="3689" y2="38835"/>
                        <a14:foregroundMark x1="27049" y1="93689" x2="27049" y2="93689"/>
                        <a14:foregroundMark x1="27049" y1="93689" x2="27049" y2="93689"/>
                        <a14:foregroundMark x1="21721" y1="96602" x2="21721" y2="96602"/>
                        <a14:foregroundMark x1="37705" y1="91262" x2="37705" y2="91262"/>
                        <a14:foregroundMark x1="59836" y1="75728" x2="59836" y2="75728"/>
                        <a14:foregroundMark x1="59836" y1="75728" x2="63934" y2="80097"/>
                        <a14:foregroundMark x1="64344" y1="80097" x2="64344" y2="80097"/>
                        <a14:foregroundMark x1="66393" y1="28155" x2="66393" y2="28155"/>
                        <a14:foregroundMark x1="66393" y1="28155" x2="66393" y2="28641"/>
                        <a14:foregroundMark x1="66393" y1="27670" x2="66393" y2="28155"/>
                        <a14:foregroundMark x1="64754" y1="37864" x2="64754" y2="37864"/>
                        <a14:foregroundMark x1="64754" y1="40777" x2="64754" y2="40777"/>
                        <a14:foregroundMark x1="64754" y1="40777" x2="64754" y2="40777"/>
                        <a14:backgroundMark x1="74590" y1="26699" x2="74590" y2="26699"/>
                        <a14:backgroundMark x1="74590" y1="27670" x2="74590" y2="27670"/>
                        <a14:backgroundMark x1="74590" y1="27670" x2="74590" y2="27670"/>
                        <a14:backgroundMark x1="93852" y1="17961" x2="93852" y2="17961"/>
                        <a14:backgroundMark x1="93852" y1="17961" x2="93852" y2="17961"/>
                        <a14:backgroundMark x1="93852" y1="18447" x2="93852" y2="18447"/>
                        <a14:backgroundMark x1="91803" y1="19417" x2="91803" y2="19417"/>
                        <a14:backgroundMark x1="90164" y1="20874" x2="90164" y2="20874"/>
                        <a14:backgroundMark x1="73361" y1="25728" x2="73361" y2="25728"/>
                        <a14:backgroundMark x1="72131" y1="28155" x2="72131" y2="28155"/>
                        <a14:backgroundMark x1="71311" y1="28155" x2="70082" y2="27670"/>
                        <a14:backgroundMark x1="26230" y1="5825" x2="26230" y2="5825"/>
                        <a14:backgroundMark x1="26230" y1="5825" x2="26230" y2="5825"/>
                        <a14:backgroundMark x1="27049" y1="9223" x2="27049" y2="9223"/>
                        <a14:backgroundMark x1="28279" y1="12136" x2="36066" y2="21845"/>
                        <a14:backgroundMark x1="36066" y1="21845" x2="36066" y2="21845"/>
                        <a14:backgroundMark x1="36066" y1="16990" x2="34426" y2="9709"/>
                        <a14:backgroundMark x1="63934" y1="27670" x2="63934" y2="27670"/>
                        <a14:backgroundMark x1="64754" y1="28641" x2="64754" y2="28641"/>
                        <a14:backgroundMark x1="65984" y1="30097" x2="65984" y2="30097"/>
                        <a14:backgroundMark x1="66393" y1="28155" x2="66393" y2="28155"/>
                        <a14:backgroundMark x1="64754" y1="41262" x2="64754" y2="41262"/>
                        <a14:backgroundMark x1="64754" y1="41262" x2="64754" y2="41262"/>
                        <a14:backgroundMark x1="65164" y1="39320" x2="65164" y2="39320"/>
                        <a14:backgroundMark x1="65164" y1="38835" x2="65164" y2="38835"/>
                        <a14:backgroundMark x1="65984" y1="34466" x2="65984" y2="34466"/>
                        <a14:backgroundMark x1="65984" y1="30583" x2="65984" y2="305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3235" y="5997156"/>
            <a:ext cx="974696" cy="8228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9AFE4BC-D0DB-BA50-6821-A79A8C91EA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09" b="96602" l="3689" r="88525">
                        <a14:foregroundMark x1="10246" y1="50485" x2="10246" y2="50485"/>
                        <a14:foregroundMark x1="10246" y1="50485" x2="10246" y2="50485"/>
                        <a14:foregroundMark x1="5738" y1="39806" x2="5738" y2="39806"/>
                        <a14:foregroundMark x1="3689" y1="38835" x2="3689" y2="38835"/>
                        <a14:foregroundMark x1="27049" y1="93689" x2="27049" y2="93689"/>
                        <a14:foregroundMark x1="27049" y1="93689" x2="27049" y2="93689"/>
                        <a14:foregroundMark x1="21721" y1="96602" x2="21721" y2="96602"/>
                        <a14:foregroundMark x1="37705" y1="91262" x2="37705" y2="91262"/>
                        <a14:foregroundMark x1="59836" y1="75728" x2="59836" y2="75728"/>
                        <a14:foregroundMark x1="59836" y1="75728" x2="63934" y2="80097"/>
                        <a14:foregroundMark x1="64344" y1="80097" x2="64344" y2="80097"/>
                        <a14:foregroundMark x1="66393" y1="28155" x2="66393" y2="28155"/>
                        <a14:foregroundMark x1="66393" y1="28155" x2="66393" y2="28641"/>
                        <a14:foregroundMark x1="66393" y1="27670" x2="66393" y2="28155"/>
                        <a14:foregroundMark x1="64754" y1="37864" x2="64754" y2="37864"/>
                        <a14:foregroundMark x1="64754" y1="40777" x2="64754" y2="40777"/>
                        <a14:foregroundMark x1="64754" y1="40777" x2="64754" y2="40777"/>
                        <a14:backgroundMark x1="74590" y1="26699" x2="74590" y2="26699"/>
                        <a14:backgroundMark x1="74590" y1="27670" x2="74590" y2="27670"/>
                        <a14:backgroundMark x1="74590" y1="27670" x2="74590" y2="27670"/>
                        <a14:backgroundMark x1="93852" y1="17961" x2="93852" y2="17961"/>
                        <a14:backgroundMark x1="93852" y1="17961" x2="93852" y2="17961"/>
                        <a14:backgroundMark x1="93852" y1="18447" x2="93852" y2="18447"/>
                        <a14:backgroundMark x1="91803" y1="19417" x2="91803" y2="19417"/>
                        <a14:backgroundMark x1="90164" y1="20874" x2="90164" y2="20874"/>
                        <a14:backgroundMark x1="73361" y1="25728" x2="73361" y2="25728"/>
                        <a14:backgroundMark x1="72131" y1="28155" x2="72131" y2="28155"/>
                        <a14:backgroundMark x1="71311" y1="28155" x2="70082" y2="27670"/>
                        <a14:backgroundMark x1="26230" y1="5825" x2="26230" y2="5825"/>
                        <a14:backgroundMark x1="26230" y1="5825" x2="26230" y2="5825"/>
                        <a14:backgroundMark x1="27049" y1="9223" x2="27049" y2="9223"/>
                        <a14:backgroundMark x1="28279" y1="12136" x2="36066" y2="21845"/>
                        <a14:backgroundMark x1="36066" y1="21845" x2="36066" y2="21845"/>
                        <a14:backgroundMark x1="36066" y1="16990" x2="34426" y2="9709"/>
                        <a14:backgroundMark x1="63934" y1="27670" x2="63934" y2="27670"/>
                        <a14:backgroundMark x1="64754" y1="28641" x2="64754" y2="28641"/>
                        <a14:backgroundMark x1="65984" y1="30097" x2="65984" y2="30097"/>
                        <a14:backgroundMark x1="66393" y1="28155" x2="66393" y2="28155"/>
                        <a14:backgroundMark x1="64754" y1="41262" x2="64754" y2="41262"/>
                        <a14:backgroundMark x1="64754" y1="41262" x2="64754" y2="41262"/>
                        <a14:backgroundMark x1="65164" y1="39320" x2="65164" y2="39320"/>
                        <a14:backgroundMark x1="65164" y1="38835" x2="65164" y2="38835"/>
                        <a14:backgroundMark x1="65984" y1="34466" x2="65984" y2="34466"/>
                        <a14:backgroundMark x1="65984" y1="30583" x2="65984" y2="305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74755" y="6182838"/>
            <a:ext cx="799707" cy="6751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3BCE01-C48D-B4B4-148A-1B1269C622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62828">
            <a:off x="435657" y="1786283"/>
            <a:ext cx="756501" cy="7565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88B113-05BE-0E45-6813-04EF3D1579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62828">
            <a:off x="1407940" y="4680937"/>
            <a:ext cx="856557" cy="85655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E2B7FE3-7C00-F386-6144-815DB7DC2D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62828">
            <a:off x="10641852" y="281980"/>
            <a:ext cx="756501" cy="7565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4DF0D15-549D-6BB5-0CD4-D92E1E92D6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62828">
            <a:off x="10187821" y="222197"/>
            <a:ext cx="756501" cy="75650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122F2EE-5E21-1B88-596A-C668724624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62828">
            <a:off x="10609987" y="633258"/>
            <a:ext cx="756501" cy="75650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0C48A02-F4C9-E73C-B638-FFA3E5985A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62828">
            <a:off x="10981210" y="633258"/>
            <a:ext cx="756501" cy="75650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38FBD75-E6CE-93A7-0D30-B930C72082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62828">
            <a:off x="10361406" y="786971"/>
            <a:ext cx="756501" cy="75650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E3FEF9C-8551-609E-8DB6-0D2C9394BF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62828">
            <a:off x="9921654" y="434675"/>
            <a:ext cx="756501" cy="75650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82DE1C6-E32D-7FA5-0AA0-2D543C7539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62828">
            <a:off x="9417257" y="265160"/>
            <a:ext cx="756501" cy="75650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5746A59-AA6F-0620-F517-C7DDF089EB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62828">
            <a:off x="9842625" y="724135"/>
            <a:ext cx="756501" cy="7565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19B2971-0AA1-21D3-A123-EEB6563C030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56444" y1="29778" x2="56444" y2="29778"/>
                        <a14:foregroundMark x1="55111" y1="29778" x2="55111" y2="29778"/>
                        <a14:foregroundMark x1="40000" y1="31111" x2="40000" y2="31111"/>
                        <a14:foregroundMark x1="39556" y1="31111" x2="39556" y2="31111"/>
                        <a14:foregroundMark x1="30667" y1="40889" x2="30667" y2="40889"/>
                        <a14:foregroundMark x1="30222" y1="40889" x2="30222" y2="40889"/>
                        <a14:foregroundMark x1="21333" y1="58667" x2="21333" y2="58667"/>
                        <a14:foregroundMark x1="21333" y1="57333" x2="21333" y2="57333"/>
                        <a14:foregroundMark x1="28444" y1="72000" x2="28444" y2="72000"/>
                        <a14:foregroundMark x1="28444" y1="72000" x2="28444" y2="72000"/>
                        <a14:foregroundMark x1="44000" y1="78222" x2="44000" y2="78222"/>
                        <a14:foregroundMark x1="44000" y1="78222" x2="44000" y2="78222"/>
                        <a14:foregroundMark x1="60444" y1="78222" x2="60444" y2="78222"/>
                        <a14:foregroundMark x1="61333" y1="77333" x2="61333" y2="77333"/>
                        <a14:foregroundMark x1="76889" y1="62667" x2="76889" y2="62667"/>
                        <a14:foregroundMark x1="76889" y1="62667" x2="76889" y2="62667"/>
                        <a14:foregroundMark x1="80889" y1="47556" x2="80889" y2="47556"/>
                        <a14:foregroundMark x1="80000" y1="47111" x2="80000" y2="47111"/>
                        <a14:foregroundMark x1="72444" y1="31111" x2="72444" y2="3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5552" y="-182053"/>
            <a:ext cx="2173079" cy="217307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D3CF741-35D1-361A-07AC-D4837432DFE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8056" r="91111">
                        <a14:foregroundMark x1="55833" y1="37778" x2="55833" y2="37778"/>
                        <a14:foregroundMark x1="55833" y1="37778" x2="55833" y2="37778"/>
                        <a14:foregroundMark x1="55556" y1="38333" x2="55556" y2="38333"/>
                        <a14:foregroundMark x1="48056" y1="44444" x2="48056" y2="44444"/>
                        <a14:foregroundMark x1="42500" y1="47778" x2="42500" y2="47778"/>
                        <a14:foregroundMark x1="38333" y1="49722" x2="38333" y2="49722"/>
                        <a14:foregroundMark x1="35278" y1="50556" x2="35278" y2="50556"/>
                        <a14:foregroundMark x1="33333" y1="48333" x2="33333" y2="45833"/>
                        <a14:foregroundMark x1="28333" y1="42500" x2="28333" y2="42500"/>
                        <a14:foregroundMark x1="27500" y1="42222" x2="26389" y2="49722"/>
                        <a14:foregroundMark x1="24722" y1="56389" x2="24722" y2="57500"/>
                        <a14:foregroundMark x1="36944" y1="60833" x2="59444" y2="59167"/>
                        <a14:foregroundMark x1="59444" y1="59167" x2="79444" y2="52222"/>
                        <a14:foregroundMark x1="79444" y1="49444" x2="27778" y2="53611"/>
                        <a14:foregroundMark x1="27778" y1="53611" x2="41111" y2="52222"/>
                        <a14:foregroundMark x1="41111" y1="52500" x2="41111" y2="52500"/>
                        <a14:foregroundMark x1="40556" y1="51667" x2="40556" y2="50556"/>
                        <a14:foregroundMark x1="34167" y1="48333" x2="34167" y2="48333"/>
                        <a14:foregroundMark x1="29722" y1="47778" x2="29722" y2="47778"/>
                        <a14:foregroundMark x1="20278" y1="48333" x2="20278" y2="48333"/>
                        <a14:foregroundMark x1="17500" y1="50556" x2="17500" y2="50556"/>
                        <a14:foregroundMark x1="16667" y1="53333" x2="16667" y2="53333"/>
                        <a14:foregroundMark x1="16667" y1="54444" x2="18611" y2="55556"/>
                        <a14:foregroundMark x1="21389" y1="56389" x2="21389" y2="56389"/>
                        <a14:foregroundMark x1="23333" y1="56944" x2="26389" y2="55556"/>
                        <a14:foregroundMark x1="30556" y1="47778" x2="30556" y2="47778"/>
                        <a14:foregroundMark x1="21667" y1="56944" x2="21667" y2="58056"/>
                        <a14:foregroundMark x1="21389" y1="66389" x2="21389" y2="66389"/>
                        <a14:foregroundMark x1="21389" y1="66389" x2="21389" y2="66389"/>
                        <a14:foregroundMark x1="19444" y1="61389" x2="19444" y2="61389"/>
                        <a14:foregroundMark x1="18333" y1="58056" x2="18333" y2="58056"/>
                        <a14:foregroundMark x1="15833" y1="55000" x2="15833" y2="55000"/>
                        <a14:foregroundMark x1="13889" y1="51667" x2="13889" y2="50556"/>
                        <a14:foregroundMark x1="13889" y1="50556" x2="13889" y2="50556"/>
                        <a14:foregroundMark x1="11667" y1="51389" x2="11667" y2="51389"/>
                        <a14:foregroundMark x1="8611" y1="56111" x2="8611" y2="56111"/>
                        <a14:foregroundMark x1="11667" y1="61111" x2="11667" y2="61111"/>
                        <a14:foregroundMark x1="13056" y1="64444" x2="13611" y2="65833"/>
                        <a14:foregroundMark x1="16389" y1="68333" x2="16389" y2="68333"/>
                        <a14:foregroundMark x1="24444" y1="69167" x2="34167" y2="68333"/>
                        <a14:foregroundMark x1="56111" y1="68889" x2="56111" y2="68889"/>
                        <a14:foregroundMark x1="60556" y1="67778" x2="64444" y2="67222"/>
                        <a14:foregroundMark x1="77500" y1="66389" x2="78611" y2="65833"/>
                        <a14:foregroundMark x1="80278" y1="63056" x2="81111" y2="61111"/>
                        <a14:foregroundMark x1="82222" y1="58056" x2="82222" y2="58056"/>
                        <a14:foregroundMark x1="83333" y1="56944" x2="83333" y2="56944"/>
                        <a14:foregroundMark x1="86111" y1="56389" x2="86111" y2="56389"/>
                        <a14:foregroundMark x1="86944" y1="54444" x2="86944" y2="54444"/>
                        <a14:foregroundMark x1="88333" y1="52222" x2="88333" y2="51111"/>
                        <a14:foregroundMark x1="88611" y1="50556" x2="89167" y2="49444"/>
                        <a14:foregroundMark x1="89167" y1="49444" x2="89167" y2="49444"/>
                        <a14:foregroundMark x1="90556" y1="51389" x2="91111" y2="52500"/>
                        <a14:foregroundMark x1="91111" y1="54167" x2="91111" y2="55278"/>
                        <a14:foregroundMark x1="89444" y1="58889" x2="89444" y2="58889"/>
                        <a14:foregroundMark x1="89444" y1="58889" x2="89444" y2="58889"/>
                        <a14:foregroundMark x1="80278" y1="40278" x2="78611" y2="40278"/>
                        <a14:foregroundMark x1="65556" y1="41389" x2="65556" y2="41389"/>
                        <a14:foregroundMark x1="65000" y1="41389" x2="65000" y2="41389"/>
                        <a14:foregroundMark x1="61667" y1="40833" x2="61667" y2="40833"/>
                        <a14:foregroundMark x1="53889" y1="38333" x2="53889" y2="38333"/>
                        <a14:foregroundMark x1="52222" y1="36944" x2="52222" y2="369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7637" y="151048"/>
            <a:ext cx="2229556" cy="184503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75731DC-4541-900E-4C07-2DA051D822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778" b="91111" l="9778" r="89778">
                        <a14:foregroundMark x1="48000" y1="11111" x2="48000" y2="11111"/>
                        <a14:foregroundMark x1="57778" y1="49333" x2="57778" y2="49333"/>
                        <a14:foregroundMark x1="57778" y1="57333" x2="57778" y2="57333"/>
                        <a14:foregroundMark x1="59111" y1="63111" x2="59111" y2="63111"/>
                        <a14:foregroundMark x1="44444" y1="91111" x2="44444" y2="91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89507" y="4808943"/>
            <a:ext cx="2143125" cy="214312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794A6AA-8911-6379-F136-7AE35408F8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3021" l="10000" r="90000">
                        <a14:foregroundMark x1="52812" y1="89688" x2="52812" y2="89688"/>
                        <a14:foregroundMark x1="52812" y1="89688" x2="52812" y2="89688"/>
                        <a14:foregroundMark x1="54531" y1="91042" x2="54531" y2="91042"/>
                        <a14:foregroundMark x1="54531" y1="91667" x2="49531" y2="93021"/>
                        <a14:foregroundMark x1="49531" y1="93021" x2="49531" y2="93021"/>
                        <a14:foregroundMark x1="46563" y1="93021" x2="46563" y2="930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18593" y="5665458"/>
            <a:ext cx="822719" cy="12538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E3AFCEE-C960-CB7A-9EAE-9A43F09B2D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3021" l="10000" r="90000">
                        <a14:foregroundMark x1="52812" y1="89688" x2="52812" y2="89688"/>
                        <a14:foregroundMark x1="52812" y1="89688" x2="52812" y2="89688"/>
                        <a14:foregroundMark x1="54531" y1="91042" x2="54531" y2="91042"/>
                        <a14:foregroundMark x1="54531" y1="91667" x2="49531" y2="93021"/>
                        <a14:foregroundMark x1="49531" y1="93021" x2="49531" y2="93021"/>
                        <a14:foregroundMark x1="46563" y1="93021" x2="46563" y2="930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73787" y="6343784"/>
            <a:ext cx="351510" cy="53569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CD9D612-F705-9735-4689-ADA413811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3021" l="10000" r="90000">
                        <a14:foregroundMark x1="52812" y1="89688" x2="52812" y2="89688"/>
                        <a14:foregroundMark x1="52812" y1="89688" x2="52812" y2="89688"/>
                        <a14:foregroundMark x1="54531" y1="91042" x2="54531" y2="91042"/>
                        <a14:foregroundMark x1="54531" y1="91667" x2="49531" y2="93021"/>
                        <a14:foregroundMark x1="49531" y1="93021" x2="49531" y2="93021"/>
                        <a14:foregroundMark x1="46563" y1="93021" x2="46563" y2="930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39805" y="6326373"/>
            <a:ext cx="351510" cy="53569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0C0D36B-2CC9-AE07-1631-C94F5F153C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3021" l="10000" r="90000">
                        <a14:foregroundMark x1="52812" y1="89688" x2="52812" y2="89688"/>
                        <a14:foregroundMark x1="52812" y1="89688" x2="52812" y2="89688"/>
                        <a14:foregroundMark x1="54531" y1="91042" x2="54531" y2="91042"/>
                        <a14:foregroundMark x1="54531" y1="91667" x2="49531" y2="93021"/>
                        <a14:foregroundMark x1="49531" y1="93021" x2="49531" y2="93021"/>
                        <a14:foregroundMark x1="46563" y1="93021" x2="46563" y2="930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30945" y="5445081"/>
            <a:ext cx="983500" cy="149884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49DB59C-3300-1DFF-1DAC-338750E864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3021" l="10000" r="90000">
                        <a14:foregroundMark x1="52812" y1="89688" x2="52812" y2="89688"/>
                        <a14:foregroundMark x1="52812" y1="89688" x2="52812" y2="89688"/>
                        <a14:foregroundMark x1="54531" y1="91042" x2="54531" y2="91042"/>
                        <a14:foregroundMark x1="54531" y1="91667" x2="49531" y2="93021"/>
                        <a14:foregroundMark x1="49531" y1="93021" x2="49531" y2="93021"/>
                        <a14:foregroundMark x1="46563" y1="93021" x2="46563" y2="930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81456" y="5886974"/>
            <a:ext cx="698885" cy="106509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06A3BFC-5D9B-6ED5-5A92-79B94EC463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3021" l="10000" r="90000">
                        <a14:foregroundMark x1="52812" y1="89688" x2="52812" y2="89688"/>
                        <a14:foregroundMark x1="52812" y1="89688" x2="52812" y2="89688"/>
                        <a14:foregroundMark x1="54531" y1="91042" x2="54531" y2="91042"/>
                        <a14:foregroundMark x1="54531" y1="91667" x2="49531" y2="93021"/>
                        <a14:foregroundMark x1="49531" y1="93021" x2="49531" y2="93021"/>
                        <a14:foregroundMark x1="46563" y1="93021" x2="46563" y2="930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44837" y="6108307"/>
            <a:ext cx="520119" cy="79265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5F3F24D-8C0D-19BE-59BE-F42974E30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3021" l="10000" r="90000">
                        <a14:foregroundMark x1="52812" y1="89688" x2="52812" y2="89688"/>
                        <a14:foregroundMark x1="52812" y1="89688" x2="52812" y2="89688"/>
                        <a14:foregroundMark x1="54531" y1="91042" x2="54531" y2="91042"/>
                        <a14:foregroundMark x1="54531" y1="91667" x2="49531" y2="93021"/>
                        <a14:foregroundMark x1="49531" y1="93021" x2="49531" y2="93021"/>
                        <a14:foregroundMark x1="46563" y1="93021" x2="46563" y2="930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78737" y="6095234"/>
            <a:ext cx="520119" cy="79265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521D4D57-62ED-8FD2-5CA4-4F13F9DD6C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3021" l="10000" r="90000">
                        <a14:foregroundMark x1="52812" y1="89688" x2="52812" y2="89688"/>
                        <a14:foregroundMark x1="52812" y1="89688" x2="52812" y2="89688"/>
                        <a14:foregroundMark x1="54531" y1="91042" x2="54531" y2="91042"/>
                        <a14:foregroundMark x1="54531" y1="91667" x2="49531" y2="93021"/>
                        <a14:foregroundMark x1="49531" y1="93021" x2="49531" y2="93021"/>
                        <a14:foregroundMark x1="46563" y1="93021" x2="46563" y2="930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63789" y="6174174"/>
            <a:ext cx="466925" cy="71158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6DBDC71-D9DE-CD6B-39FF-529AB9DE4E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3021" l="10000" r="90000">
                        <a14:foregroundMark x1="52812" y1="89688" x2="52812" y2="89688"/>
                        <a14:foregroundMark x1="52812" y1="89688" x2="52812" y2="89688"/>
                        <a14:foregroundMark x1="54531" y1="91042" x2="54531" y2="91042"/>
                        <a14:foregroundMark x1="54531" y1="91667" x2="49531" y2="93021"/>
                        <a14:foregroundMark x1="49531" y1="93021" x2="49531" y2="93021"/>
                        <a14:foregroundMark x1="46563" y1="93021" x2="46563" y2="930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92812" y="6182838"/>
            <a:ext cx="466925" cy="71158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7CF4C4D-7067-EEA4-11D8-84C06F2CCA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62828">
            <a:off x="6699770" y="5416065"/>
            <a:ext cx="856557" cy="85655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BE74803-AC22-C059-189F-2AA353648D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62828">
            <a:off x="6263750" y="5383255"/>
            <a:ext cx="856557" cy="85655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57198E83-040F-5755-1DB0-69FC26CFCD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62828">
            <a:off x="6294166" y="4954102"/>
            <a:ext cx="856557" cy="85655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595C63A-E73A-D30F-2ECF-E7E08F01491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8056" r="91111">
                        <a14:foregroundMark x1="55833" y1="37778" x2="55833" y2="37778"/>
                        <a14:foregroundMark x1="55833" y1="37778" x2="55833" y2="37778"/>
                        <a14:foregroundMark x1="55556" y1="38333" x2="55556" y2="38333"/>
                        <a14:foregroundMark x1="48056" y1="44444" x2="48056" y2="44444"/>
                        <a14:foregroundMark x1="42500" y1="47778" x2="42500" y2="47778"/>
                        <a14:foregroundMark x1="38333" y1="49722" x2="38333" y2="49722"/>
                        <a14:foregroundMark x1="35278" y1="50556" x2="35278" y2="50556"/>
                        <a14:foregroundMark x1="33333" y1="48333" x2="33333" y2="45833"/>
                        <a14:foregroundMark x1="28333" y1="42500" x2="28333" y2="42500"/>
                        <a14:foregroundMark x1="27500" y1="42222" x2="26389" y2="49722"/>
                        <a14:foregroundMark x1="24722" y1="56389" x2="24722" y2="57500"/>
                        <a14:foregroundMark x1="36944" y1="60833" x2="59444" y2="59167"/>
                        <a14:foregroundMark x1="59444" y1="59167" x2="79444" y2="52222"/>
                        <a14:foregroundMark x1="79444" y1="49444" x2="27778" y2="53611"/>
                        <a14:foregroundMark x1="27778" y1="53611" x2="41111" y2="52222"/>
                        <a14:foregroundMark x1="41111" y1="52500" x2="41111" y2="52500"/>
                        <a14:foregroundMark x1="40556" y1="51667" x2="40556" y2="50556"/>
                        <a14:foregroundMark x1="34167" y1="48333" x2="34167" y2="48333"/>
                        <a14:foregroundMark x1="29722" y1="47778" x2="29722" y2="47778"/>
                        <a14:foregroundMark x1="20278" y1="48333" x2="20278" y2="48333"/>
                        <a14:foregroundMark x1="17500" y1="50556" x2="17500" y2="50556"/>
                        <a14:foregroundMark x1="16667" y1="53333" x2="16667" y2="53333"/>
                        <a14:foregroundMark x1="16667" y1="54444" x2="18611" y2="55556"/>
                        <a14:foregroundMark x1="21389" y1="56389" x2="21389" y2="56389"/>
                        <a14:foregroundMark x1="23333" y1="56944" x2="26389" y2="55556"/>
                        <a14:foregroundMark x1="30556" y1="47778" x2="30556" y2="47778"/>
                        <a14:foregroundMark x1="21667" y1="56944" x2="21667" y2="58056"/>
                        <a14:foregroundMark x1="21389" y1="66389" x2="21389" y2="66389"/>
                        <a14:foregroundMark x1="21389" y1="66389" x2="21389" y2="66389"/>
                        <a14:foregroundMark x1="19444" y1="61389" x2="19444" y2="61389"/>
                        <a14:foregroundMark x1="18333" y1="58056" x2="18333" y2="58056"/>
                        <a14:foregroundMark x1="15833" y1="55000" x2="15833" y2="55000"/>
                        <a14:foregroundMark x1="13889" y1="51667" x2="13889" y2="50556"/>
                        <a14:foregroundMark x1="13889" y1="50556" x2="13889" y2="50556"/>
                        <a14:foregroundMark x1="11667" y1="51389" x2="11667" y2="51389"/>
                        <a14:foregroundMark x1="8611" y1="56111" x2="8611" y2="56111"/>
                        <a14:foregroundMark x1="11667" y1="61111" x2="11667" y2="61111"/>
                        <a14:foregroundMark x1="13056" y1="64444" x2="13611" y2="65833"/>
                        <a14:foregroundMark x1="16389" y1="68333" x2="16389" y2="68333"/>
                        <a14:foregroundMark x1="24444" y1="69167" x2="34167" y2="68333"/>
                        <a14:foregroundMark x1="56111" y1="68889" x2="56111" y2="68889"/>
                        <a14:foregroundMark x1="60556" y1="67778" x2="64444" y2="67222"/>
                        <a14:foregroundMark x1="77500" y1="66389" x2="78611" y2="65833"/>
                        <a14:foregroundMark x1="80278" y1="63056" x2="81111" y2="61111"/>
                        <a14:foregroundMark x1="82222" y1="58056" x2="82222" y2="58056"/>
                        <a14:foregroundMark x1="83333" y1="56944" x2="83333" y2="56944"/>
                        <a14:foregroundMark x1="86111" y1="56389" x2="86111" y2="56389"/>
                        <a14:foregroundMark x1="86944" y1="54444" x2="86944" y2="54444"/>
                        <a14:foregroundMark x1="88333" y1="52222" x2="88333" y2="51111"/>
                        <a14:foregroundMark x1="88611" y1="50556" x2="89167" y2="49444"/>
                        <a14:foregroundMark x1="89167" y1="49444" x2="89167" y2="49444"/>
                        <a14:foregroundMark x1="90556" y1="51389" x2="91111" y2="52500"/>
                        <a14:foregroundMark x1="91111" y1="54167" x2="91111" y2="55278"/>
                        <a14:foregroundMark x1="89444" y1="58889" x2="89444" y2="58889"/>
                        <a14:foregroundMark x1="89444" y1="58889" x2="89444" y2="58889"/>
                        <a14:foregroundMark x1="80278" y1="40278" x2="78611" y2="40278"/>
                        <a14:foregroundMark x1="65556" y1="41389" x2="65556" y2="41389"/>
                        <a14:foregroundMark x1="65000" y1="41389" x2="65000" y2="41389"/>
                        <a14:foregroundMark x1="61667" y1="40833" x2="61667" y2="40833"/>
                        <a14:foregroundMark x1="53889" y1="38333" x2="53889" y2="38333"/>
                        <a14:foregroundMark x1="52222" y1="36944" x2="52222" y2="369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6954" y="533884"/>
            <a:ext cx="1395780" cy="115505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4B65EA6-8CD4-6DFC-D65E-DFC9627DEE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462828">
            <a:off x="4997612" y="1234492"/>
            <a:ext cx="756501" cy="756501"/>
          </a:xfrm>
          <a:prstGeom prst="rect">
            <a:avLst/>
          </a:prstGeom>
        </p:spPr>
      </p:pic>
      <p:pic>
        <p:nvPicPr>
          <p:cNvPr id="46" name="Picture 2" descr="Hình Lá Cây Cho Ghép Ảnh Tách Nền PNG 8 - Free.Vector6.com">
            <a:extLst>
              <a:ext uri="{FF2B5EF4-FFF2-40B4-BE49-F238E27FC236}">
                <a16:creationId xmlns:a16="http://schemas.microsoft.com/office/drawing/2014/main" id="{13D3F441-4E6D-4E46-D19F-E9CF32B68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460" y="6201681"/>
            <a:ext cx="851364" cy="56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Hình Lá Cây Cho Ghép Ảnh Tách Nền PNG 8 - Free.Vector6.com">
            <a:extLst>
              <a:ext uri="{FF2B5EF4-FFF2-40B4-BE49-F238E27FC236}">
                <a16:creationId xmlns:a16="http://schemas.microsoft.com/office/drawing/2014/main" id="{15A31473-528B-CC28-8066-0546DC537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079" y="6317931"/>
            <a:ext cx="851364" cy="56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Hình Lá Cây Cho Ghép Ảnh Tách Nền PNG 8 - Free.Vector6.com">
            <a:extLst>
              <a:ext uri="{FF2B5EF4-FFF2-40B4-BE49-F238E27FC236}">
                <a16:creationId xmlns:a16="http://schemas.microsoft.com/office/drawing/2014/main" id="{9604E2D5-189B-ABB4-7F5E-BF4D17C1C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328" y="6317931"/>
            <a:ext cx="851364" cy="56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DD8B9F84-31CD-6843-2E44-4F803E61A533}"/>
              </a:ext>
            </a:extLst>
          </p:cNvPr>
          <p:cNvSpPr txBox="1"/>
          <p:nvPr/>
        </p:nvSpPr>
        <p:spPr>
          <a:xfrm>
            <a:off x="365588" y="2193688"/>
            <a:ext cx="11257109" cy="10156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VÀ</a:t>
            </a:r>
            <a:r>
              <a:rPr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CHUNG</a:t>
            </a:r>
            <a:endParaRPr sz="6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65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9"/>
          <p:cNvSpPr txBox="1"/>
          <p:nvPr/>
        </p:nvSpPr>
        <p:spPr>
          <a:xfrm>
            <a:off x="228600" y="76200"/>
            <a:ext cx="7756525" cy="1077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spcBef>
                <a:spcPct val="0"/>
              </a:spcBef>
              <a:buNone/>
            </a:pP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1/ Cảnh đo</a:t>
            </a: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 thuyền ra khơi. </a:t>
            </a:r>
          </a:p>
          <a:p>
            <a:pPr marL="342900" lvl="0" indent="-342900" eaLnBrk="1" hangingPunct="1">
              <a:spcBef>
                <a:spcPct val="0"/>
              </a:spcBef>
              <a:buNone/>
            </a:pPr>
            <a:r>
              <a:rPr lang="en-US" altLang="en-US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* </a:t>
            </a:r>
            <a:r>
              <a:rPr lang="en-US" altLang="en-US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Khổ</a:t>
            </a:r>
            <a:r>
              <a:rPr lang="en-US" altLang="en-US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1</a:t>
            </a:r>
            <a:endParaRPr lang="en-US" altLang="en-US" dirty="0">
              <a:solidFill>
                <a:srgbClr val="0033CC"/>
              </a:solidFill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5" name="Text Box 21"/>
          <p:cNvSpPr txBox="1"/>
          <p:nvPr/>
        </p:nvSpPr>
        <p:spPr>
          <a:xfrm>
            <a:off x="3284538" y="1233488"/>
            <a:ext cx="6884987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“Câu hát căng buồm cùng gió khơi”</a:t>
            </a:r>
            <a:endParaRPr lang="en-US" altLang="en-US" sz="2800" b="1" i="1" dirty="0"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6" name="Text Box 21"/>
          <p:cNvSpPr txBox="1"/>
          <p:nvPr/>
        </p:nvSpPr>
        <p:spPr>
          <a:xfrm>
            <a:off x="160337" y="3469867"/>
            <a:ext cx="11763375" cy="954107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Char char="-"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Nghệ thuật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ẩn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nói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quá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thể hiện niềm vui, sự phấn chấn, tinh thần hăng say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của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những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người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lao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động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  <a:endParaRPr lang="en-US" altLang="en-US" sz="2800" dirty="0"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7" name="Text Box 21"/>
          <p:cNvSpPr txBox="1"/>
          <p:nvPr/>
        </p:nvSpPr>
        <p:spPr>
          <a:xfrm>
            <a:off x="106363" y="1956973"/>
            <a:ext cx="11749088" cy="954107"/>
          </a:xfrm>
          <a:prstGeom prst="rect">
            <a:avLst/>
          </a:prstGeom>
          <a:solidFill>
            <a:srgbClr val="FFC000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just" eaLnBrk="1" hangingPunct="1">
              <a:spcBef>
                <a:spcPct val="5000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Tiếng hát khỏe khoắn cùng với gió nâng đỡ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buồm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đưa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đoàn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thuyền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mạnh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mẽ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băng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băng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rẽ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sóng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ra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khơi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endParaRPr lang="en-US" alt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2" descr="Hình ảnh Bờ Biển, Bờ Biển, Vỏ, Sao Biển miễn phí tải tập tin PNG PSDComment  và Vector"/>
          <p:cNvPicPr>
            <a:picLocks noChangeAspect="1" noChangeArrowheads="1"/>
          </p:cNvPicPr>
          <p:nvPr/>
        </p:nvPicPr>
        <p:blipFill rotWithShape="1">
          <a:blip r:embed="rId2"/>
          <a:srcRect t="43942"/>
          <a:stretch>
            <a:fillRect/>
          </a:stretch>
        </p:blipFill>
        <p:spPr bwMode="auto">
          <a:xfrm>
            <a:off x="5514372" y="4354724"/>
            <a:ext cx="6858000" cy="384443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6" name="Picture 11" descr="ocean-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858" y="108898"/>
            <a:ext cx="4301210" cy="254815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7" name="Text Box 4"/>
          <p:cNvSpPr txBox="1"/>
          <p:nvPr/>
        </p:nvSpPr>
        <p:spPr>
          <a:xfrm>
            <a:off x="4553177" y="933617"/>
            <a:ext cx="6179897" cy="15696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en-US" alt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“Hát rằng: cá bạc biển Đông lặng,</a:t>
            </a:r>
            <a:br>
              <a:rPr lang="en-US" alt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</a:br>
            <a:r>
              <a:rPr lang="en-US" alt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 Cá thu biển Đông như đo</a:t>
            </a:r>
            <a:r>
              <a:rPr lang="en-US" altLang="en-US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 thoi”</a:t>
            </a:r>
            <a:br>
              <a:rPr lang="en-US" alt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</a:br>
            <a:r>
              <a:rPr lang="en-US" alt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 </a:t>
            </a:r>
            <a:endParaRPr lang="en-US" altLang="en-US" b="1" i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8" name="Text Box 5"/>
          <p:cNvSpPr txBox="1"/>
          <p:nvPr/>
        </p:nvSpPr>
        <p:spPr>
          <a:xfrm>
            <a:off x="8028600" y="3040886"/>
            <a:ext cx="4075113" cy="206210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endParaRPr lang="en-US" altLang="en-US" b="1" i="1" dirty="0"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=&gt; Sự gi</a:t>
            </a:r>
            <a:r>
              <a:rPr lang="en-US" altLang="en-US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u có v</a:t>
            </a:r>
            <a:r>
              <a:rPr lang="en-US" altLang="en-US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trù phú của </a:t>
            </a: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biển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cả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quê</a:t>
            </a:r>
            <a:r>
              <a:rPr lang="en-US" alt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hương</a:t>
            </a:r>
            <a:endParaRPr lang="en-US" altLang="en-US" b="1" i="1" dirty="0"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9" name="Text Box 5"/>
          <p:cNvSpPr txBox="1"/>
          <p:nvPr/>
        </p:nvSpPr>
        <p:spPr>
          <a:xfrm>
            <a:off x="514350" y="2762250"/>
            <a:ext cx="6564313" cy="954088"/>
          </a:xfrm>
          <a:prstGeom prst="rect">
            <a:avLst/>
          </a:prstGeom>
          <a:solidFill>
            <a:srgbClr val="FFCC99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Liệt kê</a:t>
            </a:r>
            <a:r>
              <a:rPr lang="en-US" altLang="en-US" sz="2800" dirty="0">
                <a:cs typeface="Arial" panose="020B0604020202020204" pitchFamily="34" charset="0"/>
                <a:sym typeface="Arial" panose="020B0604020202020204" pitchFamily="34" charset="0"/>
              </a:rPr>
              <a:t>: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 bạc, cá thu gợi vùng biển gi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u có, trù phú.</a:t>
            </a:r>
            <a:endParaRPr lang="en-US" altLang="en-US" sz="2800" dirty="0"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0" name="Text Box 5"/>
          <p:cNvSpPr txBox="1"/>
          <p:nvPr/>
        </p:nvSpPr>
        <p:spPr>
          <a:xfrm>
            <a:off x="514350" y="4071938"/>
            <a:ext cx="6564313" cy="954087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So sánh: gợi từng đo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 cá nối đuôi nhau nhiều như thoi đưa.</a:t>
            </a:r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1" name="Text Box 5"/>
          <p:cNvSpPr txBox="1"/>
          <p:nvPr/>
        </p:nvSpPr>
        <p:spPr>
          <a:xfrm>
            <a:off x="514350" y="5257800"/>
            <a:ext cx="6564313" cy="954088"/>
          </a:xfrm>
          <a:prstGeom prst="rect">
            <a:avLst/>
          </a:prstGeom>
          <a:solidFill>
            <a:srgbClr val="FFC000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Biển lặng: 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Cầu mong biển yên để có chuyến đi bình an, đầy ắp cá tôm.</a:t>
            </a:r>
            <a:endParaRPr lang="en-US" altLang="en-US" sz="2800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2" name="Right Brace 11"/>
          <p:cNvSpPr/>
          <p:nvPr/>
        </p:nvSpPr>
        <p:spPr>
          <a:xfrm>
            <a:off x="7156450" y="2598738"/>
            <a:ext cx="568325" cy="3940175"/>
          </a:xfrm>
          <a:prstGeom prst="rightBrace">
            <a:avLst>
              <a:gd name="adj1" fmla="val 8313"/>
              <a:gd name="adj2" fmla="val 50000"/>
            </a:avLst>
          </a:pr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37114D-7C62-96EE-6D7E-EB4E76F0C315}"/>
              </a:ext>
            </a:extLst>
          </p:cNvPr>
          <p:cNvSpPr txBox="1"/>
          <p:nvPr/>
        </p:nvSpPr>
        <p:spPr>
          <a:xfrm>
            <a:off x="5271796" y="45182"/>
            <a:ext cx="3088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37F6E5-A679-3B38-3432-96944E472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31582D76-BF14-3C0A-B1B0-30BB6B146A6B}"/>
              </a:ext>
            </a:extLst>
          </p:cNvPr>
          <p:cNvSpPr/>
          <p:nvPr/>
        </p:nvSpPr>
        <p:spPr>
          <a:xfrm>
            <a:off x="2420223" y="546414"/>
            <a:ext cx="7162800" cy="1292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“Đêm ng</a:t>
            </a:r>
            <a:r>
              <a:rPr lang="en-US" altLang="en-US" i="1" dirty="0"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y dệt biển muôn luồng sáng.</a:t>
            </a:r>
            <a:b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</a:b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 Đến dệt lưới ta, đo</a:t>
            </a:r>
            <a:r>
              <a:rPr lang="en-US" altLang="en-US" i="1" dirty="0"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 cá ơi!”</a:t>
            </a:r>
          </a:p>
          <a:p>
            <a:pPr marL="0" lvl="0" indent="0">
              <a:spcBef>
                <a:spcPct val="0"/>
              </a:spcBef>
              <a:buNone/>
            </a:pPr>
            <a:endParaRPr lang="en-US" altLang="en-US" sz="1400" i="1" dirty="0">
              <a:ea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7174830-EB92-0C00-9B97-B374EC074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616" y="1671416"/>
            <a:ext cx="10694505" cy="95410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>-  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>Nhân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>hoá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>: “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>Dệt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>biển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>”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“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dệt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lưới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”-&gt;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Thiên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nhiên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thật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gần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gũi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với</a:t>
            </a:r>
            <a:r>
              <a:rPr lang="en-US" altLang="en-US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con </a:t>
            </a:r>
            <a:r>
              <a:rPr lang="en-US" altLang="en-US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người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BA80EBC4-93E3-F017-8EE4-68FDBF78F158}"/>
              </a:ext>
            </a:extLst>
          </p:cNvPr>
          <p:cNvSpPr/>
          <p:nvPr/>
        </p:nvSpPr>
        <p:spPr>
          <a:xfrm>
            <a:off x="896223" y="2831281"/>
            <a:ext cx="8686800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Câu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cảm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thán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“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Đến dệt lưới ta, đo</a:t>
            </a:r>
            <a:r>
              <a:rPr lang="en-US" altLang="en-US" i="1" dirty="0"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 cá ơi!”</a:t>
            </a:r>
            <a:endParaRPr lang="en-US" altLang="en-US" i="1" dirty="0"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9CF6E0C5-ACB3-53DA-7703-155F4D6D248F}"/>
              </a:ext>
            </a:extLst>
          </p:cNvPr>
          <p:cNvSpPr/>
          <p:nvPr/>
        </p:nvSpPr>
        <p:spPr>
          <a:xfrm>
            <a:off x="1852654" y="3664543"/>
            <a:ext cx="9183756" cy="1569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0"/>
              </a:spcBef>
              <a:buNone/>
            </a:pPr>
            <a:r>
              <a:rPr lang="en-US" altLang="en-US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Tiếng gọi thiết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tha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=&gt;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Mong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ước đánh bắt được nhiều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tôm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khát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vọng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chinh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phục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biển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cả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chinh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phục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thiên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nhiên</a:t>
            </a:r>
            <a:r>
              <a:rPr lang="en-US" alt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131434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40" name="Picture 4" descr="Download Free png Beach Fukei Sea - Blue sea water png download - 1000*667  - Free ... - DLPNG.com"/>
          <p:cNvPicPr>
            <a:picLocks noChangeAspect="1" noChangeArrowheads="1"/>
          </p:cNvPicPr>
          <p:nvPr/>
        </p:nvPicPr>
        <p:blipFill rotWithShape="1">
          <a:blip r:embed="rId2"/>
          <a:srcRect t="26235"/>
          <a:stretch>
            <a:fillRect/>
          </a:stretch>
        </p:blipFill>
        <p:spPr bwMode="auto">
          <a:xfrm>
            <a:off x="0" y="3010624"/>
            <a:ext cx="8572499" cy="435618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33795" name="Picture 2" descr="Drawing of Beach with Coconut Trees PNG Image - PurePNG | Free transparent  CC0 PNG Image Librar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7675" y="704850"/>
            <a:ext cx="6940550" cy="69389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8"/>
          <p:cNvSpPr/>
          <p:nvPr/>
        </p:nvSpPr>
        <p:spPr>
          <a:xfrm>
            <a:off x="277813" y="276225"/>
            <a:ext cx="11055350" cy="597693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just">
              <a:lnSpc>
                <a:spcPct val="90000"/>
              </a:lnSpc>
              <a:buNone/>
            </a:pP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      Trong những năm gần đây một số vùng biển nước ta xảy ra tình trạng ô nhiễm v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suy thoái môi trường biển  rất nhiều do những nguyên nhân  như hiện tượng biển tiến , biển lùi,  bão biển, nước dâng, sự ô nhiễm không khí ,tr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 dầu tự nhiên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…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.Đặc biệt l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do con người vứt, xả rác trên bãi biển, cùng các chất thải khác từ t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u thuyền, (1.5 triệu tấn động vật  chết mỗi năm vì ăn phải rác,2.4 triệu tấn dầu loang mỗi năm trên biển)  gây thiệt hại cho một số vùng kinh tế , ảnh hưởng đến đời sống của nhân dân như : sản lượng cá đánh bắt gần bờ giảm, nhiều lo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i thuỷ hải sản nuôi trồng chết h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ng loạt, ảnh hưởng xấu đến du lịch Biển l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t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i nguyên vô cùng quí giá đối với con người . </a:t>
            </a:r>
          </a:p>
          <a:p>
            <a:pPr marL="342900" lvl="0" indent="-342900" algn="just">
              <a:lnSpc>
                <a:spcPct val="90000"/>
              </a:lnSpc>
              <a:buNone/>
            </a:pP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            Biển cho ta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tôm,cho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ta khóang sản v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l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nguồn kinh tế du lịch vô tận . Vì thế chúng ta phải biết yêu biển bảo vệ biển như bảo vệ chính mình bảo vệ với ý thức cao v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bằng h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 động cụ thể. Mỗi người dân phải nâng cao ý thức giữ gìn v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à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bảo vệ môi trường, không được xả rác bừa bãi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Arial" panose="020B0604020202020204" pitchFamily="34" charset="0"/>
              </a:rPr>
              <a:t>…</a:t>
            </a:r>
            <a:endParaRPr lang="vi-VN" alt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342900" lvl="0" indent="-342900" algn="just">
              <a:lnSpc>
                <a:spcPct val="90000"/>
              </a:lnSpc>
              <a:buNone/>
            </a:pPr>
            <a:endParaRPr lang="vi-VN" altLang="en-US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A65033-3C27-4955-A1D2-B467E0231B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89" b="6666"/>
          <a:stretch/>
        </p:blipFill>
        <p:spPr>
          <a:xfrm>
            <a:off x="0" y="2504209"/>
            <a:ext cx="12192000" cy="43537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F912142-A5C9-498D-B747-77A337204F92}"/>
              </a:ext>
            </a:extLst>
          </p:cNvPr>
          <p:cNvSpPr/>
          <p:nvPr/>
        </p:nvSpPr>
        <p:spPr>
          <a:xfrm>
            <a:off x="4272418" y="379903"/>
            <a:ext cx="364715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644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BZ" sz="8000" dirty="0" err="1">
                <a:solidFill>
                  <a:srgbClr val="FF0000"/>
                </a:solidFill>
                <a:latin typeface="#9Slide05 Braxton Regular" panose="03060000000000000000" pitchFamily="66" charset="0"/>
              </a:rPr>
              <a:t>Luyện</a:t>
            </a:r>
            <a:r>
              <a:rPr lang="en-BZ" sz="8000" dirty="0">
                <a:solidFill>
                  <a:srgbClr val="FF0000"/>
                </a:solidFill>
                <a:latin typeface="#9Slide05 Braxton Regular" panose="03060000000000000000" pitchFamily="66" charset="0"/>
              </a:rPr>
              <a:t> </a:t>
            </a:r>
            <a:r>
              <a:rPr lang="en-BZ" sz="8000" dirty="0" err="1">
                <a:solidFill>
                  <a:srgbClr val="FF0000"/>
                </a:solidFill>
                <a:latin typeface="#9Slide05 Braxton Regular" panose="03060000000000000000" pitchFamily="66" charset="0"/>
              </a:rPr>
              <a:t>tập</a:t>
            </a:r>
            <a:endParaRPr lang="en-BZ" sz="8000" dirty="0">
              <a:solidFill>
                <a:srgbClr val="FF0000"/>
              </a:solidFill>
              <a:latin typeface="#9Slide05 Braxton Regular" panose="03060000000000000000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895992-712B-4796-C77B-0C282F8FA2A7}"/>
              </a:ext>
            </a:extLst>
          </p:cNvPr>
          <p:cNvSpPr txBox="1"/>
          <p:nvPr/>
        </p:nvSpPr>
        <p:spPr>
          <a:xfrm>
            <a:off x="550506" y="2504209"/>
            <a:ext cx="8677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9049" y="417165"/>
            <a:ext cx="818197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600" b="1" dirty="0">
                <a:gradFill>
                  <a:gsLst>
                    <a:gs pos="0">
                      <a:srgbClr val="93D4F0"/>
                    </a:gs>
                    <a:gs pos="100000">
                      <a:srgbClr val="F694BD"/>
                    </a:gs>
                  </a:gsLst>
                  <a:lin ang="5400000" scaled="1"/>
                </a:gradFill>
                <a:effectLst>
                  <a:reflection blurRad="6350" stA="55000" endA="300" endPos="45500" dir="5400000" sy="-100000" algn="bl" rotWithShape="0"/>
                </a:effectLst>
              </a:rPr>
              <a:t>THANK</a:t>
            </a:r>
            <a:endParaRPr lang="zh-CN" altLang="en-US" sz="16600" b="1" dirty="0">
              <a:gradFill>
                <a:gsLst>
                  <a:gs pos="0">
                    <a:srgbClr val="93D4F0"/>
                  </a:gs>
                  <a:gs pos="100000">
                    <a:srgbClr val="F694BD"/>
                  </a:gs>
                </a:gsLst>
                <a:lin ang="5400000" scaled="1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62926" y="2836902"/>
            <a:ext cx="529421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6600" b="1" dirty="0">
                <a:gradFill>
                  <a:gsLst>
                    <a:gs pos="0">
                      <a:srgbClr val="FBC98E"/>
                    </a:gs>
                    <a:gs pos="100000">
                      <a:srgbClr val="7ED3CE"/>
                    </a:gs>
                  </a:gsLst>
                  <a:lin ang="5400000" scaled="1"/>
                </a:gradFill>
                <a:effectLst>
                  <a:reflection blurRad="6350" stA="55000" endA="300" endPos="45500" dir="5400000" sy="-100000" algn="bl" rotWithShape="0"/>
                </a:effectLst>
              </a:rPr>
              <a:t>YOU</a:t>
            </a:r>
            <a:endParaRPr lang="zh-CN" altLang="en-US" sz="16600" b="1" dirty="0">
              <a:gradFill>
                <a:gsLst>
                  <a:gs pos="0">
                    <a:srgbClr val="FBC98E"/>
                  </a:gs>
                  <a:gs pos="100000">
                    <a:srgbClr val="7ED3CE"/>
                  </a:gs>
                </a:gsLst>
                <a:lin ang="5400000" scaled="1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-2449533" y="-706375"/>
            <a:ext cx="2223683" cy="2223683"/>
          </a:xfrm>
          <a:prstGeom prst="ellipse">
            <a:avLst/>
          </a:prstGeom>
          <a:noFill/>
          <a:ln w="190500">
            <a:gradFill>
              <a:gsLst>
                <a:gs pos="54000">
                  <a:srgbClr val="FEEDB7"/>
                </a:gs>
                <a:gs pos="53000">
                  <a:srgbClr val="F6949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I:\2007-10-22\IMAGE0104.JPG">
            <a:extLst>
              <a:ext uri="{FF2B5EF4-FFF2-40B4-BE49-F238E27FC236}">
                <a16:creationId xmlns:a16="http://schemas.microsoft.com/office/drawing/2014/main" id="{9CE221DD-4B2E-4234-B884-8073CD66D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75"/>
          <a:stretch>
            <a:fillRect/>
          </a:stretch>
        </p:blipFill>
        <p:spPr bwMode="auto">
          <a:xfrm>
            <a:off x="0" y="1504824"/>
            <a:ext cx="3717289" cy="40460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9999399-3D4A-4142-8223-CA10530923A3}"/>
              </a:ext>
            </a:extLst>
          </p:cNvPr>
          <p:cNvSpPr/>
          <p:nvPr/>
        </p:nvSpPr>
        <p:spPr>
          <a:xfrm>
            <a:off x="3592944" y="2148879"/>
            <a:ext cx="8123036" cy="1083182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Vị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trí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Huy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Cận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(1919-2005)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quê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Hà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Tĩnh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là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nhà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</a:t>
            </a:r>
            <a:r>
              <a:rPr lang="vi-VN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ơ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nổi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tiếng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của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phong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trào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Th</a:t>
            </a:r>
            <a:r>
              <a:rPr lang="vi-VN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ơ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mới</a:t>
            </a:r>
            <a:endParaRPr lang="en-SG" sz="2800" dirty="0">
              <a:solidFill>
                <a:schemeClr val="tx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8029B97-3E06-4265-B3B8-838F58B0C5D4}"/>
              </a:ext>
            </a:extLst>
          </p:cNvPr>
          <p:cNvSpPr/>
          <p:nvPr/>
        </p:nvSpPr>
        <p:spPr>
          <a:xfrm>
            <a:off x="3862762" y="3630292"/>
            <a:ext cx="7853218" cy="108318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Phong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cách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Vừa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bay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bổng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lãng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mạn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lại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vừa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hiện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thực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đời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thường</a:t>
            </a:r>
            <a:endParaRPr lang="en-SG" sz="28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3644E1A-0BB2-4F13-91D4-F036D3167249}"/>
              </a:ext>
            </a:extLst>
          </p:cNvPr>
          <p:cNvSpPr/>
          <p:nvPr/>
        </p:nvSpPr>
        <p:spPr>
          <a:xfrm>
            <a:off x="3592945" y="5111706"/>
            <a:ext cx="8123035" cy="1083183"/>
          </a:xfrm>
          <a:prstGeom prst="roundRect">
            <a:avLst/>
          </a:prstGeom>
          <a:solidFill>
            <a:srgbClr val="ACE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Nội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dung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sáng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tác</a:t>
            </a:r>
            <a:r>
              <a: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Trước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CMT8 (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Triết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lí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mang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nỗi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buồn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nhân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thế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); Sau CMT8 (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Bài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ca lao </a:t>
            </a:r>
            <a:r>
              <a:rPr lang="en-US" altLang="en-US" sz="2800" dirty="0" err="1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động</a:t>
            </a:r>
            <a:r>
              <a:rPr lang="en-US" altLang="en-US" sz="28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)</a:t>
            </a:r>
            <a:endParaRPr lang="en-SG" sz="28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D0F1B9-6630-41B4-AEF4-CC2B5632C7E6}"/>
              </a:ext>
            </a:extLst>
          </p:cNvPr>
          <p:cNvSpPr txBox="1"/>
          <p:nvPr/>
        </p:nvSpPr>
        <p:spPr>
          <a:xfrm>
            <a:off x="4358409" y="19852"/>
            <a:ext cx="43824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latin typeface="#9Slide05 Maestra" panose="00000500000000000000" pitchFamily="2" charset="0"/>
              </a:rPr>
              <a:t>1. </a:t>
            </a:r>
            <a:r>
              <a:rPr lang="en-US" sz="9600" b="1" dirty="0" err="1">
                <a:solidFill>
                  <a:srgbClr val="FF0000"/>
                </a:solidFill>
                <a:latin typeface="#9Slide05 Maestra" panose="00000500000000000000" pitchFamily="2" charset="0"/>
              </a:rPr>
              <a:t>Tác</a:t>
            </a:r>
            <a:r>
              <a:rPr lang="en-US" sz="9600" b="1" dirty="0">
                <a:solidFill>
                  <a:srgbClr val="FF0000"/>
                </a:solidFill>
                <a:latin typeface="#9Slide05 Maestra" panose="00000500000000000000" pitchFamily="2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#9Slide05 Maestra" panose="00000500000000000000" pitchFamily="2" charset="0"/>
              </a:rPr>
              <a:t>giả</a:t>
            </a:r>
            <a:endParaRPr lang="en-SG" sz="9600" b="1" dirty="0">
              <a:solidFill>
                <a:srgbClr val="FF0000"/>
              </a:solidFill>
              <a:latin typeface="#9Slide05 Maestra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65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2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>
            <a:extLst>
              <a:ext uri="{FF2B5EF4-FFF2-40B4-BE49-F238E27FC236}">
                <a16:creationId xmlns:a16="http://schemas.microsoft.com/office/drawing/2014/main" id="{2B1C7343-B16B-4DAD-BD4C-97FCADC62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668" y="401936"/>
            <a:ext cx="4386664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6C04D112-FDA9-4A6D-88F7-62034D1DF5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327" y="1243538"/>
            <a:ext cx="5712490" cy="446276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TRƯỚC CMT 8</a:t>
            </a:r>
          </a:p>
          <a:p>
            <a:pPr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hồn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ảo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não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“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algn="just"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thiêng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”: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50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49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33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algn="just">
              <a:defRPr/>
            </a:pP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trụ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lõng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4042" name="Rectangle 10">
            <a:extLst>
              <a:ext uri="{FF2B5EF4-FFF2-40B4-BE49-F238E27FC236}">
                <a16:creationId xmlns:a16="http://schemas.microsoft.com/office/drawing/2014/main" id="{184C86D2-EC70-47B6-808C-9C2F4C38F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3184" y="1237995"/>
            <a:ext cx="5712490" cy="552458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SAU CMT8</a:t>
            </a:r>
          </a:p>
          <a:p>
            <a:pPr algn="just"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hồn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tươi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khoẻ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khoắn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tin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Huy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Cận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rực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FontTx/>
              <a:buChar char="-"/>
              <a:defRPr/>
            </a:pP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trụ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hào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pt-BR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pt-BR" sz="32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pt-BR" sz="5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Text Box 12">
            <a:extLst>
              <a:ext uri="{FF2B5EF4-FFF2-40B4-BE49-F238E27FC236}">
                <a16:creationId xmlns:a16="http://schemas.microsoft.com/office/drawing/2014/main" id="{F534BDFF-C7AA-4F0E-8CFD-5B290220D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2265364"/>
            <a:ext cx="510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pic>
        <p:nvPicPr>
          <p:cNvPr id="2" name="Picture 1" descr="A close-up of bamboo&#10;&#10;Description automatically generated">
            <a:extLst>
              <a:ext uri="{FF2B5EF4-FFF2-40B4-BE49-F238E27FC236}">
                <a16:creationId xmlns:a16="http://schemas.microsoft.com/office/drawing/2014/main" id="{69C65C01-90D3-FFFD-8F0E-28081FF841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29055" b="27703"/>
          <a:stretch/>
        </p:blipFill>
        <p:spPr>
          <a:xfrm>
            <a:off x="9731472" y="0"/>
            <a:ext cx="2460528" cy="2507438"/>
          </a:xfrm>
          <a:prstGeom prst="rect">
            <a:avLst/>
          </a:prstGeom>
        </p:spPr>
      </p:pic>
      <p:pic>
        <p:nvPicPr>
          <p:cNvPr id="4" name="图片 67" descr="微信截图_20220505112400">
            <a:extLst>
              <a:ext uri="{FF2B5EF4-FFF2-40B4-BE49-F238E27FC236}">
                <a16:creationId xmlns:a16="http://schemas.microsoft.com/office/drawing/2014/main" id="{EA23FFEB-0DEE-58C2-3E64-D6F152361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0805" y="5781472"/>
            <a:ext cx="1679918" cy="1197620"/>
          </a:xfrm>
          <a:prstGeom prst="rect">
            <a:avLst/>
          </a:prstGeom>
        </p:spPr>
      </p:pic>
      <p:pic>
        <p:nvPicPr>
          <p:cNvPr id="5" name="图片 67" descr="微信截图_20220505112400">
            <a:extLst>
              <a:ext uri="{FF2B5EF4-FFF2-40B4-BE49-F238E27FC236}">
                <a16:creationId xmlns:a16="http://schemas.microsoft.com/office/drawing/2014/main" id="{5162FB24-468D-F3A8-AD98-A629C266C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1994" y="5766411"/>
            <a:ext cx="1679918" cy="1197620"/>
          </a:xfrm>
          <a:prstGeom prst="rect">
            <a:avLst/>
          </a:prstGeom>
        </p:spPr>
      </p:pic>
      <p:pic>
        <p:nvPicPr>
          <p:cNvPr id="6" name="图片 67" descr="微信截图_20220505112400">
            <a:extLst>
              <a:ext uri="{FF2B5EF4-FFF2-40B4-BE49-F238E27FC236}">
                <a16:creationId xmlns:a16="http://schemas.microsoft.com/office/drawing/2014/main" id="{03DD2B6D-E562-B376-484A-E0FCA920C8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66" y="5840014"/>
            <a:ext cx="1679918" cy="10805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  <p:bldP spid="44037" grpId="0" animBg="1"/>
      <p:bldP spid="440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Hình ảnh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54" y="233917"/>
            <a:ext cx="2350631" cy="29766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Hình ảnh 6" descr="Ảnh có chứa văn bản&#10;&#10;Mô tả được tạo với mức tin cậy cao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922" y="233916"/>
            <a:ext cx="2569091" cy="29766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Hình ảnh 10" descr="Ảnh có chứa văn bản, cuốn sách&#10;&#10;Mô tả được tạo với mức tin cậy rất cao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333" y="233916"/>
            <a:ext cx="2245770" cy="29766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6" name="Chỗ dành sẵn cho Nội du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05" y="233916"/>
            <a:ext cx="2237031" cy="29766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Hình ảnh 8" descr="Ảnh có chứa văn bản&#10;&#10;Mô tả được tạo với mức tin cậy rất ca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169" y="3542817"/>
            <a:ext cx="2648100" cy="29260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7" name="Rectangle 2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145910" y="3474720"/>
            <a:ext cx="6046090" cy="3383281"/>
          </a:xfrm>
          <a:prstGeom prst="rect">
            <a:avLst/>
          </a:prstGeom>
          <a:solidFill>
            <a:srgbClr val="3E2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6572081" y="4687294"/>
            <a:ext cx="5193748" cy="637124"/>
          </a:xfrm>
        </p:spPr>
        <p:txBody>
          <a:bodyPr>
            <a:noAutofit/>
          </a:bodyPr>
          <a:lstStyle/>
          <a:p>
            <a:r>
              <a:rPr lang="en-BZ" sz="6600" b="1" dirty="0" err="1">
                <a:solidFill>
                  <a:srgbClr val="FFFF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Thơ</a:t>
            </a:r>
            <a:r>
              <a:rPr lang="en-BZ" sz="6600" b="1" dirty="0">
                <a:solidFill>
                  <a:srgbClr val="FFFF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BZ" sz="6600" b="1" dirty="0" err="1">
                <a:solidFill>
                  <a:srgbClr val="FFFF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Huy</a:t>
            </a:r>
            <a:r>
              <a:rPr lang="en-BZ" sz="6600" b="1" dirty="0">
                <a:solidFill>
                  <a:srgbClr val="FFFF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BZ" sz="6600" b="1" dirty="0" err="1">
                <a:solidFill>
                  <a:srgbClr val="FFFFFF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Cận</a:t>
            </a:r>
            <a:endParaRPr lang="en-BZ" sz="6600" b="1" dirty="0">
              <a:solidFill>
                <a:srgbClr val="FFFFFF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10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1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9155" name="Group 3"/>
          <p:cNvGraphicFramePr>
            <a:graphicFrameLocks noGrp="1"/>
          </p:cNvGraphicFramePr>
          <p:nvPr/>
        </p:nvGraphicFramePr>
        <p:xfrm>
          <a:off x="0" y="0"/>
          <a:ext cx="12171240" cy="6766402"/>
        </p:xfrm>
        <a:graphic>
          <a:graphicData uri="http://schemas.openxmlformats.org/drawingml/2006/table">
            <a:tbl>
              <a:tblPr/>
              <a:tblGrid>
                <a:gridCol w="1724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8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084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794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18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868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868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868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18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2868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38702" y="947975"/>
            <a:ext cx="14199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87902" y="4072175"/>
            <a:ext cx="18256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song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87902" y="6129575"/>
            <a:ext cx="18256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đé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87902" y="3157775"/>
            <a:ext cx="18256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87902" y="5138975"/>
            <a:ext cx="18256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nhụ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87902" y="2014775"/>
            <a:ext cx="18256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793492" y="612211"/>
            <a:ext cx="720131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vẩy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6258" name="Picture 2" descr="C:\Documents and Settings\Administrator\Desktop\8L0JQCA72Z0ZCCAQ8GFZKCARQJUP1CAO3JH6HCAHZ60DQCAZW923GCAZBMYCSCAMRKWAPCARG37WKCAOWHC8YCA851414CAM91161CAX1ISAICA6KYB1RCAM3XNMKCATH3HUGCA3EDXSXCA5KHV8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858" y="676511"/>
            <a:ext cx="2301121" cy="683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9" name="Picture 3" descr="C:\Documents and Settings\Administrator\Desktop\ca th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858" y="1891093"/>
            <a:ext cx="2375352" cy="64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0" name="Picture 4" descr="C:\Documents and Settings\Administrator\Desktop\Ca nhu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058" y="4862892"/>
            <a:ext cx="2375352" cy="764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1" name="Picture 5" descr="C:\Documents and Settings\Administrator\Desktop\Chim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058" y="2881693"/>
            <a:ext cx="2375352" cy="74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4793492" y="1662851"/>
            <a:ext cx="720131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dẹt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4793492" y="2822012"/>
            <a:ext cx="72013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dẹt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vẩy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4615692" y="5754555"/>
            <a:ext cx="740417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bẹ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4653791" y="4955612"/>
            <a:ext cx="70998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Thân dài, hơi dẹt. 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4526791" y="3729487"/>
            <a:ext cx="750559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dày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vạch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6263" name="Picture 7" descr="C:\Documents and Settings\Administrator\Desktop\a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407" y="3872292"/>
            <a:ext cx="2301123" cy="79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4" name="Picture 8" descr="C:\Documents and Settings\Administrator\Desktop\đe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857" y="5853494"/>
            <a:ext cx="2375353" cy="79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2728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81B777-4461-3555-9B05-3D89E39C0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7380" y="117905"/>
            <a:ext cx="12289380" cy="69819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3C0246-F367-EC1E-FD99-CA838B18207B}"/>
              </a:ext>
            </a:extLst>
          </p:cNvPr>
          <p:cNvSpPr txBox="1"/>
          <p:nvPr/>
        </p:nvSpPr>
        <p:spPr>
          <a:xfrm>
            <a:off x="-1015268" y="288508"/>
            <a:ext cx="99503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6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9C86E2-74FD-0365-4C9E-8E8ECE6E6F36}"/>
              </a:ext>
            </a:extLst>
          </p:cNvPr>
          <p:cNvSpPr txBox="1"/>
          <p:nvPr/>
        </p:nvSpPr>
        <p:spPr>
          <a:xfrm>
            <a:off x="-538189" y="2162312"/>
            <a:ext cx="91595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ctr">
              <a:buAutoNum type="alphaLcPeriod"/>
            </a:pP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indent="-1143000" algn="ctr">
              <a:buAutoNum type="alphaLcPeriod"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Hoàn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5" descr="Untitled-1i9">
            <a:extLst>
              <a:ext uri="{FF2B5EF4-FFF2-40B4-BE49-F238E27FC236}">
                <a16:creationId xmlns:a16="http://schemas.microsoft.com/office/drawing/2014/main" id="{F1645DF1-BDB7-8918-8DD4-92758AB87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459" y="1028813"/>
            <a:ext cx="3496978" cy="430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629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42" name="Picture 6" descr="Bầu Trời Biển Microsoft Azure Nền - Bãi biển png tải về - Miễn phí trong  suốt Biển png Tải về."/>
          <p:cNvPicPr>
            <a:picLocks noChangeAspect="1" noChangeArrowheads="1"/>
          </p:cNvPicPr>
          <p:nvPr/>
        </p:nvPicPr>
        <p:blipFill rotWithShape="1">
          <a:blip r:embed="rId2"/>
          <a:srcRect t="54889"/>
          <a:stretch>
            <a:fillRect/>
          </a:stretch>
        </p:blipFill>
        <p:spPr bwMode="auto">
          <a:xfrm>
            <a:off x="0" y="152400"/>
            <a:ext cx="12192000" cy="6858000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22531" name="Picture 2" descr="Cờ của miền Nam bản Đồ - việt nam véc tơ png tải về - Miễn phí trong suốt  điểm png Tải về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4012" y="350838"/>
            <a:ext cx="4394200" cy="6248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2" name="AutoShape 4" descr="Bầu Trời Biển Microsoft Azure Nền - Bãi biển png tải về - Miễn phí trong  suốt Biển png Tải về."/>
          <p:cNvSpPr>
            <a:spLocks noChangeAspect="1"/>
          </p:cNvSpPr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017838" y="258762"/>
            <a:ext cx="9102627" cy="64468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FontTx/>
              <a:buChar char="-"/>
            </a:pPr>
            <a:r>
              <a:rPr lang="en-US" altLang="en-US" i="1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Năm 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1954 chiến dịch ĐBP vừa kết thúc, đất nước bị chia l</a:t>
            </a:r>
            <a:r>
              <a:rPr lang="en-US" altLang="en-US" dirty="0">
                <a:latin typeface="Times New Roman" panose="02020603050405020304" pitchFamily="18" charset="0"/>
                <a:ea typeface="Arial" panose="020B0604020202020204" pitchFamily="34" charset="0"/>
                <a:sym typeface="Arial" panose="020B0604020202020204" pitchFamily="34" charset="0"/>
              </a:rPr>
              <a:t>à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m 2 miền. Miền Nam tiếp tục chống đế quốc Mĩ. Miền Bắc được giải phóng tiến lên xây dựng CNXH.</a:t>
            </a:r>
            <a:endParaRPr lang="vi-VN" altLang="en-US" dirty="0">
              <a:latin typeface="Times New Roman" panose="02020603050405020304" pitchFamily="18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en-US" altLang="en-US" dirty="0">
              <a:latin typeface="Times New Roman" panose="02020603050405020304" pitchFamily="18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FontTx/>
              <a:buChar char="-"/>
            </a:pP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B</a:t>
            </a:r>
            <a:r>
              <a:rPr lang="en-US" altLang="en-US" dirty="0">
                <a:latin typeface="Times New Roman" panose="02020603050405020304" pitchFamily="18" charset="0"/>
                <a:ea typeface="Arial" panose="020B0604020202020204" pitchFamily="34" charset="0"/>
                <a:sym typeface="Arial" panose="020B0604020202020204" pitchFamily="34" charset="0"/>
              </a:rPr>
              <a:t>à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i thơ được viết năm 1958 khi đất nước đã kết thúc thắng lợi cuộc kháng chiến chống Pháp, Miền Bắc được giải phóng v</a:t>
            </a:r>
            <a:r>
              <a:rPr lang="en-US" altLang="en-US" dirty="0">
                <a:latin typeface="Times New Roman" panose="02020603050405020304" pitchFamily="18" charset="0"/>
                <a:ea typeface="Arial" panose="020B0604020202020204" pitchFamily="34" charset="0"/>
                <a:sym typeface="Arial" panose="020B0604020202020204" pitchFamily="34" charset="0"/>
              </a:rPr>
              <a:t>à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đi v</a:t>
            </a:r>
            <a:r>
              <a:rPr lang="en-US" altLang="en-US" dirty="0">
                <a:latin typeface="Times New Roman" panose="02020603050405020304" pitchFamily="18" charset="0"/>
                <a:ea typeface="Arial" panose="020B0604020202020204" pitchFamily="34" charset="0"/>
                <a:sym typeface="Arial" panose="020B0604020202020204" pitchFamily="34" charset="0"/>
              </a:rPr>
              <a:t>à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o xây dựng cuộc sống mới. Không khí h</a:t>
            </a:r>
            <a:r>
              <a:rPr lang="en-US" altLang="en-US" dirty="0">
                <a:latin typeface="Times New Roman" panose="02020603050405020304" pitchFamily="18" charset="0"/>
                <a:ea typeface="Arial" panose="020B0604020202020204" pitchFamily="34" charset="0"/>
                <a:sym typeface="Arial" panose="020B0604020202020204" pitchFamily="34" charset="0"/>
              </a:rPr>
              <a:t>à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o hứng, phấn chấn tin tưởng bao trùm trong đời sống xã hội v</a:t>
            </a:r>
            <a:r>
              <a:rPr lang="en-US" altLang="en-US" dirty="0">
                <a:latin typeface="Times New Roman" panose="02020603050405020304" pitchFamily="18" charset="0"/>
                <a:ea typeface="Arial" panose="020B0604020202020204" pitchFamily="34" charset="0"/>
                <a:sym typeface="Arial" panose="020B0604020202020204" pitchFamily="34" charset="0"/>
              </a:rPr>
              <a:t>à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khắp nơi dấy lên phong tr</a:t>
            </a:r>
            <a:r>
              <a:rPr lang="en-US" altLang="en-US" dirty="0">
                <a:latin typeface="Times New Roman" panose="02020603050405020304" pitchFamily="18" charset="0"/>
                <a:ea typeface="Arial" panose="020B0604020202020204" pitchFamily="34" charset="0"/>
                <a:sym typeface="Arial" panose="020B0604020202020204" pitchFamily="34" charset="0"/>
              </a:rPr>
              <a:t>à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o phát triển sản xuất, xây dựng đất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nước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mới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</a:rPr>
              <a:t>Miền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</a:rPr>
              <a:t>Bắc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</a:rPr>
              <a:t>đồng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</a:rPr>
              <a:t>hậu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</a:rPr>
              <a:t>phương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</a:rPr>
              <a:t> chi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</a:rPr>
              <a:t>viện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</a:rPr>
              <a:t>Miền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</a:rPr>
              <a:t> Nam.</a:t>
            </a:r>
            <a:endParaRPr lang="vi-VN" altLang="en-US" dirty="0">
              <a:latin typeface="Times New Roman" panose="02020603050405020304" pitchFamily="18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lvl="0" indent="0" algn="just">
              <a:lnSpc>
                <a:spcPct val="80000"/>
              </a:lnSpc>
              <a:spcBef>
                <a:spcPct val="20000"/>
              </a:spcBef>
              <a:buNone/>
            </a:pP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 </a:t>
            </a:r>
          </a:p>
          <a:p>
            <a:pPr marL="0" lvl="0" indent="0" algn="just">
              <a:lnSpc>
                <a:spcPct val="80000"/>
              </a:lnSpc>
              <a:spcBef>
                <a:spcPct val="20000"/>
              </a:spcBef>
              <a:buNone/>
            </a:pP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    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Chuyến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đi thực tế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của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Huy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Cận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ở vùng mỏ Quảng Ninh  đã giúp cho  nh</a:t>
            </a:r>
            <a:r>
              <a:rPr lang="en-US" altLang="en-US" dirty="0">
                <a:latin typeface="Times New Roman" panose="02020603050405020304" pitchFamily="18" charset="0"/>
                <a:ea typeface="Arial" panose="020B0604020202020204" pitchFamily="34" charset="0"/>
                <a:sym typeface="Arial" panose="020B0604020202020204" pitchFamily="34" charset="0"/>
              </a:rPr>
              <a:t>à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thơ 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thấy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rõ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không khí lao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động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khẩn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trương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sôi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nổi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của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nhân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dân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Miền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Bắc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điều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đó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góp phần quan trọng mở ra chặng đường mới trong thơ Huy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Cận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.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Hồn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thơ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Huy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Cận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đã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thực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sự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nảy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nở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trở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lại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và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dồi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dào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cảm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hứng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về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thiên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nhiên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đất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nước</a:t>
            </a:r>
            <a:r>
              <a:rPr lang="en-US" altLang="en-US" dirty="0"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vi-VN" altLang="en-US" dirty="0">
              <a:latin typeface="Times New Roman" panose="02020603050405020304" pitchFamily="18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FontTx/>
              <a:buChar char="-"/>
            </a:pPr>
            <a:endParaRPr lang="en-US" altLang="en-US" dirty="0">
              <a:latin typeface="Times New Roman" panose="02020603050405020304" pitchFamily="18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vi-VN" altLang="en-US" dirty="0">
              <a:latin typeface="Times New Roman" panose="02020603050405020304" pitchFamily="18" charset="0"/>
              <a:ea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67944" name="Picture 8" descr="Con Sao Biển Màu Xanh Hình ảnh | Định dạng hình ảnh PNG 400320358|  vn.lovepik.co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1641" y="381170"/>
            <a:ext cx="731838" cy="731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8" descr="Con Sao Biển Màu Xanh Hình ảnh | Định dạng hình ảnh PNG 400320358|  vn.lovepik.co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7281" y="1953418"/>
            <a:ext cx="731838" cy="6715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Picture 8" descr="Con Sao Biển Màu Xanh Hình ảnh | Định dạng hình ảnh PNG 400320358|  vn.lovepik.co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9119" y="4246166"/>
            <a:ext cx="731838" cy="7318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7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DA67F8-E907-634A-BF44-3F399417A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76152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9A74782-9F94-9FC9-77ED-FE565F842504}"/>
              </a:ext>
            </a:extLst>
          </p:cNvPr>
          <p:cNvSpPr/>
          <p:nvPr/>
        </p:nvSpPr>
        <p:spPr>
          <a:xfrm>
            <a:off x="266172" y="215627"/>
            <a:ext cx="11860635" cy="620785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178055-438C-3813-F952-1042A0F6CC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0" b="94667" l="8000" r="93778">
                        <a14:foregroundMark x1="53778" y1="4889" x2="53778" y2="4889"/>
                        <a14:foregroundMark x1="55556" y1="4000" x2="55556" y2="4000"/>
                        <a14:foregroundMark x1="8444" y1="43556" x2="8444" y2="43556"/>
                        <a14:foregroundMark x1="8000" y1="43556" x2="8000" y2="43556"/>
                        <a14:foregroundMark x1="93778" y1="40000" x2="93778" y2="40000"/>
                        <a14:foregroundMark x1="93778" y1="39556" x2="93778" y2="39556"/>
                        <a14:foregroundMark x1="44444" y1="94667" x2="44444" y2="94667"/>
                        <a14:foregroundMark x1="44444" y1="93778" x2="44444" y2="93778"/>
                        <a14:foregroundMark x1="43556" y1="92889" x2="43556" y2="92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4633" y="5415093"/>
            <a:ext cx="388669" cy="14512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CECE15-C4D6-F370-A9C4-B99FAC5CDF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0" b="94667" l="8000" r="93778">
                        <a14:foregroundMark x1="53778" y1="4889" x2="53778" y2="4889"/>
                        <a14:foregroundMark x1="55556" y1="4000" x2="55556" y2="4000"/>
                        <a14:foregroundMark x1="8444" y1="43556" x2="8444" y2="43556"/>
                        <a14:foregroundMark x1="8000" y1="43556" x2="8000" y2="43556"/>
                        <a14:foregroundMark x1="93778" y1="40000" x2="93778" y2="40000"/>
                        <a14:foregroundMark x1="93778" y1="39556" x2="93778" y2="39556"/>
                        <a14:foregroundMark x1="44444" y1="94667" x2="44444" y2="94667"/>
                        <a14:foregroundMark x1="44444" y1="93778" x2="44444" y2="93778"/>
                        <a14:foregroundMark x1="43556" y1="92889" x2="43556" y2="92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9811" y="4970479"/>
            <a:ext cx="691966" cy="19252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475E85A-C8EB-EED0-42DE-510266699E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68444" y1="44889" x2="68444" y2="44889"/>
                        <a14:foregroundMark x1="70222" y1="45778" x2="70222" y2="45778"/>
                        <a14:foregroundMark x1="70222" y1="45333" x2="70222" y2="45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77058" y="-114009"/>
            <a:ext cx="805342" cy="8053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3C6BF73-9CAA-D9A3-5750-2698951693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02" b="90000" l="6778" r="90000">
                        <a14:foregroundMark x1="41111" y1="53049" x2="41111" y2="53049"/>
                        <a14:foregroundMark x1="41111" y1="53049" x2="41111" y2="53049"/>
                        <a14:foregroundMark x1="41111" y1="55366" x2="41111" y2="55366"/>
                        <a14:foregroundMark x1="25000" y1="13659" x2="25000" y2="13659"/>
                        <a14:foregroundMark x1="25000" y1="13659" x2="25000" y2="13659"/>
                        <a14:foregroundMark x1="25000" y1="13171" x2="25000" y2="13171"/>
                        <a14:foregroundMark x1="8333" y1="7439" x2="8333" y2="7439"/>
                        <a14:foregroundMark x1="18667" y1="28537" x2="18667" y2="28537"/>
                        <a14:foregroundMark x1="18222" y1="29146" x2="18222" y2="29146"/>
                        <a14:foregroundMark x1="45222" y1="5122" x2="45222" y2="5122"/>
                        <a14:foregroundMark x1="45222" y1="4512" x2="45222" y2="4512"/>
                        <a14:foregroundMark x1="47333" y1="4024" x2="47333" y2="4024"/>
                        <a14:foregroundMark x1="6778" y1="8049" x2="6778" y2="8049"/>
                        <a14:foregroundMark x1="6778" y1="6829" x2="6778" y2="682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75952" y="5013410"/>
            <a:ext cx="1613158" cy="146976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1839F26-9AFC-0DD7-DA77-84F5270820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0" b="94667" l="8000" r="93778">
                        <a14:foregroundMark x1="53778" y1="4889" x2="53778" y2="4889"/>
                        <a14:foregroundMark x1="55556" y1="4000" x2="55556" y2="4000"/>
                        <a14:foregroundMark x1="8444" y1="43556" x2="8444" y2="43556"/>
                        <a14:foregroundMark x1="8000" y1="43556" x2="8000" y2="43556"/>
                        <a14:foregroundMark x1="93778" y1="40000" x2="93778" y2="40000"/>
                        <a14:foregroundMark x1="93778" y1="39556" x2="93778" y2="39556"/>
                        <a14:foregroundMark x1="44444" y1="94667" x2="44444" y2="94667"/>
                        <a14:foregroundMark x1="44444" y1="93778" x2="44444" y2="93778"/>
                        <a14:foregroundMark x1="43556" y1="92889" x2="43556" y2="92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70261" y="2090885"/>
            <a:ext cx="4283985" cy="51578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7E6EF3-1A16-5DA9-E594-C83618FB40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667" b="90000" l="1867" r="97067">
                        <a14:foregroundMark x1="50133" y1="63556" x2="50133" y2="63556"/>
                        <a14:foregroundMark x1="49600" y1="62000" x2="49600" y2="62000"/>
                        <a14:foregroundMark x1="49600" y1="62000" x2="49600" y2="62000"/>
                        <a14:foregroundMark x1="49600" y1="62000" x2="48267" y2="62000"/>
                        <a14:foregroundMark x1="47200" y1="63111" x2="47200" y2="63111"/>
                        <a14:foregroundMark x1="46667" y1="64000" x2="46667" y2="64000"/>
                        <a14:foregroundMark x1="46133" y1="64000" x2="46133" y2="64000"/>
                        <a14:foregroundMark x1="68000" y1="88222" x2="68000" y2="88222"/>
                        <a14:foregroundMark x1="66667" y1="90222" x2="66667" y2="90222"/>
                        <a14:foregroundMark x1="64800" y1="9556" x2="64800" y2="9556"/>
                        <a14:foregroundMark x1="64267" y1="9556" x2="64267" y2="9556"/>
                        <a14:foregroundMark x1="48533" y1="9556" x2="47200" y2="10444"/>
                        <a14:foregroundMark x1="40800" y1="12889" x2="38933" y2="12889"/>
                        <a14:foregroundMark x1="32000" y1="12889" x2="32000" y2="12889"/>
                        <a14:foregroundMark x1="21867" y1="10444" x2="20000" y2="9556"/>
                        <a14:foregroundMark x1="16000" y1="8000" x2="16000" y2="8000"/>
                        <a14:foregroundMark x1="16000" y1="7556" x2="16000" y2="7556"/>
                        <a14:foregroundMark x1="13067" y1="6667" x2="10667" y2="7556"/>
                        <a14:foregroundMark x1="8800" y1="8000" x2="8800" y2="8000"/>
                        <a14:foregroundMark x1="1867" y1="9111" x2="1867" y2="9111"/>
                        <a14:foregroundMark x1="1867" y1="9111" x2="1867" y2="9111"/>
                        <a14:foregroundMark x1="1867" y1="9111" x2="1867" y2="9111"/>
                        <a14:foregroundMark x1="79200" y1="5111" x2="79200" y2="5111"/>
                        <a14:foregroundMark x1="79733" y1="4667" x2="81333" y2="4000"/>
                        <a14:foregroundMark x1="85600" y1="4000" x2="85600" y2="4000"/>
                        <a14:foregroundMark x1="90400" y1="4444" x2="95733" y2="6444"/>
                        <a14:foregroundMark x1="96800" y1="10444" x2="96800" y2="10444"/>
                        <a14:foregroundMark x1="97333" y1="12000" x2="97333" y2="12000"/>
                        <a14:foregroundMark x1="20533" y1="3556" x2="20533" y2="3556"/>
                        <a14:foregroundMark x1="17600" y1="2667" x2="17600" y2="2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67232" y="-2"/>
            <a:ext cx="1724768" cy="206972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C953D14-5CEC-D5EE-535F-3829261A15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39167" y1="45854" x2="39167" y2="45854"/>
                        <a14:foregroundMark x1="39167" y1="45854" x2="39167" y2="45854"/>
                        <a14:foregroundMark x1="38333" y1="45854" x2="38333" y2="45854"/>
                        <a14:foregroundMark x1="38333" y1="45854" x2="34917" y2="45854"/>
                        <a14:foregroundMark x1="34083" y1="43367" x2="34083" y2="43367"/>
                        <a14:foregroundMark x1="34083" y1="40796" x2="34083" y2="34826"/>
                        <a14:foregroundMark x1="41750" y1="33997" x2="41750" y2="33997"/>
                        <a14:foregroundMark x1="42583" y1="34826" x2="42583" y2="34826"/>
                        <a14:foregroundMark x1="43500" y1="34826" x2="43500" y2="34826"/>
                        <a14:foregroundMark x1="56250" y1="45854" x2="53667" y2="45854"/>
                        <a14:foregroundMark x1="53667" y1="45854" x2="53667" y2="45854"/>
                        <a14:foregroundMark x1="68167" y1="45854" x2="68167" y2="45854"/>
                        <a14:foregroundMark x1="68167" y1="45854" x2="68167" y2="45854"/>
                        <a14:foregroundMark x1="65583" y1="45854" x2="65583" y2="45854"/>
                        <a14:foregroundMark x1="64750" y1="45854" x2="64750" y2="45854"/>
                        <a14:foregroundMark x1="64750" y1="45854" x2="63083" y2="42454"/>
                        <a14:foregroundMark x1="63083" y1="41625" x2="63083" y2="41625"/>
                        <a14:foregroundMark x1="48583" y1="46766" x2="48583" y2="46766"/>
                        <a14:foregroundMark x1="48583" y1="46766" x2="48583" y2="46766"/>
                        <a14:foregroundMark x1="39167" y1="35738" x2="39167" y2="35738"/>
                        <a14:foregroundMark x1="39167" y1="35738" x2="39167" y2="35738"/>
                        <a14:foregroundMark x1="39167" y1="35738" x2="39167" y2="35738"/>
                        <a14:foregroundMark x1="22167" y1="50995" x2="22167" y2="50995"/>
                        <a14:foregroundMark x1="29000" y1="41625" x2="29000" y2="41625"/>
                        <a14:foregroundMark x1="29000" y1="44196" x2="29000" y2="44196"/>
                        <a14:foregroundMark x1="29000" y1="45854" x2="29000" y2="45854"/>
                        <a14:foregroundMark x1="34083" y1="56882" x2="34083" y2="56882"/>
                        <a14:foregroundMark x1="32417" y1="41625" x2="32417" y2="41625"/>
                        <a14:foregroundMark x1="45167" y1="50995" x2="45167" y2="50995"/>
                        <a14:foregroundMark x1="44333" y1="49254" x2="44333" y2="49254"/>
                        <a14:foregroundMark x1="51167" y1="43367" x2="51167" y2="43367"/>
                        <a14:foregroundMark x1="51167" y1="43367" x2="51167" y2="43367"/>
                        <a14:foregroundMark x1="54500" y1="42454" x2="54500" y2="42454"/>
                        <a14:foregroundMark x1="53667" y1="45025" x2="53667" y2="45025"/>
                        <a14:foregroundMark x1="53667" y1="46766" x2="53667" y2="46766"/>
                        <a14:foregroundMark x1="53667" y1="45854" x2="53667" y2="43367"/>
                        <a14:foregroundMark x1="53667" y1="43367" x2="53667" y2="43367"/>
                        <a14:foregroundMark x1="69833" y1="45854" x2="69833" y2="45854"/>
                        <a14:foregroundMark x1="57917" y1="44196" x2="57917" y2="44196"/>
                        <a14:foregroundMark x1="57917" y1="44196" x2="57917" y2="44196"/>
                        <a14:foregroundMark x1="57917" y1="42454" x2="57917" y2="42454"/>
                        <a14:foregroundMark x1="57917" y1="42454" x2="57917" y2="42454"/>
                        <a14:foregroundMark x1="62167" y1="41625" x2="62167" y2="41625"/>
                        <a14:foregroundMark x1="64750" y1="42454" x2="64750" y2="42454"/>
                        <a14:foregroundMark x1="64750" y1="42454" x2="64750" y2="42454"/>
                        <a14:foregroundMark x1="64750" y1="42454" x2="64750" y2="42454"/>
                        <a14:foregroundMark x1="63917" y1="41625" x2="63917" y2="41625"/>
                        <a14:foregroundMark x1="60500" y1="41625" x2="60500" y2="41625"/>
                        <a14:foregroundMark x1="59667" y1="40796" x2="59667" y2="38226"/>
                        <a14:foregroundMark x1="59667" y1="38226" x2="59667" y2="38226"/>
                        <a14:foregroundMark x1="54500" y1="39138" x2="51167" y2="36567"/>
                        <a14:foregroundMark x1="49417" y1="35738" x2="49417" y2="35738"/>
                        <a14:foregroundMark x1="40917" y1="29768" x2="40917" y2="29768"/>
                        <a14:foregroundMark x1="40917" y1="29768" x2="40917" y2="29768"/>
                        <a14:foregroundMark x1="37500" y1="38226" x2="37500" y2="38226"/>
                        <a14:foregroundMark x1="24750" y1="45854" x2="24750" y2="45854"/>
                        <a14:foregroundMark x1="23833" y1="47595" x2="23833" y2="47595"/>
                        <a14:foregroundMark x1="12833" y1="59453" x2="12833" y2="59453"/>
                        <a14:foregroundMark x1="34917" y1="50995" x2="34917" y2="50995"/>
                        <a14:foregroundMark x1="34917" y1="38226" x2="34917" y2="38226"/>
                        <a14:foregroundMark x1="33250" y1="35738" x2="33250" y2="35738"/>
                        <a14:foregroundMark x1="54500" y1="41625" x2="54500" y2="41625"/>
                        <a14:foregroundMark x1="54500" y1="41625" x2="54500" y2="41625"/>
                        <a14:foregroundMark x1="54500" y1="40796" x2="54500" y2="40796"/>
                        <a14:foregroundMark x1="52833" y1="42454" x2="52833" y2="42454"/>
                        <a14:foregroundMark x1="52000" y1="42454" x2="52000" y2="42454"/>
                        <a14:foregroundMark x1="51167" y1="42454" x2="51167" y2="42454"/>
                        <a14:foregroundMark x1="49417" y1="39967" x2="49417" y2="399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21613" y="414881"/>
            <a:ext cx="507935" cy="51047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135E4EF-AE17-7B1A-87A3-0A1D0174B37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3036" y="153750"/>
            <a:ext cx="1170522" cy="119653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2172E03-8AFA-0F7B-602C-E75D1F3A77A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524718" y="-131980"/>
            <a:ext cx="883997" cy="88399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0E276AB-303E-F289-6C97-819A08C29E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0" b="94667" l="8000" r="93778">
                        <a14:foregroundMark x1="53778" y1="4889" x2="53778" y2="4889"/>
                        <a14:foregroundMark x1="55556" y1="4000" x2="55556" y2="4000"/>
                        <a14:foregroundMark x1="8444" y1="43556" x2="8444" y2="43556"/>
                        <a14:foregroundMark x1="8000" y1="43556" x2="8000" y2="43556"/>
                        <a14:foregroundMark x1="93778" y1="40000" x2="93778" y2="40000"/>
                        <a14:foregroundMark x1="93778" y1="39556" x2="93778" y2="39556"/>
                        <a14:foregroundMark x1="44444" y1="94667" x2="44444" y2="94667"/>
                        <a14:foregroundMark x1="44444" y1="93778" x2="44444" y2="93778"/>
                        <a14:foregroundMark x1="43556" y1="92889" x2="43556" y2="92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31649" y="3429000"/>
            <a:ext cx="2743001" cy="330255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FBB665D-71C8-0F3D-F57A-E0FD27C1A9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0" b="94667" l="8000" r="93778">
                        <a14:foregroundMark x1="53778" y1="4889" x2="53778" y2="4889"/>
                        <a14:foregroundMark x1="55556" y1="4000" x2="55556" y2="4000"/>
                        <a14:foregroundMark x1="8444" y1="43556" x2="8444" y2="43556"/>
                        <a14:foregroundMark x1="8000" y1="43556" x2="8000" y2="43556"/>
                        <a14:foregroundMark x1="93778" y1="40000" x2="93778" y2="40000"/>
                        <a14:foregroundMark x1="93778" y1="39556" x2="93778" y2="39556"/>
                        <a14:foregroundMark x1="44444" y1="94667" x2="44444" y2="94667"/>
                        <a14:foregroundMark x1="44444" y1="93778" x2="44444" y2="93778"/>
                        <a14:foregroundMark x1="43556" y1="92889" x2="43556" y2="92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52060" y="4712769"/>
            <a:ext cx="1007552" cy="2033771"/>
          </a:xfrm>
          <a:prstGeom prst="rect">
            <a:avLst/>
          </a:prstGeom>
        </p:spPr>
      </p:pic>
      <p:sp>
        <p:nvSpPr>
          <p:cNvPr id="2" name="AutoShape 10">
            <a:extLst>
              <a:ext uri="{FF2B5EF4-FFF2-40B4-BE49-F238E27FC236}">
                <a16:creationId xmlns:a16="http://schemas.microsoft.com/office/drawing/2014/main" id="{991775C5-568B-4042-3C52-3FAE716E6B06}"/>
              </a:ext>
            </a:extLst>
          </p:cNvPr>
          <p:cNvSpPr>
            <a:spLocks noChangeArrowheads="1"/>
          </p:cNvSpPr>
          <p:nvPr/>
        </p:nvSpPr>
        <p:spPr bwMode="gray">
          <a:xfrm>
            <a:off x="2513446" y="380363"/>
            <a:ext cx="1043657" cy="829421"/>
          </a:xfrm>
          <a:prstGeom prst="upArrow">
            <a:avLst>
              <a:gd name="adj1" fmla="val 50000"/>
              <a:gd name="adj2" fmla="val 18667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vert" wrap="none" lIns="45720" tIns="274320" rIns="0" bIns="0" anchor="b"/>
          <a:lstStyle/>
          <a:p>
            <a:pPr>
              <a:defRPr/>
            </a:pPr>
            <a:endParaRPr lang="en-US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</a:endParaRPr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4C7AF6EE-F5F8-226A-D996-4532758C61C2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13724" y="369731"/>
            <a:ext cx="5627786" cy="1111250"/>
          </a:xfrm>
          <a:prstGeom prst="roundRect">
            <a:avLst>
              <a:gd name="adj" fmla="val 9144"/>
            </a:avLst>
          </a:prstGeom>
          <a:solidFill>
            <a:srgbClr val="F8F8F8"/>
          </a:solidFill>
          <a:ln w="28575">
            <a:solidFill>
              <a:schemeClr val="accent3"/>
            </a:solidFill>
            <a:round/>
            <a:headEnd/>
            <a:tailEnd/>
          </a:ln>
          <a:effectLst/>
        </p:spPr>
        <p:txBody>
          <a:bodyPr wrap="none" lIns="36576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en-US" sz="1600" dirty="0">
              <a:solidFill>
                <a:srgbClr val="080808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A1FC52-2B70-1EFF-C129-6BC4D245A1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7009" y="422494"/>
            <a:ext cx="578058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c.</a:t>
            </a:r>
            <a:r>
              <a:rPr lang="vi-VN" alt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nl-NL" altLang="en-US" sz="28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Thể thơ+ PTBĐ: </a:t>
            </a:r>
          </a:p>
          <a:p>
            <a:pPr algn="ctr" eaLnBrk="1" hangingPunct="1"/>
            <a:r>
              <a:rPr lang="nl-NL" altLang="en-US" sz="28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+ Thể thơ: 7 chữ</a:t>
            </a:r>
            <a:endParaRPr lang="en-US" altLang="en-US" sz="28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8" name="AutoShape 7">
            <a:extLst>
              <a:ext uri="{FF2B5EF4-FFF2-40B4-BE49-F238E27FC236}">
                <a16:creationId xmlns:a16="http://schemas.microsoft.com/office/drawing/2014/main" id="{CD43A855-C3CB-7141-16D0-DFC4C7E5FC1B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65269" y="1802452"/>
            <a:ext cx="1375558" cy="1205385"/>
          </a:xfrm>
          <a:prstGeom prst="upArrow">
            <a:avLst>
              <a:gd name="adj1" fmla="val 50000"/>
              <a:gd name="adj2" fmla="val 18667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" wrap="none" lIns="45720" tIns="182880" anchor="b">
            <a:flatTx/>
          </a:bodyPr>
          <a:lstStyle/>
          <a:p>
            <a:pPr>
              <a:defRPr/>
            </a:pPr>
            <a:endParaRPr lang="en-US" sz="2000" b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</a:endParaRPr>
          </a:p>
        </p:txBody>
      </p:sp>
      <p:sp>
        <p:nvSpPr>
          <p:cNvPr id="31" name="AutoShape 9">
            <a:extLst>
              <a:ext uri="{FF2B5EF4-FFF2-40B4-BE49-F238E27FC236}">
                <a16:creationId xmlns:a16="http://schemas.microsoft.com/office/drawing/2014/main" id="{05157421-FF5D-4BA1-CDA7-BDC8DEAA32E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2828" y="1783598"/>
            <a:ext cx="6898177" cy="1187450"/>
          </a:xfrm>
          <a:prstGeom prst="roundRect">
            <a:avLst>
              <a:gd name="adj" fmla="val 9144"/>
            </a:avLst>
          </a:prstGeom>
          <a:solidFill>
            <a:srgbClr val="F8F8F8"/>
          </a:solidFill>
          <a:ln w="28575">
            <a:solidFill>
              <a:schemeClr val="accent1"/>
            </a:solidFill>
            <a:round/>
            <a:headEnd/>
            <a:tailEnd/>
          </a:ln>
        </p:spPr>
        <p:txBody>
          <a:bodyPr wrap="none" lIns="36576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endParaRPr lang="en-US" altLang="en-US" sz="160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5341433-645C-6ECD-3BA8-B2AC981B93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0827" y="1928090"/>
            <a:ext cx="64283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en-US" sz="28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PTBĐ: Biểu cảm kết hợp với miêu tả và tự sự.</a:t>
            </a:r>
            <a:endParaRPr lang="en-US" altLang="en-US" sz="28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5" name="AutoShape 8">
            <a:extLst>
              <a:ext uri="{FF2B5EF4-FFF2-40B4-BE49-F238E27FC236}">
                <a16:creationId xmlns:a16="http://schemas.microsoft.com/office/drawing/2014/main" id="{FA63E28A-096F-819E-3B0B-2495D03E35C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23111" y="3563716"/>
            <a:ext cx="1375558" cy="1119121"/>
          </a:xfrm>
          <a:prstGeom prst="upArrow">
            <a:avLst>
              <a:gd name="adj1" fmla="val 50000"/>
              <a:gd name="adj2" fmla="val 18667"/>
            </a:avLst>
          </a:prstGeom>
          <a:solidFill>
            <a:srgbClr val="E9C5F7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" wrap="none" lIns="45720" tIns="365760" anchor="b">
            <a:flatTx/>
          </a:bodyPr>
          <a:lstStyle/>
          <a:p>
            <a:pPr>
              <a:defRPr/>
            </a:pPr>
            <a:endParaRPr lang="en-US" sz="2400" b="1" dirty="0"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Verdana" pitchFamily="34" charset="0"/>
            </a:endParaRPr>
          </a:p>
        </p:txBody>
      </p:sp>
      <p:sp>
        <p:nvSpPr>
          <p:cNvPr id="36" name="AutoShape 11">
            <a:extLst>
              <a:ext uri="{FF2B5EF4-FFF2-40B4-BE49-F238E27FC236}">
                <a16:creationId xmlns:a16="http://schemas.microsoft.com/office/drawing/2014/main" id="{C9060E85-08FE-FC14-ED51-39F1459B58B9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93535" y="3442604"/>
            <a:ext cx="6788865" cy="1916575"/>
          </a:xfrm>
          <a:prstGeom prst="roundRect">
            <a:avLst>
              <a:gd name="adj" fmla="val 9144"/>
            </a:avLst>
          </a:prstGeom>
          <a:solidFill>
            <a:schemeClr val="bg1"/>
          </a:solidFill>
          <a:ln w="28575">
            <a:solidFill>
              <a:srgbClr val="E9C5F7"/>
            </a:solidFill>
            <a:round/>
            <a:headEnd/>
            <a:tailEnd/>
          </a:ln>
          <a:effectLst/>
        </p:spPr>
        <p:txBody>
          <a:bodyPr wrap="none" lIns="36576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en-US" sz="1600">
              <a:latin typeface="Arial" charset="0"/>
              <a:cs typeface="Arial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49D799F-E951-617B-655A-72F6D097F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2238" y="3708393"/>
            <a:ext cx="674016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en-US" sz="28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d. Nhan đề: Biểu tượng cho khí thế lao động tập thể sôi nổi của những con người lao động mới.</a:t>
            </a:r>
            <a:endParaRPr lang="en-US" altLang="en-US" sz="28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344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4" grpId="0"/>
      <p:bldP spid="37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2312</TotalTime>
  <Words>1544</Words>
  <Application>Microsoft Office PowerPoint</Application>
  <PresentationFormat>Widescreen</PresentationFormat>
  <Paragraphs>122</Paragraphs>
  <Slides>25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#9Slide05 Braxton Regular</vt:lpstr>
      <vt:lpstr>Arial</vt:lpstr>
      <vt:lpstr>#9Slide05 Maestra</vt:lpstr>
      <vt:lpstr>Calibri Light</vt:lpstr>
      <vt:lpstr>Times New Roman</vt:lpstr>
      <vt:lpstr>#9Slide03 Arima Madurai Black</vt:lpstr>
      <vt:lpstr>#9Slide03 Arima Madurai</vt:lpstr>
      <vt:lpstr>Calibri</vt:lpstr>
      <vt:lpstr>VNI-Times</vt:lpstr>
      <vt:lpstr>Verdana</vt:lpstr>
      <vt:lpstr>#9Slide04 AdrianeSwash</vt:lpstr>
      <vt:lpstr>#9Slide07 Hillda</vt:lpstr>
      <vt:lpstr>1_Office Theme</vt:lpstr>
      <vt:lpstr>2_Default Design</vt:lpstr>
      <vt:lpstr>3_Default Design</vt:lpstr>
      <vt:lpstr>PowerPoint Presentation</vt:lpstr>
      <vt:lpstr>PowerPoint Presentation</vt:lpstr>
      <vt:lpstr>PowerPoint Presentation</vt:lpstr>
      <vt:lpstr>PowerPoint Presentation</vt:lpstr>
      <vt:lpstr>Thơ Huy Cận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BỐ CỤC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Nguyen Thi Anh Nguyet</dc:creator>
  <cp:lastModifiedBy>Tân Đặng Thị</cp:lastModifiedBy>
  <cp:revision>67</cp:revision>
  <dcterms:created xsi:type="dcterms:W3CDTF">2020-08-05T02:22:58Z</dcterms:created>
  <dcterms:modified xsi:type="dcterms:W3CDTF">2024-02-18T07:37:55Z</dcterms:modified>
</cp:coreProperties>
</file>