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7.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8.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9.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media/audio2.wav" ContentType="audio/wav"/>
  <Override PartName="/ppt/media/audio3.wav" ContentType="audio/wav"/>
  <Override PartName="/ppt/notesSlides/notesSlide14.xml" ContentType="application/vnd.openxmlformats-officedocument.presentationml.notesSlide+xml"/>
  <Override PartName="/ppt/theme/themeOverride1.xml" ContentType="application/vnd.openxmlformats-officedocument.themeOverr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6" r:id="rId4"/>
    <p:sldMasterId id="2147483692" r:id="rId5"/>
    <p:sldMasterId id="2147483706" r:id="rId6"/>
    <p:sldMasterId id="2147483719" r:id="rId7"/>
    <p:sldMasterId id="2147483722" r:id="rId8"/>
    <p:sldMasterId id="2147483734" r:id="rId9"/>
  </p:sldMasterIdLst>
  <p:notesMasterIdLst>
    <p:notesMasterId r:id="rId42"/>
  </p:notesMasterIdLst>
  <p:sldIdLst>
    <p:sldId id="312" r:id="rId10"/>
    <p:sldId id="258"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6" r:id="rId29"/>
    <p:sldId id="300" r:id="rId30"/>
    <p:sldId id="301" r:id="rId31"/>
    <p:sldId id="302" r:id="rId32"/>
    <p:sldId id="303" r:id="rId33"/>
    <p:sldId id="304" r:id="rId34"/>
    <p:sldId id="305" r:id="rId35"/>
    <p:sldId id="306" r:id="rId36"/>
    <p:sldId id="307" r:id="rId37"/>
    <p:sldId id="308" r:id="rId38"/>
    <p:sldId id="309" r:id="rId39"/>
    <p:sldId id="310" r:id="rId40"/>
    <p:sldId id="295" r:id="rId41"/>
  </p:sldIdLst>
  <p:sldSz cx="12192000" cy="6858000"/>
  <p:notesSz cx="6858000" cy="9144000"/>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22" autoAdjust="0"/>
    <p:restoredTop sz="93817" autoAdjust="0"/>
  </p:normalViewPr>
  <p:slideViewPr>
    <p:cSldViewPr snapToGrid="0">
      <p:cViewPr varScale="1">
        <p:scale>
          <a:sx n="63" d="100"/>
          <a:sy n="63" d="100"/>
        </p:scale>
        <p:origin x="70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tags" Target="tags/tag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theme" Target="theme/theme1.xml"/><Relationship Id="rId20" Type="http://schemas.openxmlformats.org/officeDocument/2006/relationships/slide" Target="slides/slide11.xml"/><Relationship Id="rId41"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886F8D-C54F-4E6A-A672-26D30F0F29CD}" type="datetimeFigureOut">
              <a:rPr lang="en-US" smtClean="0"/>
              <a:t>11/10/21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25BD01-8A61-4C17-9DE6-1B6F12CC5296}" type="slidenum">
              <a:rPr lang="en-US" smtClean="0"/>
              <a:t>‹#›</a:t>
            </a:fld>
            <a:endParaRPr lang="en-US"/>
          </a:p>
        </p:txBody>
      </p:sp>
    </p:spTree>
    <p:extLst>
      <p:ext uri="{BB962C8B-B14F-4D97-AF65-F5344CB8AC3E}">
        <p14:creationId xmlns:p14="http://schemas.microsoft.com/office/powerpoint/2010/main" val="2055917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notesMaster" Target="../notesMasters/notesMaster1.xml"/><Relationship Id="rId1" Type="http://schemas.openxmlformats.org/officeDocument/2006/relationships/themeOverride" Target="../theme/themeOverride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4"/>
        <p:cNvGrpSpPr/>
        <p:nvPr/>
      </p:nvGrpSpPr>
      <p:grpSpPr>
        <a:xfrm>
          <a:off x="0" y="0"/>
          <a:ext cx="0" cy="0"/>
          <a:chOff x="0" y="0"/>
          <a:chExt cx="0" cy="0"/>
        </a:xfrm>
      </p:grpSpPr>
      <p:sp>
        <p:nvSpPr>
          <p:cNvPr id="1055" name="Google Shape;1055;gccffd0e25e_0_15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6" name="Google Shape;1056;gccffd0e25e_0_15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654907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1FC198-2D83-4DFC-8CDD-7D23AF44D41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1051129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54019-0350-4913-A745-A787675A09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143107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71714" name="Google Shape;627;g6018115d82_1_845:notes"/>
          <p:cNvSpPr>
            <a:spLocks noGrp="1" noRot="1" noChangeAspect="1" noTextEdit="1"/>
          </p:cNvSpPr>
          <p:nvPr>
            <p:ph type="sldImg" idx="2"/>
          </p:nvPr>
        </p:nvSpPr>
        <p:spPr bwMode="auto">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71715" name="Google Shape;628;g6018115d82_1_845:notes"/>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a:spcBef>
                <a:spcPct val="0"/>
              </a:spcBef>
            </a:pPr>
            <a:endParaRPr lang="en-US" altLang="en-US"/>
          </a:p>
        </p:txBody>
      </p:sp>
    </p:spTree>
    <p:extLst>
      <p:ext uri="{BB962C8B-B14F-4D97-AF65-F5344CB8AC3E}">
        <p14:creationId xmlns:p14="http://schemas.microsoft.com/office/powerpoint/2010/main" val="3006461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3BE866-C9F4-4953-AF6C-27968751A9E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35196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27650" name="幻灯片图像占位符 1"/>
          <p:cNvSpPr>
            <a:spLocks noGrp="1" noRot="1" noChangeAspect="1" noChangeArrowheads="1" noTextEdit="1"/>
          </p:cNvSpPr>
          <p:nvPr>
            <p:ph type="sldImg" idx="4294967295"/>
          </p:nvPr>
        </p:nvSpPr>
        <p:spPr>
          <a:xfrm>
            <a:off x="-155575" y="0"/>
            <a:ext cx="1098550" cy="619125"/>
          </a:xfrm>
          <a:ln w="12700">
            <a:solidFill>
              <a:srgbClr val="000000"/>
            </a:solidFill>
            <a:miter lim="800000"/>
            <a:headEnd/>
            <a:tailEnd/>
          </a:ln>
        </p:spPr>
      </p:sp>
      <p:sp>
        <p:nvSpPr>
          <p:cNvPr id="27651" name="备注占位符 2"/>
          <p:cNvSpPr>
            <a:spLocks noGrp="1" noRot="1" noChangeAspect="1" noChangeArrowheads="1"/>
          </p:cNvSpPr>
          <p:nvPr>
            <p:ph type="body" idx="1"/>
          </p:nvPr>
        </p:nvSpPr>
        <p:spPr bwMode="auto">
          <a:xfrm>
            <a:off x="838200" y="1825625"/>
            <a:ext cx="10515600" cy="43513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dirty="0"/>
          </a:p>
        </p:txBody>
      </p:sp>
    </p:spTree>
    <p:extLst>
      <p:ext uri="{BB962C8B-B14F-4D97-AF65-F5344CB8AC3E}">
        <p14:creationId xmlns:p14="http://schemas.microsoft.com/office/powerpoint/2010/main" val="1545142100"/>
      </p:ext>
    </p:extLst>
  </p:cSld>
  <p:clrMapOvr>
    <a:overrideClrMapping bg1="lt1" tx1="dk1" bg2="lt2" tx2="dk2" accent1="accent1" accent2="accent2" accent3="accent3" accent4="accent4" accent5="accent5" accent6="accent6" hlink="hlink" folHlink="folHlink"/>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1FC198-2D83-4DFC-8CDD-7D23AF44D41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141990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54019-0350-4913-A745-A787675A09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59716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54019-0350-4913-A745-A787675A09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718950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54019-0350-4913-A745-A787675A09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930741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54019-0350-4913-A745-A787675A09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95060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54019-0350-4913-A745-A787675A09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785689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54019-0350-4913-A745-A787675A09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530139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54019-0350-4913-A745-A787675A09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659086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54019-0350-4913-A745-A787675A09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804972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1F558ED-FEDD-40DC-B29F-27F7636EB351}" type="datetimeFigureOut">
              <a:rPr lang="en-US" smtClean="0"/>
              <a:t>11/10/21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439EBF-FD52-458E-827D-6DE4B00A5E95}" type="slidenum">
              <a:rPr lang="en-US" smtClean="0"/>
              <a:t>‹#›</a:t>
            </a:fld>
            <a:endParaRPr lang="en-US"/>
          </a:p>
        </p:txBody>
      </p:sp>
    </p:spTree>
    <p:extLst>
      <p:ext uri="{BB962C8B-B14F-4D97-AF65-F5344CB8AC3E}">
        <p14:creationId xmlns:p14="http://schemas.microsoft.com/office/powerpoint/2010/main" val="2681711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1F558ED-FEDD-40DC-B29F-27F7636EB351}" type="datetimeFigureOut">
              <a:rPr lang="en-US" smtClean="0"/>
              <a:t>11/10/21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439EBF-FD52-458E-827D-6DE4B00A5E95}" type="slidenum">
              <a:rPr lang="en-US" smtClean="0"/>
              <a:t>‹#›</a:t>
            </a:fld>
            <a:endParaRPr lang="en-US"/>
          </a:p>
        </p:txBody>
      </p:sp>
    </p:spTree>
    <p:extLst>
      <p:ext uri="{BB962C8B-B14F-4D97-AF65-F5344CB8AC3E}">
        <p14:creationId xmlns:p14="http://schemas.microsoft.com/office/powerpoint/2010/main" val="1300187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F558ED-FEDD-40DC-B29F-27F7636EB351}" type="datetimeFigureOut">
              <a:rPr lang="en-US" smtClean="0"/>
              <a:t>11/10/21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439EBF-FD52-458E-827D-6DE4B00A5E95}" type="slidenum">
              <a:rPr lang="en-US" smtClean="0"/>
              <a:t>‹#›</a:t>
            </a:fld>
            <a:endParaRPr lang="en-US"/>
          </a:p>
        </p:txBody>
      </p:sp>
    </p:spTree>
    <p:extLst>
      <p:ext uri="{BB962C8B-B14F-4D97-AF65-F5344CB8AC3E}">
        <p14:creationId xmlns:p14="http://schemas.microsoft.com/office/powerpoint/2010/main" val="3697213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F558ED-FEDD-40DC-B29F-27F7636EB351}" type="datetimeFigureOut">
              <a:rPr lang="en-US" smtClean="0"/>
              <a:t>11/10/21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439EBF-FD52-458E-827D-6DE4B00A5E95}" type="slidenum">
              <a:rPr lang="en-US" smtClean="0"/>
              <a:t>‹#›</a:t>
            </a:fld>
            <a:endParaRPr lang="en-US"/>
          </a:p>
        </p:txBody>
      </p:sp>
    </p:spTree>
    <p:extLst>
      <p:ext uri="{BB962C8B-B14F-4D97-AF65-F5344CB8AC3E}">
        <p14:creationId xmlns:p14="http://schemas.microsoft.com/office/powerpoint/2010/main" val="3388905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F2BA2-602B-43C3-B31B-2B0E7905C6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a:extLst>
              <a:ext uri="{FF2B5EF4-FFF2-40B4-BE49-F238E27FC236}">
                <a16:creationId xmlns:a16="http://schemas.microsoft.com/office/drawing/2014/main" id="{8649B8BC-1156-4019-8D97-DFDE0FC4AA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1C682C5D-9EBE-4760-8A35-8E32CC43CAF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4237C21-5358-4D55-8A03-0E026FB7F8C1}" type="datetimeFigureOut">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10/11/2021</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136B95CB-2FD9-4461-A2E0-E5265BE2460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54F73C92-57C1-41A8-985E-0539B530EEE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442C05-9262-4805-824B-4A98D3990C2D}" type="slidenum">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8316969"/>
      </p:ext>
    </p:extLst>
  </p:cSld>
  <p:clrMapOvr>
    <a:masterClrMapping/>
  </p:clrMapOvr>
  <p:transition spd="med">
    <p:pull/>
    <p:sndAc>
      <p:stSnd>
        <p:snd r:embed="rId1" name="arrow.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DB0F2-CC8E-4CA0-B41F-16764765E488}"/>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496015E2-4796-49D3-8253-C41F133F23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23A71F51-2F83-4CE2-B977-891537CBCA2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4237C21-5358-4D55-8A03-0E026FB7F8C1}" type="datetimeFigureOut">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10/11/2021</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ED73B28B-0F33-4F07-8428-3269F182957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5FFC85FF-DC90-44A1-B388-409DE8265B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442C05-9262-4805-824B-4A98D3990C2D}" type="slidenum">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8117855"/>
      </p:ext>
    </p:extLst>
  </p:cSld>
  <p:clrMapOvr>
    <a:masterClrMapping/>
  </p:clrMapOvr>
  <p:transition spd="med">
    <p:pull/>
    <p:sndAc>
      <p:stSnd>
        <p:snd r:embed="rId1" name="arrow.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D19C7-5AC8-4CF2-B273-2CAC859FEB6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a:extLst>
              <a:ext uri="{FF2B5EF4-FFF2-40B4-BE49-F238E27FC236}">
                <a16:creationId xmlns:a16="http://schemas.microsoft.com/office/drawing/2014/main" id="{56F08AC1-7A76-4941-AE45-ED28A4AAFF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49AD1A7-29D0-412C-999D-09C38EC4F67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4237C21-5358-4D55-8A03-0E026FB7F8C1}" type="datetimeFigureOut">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10/11/2021</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D7E0E96F-6E2C-4E7D-9FFA-187E6767009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ECA98BB-15AD-4CF4-AC63-C4B8EBC6CA6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442C05-9262-4805-824B-4A98D3990C2D}" type="slidenum">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5600683"/>
      </p:ext>
    </p:extLst>
  </p:cSld>
  <p:clrMapOvr>
    <a:masterClrMapping/>
  </p:clrMapOvr>
  <p:transition spd="med">
    <p:pull/>
    <p:sndAc>
      <p:stSnd>
        <p:snd r:embed="rId1" name="arrow.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D4F7B-AD96-44CC-A133-E7335BE48CE6}"/>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31A88EA7-9E66-4E31-A945-B87EA6C805E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a:extLst>
              <a:ext uri="{FF2B5EF4-FFF2-40B4-BE49-F238E27FC236}">
                <a16:creationId xmlns:a16="http://schemas.microsoft.com/office/drawing/2014/main" id="{D593A5F8-5D3A-4280-BFF2-DC4A1F46E9C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a:extLst>
              <a:ext uri="{FF2B5EF4-FFF2-40B4-BE49-F238E27FC236}">
                <a16:creationId xmlns:a16="http://schemas.microsoft.com/office/drawing/2014/main" id="{1AE19BEE-72B0-4E8B-8FEE-7B7AA36B7DE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4237C21-5358-4D55-8A03-0E026FB7F8C1}" type="datetimeFigureOut">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10/11/2021</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72FA8EE6-4897-4C71-B9F9-DC70AAECFBB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DA54971A-2A7D-40E1-B4C0-7C5FC274C55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442C05-9262-4805-824B-4A98D3990C2D}" type="slidenum">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3238621"/>
      </p:ext>
    </p:extLst>
  </p:cSld>
  <p:clrMapOvr>
    <a:masterClrMapping/>
  </p:clrMapOvr>
  <p:transition spd="med">
    <p:pull/>
    <p:sndAc>
      <p:stSnd>
        <p:snd r:embed="rId1" name="arrow.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A96FA-362B-4165-AFD8-4E148C692591}"/>
              </a:ext>
            </a:extLst>
          </p:cNvPr>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a:extLst>
              <a:ext uri="{FF2B5EF4-FFF2-40B4-BE49-F238E27FC236}">
                <a16:creationId xmlns:a16="http://schemas.microsoft.com/office/drawing/2014/main" id="{FD9EBFBC-7BFA-49FB-BF23-1EBCD886BD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486022E-64CD-4B46-9A74-50DAC0E6A08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a:extLst>
              <a:ext uri="{FF2B5EF4-FFF2-40B4-BE49-F238E27FC236}">
                <a16:creationId xmlns:a16="http://schemas.microsoft.com/office/drawing/2014/main" id="{B25DCB9A-2429-4CB1-A2C5-81DAAFEFDF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D470A1C-874A-428B-851C-0DF131ED1C5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a:extLst>
              <a:ext uri="{FF2B5EF4-FFF2-40B4-BE49-F238E27FC236}">
                <a16:creationId xmlns:a16="http://schemas.microsoft.com/office/drawing/2014/main" id="{B704BB5E-C5E1-465E-A0CA-AD0545F0FD9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4237C21-5358-4D55-8A03-0E026FB7F8C1}" type="datetimeFigureOut">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10/11/2021</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id="{05971D6E-5F8A-4E68-B8AD-B0061FA4072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9679A46F-0DB7-45B7-A34D-1ECE9C8F63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442C05-9262-4805-824B-4A98D3990C2D}" type="slidenum">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4501416"/>
      </p:ext>
    </p:extLst>
  </p:cSld>
  <p:clrMapOvr>
    <a:masterClrMapping/>
  </p:clrMapOvr>
  <p:transition spd="med">
    <p:pull/>
    <p:sndAc>
      <p:stSnd>
        <p:snd r:embed="rId1" name="arrow.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D0177-7D7D-44A4-B4D3-CD248181EBF4}"/>
              </a:ext>
            </a:extLst>
          </p:cNvPr>
          <p:cNvSpPr>
            <a:spLocks noGrp="1"/>
          </p:cNvSpPr>
          <p:nvPr>
            <p:ph type="title"/>
          </p:nvPr>
        </p:nvSpPr>
        <p:spPr/>
        <p:txBody>
          <a:bodyPr/>
          <a:lstStyle/>
          <a:p>
            <a:r>
              <a:rPr lang="en-US"/>
              <a:t>Click to edit Master title style</a:t>
            </a:r>
            <a:endParaRPr lang="es-ES"/>
          </a:p>
        </p:txBody>
      </p:sp>
      <p:sp>
        <p:nvSpPr>
          <p:cNvPr id="3" name="Date Placeholder 2">
            <a:extLst>
              <a:ext uri="{FF2B5EF4-FFF2-40B4-BE49-F238E27FC236}">
                <a16:creationId xmlns:a16="http://schemas.microsoft.com/office/drawing/2014/main" id="{81B7DD85-2524-4CE4-8703-83542CD0060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4237C21-5358-4D55-8A03-0E026FB7F8C1}" type="datetimeFigureOut">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10/11/2021</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6CD1DDFF-576C-44A3-A0D2-AF7120DF4EB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E8AFF525-CD21-4452-ACF6-1C8581C7BC2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442C05-9262-4805-824B-4A98D3990C2D}" type="slidenum">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1731368"/>
      </p:ext>
    </p:extLst>
  </p:cSld>
  <p:clrMapOvr>
    <a:masterClrMapping/>
  </p:clrMapOvr>
  <p:transition spd="med">
    <p:pull/>
    <p:sndAc>
      <p:stSnd>
        <p:snd r:embed="rId1" name="arrow.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5098BD-F633-4144-A005-1A2210C6B8B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4237C21-5358-4D55-8A03-0E026FB7F8C1}" type="datetimeFigureOut">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10/11/2021</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D51ABAB4-FB83-4DC2-9D0B-3FFD89F64AB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BCBB5F4A-1379-4369-B5FB-F90DA830DE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442C05-9262-4805-824B-4A98D3990C2D}" type="slidenum">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9021222"/>
      </p:ext>
    </p:extLst>
  </p:cSld>
  <p:clrMapOvr>
    <a:masterClrMapping/>
  </p:clrMapOvr>
  <p:transition spd="med">
    <p:pull/>
    <p:sndAc>
      <p:stSnd>
        <p:snd r:embed="rId1" name="arrow.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F558ED-FEDD-40DC-B29F-27F7636EB351}" type="datetimeFigureOut">
              <a:rPr lang="en-US" smtClean="0"/>
              <a:t>11/10/21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439EBF-FD52-458E-827D-6DE4B00A5E95}" type="slidenum">
              <a:rPr lang="en-US" smtClean="0"/>
              <a:t>‹#›</a:t>
            </a:fld>
            <a:endParaRPr lang="en-US"/>
          </a:p>
        </p:txBody>
      </p:sp>
    </p:spTree>
    <p:extLst>
      <p:ext uri="{BB962C8B-B14F-4D97-AF65-F5344CB8AC3E}">
        <p14:creationId xmlns:p14="http://schemas.microsoft.com/office/powerpoint/2010/main" val="22153869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65DA4-A043-4B53-9AB2-D9FDAA6936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a:extLst>
              <a:ext uri="{FF2B5EF4-FFF2-40B4-BE49-F238E27FC236}">
                <a16:creationId xmlns:a16="http://schemas.microsoft.com/office/drawing/2014/main" id="{1B3ED7B7-029D-4F06-B531-4CE77EC708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a:extLst>
              <a:ext uri="{FF2B5EF4-FFF2-40B4-BE49-F238E27FC236}">
                <a16:creationId xmlns:a16="http://schemas.microsoft.com/office/drawing/2014/main" id="{14948482-D26A-4C00-9793-56BEFEF06B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931CDB5-E9A0-432C-9D09-2988CB5A139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4237C21-5358-4D55-8A03-0E026FB7F8C1}" type="datetimeFigureOut">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10/11/2021</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C1482249-5E74-4F05-8615-010F48BA190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CFF28021-9073-4610-B97B-DFEC8DEA8BB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442C05-9262-4805-824B-4A98D3990C2D}" type="slidenum">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7277559"/>
      </p:ext>
    </p:extLst>
  </p:cSld>
  <p:clrMapOvr>
    <a:masterClrMapping/>
  </p:clrMapOvr>
  <p:transition spd="med">
    <p:pull/>
    <p:sndAc>
      <p:stSnd>
        <p:snd r:embed="rId1" name="arrow.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4253C-87BB-45E2-9758-EC6F963FAE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a:extLst>
              <a:ext uri="{FF2B5EF4-FFF2-40B4-BE49-F238E27FC236}">
                <a16:creationId xmlns:a16="http://schemas.microsoft.com/office/drawing/2014/main" id="{C36A31D5-07FA-40B5-8C26-489A8A197C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a:extLst>
              <a:ext uri="{FF2B5EF4-FFF2-40B4-BE49-F238E27FC236}">
                <a16:creationId xmlns:a16="http://schemas.microsoft.com/office/drawing/2014/main" id="{A23BD6F0-6B04-419B-8B97-08FADB2E6E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0816122-E236-4553-9690-6570FCAA427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4237C21-5358-4D55-8A03-0E026FB7F8C1}" type="datetimeFigureOut">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10/11/2021</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1C03969C-CEC3-47DD-80EC-6CE2B6630B4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4FA3B30D-28FF-4E12-89F6-D35892C81A0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442C05-9262-4805-824B-4A98D3990C2D}" type="slidenum">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240791"/>
      </p:ext>
    </p:extLst>
  </p:cSld>
  <p:clrMapOvr>
    <a:masterClrMapping/>
  </p:clrMapOvr>
  <p:transition spd="med">
    <p:pull/>
    <p:sndAc>
      <p:stSnd>
        <p:snd r:embed="rId1" name="arrow.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7D21B-A12E-4CA4-8D33-D06E54BA2C09}"/>
              </a:ext>
            </a:extLst>
          </p:cNvPr>
          <p:cNvSpPr>
            <a:spLocks noGrp="1"/>
          </p:cNvSpPr>
          <p:nvPr>
            <p:ph type="title"/>
          </p:nvPr>
        </p:nvSpPr>
        <p:spPr/>
        <p:txBody>
          <a:bodyPr/>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DF99B7B3-AA2F-4058-9DEC-FA909542394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4AE5061A-CC8C-480B-8E63-C86D3F4814A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4237C21-5358-4D55-8A03-0E026FB7F8C1}" type="datetimeFigureOut">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10/11/2021</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5205A0CE-9004-47D8-8020-E3BF69822D3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6E5BB8FF-9ACA-4AFA-BF17-283E326CA9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442C05-9262-4805-824B-4A98D3990C2D}" type="slidenum">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5401240"/>
      </p:ext>
    </p:extLst>
  </p:cSld>
  <p:clrMapOvr>
    <a:masterClrMapping/>
  </p:clrMapOvr>
  <p:transition spd="med">
    <p:pull/>
    <p:sndAc>
      <p:stSnd>
        <p:snd r:embed="rId1" name="arrow.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FD24B7-D9AC-4C93-96C6-8A8D70105A2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4ACE4588-C56C-428F-B7F2-F9A73974FA6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B776DD65-DE55-4679-A9C8-3031DFADF8A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4237C21-5358-4D55-8A03-0E026FB7F8C1}" type="datetimeFigureOut">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10/11/2021</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52AFA5C9-2D49-4C3C-A527-6DAAF3AAF70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DD5C3F81-1BC9-44AB-9932-9183EE6533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442C05-9262-4805-824B-4A98D3990C2D}" type="slidenum">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8508922"/>
      </p:ext>
    </p:extLst>
  </p:cSld>
  <p:clrMapOvr>
    <a:masterClrMapping/>
  </p:clrMapOvr>
  <p:transition spd="med">
    <p:pull/>
    <p:sndAc>
      <p:stSnd>
        <p:snd r:embed="rId1" name="arrow.wav"/>
      </p:stSnd>
    </p:sndAc>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76"/>
        <p:cNvGrpSpPr/>
        <p:nvPr/>
      </p:nvGrpSpPr>
      <p:grpSpPr>
        <a:xfrm>
          <a:off x="0" y="0"/>
          <a:ext cx="0" cy="0"/>
          <a:chOff x="0" y="0"/>
          <a:chExt cx="0" cy="0"/>
        </a:xfrm>
      </p:grpSpPr>
      <p:sp>
        <p:nvSpPr>
          <p:cNvPr id="177" name="Google Shape;177;p7"/>
          <p:cNvSpPr/>
          <p:nvPr/>
        </p:nvSpPr>
        <p:spPr>
          <a:xfrm>
            <a:off x="-282936" y="3705161"/>
            <a:ext cx="3336384" cy="3476875"/>
          </a:xfrm>
          <a:custGeom>
            <a:avLst/>
            <a:gdLst/>
            <a:ahLst/>
            <a:cxnLst/>
            <a:rect l="l" t="t" r="r" b="b"/>
            <a:pathLst>
              <a:path w="16369" h="17058" extrusionOk="0">
                <a:moveTo>
                  <a:pt x="5829" y="1"/>
                </a:moveTo>
                <a:cubicBezTo>
                  <a:pt x="5334" y="1"/>
                  <a:pt x="4839" y="58"/>
                  <a:pt x="4360" y="159"/>
                </a:cubicBezTo>
                <a:cubicBezTo>
                  <a:pt x="4030" y="230"/>
                  <a:pt x="3295" y="699"/>
                  <a:pt x="3438" y="702"/>
                </a:cubicBezTo>
                <a:cubicBezTo>
                  <a:pt x="2321" y="1836"/>
                  <a:pt x="2234" y="3557"/>
                  <a:pt x="2129" y="5064"/>
                </a:cubicBezTo>
                <a:cubicBezTo>
                  <a:pt x="1990" y="7098"/>
                  <a:pt x="1660" y="9115"/>
                  <a:pt x="1127" y="11083"/>
                </a:cubicBezTo>
                <a:cubicBezTo>
                  <a:pt x="826" y="12197"/>
                  <a:pt x="460" y="13293"/>
                  <a:pt x="35" y="14365"/>
                </a:cubicBezTo>
                <a:cubicBezTo>
                  <a:pt x="0" y="14453"/>
                  <a:pt x="50" y="14547"/>
                  <a:pt x="144" y="14565"/>
                </a:cubicBezTo>
                <a:cubicBezTo>
                  <a:pt x="3129" y="15121"/>
                  <a:pt x="6113" y="15678"/>
                  <a:pt x="9098" y="16235"/>
                </a:cubicBezTo>
                <a:cubicBezTo>
                  <a:pt x="9845" y="16375"/>
                  <a:pt x="10591" y="16514"/>
                  <a:pt x="11337" y="16653"/>
                </a:cubicBezTo>
                <a:cubicBezTo>
                  <a:pt x="12039" y="16784"/>
                  <a:pt x="12743" y="16949"/>
                  <a:pt x="13454" y="17030"/>
                </a:cubicBezTo>
                <a:cubicBezTo>
                  <a:pt x="13604" y="17047"/>
                  <a:pt x="13756" y="17058"/>
                  <a:pt x="13907" y="17058"/>
                </a:cubicBezTo>
                <a:cubicBezTo>
                  <a:pt x="14359" y="17058"/>
                  <a:pt x="14804" y="16965"/>
                  <a:pt x="15183" y="16694"/>
                </a:cubicBezTo>
                <a:cubicBezTo>
                  <a:pt x="15632" y="16373"/>
                  <a:pt x="15926" y="15869"/>
                  <a:pt x="16060" y="15339"/>
                </a:cubicBezTo>
                <a:cubicBezTo>
                  <a:pt x="16369" y="14114"/>
                  <a:pt x="15800" y="12781"/>
                  <a:pt x="15182" y="11745"/>
                </a:cubicBezTo>
                <a:cubicBezTo>
                  <a:pt x="14547" y="10679"/>
                  <a:pt x="13684" y="9818"/>
                  <a:pt x="12681" y="9099"/>
                </a:cubicBezTo>
                <a:cubicBezTo>
                  <a:pt x="11757" y="8436"/>
                  <a:pt x="10725" y="7754"/>
                  <a:pt x="10485" y="6560"/>
                </a:cubicBezTo>
                <a:cubicBezTo>
                  <a:pt x="10242" y="5357"/>
                  <a:pt x="10635" y="4113"/>
                  <a:pt x="10285" y="2920"/>
                </a:cubicBezTo>
                <a:cubicBezTo>
                  <a:pt x="9973" y="1857"/>
                  <a:pt x="9136" y="1003"/>
                  <a:pt x="8160" y="515"/>
                </a:cubicBezTo>
                <a:cubicBezTo>
                  <a:pt x="7437" y="153"/>
                  <a:pt x="6634" y="1"/>
                  <a:pt x="5829"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8" name="Google Shape;178;p7"/>
          <p:cNvSpPr/>
          <p:nvPr/>
        </p:nvSpPr>
        <p:spPr>
          <a:xfrm>
            <a:off x="8773834" y="5523235"/>
            <a:ext cx="3904453" cy="1662407"/>
          </a:xfrm>
          <a:custGeom>
            <a:avLst/>
            <a:gdLst/>
            <a:ahLst/>
            <a:cxnLst/>
            <a:rect l="l" t="t" r="r" b="b"/>
            <a:pathLst>
              <a:path w="18552" h="7647" extrusionOk="0">
                <a:moveTo>
                  <a:pt x="10153" y="0"/>
                </a:moveTo>
                <a:cubicBezTo>
                  <a:pt x="9767" y="0"/>
                  <a:pt x="9389" y="166"/>
                  <a:pt x="9054" y="416"/>
                </a:cubicBezTo>
                <a:cubicBezTo>
                  <a:pt x="8513" y="821"/>
                  <a:pt x="8082" y="1378"/>
                  <a:pt x="7579" y="1834"/>
                </a:cubicBezTo>
                <a:cubicBezTo>
                  <a:pt x="7060" y="2305"/>
                  <a:pt x="6487" y="2705"/>
                  <a:pt x="5872" y="2994"/>
                </a:cubicBezTo>
                <a:cubicBezTo>
                  <a:pt x="5271" y="3278"/>
                  <a:pt x="4630" y="3458"/>
                  <a:pt x="3977" y="3481"/>
                </a:cubicBezTo>
                <a:cubicBezTo>
                  <a:pt x="3929" y="3483"/>
                  <a:pt x="3881" y="3484"/>
                  <a:pt x="3834" y="3484"/>
                </a:cubicBezTo>
                <a:cubicBezTo>
                  <a:pt x="3559" y="3484"/>
                  <a:pt x="3285" y="3455"/>
                  <a:pt x="3015" y="3396"/>
                </a:cubicBezTo>
                <a:cubicBezTo>
                  <a:pt x="2664" y="3318"/>
                  <a:pt x="2330" y="3164"/>
                  <a:pt x="1977" y="3093"/>
                </a:cubicBezTo>
                <a:cubicBezTo>
                  <a:pt x="1875" y="3072"/>
                  <a:pt x="1772" y="3061"/>
                  <a:pt x="1671" y="3061"/>
                </a:cubicBezTo>
                <a:cubicBezTo>
                  <a:pt x="1440" y="3061"/>
                  <a:pt x="1217" y="3120"/>
                  <a:pt x="1014" y="3265"/>
                </a:cubicBezTo>
                <a:cubicBezTo>
                  <a:pt x="754" y="3450"/>
                  <a:pt x="551" y="3734"/>
                  <a:pt x="397" y="4032"/>
                </a:cubicBezTo>
                <a:cubicBezTo>
                  <a:pt x="125" y="4561"/>
                  <a:pt x="1" y="5210"/>
                  <a:pt x="74" y="5820"/>
                </a:cubicBezTo>
                <a:cubicBezTo>
                  <a:pt x="147" y="6440"/>
                  <a:pt x="426" y="7003"/>
                  <a:pt x="909" y="7319"/>
                </a:cubicBezTo>
                <a:cubicBezTo>
                  <a:pt x="1315" y="7583"/>
                  <a:pt x="1783" y="7647"/>
                  <a:pt x="2245" y="7647"/>
                </a:cubicBezTo>
                <a:cubicBezTo>
                  <a:pt x="2414" y="7647"/>
                  <a:pt x="2582" y="7638"/>
                  <a:pt x="2746" y="7628"/>
                </a:cubicBezTo>
                <a:cubicBezTo>
                  <a:pt x="4356" y="7524"/>
                  <a:pt x="5965" y="7405"/>
                  <a:pt x="7575" y="7294"/>
                </a:cubicBezTo>
                <a:cubicBezTo>
                  <a:pt x="9186" y="7184"/>
                  <a:pt x="10799" y="7072"/>
                  <a:pt x="12410" y="6961"/>
                </a:cubicBezTo>
                <a:cubicBezTo>
                  <a:pt x="14021" y="6849"/>
                  <a:pt x="15633" y="6738"/>
                  <a:pt x="17244" y="6628"/>
                </a:cubicBezTo>
                <a:cubicBezTo>
                  <a:pt x="17639" y="6600"/>
                  <a:pt x="18032" y="6573"/>
                  <a:pt x="18427" y="6545"/>
                </a:cubicBezTo>
                <a:cubicBezTo>
                  <a:pt x="18510" y="6540"/>
                  <a:pt x="18551" y="6442"/>
                  <a:pt x="18512" y="6361"/>
                </a:cubicBezTo>
                <a:cubicBezTo>
                  <a:pt x="18072" y="5436"/>
                  <a:pt x="17853" y="4395"/>
                  <a:pt x="17868" y="3350"/>
                </a:cubicBezTo>
                <a:lnTo>
                  <a:pt x="17868" y="3350"/>
                </a:lnTo>
                <a:cubicBezTo>
                  <a:pt x="17868" y="3350"/>
                  <a:pt x="17868" y="3350"/>
                  <a:pt x="17868" y="3350"/>
                </a:cubicBezTo>
                <a:cubicBezTo>
                  <a:pt x="17890" y="3350"/>
                  <a:pt x="17910" y="3113"/>
                  <a:pt x="17876" y="3104"/>
                </a:cubicBezTo>
                <a:cubicBezTo>
                  <a:pt x="17876" y="3094"/>
                  <a:pt x="17876" y="3084"/>
                  <a:pt x="17877" y="3074"/>
                </a:cubicBezTo>
                <a:cubicBezTo>
                  <a:pt x="17881" y="2998"/>
                  <a:pt x="17832" y="2961"/>
                  <a:pt x="17781" y="2961"/>
                </a:cubicBezTo>
                <a:cubicBezTo>
                  <a:pt x="17737" y="2961"/>
                  <a:pt x="17692" y="2987"/>
                  <a:pt x="17673" y="3037"/>
                </a:cubicBezTo>
                <a:cubicBezTo>
                  <a:pt x="17189" y="2853"/>
                  <a:pt x="16735" y="2520"/>
                  <a:pt x="16216" y="2520"/>
                </a:cubicBezTo>
                <a:cubicBezTo>
                  <a:pt x="16186" y="2520"/>
                  <a:pt x="16156" y="2521"/>
                  <a:pt x="16126" y="2523"/>
                </a:cubicBezTo>
                <a:cubicBezTo>
                  <a:pt x="15979" y="2534"/>
                  <a:pt x="15839" y="2570"/>
                  <a:pt x="15704" y="2620"/>
                </a:cubicBezTo>
                <a:lnTo>
                  <a:pt x="15674" y="2632"/>
                </a:lnTo>
                <a:cubicBezTo>
                  <a:pt x="15287" y="2786"/>
                  <a:pt x="14937" y="3066"/>
                  <a:pt x="14573" y="3274"/>
                </a:cubicBezTo>
                <a:cubicBezTo>
                  <a:pt x="14335" y="3409"/>
                  <a:pt x="14077" y="3514"/>
                  <a:pt x="13808" y="3514"/>
                </a:cubicBezTo>
                <a:cubicBezTo>
                  <a:pt x="13791" y="3514"/>
                  <a:pt x="13773" y="3514"/>
                  <a:pt x="13756" y="3513"/>
                </a:cubicBezTo>
                <a:cubicBezTo>
                  <a:pt x="13474" y="3499"/>
                  <a:pt x="13208" y="3356"/>
                  <a:pt x="12990" y="3156"/>
                </a:cubicBezTo>
                <a:cubicBezTo>
                  <a:pt x="12520" y="2727"/>
                  <a:pt x="12245" y="2115"/>
                  <a:pt x="11938" y="1541"/>
                </a:cubicBezTo>
                <a:cubicBezTo>
                  <a:pt x="11643" y="990"/>
                  <a:pt x="11280" y="403"/>
                  <a:pt x="10742" y="139"/>
                </a:cubicBezTo>
                <a:cubicBezTo>
                  <a:pt x="10546" y="43"/>
                  <a:pt x="10349" y="0"/>
                  <a:pt x="10153" y="0"/>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 name="Google Shape;179;p7"/>
          <p:cNvSpPr/>
          <p:nvPr/>
        </p:nvSpPr>
        <p:spPr>
          <a:xfrm>
            <a:off x="-80946" y="-42975"/>
            <a:ext cx="5231737" cy="1410684"/>
          </a:xfrm>
          <a:custGeom>
            <a:avLst/>
            <a:gdLst/>
            <a:ahLst/>
            <a:cxnLst/>
            <a:rect l="l" t="t" r="r" b="b"/>
            <a:pathLst>
              <a:path w="25668" h="6921" extrusionOk="0">
                <a:moveTo>
                  <a:pt x="25573" y="0"/>
                </a:moveTo>
                <a:lnTo>
                  <a:pt x="22584" y="1"/>
                </a:lnTo>
                <a:lnTo>
                  <a:pt x="22467" y="1"/>
                </a:lnTo>
                <a:lnTo>
                  <a:pt x="0" y="3"/>
                </a:lnTo>
                <a:lnTo>
                  <a:pt x="1" y="1330"/>
                </a:lnTo>
                <a:lnTo>
                  <a:pt x="1" y="2596"/>
                </a:lnTo>
                <a:lnTo>
                  <a:pt x="2" y="3737"/>
                </a:lnTo>
                <a:lnTo>
                  <a:pt x="2" y="5002"/>
                </a:lnTo>
                <a:lnTo>
                  <a:pt x="3" y="6144"/>
                </a:lnTo>
                <a:lnTo>
                  <a:pt x="3" y="6274"/>
                </a:lnTo>
                <a:cubicBezTo>
                  <a:pt x="454" y="6274"/>
                  <a:pt x="911" y="6248"/>
                  <a:pt x="1366" y="6205"/>
                </a:cubicBezTo>
                <a:cubicBezTo>
                  <a:pt x="1557" y="6187"/>
                  <a:pt x="1747" y="6167"/>
                  <a:pt x="1936" y="6144"/>
                </a:cubicBezTo>
                <a:cubicBezTo>
                  <a:pt x="2414" y="6085"/>
                  <a:pt x="2887" y="6012"/>
                  <a:pt x="3342" y="5932"/>
                </a:cubicBezTo>
                <a:cubicBezTo>
                  <a:pt x="4344" y="5756"/>
                  <a:pt x="5389" y="5552"/>
                  <a:pt x="6425" y="5552"/>
                </a:cubicBezTo>
                <a:cubicBezTo>
                  <a:pt x="6713" y="5552"/>
                  <a:pt x="7001" y="5568"/>
                  <a:pt x="7286" y="5605"/>
                </a:cubicBezTo>
                <a:cubicBezTo>
                  <a:pt x="8016" y="5698"/>
                  <a:pt x="8646" y="5918"/>
                  <a:pt x="9273" y="6143"/>
                </a:cubicBezTo>
                <a:cubicBezTo>
                  <a:pt x="9331" y="6163"/>
                  <a:pt x="9388" y="6184"/>
                  <a:pt x="9446" y="6204"/>
                </a:cubicBezTo>
                <a:cubicBezTo>
                  <a:pt x="9690" y="6291"/>
                  <a:pt x="9934" y="6378"/>
                  <a:pt x="10185" y="6455"/>
                </a:cubicBezTo>
                <a:cubicBezTo>
                  <a:pt x="11085" y="6736"/>
                  <a:pt x="12117" y="6921"/>
                  <a:pt x="13162" y="6921"/>
                </a:cubicBezTo>
                <a:cubicBezTo>
                  <a:pt x="13234" y="6921"/>
                  <a:pt x="13306" y="6920"/>
                  <a:pt x="13377" y="6918"/>
                </a:cubicBezTo>
                <a:cubicBezTo>
                  <a:pt x="14468" y="6893"/>
                  <a:pt x="15560" y="6647"/>
                  <a:pt x="16250" y="6204"/>
                </a:cubicBezTo>
                <a:cubicBezTo>
                  <a:pt x="16269" y="6191"/>
                  <a:pt x="16286" y="6180"/>
                  <a:pt x="16304" y="6168"/>
                </a:cubicBezTo>
                <a:cubicBezTo>
                  <a:pt x="16317" y="6160"/>
                  <a:pt x="16329" y="6151"/>
                  <a:pt x="16341" y="6142"/>
                </a:cubicBezTo>
                <a:cubicBezTo>
                  <a:pt x="16809" y="5812"/>
                  <a:pt x="17054" y="5407"/>
                  <a:pt x="17282" y="5000"/>
                </a:cubicBezTo>
                <a:cubicBezTo>
                  <a:pt x="17293" y="4980"/>
                  <a:pt x="17304" y="4959"/>
                  <a:pt x="17316" y="4939"/>
                </a:cubicBezTo>
                <a:cubicBezTo>
                  <a:pt x="17541" y="4532"/>
                  <a:pt x="17760" y="4125"/>
                  <a:pt x="18175" y="3797"/>
                </a:cubicBezTo>
                <a:cubicBezTo>
                  <a:pt x="18202" y="3776"/>
                  <a:pt x="18230" y="3755"/>
                  <a:pt x="18257" y="3735"/>
                </a:cubicBezTo>
                <a:cubicBezTo>
                  <a:pt x="18421" y="3617"/>
                  <a:pt x="18613" y="3510"/>
                  <a:pt x="18844" y="3420"/>
                </a:cubicBezTo>
                <a:cubicBezTo>
                  <a:pt x="19831" y="3028"/>
                  <a:pt x="21189" y="3061"/>
                  <a:pt x="22363" y="2860"/>
                </a:cubicBezTo>
                <a:cubicBezTo>
                  <a:pt x="22398" y="2854"/>
                  <a:pt x="22433" y="2848"/>
                  <a:pt x="22468" y="2841"/>
                </a:cubicBezTo>
                <a:cubicBezTo>
                  <a:pt x="22508" y="2834"/>
                  <a:pt x="22546" y="2827"/>
                  <a:pt x="22585" y="2819"/>
                </a:cubicBezTo>
                <a:cubicBezTo>
                  <a:pt x="22879" y="2759"/>
                  <a:pt x="23162" y="2683"/>
                  <a:pt x="23427" y="2592"/>
                </a:cubicBezTo>
                <a:cubicBezTo>
                  <a:pt x="23485" y="2573"/>
                  <a:pt x="23544" y="2552"/>
                  <a:pt x="23600" y="2531"/>
                </a:cubicBezTo>
                <a:cubicBezTo>
                  <a:pt x="24363" y="2247"/>
                  <a:pt x="24968" y="1845"/>
                  <a:pt x="25312" y="1389"/>
                </a:cubicBezTo>
                <a:cubicBezTo>
                  <a:pt x="25328" y="1367"/>
                  <a:pt x="25343" y="1347"/>
                  <a:pt x="25357" y="1326"/>
                </a:cubicBezTo>
                <a:cubicBezTo>
                  <a:pt x="25437" y="1213"/>
                  <a:pt x="25499" y="1097"/>
                  <a:pt x="25543" y="978"/>
                </a:cubicBezTo>
                <a:cubicBezTo>
                  <a:pt x="25668" y="651"/>
                  <a:pt x="25664" y="324"/>
                  <a:pt x="25573" y="0"/>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7"/>
          <p:cNvSpPr/>
          <p:nvPr/>
        </p:nvSpPr>
        <p:spPr>
          <a:xfrm>
            <a:off x="7942996" y="-324049"/>
            <a:ext cx="4520597" cy="3606509"/>
          </a:xfrm>
          <a:custGeom>
            <a:avLst/>
            <a:gdLst/>
            <a:ahLst/>
            <a:cxnLst/>
            <a:rect l="l" t="t" r="r" b="b"/>
            <a:pathLst>
              <a:path w="22179" h="17694" extrusionOk="0">
                <a:moveTo>
                  <a:pt x="6745" y="1"/>
                </a:moveTo>
                <a:cubicBezTo>
                  <a:pt x="5279" y="1"/>
                  <a:pt x="3909" y="579"/>
                  <a:pt x="2805" y="1417"/>
                </a:cubicBezTo>
                <a:cubicBezTo>
                  <a:pt x="1651" y="2293"/>
                  <a:pt x="713" y="3427"/>
                  <a:pt x="356" y="4720"/>
                </a:cubicBezTo>
                <a:cubicBezTo>
                  <a:pt x="1" y="6014"/>
                  <a:pt x="287" y="7472"/>
                  <a:pt x="1297" y="8473"/>
                </a:cubicBezTo>
                <a:cubicBezTo>
                  <a:pt x="2084" y="9254"/>
                  <a:pt x="3260" y="9736"/>
                  <a:pt x="3846" y="10640"/>
                </a:cubicBezTo>
                <a:cubicBezTo>
                  <a:pt x="4605" y="11813"/>
                  <a:pt x="4133" y="13292"/>
                  <a:pt x="4490" y="14600"/>
                </a:cubicBezTo>
                <a:cubicBezTo>
                  <a:pt x="4708" y="15396"/>
                  <a:pt x="5235" y="16113"/>
                  <a:pt x="5912" y="16684"/>
                </a:cubicBezTo>
                <a:cubicBezTo>
                  <a:pt x="6532" y="17205"/>
                  <a:pt x="7314" y="17622"/>
                  <a:pt x="8175" y="17685"/>
                </a:cubicBezTo>
                <a:cubicBezTo>
                  <a:pt x="8256" y="17691"/>
                  <a:pt x="8336" y="17694"/>
                  <a:pt x="8416" y="17694"/>
                </a:cubicBezTo>
                <a:cubicBezTo>
                  <a:pt x="10005" y="17694"/>
                  <a:pt x="11391" y="16578"/>
                  <a:pt x="12993" y="16395"/>
                </a:cubicBezTo>
                <a:cubicBezTo>
                  <a:pt x="13164" y="16375"/>
                  <a:pt x="13335" y="16367"/>
                  <a:pt x="13506" y="16367"/>
                </a:cubicBezTo>
                <a:cubicBezTo>
                  <a:pt x="14757" y="16367"/>
                  <a:pt x="16000" y="16827"/>
                  <a:pt x="17259" y="16827"/>
                </a:cubicBezTo>
                <a:cubicBezTo>
                  <a:pt x="17356" y="16827"/>
                  <a:pt x="17454" y="16824"/>
                  <a:pt x="17551" y="16818"/>
                </a:cubicBezTo>
                <a:cubicBezTo>
                  <a:pt x="19291" y="16711"/>
                  <a:pt x="20792" y="15567"/>
                  <a:pt x="21485" y="14180"/>
                </a:cubicBezTo>
                <a:cubicBezTo>
                  <a:pt x="22179" y="12793"/>
                  <a:pt x="22168" y="11210"/>
                  <a:pt x="21846" y="9725"/>
                </a:cubicBezTo>
                <a:cubicBezTo>
                  <a:pt x="21659" y="8862"/>
                  <a:pt x="21361" y="7995"/>
                  <a:pt x="20759" y="7289"/>
                </a:cubicBezTo>
                <a:cubicBezTo>
                  <a:pt x="19574" y="5897"/>
                  <a:pt x="17483" y="5388"/>
                  <a:pt x="15558" y="4931"/>
                </a:cubicBezTo>
                <a:cubicBezTo>
                  <a:pt x="13632" y="4475"/>
                  <a:pt x="11547" y="3872"/>
                  <a:pt x="10504" y="2396"/>
                </a:cubicBezTo>
                <a:cubicBezTo>
                  <a:pt x="9551" y="1047"/>
                  <a:pt x="9231" y="194"/>
                  <a:pt x="7220" y="21"/>
                </a:cubicBezTo>
                <a:cubicBezTo>
                  <a:pt x="7061" y="7"/>
                  <a:pt x="6902" y="1"/>
                  <a:pt x="6745"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7"/>
          <p:cNvSpPr txBox="1">
            <a:spLocks noGrp="1"/>
          </p:cNvSpPr>
          <p:nvPr>
            <p:ph type="body" idx="1"/>
          </p:nvPr>
        </p:nvSpPr>
        <p:spPr>
          <a:xfrm>
            <a:off x="6892467" y="2530551"/>
            <a:ext cx="3996000" cy="30212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Clr>
                <a:schemeClr val="dk1"/>
              </a:buClr>
              <a:buSzPts val="1200"/>
              <a:buFont typeface="Raleway Thin"/>
              <a:buChar char="●"/>
              <a:defRPr sz="1867">
                <a:solidFill>
                  <a:schemeClr val="dk1"/>
                </a:solidFill>
                <a:latin typeface="Raleway Thin"/>
                <a:ea typeface="Raleway Thin"/>
                <a:cs typeface="Raleway Thin"/>
                <a:sym typeface="Raleway Thin"/>
              </a:defRPr>
            </a:lvl1pPr>
            <a:lvl2pPr marL="1219170" lvl="1" indent="-406390" rtl="0">
              <a:lnSpc>
                <a:spcPct val="100000"/>
              </a:lnSpc>
              <a:spcBef>
                <a:spcPts val="0"/>
              </a:spcBef>
              <a:spcAft>
                <a:spcPts val="0"/>
              </a:spcAft>
              <a:buClr>
                <a:schemeClr val="dk1"/>
              </a:buClr>
              <a:buSzPts val="1200"/>
              <a:buFont typeface="Raleway Thin"/>
              <a:buChar char="○"/>
              <a:defRPr sz="1600">
                <a:solidFill>
                  <a:schemeClr val="dk1"/>
                </a:solidFill>
                <a:latin typeface="Raleway Thin"/>
                <a:ea typeface="Raleway Thin"/>
                <a:cs typeface="Raleway Thin"/>
                <a:sym typeface="Raleway Thin"/>
              </a:defRPr>
            </a:lvl2pPr>
            <a:lvl3pPr marL="1828754" lvl="2" indent="-406390" rtl="0">
              <a:lnSpc>
                <a:spcPct val="100000"/>
              </a:lnSpc>
              <a:spcBef>
                <a:spcPts val="0"/>
              </a:spcBef>
              <a:spcAft>
                <a:spcPts val="0"/>
              </a:spcAft>
              <a:buClr>
                <a:schemeClr val="dk1"/>
              </a:buClr>
              <a:buSzPts val="1200"/>
              <a:buFont typeface="Raleway Thin"/>
              <a:buChar char="■"/>
              <a:defRPr sz="1600">
                <a:solidFill>
                  <a:schemeClr val="dk1"/>
                </a:solidFill>
                <a:latin typeface="Raleway Thin"/>
                <a:ea typeface="Raleway Thin"/>
                <a:cs typeface="Raleway Thin"/>
                <a:sym typeface="Raleway Thin"/>
              </a:defRPr>
            </a:lvl3pPr>
            <a:lvl4pPr marL="2438339" lvl="3" indent="-406390" rtl="0">
              <a:lnSpc>
                <a:spcPct val="100000"/>
              </a:lnSpc>
              <a:spcBef>
                <a:spcPts val="0"/>
              </a:spcBef>
              <a:spcAft>
                <a:spcPts val="0"/>
              </a:spcAft>
              <a:buClr>
                <a:schemeClr val="dk1"/>
              </a:buClr>
              <a:buSzPts val="1200"/>
              <a:buFont typeface="Raleway Thin"/>
              <a:buChar char="●"/>
              <a:defRPr sz="1600">
                <a:solidFill>
                  <a:schemeClr val="dk1"/>
                </a:solidFill>
                <a:latin typeface="Raleway Thin"/>
                <a:ea typeface="Raleway Thin"/>
                <a:cs typeface="Raleway Thin"/>
                <a:sym typeface="Raleway Thin"/>
              </a:defRPr>
            </a:lvl4pPr>
            <a:lvl5pPr marL="3047924" lvl="4" indent="-406390" rtl="0">
              <a:lnSpc>
                <a:spcPct val="100000"/>
              </a:lnSpc>
              <a:spcBef>
                <a:spcPts val="0"/>
              </a:spcBef>
              <a:spcAft>
                <a:spcPts val="0"/>
              </a:spcAft>
              <a:buClr>
                <a:schemeClr val="dk1"/>
              </a:buClr>
              <a:buSzPts val="1200"/>
              <a:buFont typeface="Raleway Thin"/>
              <a:buChar char="○"/>
              <a:defRPr sz="1600">
                <a:solidFill>
                  <a:schemeClr val="dk1"/>
                </a:solidFill>
                <a:latin typeface="Raleway Thin"/>
                <a:ea typeface="Raleway Thin"/>
                <a:cs typeface="Raleway Thin"/>
                <a:sym typeface="Raleway Thin"/>
              </a:defRPr>
            </a:lvl5pPr>
            <a:lvl6pPr marL="3657509" lvl="5" indent="-406390" rtl="0">
              <a:lnSpc>
                <a:spcPct val="100000"/>
              </a:lnSpc>
              <a:spcBef>
                <a:spcPts val="0"/>
              </a:spcBef>
              <a:spcAft>
                <a:spcPts val="0"/>
              </a:spcAft>
              <a:buClr>
                <a:schemeClr val="dk1"/>
              </a:buClr>
              <a:buSzPts val="1200"/>
              <a:buFont typeface="Raleway Thin"/>
              <a:buChar char="■"/>
              <a:defRPr sz="1600">
                <a:solidFill>
                  <a:schemeClr val="dk1"/>
                </a:solidFill>
                <a:latin typeface="Raleway Thin"/>
                <a:ea typeface="Raleway Thin"/>
                <a:cs typeface="Raleway Thin"/>
                <a:sym typeface="Raleway Thin"/>
              </a:defRPr>
            </a:lvl6pPr>
            <a:lvl7pPr marL="4267093" lvl="6" indent="-406390" rtl="0">
              <a:lnSpc>
                <a:spcPct val="100000"/>
              </a:lnSpc>
              <a:spcBef>
                <a:spcPts val="0"/>
              </a:spcBef>
              <a:spcAft>
                <a:spcPts val="0"/>
              </a:spcAft>
              <a:buClr>
                <a:schemeClr val="dk1"/>
              </a:buClr>
              <a:buSzPts val="1200"/>
              <a:buFont typeface="Raleway Thin"/>
              <a:buChar char="●"/>
              <a:defRPr sz="1600">
                <a:solidFill>
                  <a:schemeClr val="dk1"/>
                </a:solidFill>
                <a:latin typeface="Raleway Thin"/>
                <a:ea typeface="Raleway Thin"/>
                <a:cs typeface="Raleway Thin"/>
                <a:sym typeface="Raleway Thin"/>
              </a:defRPr>
            </a:lvl7pPr>
            <a:lvl8pPr marL="4876678" lvl="7" indent="-406390" rtl="0">
              <a:lnSpc>
                <a:spcPct val="100000"/>
              </a:lnSpc>
              <a:spcBef>
                <a:spcPts val="0"/>
              </a:spcBef>
              <a:spcAft>
                <a:spcPts val="0"/>
              </a:spcAft>
              <a:buClr>
                <a:schemeClr val="dk1"/>
              </a:buClr>
              <a:buSzPts val="1200"/>
              <a:buFont typeface="Raleway Thin"/>
              <a:buChar char="○"/>
              <a:defRPr sz="1600">
                <a:solidFill>
                  <a:schemeClr val="dk1"/>
                </a:solidFill>
                <a:latin typeface="Raleway Thin"/>
                <a:ea typeface="Raleway Thin"/>
                <a:cs typeface="Raleway Thin"/>
                <a:sym typeface="Raleway Thin"/>
              </a:defRPr>
            </a:lvl8pPr>
            <a:lvl9pPr marL="5486263" lvl="8" indent="-406390" rtl="0">
              <a:lnSpc>
                <a:spcPct val="100000"/>
              </a:lnSpc>
              <a:spcBef>
                <a:spcPts val="0"/>
              </a:spcBef>
              <a:spcAft>
                <a:spcPts val="0"/>
              </a:spcAft>
              <a:buClr>
                <a:schemeClr val="dk1"/>
              </a:buClr>
              <a:buSzPts val="1200"/>
              <a:buFont typeface="Raleway Thin"/>
              <a:buChar char="■"/>
              <a:defRPr sz="1600">
                <a:solidFill>
                  <a:schemeClr val="dk1"/>
                </a:solidFill>
                <a:latin typeface="Raleway Thin"/>
                <a:ea typeface="Raleway Thin"/>
                <a:cs typeface="Raleway Thin"/>
                <a:sym typeface="Raleway Thin"/>
              </a:defRPr>
            </a:lvl9pPr>
          </a:lstStyle>
          <a:p>
            <a:endParaRPr/>
          </a:p>
        </p:txBody>
      </p:sp>
      <p:grpSp>
        <p:nvGrpSpPr>
          <p:cNvPr id="182" name="Google Shape;182;p7"/>
          <p:cNvGrpSpPr/>
          <p:nvPr/>
        </p:nvGrpSpPr>
        <p:grpSpPr>
          <a:xfrm rot="1800041">
            <a:off x="11554664" y="5475682"/>
            <a:ext cx="295697" cy="267847"/>
            <a:chOff x="1640475" y="1197075"/>
            <a:chExt cx="55475" cy="50250"/>
          </a:xfrm>
        </p:grpSpPr>
        <p:sp>
          <p:nvSpPr>
            <p:cNvPr id="183" name="Google Shape;183;p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6" name="Google Shape;186;p7"/>
          <p:cNvGrpSpPr/>
          <p:nvPr/>
        </p:nvGrpSpPr>
        <p:grpSpPr>
          <a:xfrm rot="-9900030">
            <a:off x="890046" y="6167670"/>
            <a:ext cx="287909" cy="260807"/>
            <a:chOff x="1640475" y="1197075"/>
            <a:chExt cx="55475" cy="50250"/>
          </a:xfrm>
        </p:grpSpPr>
        <p:sp>
          <p:nvSpPr>
            <p:cNvPr id="187" name="Google Shape;187;p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0" name="Google Shape;190;p7"/>
          <p:cNvGrpSpPr/>
          <p:nvPr/>
        </p:nvGrpSpPr>
        <p:grpSpPr>
          <a:xfrm rot="-5400000">
            <a:off x="11352740" y="3398646"/>
            <a:ext cx="326429" cy="295697"/>
            <a:chOff x="1640475" y="1197075"/>
            <a:chExt cx="55475" cy="50250"/>
          </a:xfrm>
        </p:grpSpPr>
        <p:sp>
          <p:nvSpPr>
            <p:cNvPr id="191" name="Google Shape;191;p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4" name="Google Shape;194;p7"/>
          <p:cNvSpPr/>
          <p:nvPr/>
        </p:nvSpPr>
        <p:spPr>
          <a:xfrm rot="912813">
            <a:off x="11162774" y="305217"/>
            <a:ext cx="706389" cy="165492"/>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5" name="Google Shape;195;p7"/>
          <p:cNvGrpSpPr/>
          <p:nvPr/>
        </p:nvGrpSpPr>
        <p:grpSpPr>
          <a:xfrm rot="-5400000">
            <a:off x="418632" y="1310096"/>
            <a:ext cx="295696" cy="267845"/>
            <a:chOff x="1640475" y="1197075"/>
            <a:chExt cx="55475" cy="50250"/>
          </a:xfrm>
        </p:grpSpPr>
        <p:sp>
          <p:nvSpPr>
            <p:cNvPr id="196" name="Google Shape;196;p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9" name="Google Shape;199;p7"/>
          <p:cNvSpPr/>
          <p:nvPr/>
        </p:nvSpPr>
        <p:spPr>
          <a:xfrm>
            <a:off x="11381768" y="5912082"/>
            <a:ext cx="812817" cy="1273545"/>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0" name="Google Shape;200;p7"/>
          <p:cNvSpPr/>
          <p:nvPr/>
        </p:nvSpPr>
        <p:spPr>
          <a:xfrm rot="-807259">
            <a:off x="1921256" y="6383176"/>
            <a:ext cx="1414312" cy="331323"/>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1" name="Google Shape;201;p7"/>
          <p:cNvSpPr txBox="1">
            <a:spLocks noGrp="1"/>
          </p:cNvSpPr>
          <p:nvPr>
            <p:ph type="title"/>
          </p:nvPr>
        </p:nvSpPr>
        <p:spPr>
          <a:xfrm>
            <a:off x="4378667" y="1012531"/>
            <a:ext cx="3435200" cy="768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spTree>
    <p:extLst>
      <p:ext uri="{BB962C8B-B14F-4D97-AF65-F5344CB8AC3E}">
        <p14:creationId xmlns:p14="http://schemas.microsoft.com/office/powerpoint/2010/main" val="1165265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61CE22CC-EAAD-4590-BE97-7E6083870271}"/>
              </a:ext>
            </a:extLst>
          </p:cNvPr>
          <p:cNvSpPr>
            <a:spLocks noGrp="1"/>
          </p:cNvSpPr>
          <p:nvPr>
            <p:ph type="pic" sz="quarter" idx="10"/>
          </p:nvPr>
        </p:nvSpPr>
        <p:spPr>
          <a:xfrm>
            <a:off x="55703"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8" name="Picture Placeholder 8">
            <a:extLst>
              <a:ext uri="{FF2B5EF4-FFF2-40B4-BE49-F238E27FC236}">
                <a16:creationId xmlns:a16="http://schemas.microsoft.com/office/drawing/2014/main" id="{1BA87F53-FFC5-4FBC-85BA-8C1599C4476D}"/>
              </a:ext>
            </a:extLst>
          </p:cNvPr>
          <p:cNvSpPr>
            <a:spLocks noGrp="1"/>
          </p:cNvSpPr>
          <p:nvPr>
            <p:ph type="pic" sz="quarter" idx="11"/>
          </p:nvPr>
        </p:nvSpPr>
        <p:spPr>
          <a:xfrm>
            <a:off x="4686299" y="3540787"/>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9" name="Picture Placeholder 9">
            <a:extLst>
              <a:ext uri="{FF2B5EF4-FFF2-40B4-BE49-F238E27FC236}">
                <a16:creationId xmlns:a16="http://schemas.microsoft.com/office/drawing/2014/main" id="{F48962CC-CBDC-44C8-8789-53A430782215}"/>
              </a:ext>
            </a:extLst>
          </p:cNvPr>
          <p:cNvSpPr>
            <a:spLocks noGrp="1"/>
          </p:cNvSpPr>
          <p:nvPr>
            <p:ph type="pic" sz="quarter" idx="12"/>
          </p:nvPr>
        </p:nvSpPr>
        <p:spPr>
          <a:xfrm>
            <a:off x="7794739" y="443625"/>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10" name="Picture Placeholder 10">
            <a:extLst>
              <a:ext uri="{FF2B5EF4-FFF2-40B4-BE49-F238E27FC236}">
                <a16:creationId xmlns:a16="http://schemas.microsoft.com/office/drawing/2014/main" id="{D9768373-2804-4EF1-8BB7-EC611DB1C830}"/>
              </a:ext>
            </a:extLst>
          </p:cNvPr>
          <p:cNvSpPr>
            <a:spLocks noGrp="1"/>
          </p:cNvSpPr>
          <p:nvPr>
            <p:ph type="pic" sz="quarter" idx="13"/>
          </p:nvPr>
        </p:nvSpPr>
        <p:spPr>
          <a:xfrm>
            <a:off x="9316896"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Tree>
    <p:extLst>
      <p:ext uri="{BB962C8B-B14F-4D97-AF65-F5344CB8AC3E}">
        <p14:creationId xmlns:p14="http://schemas.microsoft.com/office/powerpoint/2010/main" val="350870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nodePh="1">
                                  <p:stCondLst>
                                    <p:cond delay="25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nodePh="1">
                                  <p:stCondLst>
                                    <p:cond delay="500"/>
                                  </p:stCondLst>
                                  <p:endCondLst>
                                    <p:cond evt="begin" delay="0">
                                      <p:tn val="15"/>
                                    </p:cond>
                                  </p:end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grpId="0" nodeType="withEffect" nodePh="1">
                                  <p:stCondLst>
                                    <p:cond delay="750"/>
                                  </p:stCondLst>
                                  <p:endCondLst>
                                    <p:cond evt="begin" delay="0">
                                      <p:tn val="20"/>
                                    </p:cond>
                                  </p:end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8_标题幻灯片">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61CE22CC-EAAD-4590-BE97-7E6083870271}"/>
              </a:ext>
            </a:extLst>
          </p:cNvPr>
          <p:cNvSpPr>
            <a:spLocks noGrp="1"/>
          </p:cNvSpPr>
          <p:nvPr>
            <p:ph type="pic" sz="quarter" idx="10"/>
          </p:nvPr>
        </p:nvSpPr>
        <p:spPr>
          <a:xfrm>
            <a:off x="55703"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8" name="Picture Placeholder 8">
            <a:extLst>
              <a:ext uri="{FF2B5EF4-FFF2-40B4-BE49-F238E27FC236}">
                <a16:creationId xmlns:a16="http://schemas.microsoft.com/office/drawing/2014/main" id="{1BA87F53-FFC5-4FBC-85BA-8C1599C4476D}"/>
              </a:ext>
            </a:extLst>
          </p:cNvPr>
          <p:cNvSpPr>
            <a:spLocks noGrp="1"/>
          </p:cNvSpPr>
          <p:nvPr>
            <p:ph type="pic" sz="quarter" idx="11"/>
          </p:nvPr>
        </p:nvSpPr>
        <p:spPr>
          <a:xfrm>
            <a:off x="4686299" y="3540787"/>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9" name="Picture Placeholder 9">
            <a:extLst>
              <a:ext uri="{FF2B5EF4-FFF2-40B4-BE49-F238E27FC236}">
                <a16:creationId xmlns:a16="http://schemas.microsoft.com/office/drawing/2014/main" id="{F48962CC-CBDC-44C8-8789-53A430782215}"/>
              </a:ext>
            </a:extLst>
          </p:cNvPr>
          <p:cNvSpPr>
            <a:spLocks noGrp="1"/>
          </p:cNvSpPr>
          <p:nvPr>
            <p:ph type="pic" sz="quarter" idx="12"/>
          </p:nvPr>
        </p:nvSpPr>
        <p:spPr>
          <a:xfrm>
            <a:off x="7794739" y="443625"/>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10" name="Picture Placeholder 10">
            <a:extLst>
              <a:ext uri="{FF2B5EF4-FFF2-40B4-BE49-F238E27FC236}">
                <a16:creationId xmlns:a16="http://schemas.microsoft.com/office/drawing/2014/main" id="{D9768373-2804-4EF1-8BB7-EC611DB1C830}"/>
              </a:ext>
            </a:extLst>
          </p:cNvPr>
          <p:cNvSpPr>
            <a:spLocks noGrp="1"/>
          </p:cNvSpPr>
          <p:nvPr>
            <p:ph type="pic" sz="quarter" idx="13"/>
          </p:nvPr>
        </p:nvSpPr>
        <p:spPr>
          <a:xfrm>
            <a:off x="9316896"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Tree>
    <p:extLst>
      <p:ext uri="{BB962C8B-B14F-4D97-AF65-F5344CB8AC3E}">
        <p14:creationId xmlns:p14="http://schemas.microsoft.com/office/powerpoint/2010/main" val="2258425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nodePh="1">
                                  <p:stCondLst>
                                    <p:cond delay="25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nodePh="1">
                                  <p:stCondLst>
                                    <p:cond delay="500"/>
                                  </p:stCondLst>
                                  <p:endCondLst>
                                    <p:cond evt="begin" delay="0">
                                      <p:tn val="15"/>
                                    </p:cond>
                                  </p:end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grpId="0" nodeType="withEffect" nodePh="1">
                                  <p:stCondLst>
                                    <p:cond delay="750"/>
                                  </p:stCondLst>
                                  <p:endCondLst>
                                    <p:cond evt="begin" delay="0">
                                      <p:tn val="20"/>
                                    </p:cond>
                                  </p:end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标题幻灯片">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61CE22CC-EAAD-4590-BE97-7E6083870271}"/>
              </a:ext>
            </a:extLst>
          </p:cNvPr>
          <p:cNvSpPr>
            <a:spLocks noGrp="1"/>
          </p:cNvSpPr>
          <p:nvPr>
            <p:ph type="pic" sz="quarter" idx="10"/>
          </p:nvPr>
        </p:nvSpPr>
        <p:spPr>
          <a:xfrm>
            <a:off x="55703"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8" name="Picture Placeholder 8">
            <a:extLst>
              <a:ext uri="{FF2B5EF4-FFF2-40B4-BE49-F238E27FC236}">
                <a16:creationId xmlns:a16="http://schemas.microsoft.com/office/drawing/2014/main" id="{1BA87F53-FFC5-4FBC-85BA-8C1599C4476D}"/>
              </a:ext>
            </a:extLst>
          </p:cNvPr>
          <p:cNvSpPr>
            <a:spLocks noGrp="1"/>
          </p:cNvSpPr>
          <p:nvPr>
            <p:ph type="pic" sz="quarter" idx="11"/>
          </p:nvPr>
        </p:nvSpPr>
        <p:spPr>
          <a:xfrm>
            <a:off x="4686299" y="3540787"/>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9" name="Picture Placeholder 9">
            <a:extLst>
              <a:ext uri="{FF2B5EF4-FFF2-40B4-BE49-F238E27FC236}">
                <a16:creationId xmlns:a16="http://schemas.microsoft.com/office/drawing/2014/main" id="{F48962CC-CBDC-44C8-8789-53A430782215}"/>
              </a:ext>
            </a:extLst>
          </p:cNvPr>
          <p:cNvSpPr>
            <a:spLocks noGrp="1"/>
          </p:cNvSpPr>
          <p:nvPr>
            <p:ph type="pic" sz="quarter" idx="12"/>
          </p:nvPr>
        </p:nvSpPr>
        <p:spPr>
          <a:xfrm>
            <a:off x="7794739" y="443625"/>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10" name="Picture Placeholder 10">
            <a:extLst>
              <a:ext uri="{FF2B5EF4-FFF2-40B4-BE49-F238E27FC236}">
                <a16:creationId xmlns:a16="http://schemas.microsoft.com/office/drawing/2014/main" id="{D9768373-2804-4EF1-8BB7-EC611DB1C830}"/>
              </a:ext>
            </a:extLst>
          </p:cNvPr>
          <p:cNvSpPr>
            <a:spLocks noGrp="1"/>
          </p:cNvSpPr>
          <p:nvPr>
            <p:ph type="pic" sz="quarter" idx="13"/>
          </p:nvPr>
        </p:nvSpPr>
        <p:spPr>
          <a:xfrm>
            <a:off x="9316896"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Tree>
    <p:extLst>
      <p:ext uri="{BB962C8B-B14F-4D97-AF65-F5344CB8AC3E}">
        <p14:creationId xmlns:p14="http://schemas.microsoft.com/office/powerpoint/2010/main" val="419249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nodePh="1">
                                  <p:stCondLst>
                                    <p:cond delay="25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nodePh="1">
                                  <p:stCondLst>
                                    <p:cond delay="500"/>
                                  </p:stCondLst>
                                  <p:endCondLst>
                                    <p:cond evt="begin" delay="0">
                                      <p:tn val="15"/>
                                    </p:cond>
                                  </p:end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grpId="0" nodeType="withEffect" nodePh="1">
                                  <p:stCondLst>
                                    <p:cond delay="750"/>
                                  </p:stCondLst>
                                  <p:endCondLst>
                                    <p:cond evt="begin" delay="0">
                                      <p:tn val="20"/>
                                    </p:cond>
                                  </p:end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61CE22CC-EAAD-4590-BE97-7E6083870271}"/>
              </a:ext>
            </a:extLst>
          </p:cNvPr>
          <p:cNvSpPr>
            <a:spLocks noGrp="1"/>
          </p:cNvSpPr>
          <p:nvPr>
            <p:ph type="pic" sz="quarter" idx="10"/>
          </p:nvPr>
        </p:nvSpPr>
        <p:spPr>
          <a:xfrm>
            <a:off x="55703"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8" name="Picture Placeholder 8">
            <a:extLst>
              <a:ext uri="{FF2B5EF4-FFF2-40B4-BE49-F238E27FC236}">
                <a16:creationId xmlns:a16="http://schemas.microsoft.com/office/drawing/2014/main" id="{1BA87F53-FFC5-4FBC-85BA-8C1599C4476D}"/>
              </a:ext>
            </a:extLst>
          </p:cNvPr>
          <p:cNvSpPr>
            <a:spLocks noGrp="1"/>
          </p:cNvSpPr>
          <p:nvPr>
            <p:ph type="pic" sz="quarter" idx="11"/>
          </p:nvPr>
        </p:nvSpPr>
        <p:spPr>
          <a:xfrm>
            <a:off x="4686299" y="3540787"/>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9" name="Picture Placeholder 9">
            <a:extLst>
              <a:ext uri="{FF2B5EF4-FFF2-40B4-BE49-F238E27FC236}">
                <a16:creationId xmlns:a16="http://schemas.microsoft.com/office/drawing/2014/main" id="{F48962CC-CBDC-44C8-8789-53A430782215}"/>
              </a:ext>
            </a:extLst>
          </p:cNvPr>
          <p:cNvSpPr>
            <a:spLocks noGrp="1"/>
          </p:cNvSpPr>
          <p:nvPr>
            <p:ph type="pic" sz="quarter" idx="12"/>
          </p:nvPr>
        </p:nvSpPr>
        <p:spPr>
          <a:xfrm>
            <a:off x="7794739" y="443625"/>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10" name="Picture Placeholder 10">
            <a:extLst>
              <a:ext uri="{FF2B5EF4-FFF2-40B4-BE49-F238E27FC236}">
                <a16:creationId xmlns:a16="http://schemas.microsoft.com/office/drawing/2014/main" id="{D9768373-2804-4EF1-8BB7-EC611DB1C830}"/>
              </a:ext>
            </a:extLst>
          </p:cNvPr>
          <p:cNvSpPr>
            <a:spLocks noGrp="1"/>
          </p:cNvSpPr>
          <p:nvPr>
            <p:ph type="pic" sz="quarter" idx="13"/>
          </p:nvPr>
        </p:nvSpPr>
        <p:spPr>
          <a:xfrm>
            <a:off x="9316896"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Tree>
    <p:extLst>
      <p:ext uri="{BB962C8B-B14F-4D97-AF65-F5344CB8AC3E}">
        <p14:creationId xmlns:p14="http://schemas.microsoft.com/office/powerpoint/2010/main" val="2652079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nodePh="1">
                                  <p:stCondLst>
                                    <p:cond delay="25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nodePh="1">
                                  <p:stCondLst>
                                    <p:cond delay="500"/>
                                  </p:stCondLst>
                                  <p:endCondLst>
                                    <p:cond evt="begin" delay="0">
                                      <p:tn val="15"/>
                                    </p:cond>
                                  </p:end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grpId="0" nodeType="withEffect" nodePh="1">
                                  <p:stCondLst>
                                    <p:cond delay="750"/>
                                  </p:stCondLst>
                                  <p:endCondLst>
                                    <p:cond evt="begin" delay="0">
                                      <p:tn val="20"/>
                                    </p:cond>
                                  </p:end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61CE22CC-EAAD-4590-BE97-7E6083870271}"/>
              </a:ext>
            </a:extLst>
          </p:cNvPr>
          <p:cNvSpPr>
            <a:spLocks noGrp="1"/>
          </p:cNvSpPr>
          <p:nvPr>
            <p:ph type="pic" sz="quarter" idx="10"/>
          </p:nvPr>
        </p:nvSpPr>
        <p:spPr>
          <a:xfrm>
            <a:off x="55703"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8" name="Picture Placeholder 8">
            <a:extLst>
              <a:ext uri="{FF2B5EF4-FFF2-40B4-BE49-F238E27FC236}">
                <a16:creationId xmlns:a16="http://schemas.microsoft.com/office/drawing/2014/main" id="{1BA87F53-FFC5-4FBC-85BA-8C1599C4476D}"/>
              </a:ext>
            </a:extLst>
          </p:cNvPr>
          <p:cNvSpPr>
            <a:spLocks noGrp="1"/>
          </p:cNvSpPr>
          <p:nvPr>
            <p:ph type="pic" sz="quarter" idx="11"/>
          </p:nvPr>
        </p:nvSpPr>
        <p:spPr>
          <a:xfrm>
            <a:off x="4686299" y="3540787"/>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9" name="Picture Placeholder 9">
            <a:extLst>
              <a:ext uri="{FF2B5EF4-FFF2-40B4-BE49-F238E27FC236}">
                <a16:creationId xmlns:a16="http://schemas.microsoft.com/office/drawing/2014/main" id="{F48962CC-CBDC-44C8-8789-53A430782215}"/>
              </a:ext>
            </a:extLst>
          </p:cNvPr>
          <p:cNvSpPr>
            <a:spLocks noGrp="1"/>
          </p:cNvSpPr>
          <p:nvPr>
            <p:ph type="pic" sz="quarter" idx="12"/>
          </p:nvPr>
        </p:nvSpPr>
        <p:spPr>
          <a:xfrm>
            <a:off x="7794739" y="443625"/>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10" name="Picture Placeholder 10">
            <a:extLst>
              <a:ext uri="{FF2B5EF4-FFF2-40B4-BE49-F238E27FC236}">
                <a16:creationId xmlns:a16="http://schemas.microsoft.com/office/drawing/2014/main" id="{D9768373-2804-4EF1-8BB7-EC611DB1C830}"/>
              </a:ext>
            </a:extLst>
          </p:cNvPr>
          <p:cNvSpPr>
            <a:spLocks noGrp="1"/>
          </p:cNvSpPr>
          <p:nvPr>
            <p:ph type="pic" sz="quarter" idx="13"/>
          </p:nvPr>
        </p:nvSpPr>
        <p:spPr>
          <a:xfrm>
            <a:off x="9316896"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Tree>
    <p:extLst>
      <p:ext uri="{BB962C8B-B14F-4D97-AF65-F5344CB8AC3E}">
        <p14:creationId xmlns:p14="http://schemas.microsoft.com/office/powerpoint/2010/main" val="500534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nodePh="1">
                                  <p:stCondLst>
                                    <p:cond delay="25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nodePh="1">
                                  <p:stCondLst>
                                    <p:cond delay="500"/>
                                  </p:stCondLst>
                                  <p:endCondLst>
                                    <p:cond evt="begin" delay="0">
                                      <p:tn val="15"/>
                                    </p:cond>
                                  </p:end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grpId="0" nodeType="withEffect" nodePh="1">
                                  <p:stCondLst>
                                    <p:cond delay="750"/>
                                  </p:stCondLst>
                                  <p:endCondLst>
                                    <p:cond evt="begin" delay="0">
                                      <p:tn val="20"/>
                                    </p:cond>
                                  </p:end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F558ED-FEDD-40DC-B29F-27F7636EB351}" type="datetimeFigureOut">
              <a:rPr lang="en-US" smtClean="0"/>
              <a:t>11/10/21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439EBF-FD52-458E-827D-6DE4B00A5E95}" type="slidenum">
              <a:rPr lang="en-US" smtClean="0"/>
              <a:t>‹#›</a:t>
            </a:fld>
            <a:endParaRPr lang="en-US"/>
          </a:p>
        </p:txBody>
      </p:sp>
    </p:spTree>
    <p:extLst>
      <p:ext uri="{BB962C8B-B14F-4D97-AF65-F5344CB8AC3E}">
        <p14:creationId xmlns:p14="http://schemas.microsoft.com/office/powerpoint/2010/main" val="7311987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61CE22CC-EAAD-4590-BE97-7E6083870271}"/>
              </a:ext>
            </a:extLst>
          </p:cNvPr>
          <p:cNvSpPr>
            <a:spLocks noGrp="1"/>
          </p:cNvSpPr>
          <p:nvPr>
            <p:ph type="pic" sz="quarter" idx="10"/>
          </p:nvPr>
        </p:nvSpPr>
        <p:spPr>
          <a:xfrm>
            <a:off x="55703"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8" name="Picture Placeholder 8">
            <a:extLst>
              <a:ext uri="{FF2B5EF4-FFF2-40B4-BE49-F238E27FC236}">
                <a16:creationId xmlns:a16="http://schemas.microsoft.com/office/drawing/2014/main" id="{1BA87F53-FFC5-4FBC-85BA-8C1599C4476D}"/>
              </a:ext>
            </a:extLst>
          </p:cNvPr>
          <p:cNvSpPr>
            <a:spLocks noGrp="1"/>
          </p:cNvSpPr>
          <p:nvPr>
            <p:ph type="pic" sz="quarter" idx="11"/>
          </p:nvPr>
        </p:nvSpPr>
        <p:spPr>
          <a:xfrm>
            <a:off x="4686299" y="3540787"/>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9" name="Picture Placeholder 9">
            <a:extLst>
              <a:ext uri="{FF2B5EF4-FFF2-40B4-BE49-F238E27FC236}">
                <a16:creationId xmlns:a16="http://schemas.microsoft.com/office/drawing/2014/main" id="{F48962CC-CBDC-44C8-8789-53A430782215}"/>
              </a:ext>
            </a:extLst>
          </p:cNvPr>
          <p:cNvSpPr>
            <a:spLocks noGrp="1"/>
          </p:cNvSpPr>
          <p:nvPr>
            <p:ph type="pic" sz="quarter" idx="12"/>
          </p:nvPr>
        </p:nvSpPr>
        <p:spPr>
          <a:xfrm>
            <a:off x="7794739" y="443625"/>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10" name="Picture Placeholder 10">
            <a:extLst>
              <a:ext uri="{FF2B5EF4-FFF2-40B4-BE49-F238E27FC236}">
                <a16:creationId xmlns:a16="http://schemas.microsoft.com/office/drawing/2014/main" id="{D9768373-2804-4EF1-8BB7-EC611DB1C830}"/>
              </a:ext>
            </a:extLst>
          </p:cNvPr>
          <p:cNvSpPr>
            <a:spLocks noGrp="1"/>
          </p:cNvSpPr>
          <p:nvPr>
            <p:ph type="pic" sz="quarter" idx="13"/>
          </p:nvPr>
        </p:nvSpPr>
        <p:spPr>
          <a:xfrm>
            <a:off x="9316896"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Tree>
    <p:extLst>
      <p:ext uri="{BB962C8B-B14F-4D97-AF65-F5344CB8AC3E}">
        <p14:creationId xmlns:p14="http://schemas.microsoft.com/office/powerpoint/2010/main" val="2417718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nodePh="1">
                                  <p:stCondLst>
                                    <p:cond delay="25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nodePh="1">
                                  <p:stCondLst>
                                    <p:cond delay="500"/>
                                  </p:stCondLst>
                                  <p:endCondLst>
                                    <p:cond evt="begin" delay="0">
                                      <p:tn val="15"/>
                                    </p:cond>
                                  </p:end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grpId="0" nodeType="withEffect" nodePh="1">
                                  <p:stCondLst>
                                    <p:cond delay="750"/>
                                  </p:stCondLst>
                                  <p:endCondLst>
                                    <p:cond evt="begin" delay="0">
                                      <p:tn val="20"/>
                                    </p:cond>
                                  </p:end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61CE22CC-EAAD-4590-BE97-7E6083870271}"/>
              </a:ext>
            </a:extLst>
          </p:cNvPr>
          <p:cNvSpPr>
            <a:spLocks noGrp="1"/>
          </p:cNvSpPr>
          <p:nvPr>
            <p:ph type="pic" sz="quarter" idx="10"/>
          </p:nvPr>
        </p:nvSpPr>
        <p:spPr>
          <a:xfrm>
            <a:off x="55703"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8" name="Picture Placeholder 8">
            <a:extLst>
              <a:ext uri="{FF2B5EF4-FFF2-40B4-BE49-F238E27FC236}">
                <a16:creationId xmlns:a16="http://schemas.microsoft.com/office/drawing/2014/main" id="{1BA87F53-FFC5-4FBC-85BA-8C1599C4476D}"/>
              </a:ext>
            </a:extLst>
          </p:cNvPr>
          <p:cNvSpPr>
            <a:spLocks noGrp="1"/>
          </p:cNvSpPr>
          <p:nvPr>
            <p:ph type="pic" sz="quarter" idx="11"/>
          </p:nvPr>
        </p:nvSpPr>
        <p:spPr>
          <a:xfrm>
            <a:off x="4686299" y="3540787"/>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9" name="Picture Placeholder 9">
            <a:extLst>
              <a:ext uri="{FF2B5EF4-FFF2-40B4-BE49-F238E27FC236}">
                <a16:creationId xmlns:a16="http://schemas.microsoft.com/office/drawing/2014/main" id="{F48962CC-CBDC-44C8-8789-53A430782215}"/>
              </a:ext>
            </a:extLst>
          </p:cNvPr>
          <p:cNvSpPr>
            <a:spLocks noGrp="1"/>
          </p:cNvSpPr>
          <p:nvPr>
            <p:ph type="pic" sz="quarter" idx="12"/>
          </p:nvPr>
        </p:nvSpPr>
        <p:spPr>
          <a:xfrm>
            <a:off x="7794739" y="443625"/>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10" name="Picture Placeholder 10">
            <a:extLst>
              <a:ext uri="{FF2B5EF4-FFF2-40B4-BE49-F238E27FC236}">
                <a16:creationId xmlns:a16="http://schemas.microsoft.com/office/drawing/2014/main" id="{D9768373-2804-4EF1-8BB7-EC611DB1C830}"/>
              </a:ext>
            </a:extLst>
          </p:cNvPr>
          <p:cNvSpPr>
            <a:spLocks noGrp="1"/>
          </p:cNvSpPr>
          <p:nvPr>
            <p:ph type="pic" sz="quarter" idx="13"/>
          </p:nvPr>
        </p:nvSpPr>
        <p:spPr>
          <a:xfrm>
            <a:off x="9316896"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Tree>
    <p:extLst>
      <p:ext uri="{BB962C8B-B14F-4D97-AF65-F5344CB8AC3E}">
        <p14:creationId xmlns:p14="http://schemas.microsoft.com/office/powerpoint/2010/main" val="4176389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nodePh="1">
                                  <p:stCondLst>
                                    <p:cond delay="25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nodePh="1">
                                  <p:stCondLst>
                                    <p:cond delay="500"/>
                                  </p:stCondLst>
                                  <p:endCondLst>
                                    <p:cond evt="begin" delay="0">
                                      <p:tn val="15"/>
                                    </p:cond>
                                  </p:end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grpId="0" nodeType="withEffect" nodePh="1">
                                  <p:stCondLst>
                                    <p:cond delay="750"/>
                                  </p:stCondLst>
                                  <p:endCondLst>
                                    <p:cond evt="begin" delay="0">
                                      <p:tn val="20"/>
                                    </p:cond>
                                  </p:end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61CE22CC-EAAD-4590-BE97-7E6083870271}"/>
              </a:ext>
            </a:extLst>
          </p:cNvPr>
          <p:cNvSpPr>
            <a:spLocks noGrp="1"/>
          </p:cNvSpPr>
          <p:nvPr>
            <p:ph type="pic" sz="quarter" idx="10"/>
          </p:nvPr>
        </p:nvSpPr>
        <p:spPr>
          <a:xfrm>
            <a:off x="55703"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8" name="Picture Placeholder 8">
            <a:extLst>
              <a:ext uri="{FF2B5EF4-FFF2-40B4-BE49-F238E27FC236}">
                <a16:creationId xmlns:a16="http://schemas.microsoft.com/office/drawing/2014/main" id="{1BA87F53-FFC5-4FBC-85BA-8C1599C4476D}"/>
              </a:ext>
            </a:extLst>
          </p:cNvPr>
          <p:cNvSpPr>
            <a:spLocks noGrp="1"/>
          </p:cNvSpPr>
          <p:nvPr>
            <p:ph type="pic" sz="quarter" idx="11"/>
          </p:nvPr>
        </p:nvSpPr>
        <p:spPr>
          <a:xfrm>
            <a:off x="4686299" y="3540787"/>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9" name="Picture Placeholder 9">
            <a:extLst>
              <a:ext uri="{FF2B5EF4-FFF2-40B4-BE49-F238E27FC236}">
                <a16:creationId xmlns:a16="http://schemas.microsoft.com/office/drawing/2014/main" id="{F48962CC-CBDC-44C8-8789-53A430782215}"/>
              </a:ext>
            </a:extLst>
          </p:cNvPr>
          <p:cNvSpPr>
            <a:spLocks noGrp="1"/>
          </p:cNvSpPr>
          <p:nvPr>
            <p:ph type="pic" sz="quarter" idx="12"/>
          </p:nvPr>
        </p:nvSpPr>
        <p:spPr>
          <a:xfrm>
            <a:off x="7794739" y="443625"/>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10" name="Picture Placeholder 10">
            <a:extLst>
              <a:ext uri="{FF2B5EF4-FFF2-40B4-BE49-F238E27FC236}">
                <a16:creationId xmlns:a16="http://schemas.microsoft.com/office/drawing/2014/main" id="{D9768373-2804-4EF1-8BB7-EC611DB1C830}"/>
              </a:ext>
            </a:extLst>
          </p:cNvPr>
          <p:cNvSpPr>
            <a:spLocks noGrp="1"/>
          </p:cNvSpPr>
          <p:nvPr>
            <p:ph type="pic" sz="quarter" idx="13"/>
          </p:nvPr>
        </p:nvSpPr>
        <p:spPr>
          <a:xfrm>
            <a:off x="9316896"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Tree>
    <p:extLst>
      <p:ext uri="{BB962C8B-B14F-4D97-AF65-F5344CB8AC3E}">
        <p14:creationId xmlns:p14="http://schemas.microsoft.com/office/powerpoint/2010/main" val="138912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nodePh="1">
                                  <p:stCondLst>
                                    <p:cond delay="25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nodePh="1">
                                  <p:stCondLst>
                                    <p:cond delay="500"/>
                                  </p:stCondLst>
                                  <p:endCondLst>
                                    <p:cond evt="begin" delay="0">
                                      <p:tn val="15"/>
                                    </p:cond>
                                  </p:end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grpId="0" nodeType="withEffect" nodePh="1">
                                  <p:stCondLst>
                                    <p:cond delay="750"/>
                                  </p:stCondLst>
                                  <p:endCondLst>
                                    <p:cond evt="begin" delay="0">
                                      <p:tn val="20"/>
                                    </p:cond>
                                  </p:end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61CE22CC-EAAD-4590-BE97-7E6083870271}"/>
              </a:ext>
            </a:extLst>
          </p:cNvPr>
          <p:cNvSpPr>
            <a:spLocks noGrp="1"/>
          </p:cNvSpPr>
          <p:nvPr>
            <p:ph type="pic" sz="quarter" idx="10"/>
          </p:nvPr>
        </p:nvSpPr>
        <p:spPr>
          <a:xfrm>
            <a:off x="55703"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8" name="Picture Placeholder 8">
            <a:extLst>
              <a:ext uri="{FF2B5EF4-FFF2-40B4-BE49-F238E27FC236}">
                <a16:creationId xmlns:a16="http://schemas.microsoft.com/office/drawing/2014/main" id="{1BA87F53-FFC5-4FBC-85BA-8C1599C4476D}"/>
              </a:ext>
            </a:extLst>
          </p:cNvPr>
          <p:cNvSpPr>
            <a:spLocks noGrp="1"/>
          </p:cNvSpPr>
          <p:nvPr>
            <p:ph type="pic" sz="quarter" idx="11"/>
          </p:nvPr>
        </p:nvSpPr>
        <p:spPr>
          <a:xfrm>
            <a:off x="4686299" y="3540787"/>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9" name="Picture Placeholder 9">
            <a:extLst>
              <a:ext uri="{FF2B5EF4-FFF2-40B4-BE49-F238E27FC236}">
                <a16:creationId xmlns:a16="http://schemas.microsoft.com/office/drawing/2014/main" id="{F48962CC-CBDC-44C8-8789-53A430782215}"/>
              </a:ext>
            </a:extLst>
          </p:cNvPr>
          <p:cNvSpPr>
            <a:spLocks noGrp="1"/>
          </p:cNvSpPr>
          <p:nvPr>
            <p:ph type="pic" sz="quarter" idx="12"/>
          </p:nvPr>
        </p:nvSpPr>
        <p:spPr>
          <a:xfrm>
            <a:off x="7794739" y="443625"/>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
        <p:nvSpPr>
          <p:cNvPr id="10" name="Picture Placeholder 10">
            <a:extLst>
              <a:ext uri="{FF2B5EF4-FFF2-40B4-BE49-F238E27FC236}">
                <a16:creationId xmlns:a16="http://schemas.microsoft.com/office/drawing/2014/main" id="{D9768373-2804-4EF1-8BB7-EC611DB1C830}"/>
              </a:ext>
            </a:extLst>
          </p:cNvPr>
          <p:cNvSpPr>
            <a:spLocks noGrp="1"/>
          </p:cNvSpPr>
          <p:nvPr>
            <p:ph type="pic" sz="quarter" idx="13"/>
          </p:nvPr>
        </p:nvSpPr>
        <p:spPr>
          <a:xfrm>
            <a:off x="9316896" y="1992206"/>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1409700" y="0"/>
                </a:moveTo>
                <a:lnTo>
                  <a:pt x="2819400" y="1409700"/>
                </a:lnTo>
                <a:lnTo>
                  <a:pt x="1409700" y="2819400"/>
                </a:lnTo>
                <a:lnTo>
                  <a:pt x="0" y="1409700"/>
                </a:lnTo>
                <a:close/>
              </a:path>
            </a:pathLst>
          </a:custGeom>
        </p:spPr>
        <p:txBody>
          <a:bodyPr wrap="square">
            <a:noAutofit/>
          </a:bodyPr>
          <a:lstStyle/>
          <a:p>
            <a:endParaRPr lang="id-ID"/>
          </a:p>
        </p:txBody>
      </p:sp>
    </p:spTree>
    <p:extLst>
      <p:ext uri="{BB962C8B-B14F-4D97-AF65-F5344CB8AC3E}">
        <p14:creationId xmlns:p14="http://schemas.microsoft.com/office/powerpoint/2010/main" val="4259385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nodePh="1">
                                  <p:stCondLst>
                                    <p:cond delay="25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nodePh="1">
                                  <p:stCondLst>
                                    <p:cond delay="500"/>
                                  </p:stCondLst>
                                  <p:endCondLst>
                                    <p:cond evt="begin" delay="0">
                                      <p:tn val="15"/>
                                    </p:cond>
                                  </p:end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grpId="0" nodeType="withEffect" nodePh="1">
                                  <p:stCondLst>
                                    <p:cond delay="750"/>
                                  </p:stCondLst>
                                  <p:endCondLst>
                                    <p:cond evt="begin" delay="0">
                                      <p:tn val="20"/>
                                    </p:cond>
                                  </p:end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8D77925-E077-4AEF-9FE5-E43D4677CBE0}"/>
              </a:ext>
            </a:extLst>
          </p:cNvPr>
          <p:cNvSpPr>
            <a:spLocks noGrp="1"/>
          </p:cNvSpPr>
          <p:nvPr>
            <p:ph type="pic" sz="quarter" idx="10"/>
          </p:nvPr>
        </p:nvSpPr>
        <p:spPr>
          <a:xfrm>
            <a:off x="0" y="0"/>
            <a:ext cx="4064000" cy="2266950"/>
          </a:xfrm>
          <a:prstGeom prst="rect">
            <a:avLst/>
          </a:prstGeom>
        </p:spPr>
        <p:txBody>
          <a:bodyPr/>
          <a:lstStyle/>
          <a:p>
            <a:endParaRPr lang="id-ID"/>
          </a:p>
        </p:txBody>
      </p:sp>
      <p:sp>
        <p:nvSpPr>
          <p:cNvPr id="8" name="Picture Placeholder 6">
            <a:extLst>
              <a:ext uri="{FF2B5EF4-FFF2-40B4-BE49-F238E27FC236}">
                <a16:creationId xmlns:a16="http://schemas.microsoft.com/office/drawing/2014/main" id="{2258F0D7-3A6B-41DF-93AD-337C4F53D8F3}"/>
              </a:ext>
            </a:extLst>
          </p:cNvPr>
          <p:cNvSpPr>
            <a:spLocks noGrp="1"/>
          </p:cNvSpPr>
          <p:nvPr>
            <p:ph type="pic" sz="quarter" idx="11"/>
          </p:nvPr>
        </p:nvSpPr>
        <p:spPr>
          <a:xfrm>
            <a:off x="4064000" y="0"/>
            <a:ext cx="4064000" cy="2266950"/>
          </a:xfrm>
          <a:prstGeom prst="rect">
            <a:avLst/>
          </a:prstGeom>
        </p:spPr>
        <p:txBody>
          <a:bodyPr/>
          <a:lstStyle/>
          <a:p>
            <a:endParaRPr lang="id-ID"/>
          </a:p>
        </p:txBody>
      </p:sp>
      <p:sp>
        <p:nvSpPr>
          <p:cNvPr id="9" name="Picture Placeholder 6">
            <a:extLst>
              <a:ext uri="{FF2B5EF4-FFF2-40B4-BE49-F238E27FC236}">
                <a16:creationId xmlns:a16="http://schemas.microsoft.com/office/drawing/2014/main" id="{4DAF9FAA-D8C5-4FE8-A5B0-CB595AC566A9}"/>
              </a:ext>
            </a:extLst>
          </p:cNvPr>
          <p:cNvSpPr>
            <a:spLocks noGrp="1"/>
          </p:cNvSpPr>
          <p:nvPr>
            <p:ph type="pic" sz="quarter" idx="12"/>
          </p:nvPr>
        </p:nvSpPr>
        <p:spPr>
          <a:xfrm>
            <a:off x="8128000" y="0"/>
            <a:ext cx="4064000" cy="2266950"/>
          </a:xfrm>
          <a:prstGeom prst="rect">
            <a:avLst/>
          </a:prstGeom>
        </p:spPr>
        <p:txBody>
          <a:bodyPr/>
          <a:lstStyle/>
          <a:p>
            <a:endParaRPr lang="id-ID"/>
          </a:p>
        </p:txBody>
      </p:sp>
      <p:sp>
        <p:nvSpPr>
          <p:cNvPr id="10" name="Picture Placeholder 6">
            <a:extLst>
              <a:ext uri="{FF2B5EF4-FFF2-40B4-BE49-F238E27FC236}">
                <a16:creationId xmlns:a16="http://schemas.microsoft.com/office/drawing/2014/main" id="{96D0C03E-613F-4F13-AE1D-96B3CB86CB1A}"/>
              </a:ext>
            </a:extLst>
          </p:cNvPr>
          <p:cNvSpPr>
            <a:spLocks noGrp="1"/>
          </p:cNvSpPr>
          <p:nvPr>
            <p:ph type="pic" sz="quarter" idx="13"/>
          </p:nvPr>
        </p:nvSpPr>
        <p:spPr>
          <a:xfrm>
            <a:off x="0" y="4591050"/>
            <a:ext cx="4064000" cy="2266950"/>
          </a:xfrm>
          <a:prstGeom prst="rect">
            <a:avLst/>
          </a:prstGeom>
        </p:spPr>
        <p:txBody>
          <a:bodyPr/>
          <a:lstStyle/>
          <a:p>
            <a:endParaRPr lang="id-ID"/>
          </a:p>
        </p:txBody>
      </p:sp>
      <p:sp>
        <p:nvSpPr>
          <p:cNvPr id="11" name="Picture Placeholder 6">
            <a:extLst>
              <a:ext uri="{FF2B5EF4-FFF2-40B4-BE49-F238E27FC236}">
                <a16:creationId xmlns:a16="http://schemas.microsoft.com/office/drawing/2014/main" id="{D46D0817-F336-41D3-BBB4-55D2CB851177}"/>
              </a:ext>
            </a:extLst>
          </p:cNvPr>
          <p:cNvSpPr>
            <a:spLocks noGrp="1"/>
          </p:cNvSpPr>
          <p:nvPr>
            <p:ph type="pic" sz="quarter" idx="14"/>
          </p:nvPr>
        </p:nvSpPr>
        <p:spPr>
          <a:xfrm>
            <a:off x="4064000" y="4591050"/>
            <a:ext cx="4064000" cy="2266950"/>
          </a:xfrm>
          <a:prstGeom prst="rect">
            <a:avLst/>
          </a:prstGeom>
        </p:spPr>
        <p:txBody>
          <a:bodyPr/>
          <a:lstStyle/>
          <a:p>
            <a:endParaRPr lang="id-ID"/>
          </a:p>
        </p:txBody>
      </p:sp>
      <p:sp>
        <p:nvSpPr>
          <p:cNvPr id="12" name="Picture Placeholder 6">
            <a:extLst>
              <a:ext uri="{FF2B5EF4-FFF2-40B4-BE49-F238E27FC236}">
                <a16:creationId xmlns:a16="http://schemas.microsoft.com/office/drawing/2014/main" id="{EE16E545-7C49-4CB4-AE5F-A8DF28D5F015}"/>
              </a:ext>
            </a:extLst>
          </p:cNvPr>
          <p:cNvSpPr>
            <a:spLocks noGrp="1"/>
          </p:cNvSpPr>
          <p:nvPr>
            <p:ph type="pic" sz="quarter" idx="15"/>
          </p:nvPr>
        </p:nvSpPr>
        <p:spPr>
          <a:xfrm>
            <a:off x="8128000" y="4591050"/>
            <a:ext cx="4064000" cy="2266950"/>
          </a:xfrm>
          <a:prstGeom prst="rect">
            <a:avLst/>
          </a:prstGeom>
        </p:spPr>
        <p:txBody>
          <a:bodyPr/>
          <a:lstStyle/>
          <a:p>
            <a:endParaRPr lang="id-ID"/>
          </a:p>
        </p:txBody>
      </p:sp>
    </p:spTree>
    <p:extLst>
      <p:ext uri="{BB962C8B-B14F-4D97-AF65-F5344CB8AC3E}">
        <p14:creationId xmlns:p14="http://schemas.microsoft.com/office/powerpoint/2010/main" val="72565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nodePh="1">
                                  <p:stCondLst>
                                    <p:cond delay="0"/>
                                  </p:stCondLst>
                                  <p:endCondLst>
                                    <p:cond evt="begin" delay="0">
                                      <p:tn val="9"/>
                                    </p:cond>
                                  </p:end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1" fill="hold" grpId="0" nodeType="withEffect" nodePh="1">
                                  <p:stCondLst>
                                    <p:cond delay="250"/>
                                  </p:stCondLst>
                                  <p:endCondLst>
                                    <p:cond evt="begin" delay="0">
                                      <p:tn val="13"/>
                                    </p:cond>
                                  </p:end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0-#ppt_h/2"/>
                                          </p:val>
                                        </p:tav>
                                        <p:tav tm="100000">
                                          <p:val>
                                            <p:strVal val="#ppt_y"/>
                                          </p:val>
                                        </p:tav>
                                      </p:tavLst>
                                    </p:anim>
                                  </p:childTnLst>
                                </p:cTn>
                              </p:par>
                              <p:par>
                                <p:cTn id="17" presetID="2" presetClass="entr" presetSubtype="4" fill="hold" grpId="0" nodeType="withEffect" nodePh="1">
                                  <p:stCondLst>
                                    <p:cond delay="250"/>
                                  </p:stCondLst>
                                  <p:endCondLst>
                                    <p:cond evt="begin" delay="0">
                                      <p:tn val="17"/>
                                    </p:cond>
                                  </p:end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1" fill="hold" grpId="0" nodeType="withEffect" nodePh="1">
                                  <p:stCondLst>
                                    <p:cond delay="500"/>
                                  </p:stCondLst>
                                  <p:endCondLst>
                                    <p:cond evt="begin" delay="0">
                                      <p:tn val="21"/>
                                    </p:cond>
                                  </p:end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0-#ppt_h/2"/>
                                          </p:val>
                                        </p:tav>
                                        <p:tav tm="100000">
                                          <p:val>
                                            <p:strVal val="#ppt_y"/>
                                          </p:val>
                                        </p:tav>
                                      </p:tavLst>
                                    </p:anim>
                                  </p:childTnLst>
                                </p:cTn>
                              </p:par>
                              <p:par>
                                <p:cTn id="25" presetID="2" presetClass="entr" presetSubtype="4" fill="hold" grpId="0" nodeType="withEffect" nodePh="1">
                                  <p:stCondLst>
                                    <p:cond delay="500"/>
                                  </p:stCondLst>
                                  <p:endCondLst>
                                    <p:cond evt="begin" delay="0">
                                      <p:tn val="25"/>
                                    </p:cond>
                                  </p:end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8B22A41-B260-4D20-A693-CC030913B611}"/>
              </a:ext>
            </a:extLst>
          </p:cNvPr>
          <p:cNvSpPr>
            <a:spLocks noGrp="1"/>
          </p:cNvSpPr>
          <p:nvPr>
            <p:ph type="pic" sz="quarter" idx="10"/>
          </p:nvPr>
        </p:nvSpPr>
        <p:spPr>
          <a:xfrm>
            <a:off x="4425420" y="1044549"/>
            <a:ext cx="1773621" cy="2057400"/>
          </a:xfrm>
          <a:custGeom>
            <a:avLst/>
            <a:gdLst>
              <a:gd name="connsiteX0" fmla="*/ 886810 w 1773621"/>
              <a:gd name="connsiteY0" fmla="*/ 0 h 2057400"/>
              <a:gd name="connsiteX1" fmla="*/ 1773621 w 1773621"/>
              <a:gd name="connsiteY1" fmla="*/ 443405 h 2057400"/>
              <a:gd name="connsiteX2" fmla="*/ 1773621 w 1773621"/>
              <a:gd name="connsiteY2" fmla="*/ 1613995 h 2057400"/>
              <a:gd name="connsiteX3" fmla="*/ 886810 w 1773621"/>
              <a:gd name="connsiteY3" fmla="*/ 2057400 h 2057400"/>
              <a:gd name="connsiteX4" fmla="*/ 0 w 1773621"/>
              <a:gd name="connsiteY4" fmla="*/ 1613995 h 2057400"/>
              <a:gd name="connsiteX5" fmla="*/ 0 w 1773621"/>
              <a:gd name="connsiteY5" fmla="*/ 443405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3621" h="2057400">
                <a:moveTo>
                  <a:pt x="886810" y="0"/>
                </a:moveTo>
                <a:lnTo>
                  <a:pt x="1773621" y="443405"/>
                </a:lnTo>
                <a:lnTo>
                  <a:pt x="1773621" y="1613995"/>
                </a:lnTo>
                <a:lnTo>
                  <a:pt x="886810" y="2057400"/>
                </a:lnTo>
                <a:lnTo>
                  <a:pt x="0" y="1613995"/>
                </a:lnTo>
                <a:lnTo>
                  <a:pt x="0" y="443405"/>
                </a:lnTo>
                <a:close/>
              </a:path>
            </a:pathLst>
          </a:custGeom>
        </p:spPr>
        <p:txBody>
          <a:bodyPr wrap="square">
            <a:noAutofit/>
          </a:bodyPr>
          <a:lstStyle/>
          <a:p>
            <a:endParaRPr lang="id-ID"/>
          </a:p>
        </p:txBody>
      </p:sp>
      <p:sp>
        <p:nvSpPr>
          <p:cNvPr id="8" name="Picture Placeholder 7">
            <a:extLst>
              <a:ext uri="{FF2B5EF4-FFF2-40B4-BE49-F238E27FC236}">
                <a16:creationId xmlns:a16="http://schemas.microsoft.com/office/drawing/2014/main" id="{DAF46891-174D-4511-B96D-C62856BE8E22}"/>
              </a:ext>
            </a:extLst>
          </p:cNvPr>
          <p:cNvSpPr>
            <a:spLocks noGrp="1"/>
          </p:cNvSpPr>
          <p:nvPr>
            <p:ph type="pic" sz="quarter" idx="11"/>
          </p:nvPr>
        </p:nvSpPr>
        <p:spPr>
          <a:xfrm>
            <a:off x="6895756" y="1044549"/>
            <a:ext cx="1773621" cy="2057400"/>
          </a:xfrm>
          <a:custGeom>
            <a:avLst/>
            <a:gdLst>
              <a:gd name="connsiteX0" fmla="*/ 886810 w 1773621"/>
              <a:gd name="connsiteY0" fmla="*/ 0 h 2057400"/>
              <a:gd name="connsiteX1" fmla="*/ 1773621 w 1773621"/>
              <a:gd name="connsiteY1" fmla="*/ 443405 h 2057400"/>
              <a:gd name="connsiteX2" fmla="*/ 1773621 w 1773621"/>
              <a:gd name="connsiteY2" fmla="*/ 1613995 h 2057400"/>
              <a:gd name="connsiteX3" fmla="*/ 886810 w 1773621"/>
              <a:gd name="connsiteY3" fmla="*/ 2057400 h 2057400"/>
              <a:gd name="connsiteX4" fmla="*/ 0 w 1773621"/>
              <a:gd name="connsiteY4" fmla="*/ 1613995 h 2057400"/>
              <a:gd name="connsiteX5" fmla="*/ 0 w 1773621"/>
              <a:gd name="connsiteY5" fmla="*/ 443405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3621" h="2057400">
                <a:moveTo>
                  <a:pt x="886810" y="0"/>
                </a:moveTo>
                <a:lnTo>
                  <a:pt x="1773621" y="443405"/>
                </a:lnTo>
                <a:lnTo>
                  <a:pt x="1773621" y="1613995"/>
                </a:lnTo>
                <a:lnTo>
                  <a:pt x="886810" y="2057400"/>
                </a:lnTo>
                <a:lnTo>
                  <a:pt x="0" y="1613995"/>
                </a:lnTo>
                <a:lnTo>
                  <a:pt x="0" y="443405"/>
                </a:lnTo>
                <a:close/>
              </a:path>
            </a:pathLst>
          </a:custGeom>
        </p:spPr>
        <p:txBody>
          <a:bodyPr wrap="square">
            <a:noAutofit/>
          </a:bodyPr>
          <a:lstStyle/>
          <a:p>
            <a:endParaRPr lang="id-ID"/>
          </a:p>
        </p:txBody>
      </p:sp>
      <p:sp>
        <p:nvSpPr>
          <p:cNvPr id="9" name="Picture Placeholder 8">
            <a:extLst>
              <a:ext uri="{FF2B5EF4-FFF2-40B4-BE49-F238E27FC236}">
                <a16:creationId xmlns:a16="http://schemas.microsoft.com/office/drawing/2014/main" id="{DAF36EF5-1BB8-4232-AC55-08E88C6002AE}"/>
              </a:ext>
            </a:extLst>
          </p:cNvPr>
          <p:cNvSpPr>
            <a:spLocks noGrp="1"/>
          </p:cNvSpPr>
          <p:nvPr>
            <p:ph type="pic" sz="quarter" idx="12"/>
          </p:nvPr>
        </p:nvSpPr>
        <p:spPr>
          <a:xfrm>
            <a:off x="9366096" y="1044549"/>
            <a:ext cx="1773621" cy="2057400"/>
          </a:xfrm>
          <a:custGeom>
            <a:avLst/>
            <a:gdLst>
              <a:gd name="connsiteX0" fmla="*/ 886810 w 1773621"/>
              <a:gd name="connsiteY0" fmla="*/ 0 h 2057400"/>
              <a:gd name="connsiteX1" fmla="*/ 1773621 w 1773621"/>
              <a:gd name="connsiteY1" fmla="*/ 443405 h 2057400"/>
              <a:gd name="connsiteX2" fmla="*/ 1773621 w 1773621"/>
              <a:gd name="connsiteY2" fmla="*/ 1613995 h 2057400"/>
              <a:gd name="connsiteX3" fmla="*/ 886810 w 1773621"/>
              <a:gd name="connsiteY3" fmla="*/ 2057400 h 2057400"/>
              <a:gd name="connsiteX4" fmla="*/ 0 w 1773621"/>
              <a:gd name="connsiteY4" fmla="*/ 1613995 h 2057400"/>
              <a:gd name="connsiteX5" fmla="*/ 0 w 1773621"/>
              <a:gd name="connsiteY5" fmla="*/ 443405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3621" h="2057400">
                <a:moveTo>
                  <a:pt x="886810" y="0"/>
                </a:moveTo>
                <a:lnTo>
                  <a:pt x="1773621" y="443405"/>
                </a:lnTo>
                <a:lnTo>
                  <a:pt x="1773621" y="1613995"/>
                </a:lnTo>
                <a:lnTo>
                  <a:pt x="886810" y="2057400"/>
                </a:lnTo>
                <a:lnTo>
                  <a:pt x="0" y="1613995"/>
                </a:lnTo>
                <a:lnTo>
                  <a:pt x="0" y="443405"/>
                </a:lnTo>
                <a:close/>
              </a:path>
            </a:pathLst>
          </a:custGeom>
        </p:spPr>
        <p:txBody>
          <a:bodyPr wrap="square">
            <a:noAutofit/>
          </a:bodyPr>
          <a:lstStyle/>
          <a:p>
            <a:endParaRPr lang="id-ID"/>
          </a:p>
        </p:txBody>
      </p:sp>
    </p:spTree>
    <p:extLst>
      <p:ext uri="{BB962C8B-B14F-4D97-AF65-F5344CB8AC3E}">
        <p14:creationId xmlns:p14="http://schemas.microsoft.com/office/powerpoint/2010/main" val="3995155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nodePh="1">
                                  <p:stCondLst>
                                    <p:cond delay="25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nodePh="1">
                                  <p:stCondLst>
                                    <p:cond delay="500"/>
                                  </p:stCondLst>
                                  <p:endCondLst>
                                    <p:cond evt="begin" delay="0">
                                      <p:tn val="10"/>
                                    </p:cond>
                                  </p:end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grpId="0" nodeType="withEffect" nodePh="1">
                                  <p:stCondLst>
                                    <p:cond delay="750"/>
                                  </p:stCondLst>
                                  <p:endCondLst>
                                    <p:cond evt="begin" delay="0">
                                      <p:tn val="15"/>
                                    </p:cond>
                                  </p:end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9D10442E-BC64-44B8-9CBC-E38ADDFF865B}"/>
              </a:ext>
            </a:extLst>
          </p:cNvPr>
          <p:cNvSpPr>
            <a:spLocks noGrp="1"/>
          </p:cNvSpPr>
          <p:nvPr>
            <p:ph type="pic" sz="quarter" idx="10"/>
          </p:nvPr>
        </p:nvSpPr>
        <p:spPr>
          <a:xfrm>
            <a:off x="5002110" y="2414638"/>
            <a:ext cx="2774951" cy="1547762"/>
          </a:xfrm>
          <a:prstGeom prst="rect">
            <a:avLst/>
          </a:prstGeom>
        </p:spPr>
        <p:txBody>
          <a:bodyPr/>
          <a:lstStyle/>
          <a:p>
            <a:endParaRPr lang="id-ID" dirty="0"/>
          </a:p>
        </p:txBody>
      </p:sp>
      <p:sp>
        <p:nvSpPr>
          <p:cNvPr id="9" name="Picture Placeholder 4">
            <a:extLst>
              <a:ext uri="{FF2B5EF4-FFF2-40B4-BE49-F238E27FC236}">
                <a16:creationId xmlns:a16="http://schemas.microsoft.com/office/drawing/2014/main" id="{6C1113A1-FD62-49AD-9DE0-7C8AD9D2C021}"/>
              </a:ext>
            </a:extLst>
          </p:cNvPr>
          <p:cNvSpPr>
            <a:spLocks noGrp="1"/>
          </p:cNvSpPr>
          <p:nvPr>
            <p:ph type="pic" sz="quarter" idx="11"/>
          </p:nvPr>
        </p:nvSpPr>
        <p:spPr>
          <a:xfrm>
            <a:off x="8218610" y="2414638"/>
            <a:ext cx="2774951" cy="1547762"/>
          </a:xfrm>
          <a:prstGeom prst="rect">
            <a:avLst/>
          </a:prstGeom>
        </p:spPr>
        <p:txBody>
          <a:bodyPr/>
          <a:lstStyle/>
          <a:p>
            <a:endParaRPr lang="id-ID"/>
          </a:p>
        </p:txBody>
      </p:sp>
    </p:spTree>
    <p:extLst>
      <p:ext uri="{BB962C8B-B14F-4D97-AF65-F5344CB8AC3E}">
        <p14:creationId xmlns:p14="http://schemas.microsoft.com/office/powerpoint/2010/main" val="1734039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nodePh="1">
                                  <p:stCondLst>
                                    <p:cond delay="250"/>
                                  </p:stCondLst>
                                  <p:endCondLst>
                                    <p:cond evt="begin" delay="0">
                                      <p:tn val="9"/>
                                    </p:cond>
                                  </p:end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A3242D63-05C3-489E-84C4-41429FA84AF8}"/>
              </a:ext>
            </a:extLst>
          </p:cNvPr>
          <p:cNvSpPr>
            <a:spLocks noGrp="1"/>
          </p:cNvSpPr>
          <p:nvPr>
            <p:ph type="pic" sz="quarter" idx="10"/>
          </p:nvPr>
        </p:nvSpPr>
        <p:spPr>
          <a:xfrm>
            <a:off x="0" y="0"/>
            <a:ext cx="12192000" cy="3340010"/>
          </a:xfrm>
          <a:prstGeom prst="rect">
            <a:avLst/>
          </a:prstGeom>
        </p:spPr>
        <p:txBody>
          <a:bodyPr/>
          <a:lstStyle/>
          <a:p>
            <a:endParaRPr lang="id-ID"/>
          </a:p>
        </p:txBody>
      </p:sp>
    </p:spTree>
    <p:extLst>
      <p:ext uri="{BB962C8B-B14F-4D97-AF65-F5344CB8AC3E}">
        <p14:creationId xmlns:p14="http://schemas.microsoft.com/office/powerpoint/2010/main" val="360400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nodePh="1">
                                  <p:stCondLst>
                                    <p:cond delay="0"/>
                                  </p:stCondLst>
                                  <p:endCondLst>
                                    <p:cond evt="begin" delay="0">
                                      <p:tn val="5"/>
                                    </p:cond>
                                  </p:end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583664DF-A87B-4FFB-8DF0-B23E5A1D8E49}"/>
              </a:ext>
            </a:extLst>
          </p:cNvPr>
          <p:cNvSpPr>
            <a:spLocks noGrp="1"/>
          </p:cNvSpPr>
          <p:nvPr>
            <p:ph type="pic" sz="quarter" idx="10"/>
          </p:nvPr>
        </p:nvSpPr>
        <p:spPr>
          <a:xfrm>
            <a:off x="3" y="0"/>
            <a:ext cx="3649663" cy="3436938"/>
          </a:xfrm>
          <a:prstGeom prst="rect">
            <a:avLst/>
          </a:prstGeom>
        </p:spPr>
        <p:txBody>
          <a:bodyPr/>
          <a:lstStyle/>
          <a:p>
            <a:endParaRPr lang="id-ID"/>
          </a:p>
        </p:txBody>
      </p:sp>
      <p:sp>
        <p:nvSpPr>
          <p:cNvPr id="7" name="Picture Placeholder 7">
            <a:extLst>
              <a:ext uri="{FF2B5EF4-FFF2-40B4-BE49-F238E27FC236}">
                <a16:creationId xmlns:a16="http://schemas.microsoft.com/office/drawing/2014/main" id="{7448C2BB-FD73-4FFB-9A49-EB6844296918}"/>
              </a:ext>
            </a:extLst>
          </p:cNvPr>
          <p:cNvSpPr>
            <a:spLocks noGrp="1"/>
          </p:cNvSpPr>
          <p:nvPr>
            <p:ph type="pic" sz="quarter" idx="11"/>
          </p:nvPr>
        </p:nvSpPr>
        <p:spPr>
          <a:xfrm>
            <a:off x="3650510" y="0"/>
            <a:ext cx="3649663" cy="3436938"/>
          </a:xfrm>
          <a:prstGeom prst="rect">
            <a:avLst/>
          </a:prstGeom>
        </p:spPr>
        <p:txBody>
          <a:bodyPr/>
          <a:lstStyle/>
          <a:p>
            <a:endParaRPr lang="id-ID"/>
          </a:p>
        </p:txBody>
      </p:sp>
      <p:sp>
        <p:nvSpPr>
          <p:cNvPr id="8" name="Picture Placeholder 7">
            <a:extLst>
              <a:ext uri="{FF2B5EF4-FFF2-40B4-BE49-F238E27FC236}">
                <a16:creationId xmlns:a16="http://schemas.microsoft.com/office/drawing/2014/main" id="{708D835F-7132-4DE4-8EC8-EAE4AFC51670}"/>
              </a:ext>
            </a:extLst>
          </p:cNvPr>
          <p:cNvSpPr>
            <a:spLocks noGrp="1"/>
          </p:cNvSpPr>
          <p:nvPr>
            <p:ph type="pic" sz="quarter" idx="12"/>
          </p:nvPr>
        </p:nvSpPr>
        <p:spPr>
          <a:xfrm>
            <a:off x="3" y="3436374"/>
            <a:ext cx="3649663" cy="3436938"/>
          </a:xfrm>
          <a:prstGeom prst="rect">
            <a:avLst/>
          </a:prstGeom>
        </p:spPr>
        <p:txBody>
          <a:bodyPr/>
          <a:lstStyle/>
          <a:p>
            <a:endParaRPr lang="id-ID"/>
          </a:p>
        </p:txBody>
      </p:sp>
      <p:sp>
        <p:nvSpPr>
          <p:cNvPr id="9" name="Picture Placeholder 7">
            <a:extLst>
              <a:ext uri="{FF2B5EF4-FFF2-40B4-BE49-F238E27FC236}">
                <a16:creationId xmlns:a16="http://schemas.microsoft.com/office/drawing/2014/main" id="{0025EE90-41BC-4526-AD4C-370A15398BF7}"/>
              </a:ext>
            </a:extLst>
          </p:cNvPr>
          <p:cNvSpPr>
            <a:spLocks noGrp="1"/>
          </p:cNvSpPr>
          <p:nvPr>
            <p:ph type="pic" sz="quarter" idx="13"/>
          </p:nvPr>
        </p:nvSpPr>
        <p:spPr>
          <a:xfrm>
            <a:off x="3650510" y="3436374"/>
            <a:ext cx="3649663" cy="3436938"/>
          </a:xfrm>
          <a:prstGeom prst="rect">
            <a:avLst/>
          </a:prstGeom>
        </p:spPr>
        <p:txBody>
          <a:bodyPr/>
          <a:lstStyle/>
          <a:p>
            <a:endParaRPr lang="id-ID"/>
          </a:p>
        </p:txBody>
      </p:sp>
    </p:spTree>
    <p:extLst>
      <p:ext uri="{BB962C8B-B14F-4D97-AF65-F5344CB8AC3E}">
        <p14:creationId xmlns:p14="http://schemas.microsoft.com/office/powerpoint/2010/main" val="1493274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nodePh="1">
                                  <p:stCondLst>
                                    <p:cond delay="250"/>
                                  </p:stCondLst>
                                  <p:endCondLst>
                                    <p:cond evt="begin" delay="0">
                                      <p:tn val="10"/>
                                    </p:cond>
                                  </p:end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grpId="0" nodeType="withEffect" nodePh="1">
                                  <p:stCondLst>
                                    <p:cond delay="500"/>
                                  </p:stCondLst>
                                  <p:endCondLst>
                                    <p:cond evt="begin" delay="0">
                                      <p:tn val="15"/>
                                    </p:cond>
                                  </p:end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grpId="0" nodeType="withEffect" nodePh="1">
                                  <p:stCondLst>
                                    <p:cond delay="750"/>
                                  </p:stCondLst>
                                  <p:endCondLst>
                                    <p:cond evt="begin" delay="0">
                                      <p:tn val="20"/>
                                    </p:cond>
                                  </p:end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5" name="Picture Placeholder 18">
            <a:extLst>
              <a:ext uri="{FF2B5EF4-FFF2-40B4-BE49-F238E27FC236}">
                <a16:creationId xmlns:a16="http://schemas.microsoft.com/office/drawing/2014/main" id="{1B1F1CE2-FF24-45EC-9071-2DF32B0F655F}"/>
              </a:ext>
            </a:extLst>
          </p:cNvPr>
          <p:cNvSpPr>
            <a:spLocks noGrp="1"/>
          </p:cNvSpPr>
          <p:nvPr>
            <p:ph type="pic" sz="quarter" idx="10"/>
          </p:nvPr>
        </p:nvSpPr>
        <p:spPr>
          <a:xfrm>
            <a:off x="0" y="4"/>
            <a:ext cx="3048000" cy="1566863"/>
          </a:xfrm>
          <a:prstGeom prst="rect">
            <a:avLst/>
          </a:prstGeom>
        </p:spPr>
        <p:txBody>
          <a:bodyPr/>
          <a:lstStyle/>
          <a:p>
            <a:endParaRPr lang="id-ID"/>
          </a:p>
        </p:txBody>
      </p:sp>
      <p:sp>
        <p:nvSpPr>
          <p:cNvPr id="6" name="Picture Placeholder 18">
            <a:extLst>
              <a:ext uri="{FF2B5EF4-FFF2-40B4-BE49-F238E27FC236}">
                <a16:creationId xmlns:a16="http://schemas.microsoft.com/office/drawing/2014/main" id="{3AB98F34-1126-4549-B7D5-96D343DD85EC}"/>
              </a:ext>
            </a:extLst>
          </p:cNvPr>
          <p:cNvSpPr>
            <a:spLocks noGrp="1"/>
          </p:cNvSpPr>
          <p:nvPr>
            <p:ph type="pic" sz="quarter" idx="11"/>
          </p:nvPr>
        </p:nvSpPr>
        <p:spPr>
          <a:xfrm>
            <a:off x="3048000" y="4"/>
            <a:ext cx="3048000" cy="1566863"/>
          </a:xfrm>
          <a:prstGeom prst="rect">
            <a:avLst/>
          </a:prstGeom>
        </p:spPr>
        <p:txBody>
          <a:bodyPr/>
          <a:lstStyle/>
          <a:p>
            <a:endParaRPr lang="id-ID"/>
          </a:p>
        </p:txBody>
      </p:sp>
      <p:sp>
        <p:nvSpPr>
          <p:cNvPr id="7" name="Picture Placeholder 18">
            <a:extLst>
              <a:ext uri="{FF2B5EF4-FFF2-40B4-BE49-F238E27FC236}">
                <a16:creationId xmlns:a16="http://schemas.microsoft.com/office/drawing/2014/main" id="{B8E6502F-89F0-4859-9743-AECA7886BC3D}"/>
              </a:ext>
            </a:extLst>
          </p:cNvPr>
          <p:cNvSpPr>
            <a:spLocks noGrp="1"/>
          </p:cNvSpPr>
          <p:nvPr>
            <p:ph type="pic" sz="quarter" idx="12"/>
          </p:nvPr>
        </p:nvSpPr>
        <p:spPr>
          <a:xfrm>
            <a:off x="6096000" y="4"/>
            <a:ext cx="3048000" cy="1566863"/>
          </a:xfrm>
          <a:prstGeom prst="rect">
            <a:avLst/>
          </a:prstGeom>
        </p:spPr>
        <p:txBody>
          <a:bodyPr/>
          <a:lstStyle/>
          <a:p>
            <a:endParaRPr lang="id-ID"/>
          </a:p>
        </p:txBody>
      </p:sp>
      <p:sp>
        <p:nvSpPr>
          <p:cNvPr id="8" name="Picture Placeholder 18">
            <a:extLst>
              <a:ext uri="{FF2B5EF4-FFF2-40B4-BE49-F238E27FC236}">
                <a16:creationId xmlns:a16="http://schemas.microsoft.com/office/drawing/2014/main" id="{B8AE95FC-5B15-44DE-9216-0E424E335E4F}"/>
              </a:ext>
            </a:extLst>
          </p:cNvPr>
          <p:cNvSpPr>
            <a:spLocks noGrp="1"/>
          </p:cNvSpPr>
          <p:nvPr>
            <p:ph type="pic" sz="quarter" idx="13"/>
          </p:nvPr>
        </p:nvSpPr>
        <p:spPr>
          <a:xfrm>
            <a:off x="9144000" y="4"/>
            <a:ext cx="3048000" cy="1566863"/>
          </a:xfrm>
          <a:prstGeom prst="rect">
            <a:avLst/>
          </a:prstGeom>
        </p:spPr>
        <p:txBody>
          <a:bodyPr/>
          <a:lstStyle/>
          <a:p>
            <a:endParaRPr lang="id-ID"/>
          </a:p>
        </p:txBody>
      </p:sp>
      <p:sp>
        <p:nvSpPr>
          <p:cNvPr id="9" name="Picture Placeholder 18">
            <a:extLst>
              <a:ext uri="{FF2B5EF4-FFF2-40B4-BE49-F238E27FC236}">
                <a16:creationId xmlns:a16="http://schemas.microsoft.com/office/drawing/2014/main" id="{9F4F9EE9-AF17-48ED-AA5F-C058EBF59BB4}"/>
              </a:ext>
            </a:extLst>
          </p:cNvPr>
          <p:cNvSpPr>
            <a:spLocks noGrp="1"/>
          </p:cNvSpPr>
          <p:nvPr>
            <p:ph type="pic" sz="quarter" idx="14"/>
          </p:nvPr>
        </p:nvSpPr>
        <p:spPr>
          <a:xfrm>
            <a:off x="0" y="1553279"/>
            <a:ext cx="3048000" cy="1566863"/>
          </a:xfrm>
          <a:prstGeom prst="rect">
            <a:avLst/>
          </a:prstGeom>
        </p:spPr>
        <p:txBody>
          <a:bodyPr/>
          <a:lstStyle/>
          <a:p>
            <a:endParaRPr lang="id-ID"/>
          </a:p>
        </p:txBody>
      </p:sp>
      <p:sp>
        <p:nvSpPr>
          <p:cNvPr id="10" name="Picture Placeholder 18">
            <a:extLst>
              <a:ext uri="{FF2B5EF4-FFF2-40B4-BE49-F238E27FC236}">
                <a16:creationId xmlns:a16="http://schemas.microsoft.com/office/drawing/2014/main" id="{4EC449DE-6BBD-4D76-9E7B-7A5D73663F21}"/>
              </a:ext>
            </a:extLst>
          </p:cNvPr>
          <p:cNvSpPr>
            <a:spLocks noGrp="1"/>
          </p:cNvSpPr>
          <p:nvPr>
            <p:ph type="pic" sz="quarter" idx="15"/>
          </p:nvPr>
        </p:nvSpPr>
        <p:spPr>
          <a:xfrm>
            <a:off x="3048000" y="1553279"/>
            <a:ext cx="3048000" cy="1566863"/>
          </a:xfrm>
          <a:prstGeom prst="rect">
            <a:avLst/>
          </a:prstGeom>
        </p:spPr>
        <p:txBody>
          <a:bodyPr/>
          <a:lstStyle/>
          <a:p>
            <a:endParaRPr lang="id-ID"/>
          </a:p>
        </p:txBody>
      </p:sp>
      <p:sp>
        <p:nvSpPr>
          <p:cNvPr id="11" name="Picture Placeholder 18">
            <a:extLst>
              <a:ext uri="{FF2B5EF4-FFF2-40B4-BE49-F238E27FC236}">
                <a16:creationId xmlns:a16="http://schemas.microsoft.com/office/drawing/2014/main" id="{3D208F03-C572-4B7C-9EFD-5DBC21DBC005}"/>
              </a:ext>
            </a:extLst>
          </p:cNvPr>
          <p:cNvSpPr>
            <a:spLocks noGrp="1"/>
          </p:cNvSpPr>
          <p:nvPr>
            <p:ph type="pic" sz="quarter" idx="16"/>
          </p:nvPr>
        </p:nvSpPr>
        <p:spPr>
          <a:xfrm>
            <a:off x="6096000" y="1553279"/>
            <a:ext cx="3048000" cy="1566863"/>
          </a:xfrm>
          <a:prstGeom prst="rect">
            <a:avLst/>
          </a:prstGeom>
        </p:spPr>
        <p:txBody>
          <a:bodyPr/>
          <a:lstStyle/>
          <a:p>
            <a:endParaRPr lang="id-ID"/>
          </a:p>
        </p:txBody>
      </p:sp>
      <p:sp>
        <p:nvSpPr>
          <p:cNvPr id="12" name="Picture Placeholder 18">
            <a:extLst>
              <a:ext uri="{FF2B5EF4-FFF2-40B4-BE49-F238E27FC236}">
                <a16:creationId xmlns:a16="http://schemas.microsoft.com/office/drawing/2014/main" id="{D6829DA9-2BB9-4E4A-992B-E2DDB2A95938}"/>
              </a:ext>
            </a:extLst>
          </p:cNvPr>
          <p:cNvSpPr>
            <a:spLocks noGrp="1"/>
          </p:cNvSpPr>
          <p:nvPr>
            <p:ph type="pic" sz="quarter" idx="17"/>
          </p:nvPr>
        </p:nvSpPr>
        <p:spPr>
          <a:xfrm>
            <a:off x="9144000" y="1553279"/>
            <a:ext cx="3048000" cy="1566863"/>
          </a:xfrm>
          <a:prstGeom prst="rect">
            <a:avLst/>
          </a:prstGeom>
        </p:spPr>
        <p:txBody>
          <a:bodyPr/>
          <a:lstStyle/>
          <a:p>
            <a:endParaRPr lang="id-ID"/>
          </a:p>
        </p:txBody>
      </p:sp>
      <p:sp>
        <p:nvSpPr>
          <p:cNvPr id="13" name="Picture Placeholder 18">
            <a:extLst>
              <a:ext uri="{FF2B5EF4-FFF2-40B4-BE49-F238E27FC236}">
                <a16:creationId xmlns:a16="http://schemas.microsoft.com/office/drawing/2014/main" id="{8FD0B862-FD87-413E-AB2D-745A6B995244}"/>
              </a:ext>
            </a:extLst>
          </p:cNvPr>
          <p:cNvSpPr>
            <a:spLocks noGrp="1"/>
          </p:cNvSpPr>
          <p:nvPr>
            <p:ph type="pic" sz="quarter" idx="18"/>
          </p:nvPr>
        </p:nvSpPr>
        <p:spPr>
          <a:xfrm>
            <a:off x="0" y="3119438"/>
            <a:ext cx="3048000" cy="1566863"/>
          </a:xfrm>
          <a:prstGeom prst="rect">
            <a:avLst/>
          </a:prstGeom>
        </p:spPr>
        <p:txBody>
          <a:bodyPr/>
          <a:lstStyle/>
          <a:p>
            <a:endParaRPr lang="id-ID"/>
          </a:p>
        </p:txBody>
      </p:sp>
      <p:sp>
        <p:nvSpPr>
          <p:cNvPr id="14" name="Picture Placeholder 18">
            <a:extLst>
              <a:ext uri="{FF2B5EF4-FFF2-40B4-BE49-F238E27FC236}">
                <a16:creationId xmlns:a16="http://schemas.microsoft.com/office/drawing/2014/main" id="{FDFD7836-8F54-4AB3-A6EB-CDBA1806E99F}"/>
              </a:ext>
            </a:extLst>
          </p:cNvPr>
          <p:cNvSpPr>
            <a:spLocks noGrp="1"/>
          </p:cNvSpPr>
          <p:nvPr>
            <p:ph type="pic" sz="quarter" idx="19"/>
          </p:nvPr>
        </p:nvSpPr>
        <p:spPr>
          <a:xfrm>
            <a:off x="3048000" y="3119438"/>
            <a:ext cx="3048000" cy="1566863"/>
          </a:xfrm>
          <a:prstGeom prst="rect">
            <a:avLst/>
          </a:prstGeom>
        </p:spPr>
        <p:txBody>
          <a:bodyPr/>
          <a:lstStyle/>
          <a:p>
            <a:endParaRPr lang="id-ID"/>
          </a:p>
        </p:txBody>
      </p:sp>
      <p:sp>
        <p:nvSpPr>
          <p:cNvPr id="15" name="Picture Placeholder 18">
            <a:extLst>
              <a:ext uri="{FF2B5EF4-FFF2-40B4-BE49-F238E27FC236}">
                <a16:creationId xmlns:a16="http://schemas.microsoft.com/office/drawing/2014/main" id="{17EC45C8-6561-4C12-A529-888A6C6D759A}"/>
              </a:ext>
            </a:extLst>
          </p:cNvPr>
          <p:cNvSpPr>
            <a:spLocks noGrp="1"/>
          </p:cNvSpPr>
          <p:nvPr>
            <p:ph type="pic" sz="quarter" idx="20"/>
          </p:nvPr>
        </p:nvSpPr>
        <p:spPr>
          <a:xfrm>
            <a:off x="6096000" y="3119438"/>
            <a:ext cx="3048000" cy="1566863"/>
          </a:xfrm>
          <a:prstGeom prst="rect">
            <a:avLst/>
          </a:prstGeom>
        </p:spPr>
        <p:txBody>
          <a:bodyPr/>
          <a:lstStyle/>
          <a:p>
            <a:endParaRPr lang="id-ID"/>
          </a:p>
        </p:txBody>
      </p:sp>
      <p:sp>
        <p:nvSpPr>
          <p:cNvPr id="16" name="Picture Placeholder 18">
            <a:extLst>
              <a:ext uri="{FF2B5EF4-FFF2-40B4-BE49-F238E27FC236}">
                <a16:creationId xmlns:a16="http://schemas.microsoft.com/office/drawing/2014/main" id="{DECBF615-6DEB-453F-8A21-A51447D36B5A}"/>
              </a:ext>
            </a:extLst>
          </p:cNvPr>
          <p:cNvSpPr>
            <a:spLocks noGrp="1"/>
          </p:cNvSpPr>
          <p:nvPr>
            <p:ph type="pic" sz="quarter" idx="21"/>
          </p:nvPr>
        </p:nvSpPr>
        <p:spPr>
          <a:xfrm>
            <a:off x="9144000" y="3119438"/>
            <a:ext cx="3048000" cy="1566863"/>
          </a:xfrm>
          <a:prstGeom prst="rect">
            <a:avLst/>
          </a:prstGeom>
        </p:spPr>
        <p:txBody>
          <a:bodyPr/>
          <a:lstStyle/>
          <a:p>
            <a:endParaRPr lang="id-ID"/>
          </a:p>
        </p:txBody>
      </p:sp>
    </p:spTree>
    <p:extLst>
      <p:ext uri="{BB962C8B-B14F-4D97-AF65-F5344CB8AC3E}">
        <p14:creationId xmlns:p14="http://schemas.microsoft.com/office/powerpoint/2010/main" val="1938063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nodePh="1">
                                  <p:stCondLst>
                                    <p:cond delay="250"/>
                                  </p:stCondLst>
                                  <p:endCondLst>
                                    <p:cond evt="begin" delay="0">
                                      <p:tn val="10"/>
                                    </p:cond>
                                  </p:end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nodePh="1">
                                  <p:stCondLst>
                                    <p:cond delay="500"/>
                                  </p:stCondLst>
                                  <p:endCondLst>
                                    <p:cond evt="begin" delay="0">
                                      <p:tn val="15"/>
                                    </p:cond>
                                  </p:end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nodePh="1">
                                  <p:stCondLst>
                                    <p:cond delay="750"/>
                                  </p:stCondLst>
                                  <p:endCondLst>
                                    <p:cond evt="begin" delay="0">
                                      <p:tn val="20"/>
                                    </p:cond>
                                  </p:end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16" fill="hold" grpId="0" nodeType="withEffect" nodePh="1">
                                  <p:stCondLst>
                                    <p:cond delay="1000"/>
                                  </p:stCondLst>
                                  <p:endCondLst>
                                    <p:cond evt="begin" delay="0">
                                      <p:tn val="25"/>
                                    </p:cond>
                                  </p:end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par>
                                <p:cTn id="30" presetID="53" presetClass="entr" presetSubtype="16" fill="hold" grpId="0" nodeType="withEffect" nodePh="1">
                                  <p:stCondLst>
                                    <p:cond delay="1250"/>
                                  </p:stCondLst>
                                  <p:endCondLst>
                                    <p:cond evt="begin" delay="0">
                                      <p:tn val="30"/>
                                    </p:cond>
                                  </p:end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par>
                                <p:cTn id="35" presetID="53" presetClass="entr" presetSubtype="16" fill="hold" grpId="0" nodeType="withEffect" nodePh="1">
                                  <p:stCondLst>
                                    <p:cond delay="1500"/>
                                  </p:stCondLst>
                                  <p:endCondLst>
                                    <p:cond evt="begin" delay="0">
                                      <p:tn val="35"/>
                                    </p:cond>
                                  </p:end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par>
                                <p:cTn id="40" presetID="53" presetClass="entr" presetSubtype="16" fill="hold" grpId="0" nodeType="withEffect" nodePh="1">
                                  <p:stCondLst>
                                    <p:cond delay="1750"/>
                                  </p:stCondLst>
                                  <p:endCondLst>
                                    <p:cond evt="begin" delay="0">
                                      <p:tn val="40"/>
                                    </p:cond>
                                  </p:end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par>
                                <p:cTn id="45" presetID="53" presetClass="entr" presetSubtype="16" fill="hold" grpId="0" nodeType="withEffect" nodePh="1">
                                  <p:stCondLst>
                                    <p:cond delay="2000"/>
                                  </p:stCondLst>
                                  <p:endCondLst>
                                    <p:cond evt="begin" delay="0">
                                      <p:tn val="45"/>
                                    </p:cond>
                                  </p:endCondLst>
                                  <p:childTnLst>
                                    <p:set>
                                      <p:cBhvr>
                                        <p:cTn id="46" dur="1" fill="hold">
                                          <p:stCondLst>
                                            <p:cond delay="0"/>
                                          </p:stCondLst>
                                        </p:cTn>
                                        <p:tgtEl>
                                          <p:spTgt spid="13"/>
                                        </p:tgtEl>
                                        <p:attrNameLst>
                                          <p:attrName>style.visibility</p:attrName>
                                        </p:attrNameLst>
                                      </p:cBhvr>
                                      <p:to>
                                        <p:strVal val="visible"/>
                                      </p:to>
                                    </p:set>
                                    <p:anim calcmode="lin" valueType="num">
                                      <p:cBhvr>
                                        <p:cTn id="47" dur="500" fill="hold"/>
                                        <p:tgtEl>
                                          <p:spTgt spid="13"/>
                                        </p:tgtEl>
                                        <p:attrNameLst>
                                          <p:attrName>ppt_w</p:attrName>
                                        </p:attrNameLst>
                                      </p:cBhvr>
                                      <p:tavLst>
                                        <p:tav tm="0">
                                          <p:val>
                                            <p:fltVal val="0"/>
                                          </p:val>
                                        </p:tav>
                                        <p:tav tm="100000">
                                          <p:val>
                                            <p:strVal val="#ppt_w"/>
                                          </p:val>
                                        </p:tav>
                                      </p:tavLst>
                                    </p:anim>
                                    <p:anim calcmode="lin" valueType="num">
                                      <p:cBhvr>
                                        <p:cTn id="48" dur="500" fill="hold"/>
                                        <p:tgtEl>
                                          <p:spTgt spid="13"/>
                                        </p:tgtEl>
                                        <p:attrNameLst>
                                          <p:attrName>ppt_h</p:attrName>
                                        </p:attrNameLst>
                                      </p:cBhvr>
                                      <p:tavLst>
                                        <p:tav tm="0">
                                          <p:val>
                                            <p:fltVal val="0"/>
                                          </p:val>
                                        </p:tav>
                                        <p:tav tm="100000">
                                          <p:val>
                                            <p:strVal val="#ppt_h"/>
                                          </p:val>
                                        </p:tav>
                                      </p:tavLst>
                                    </p:anim>
                                    <p:animEffect transition="in" filter="fade">
                                      <p:cBhvr>
                                        <p:cTn id="49" dur="500"/>
                                        <p:tgtEl>
                                          <p:spTgt spid="13"/>
                                        </p:tgtEl>
                                      </p:cBhvr>
                                    </p:animEffect>
                                  </p:childTnLst>
                                </p:cTn>
                              </p:par>
                              <p:par>
                                <p:cTn id="50" presetID="53" presetClass="entr" presetSubtype="16" fill="hold" grpId="0" nodeType="withEffect" nodePh="1">
                                  <p:stCondLst>
                                    <p:cond delay="2250"/>
                                  </p:stCondLst>
                                  <p:endCondLst>
                                    <p:cond evt="begin" delay="0">
                                      <p:tn val="50"/>
                                    </p:cond>
                                  </p:endCondLst>
                                  <p:childTnLst>
                                    <p:set>
                                      <p:cBhvr>
                                        <p:cTn id="51" dur="1" fill="hold">
                                          <p:stCondLst>
                                            <p:cond delay="0"/>
                                          </p:stCondLst>
                                        </p:cTn>
                                        <p:tgtEl>
                                          <p:spTgt spid="14"/>
                                        </p:tgtEl>
                                        <p:attrNameLst>
                                          <p:attrName>style.visibility</p:attrName>
                                        </p:attrNameLst>
                                      </p:cBhvr>
                                      <p:to>
                                        <p:strVal val="visible"/>
                                      </p:to>
                                    </p:set>
                                    <p:anim calcmode="lin" valueType="num">
                                      <p:cBhvr>
                                        <p:cTn id="52" dur="500" fill="hold"/>
                                        <p:tgtEl>
                                          <p:spTgt spid="14"/>
                                        </p:tgtEl>
                                        <p:attrNameLst>
                                          <p:attrName>ppt_w</p:attrName>
                                        </p:attrNameLst>
                                      </p:cBhvr>
                                      <p:tavLst>
                                        <p:tav tm="0">
                                          <p:val>
                                            <p:fltVal val="0"/>
                                          </p:val>
                                        </p:tav>
                                        <p:tav tm="100000">
                                          <p:val>
                                            <p:strVal val="#ppt_w"/>
                                          </p:val>
                                        </p:tav>
                                      </p:tavLst>
                                    </p:anim>
                                    <p:anim calcmode="lin" valueType="num">
                                      <p:cBhvr>
                                        <p:cTn id="53" dur="500" fill="hold"/>
                                        <p:tgtEl>
                                          <p:spTgt spid="14"/>
                                        </p:tgtEl>
                                        <p:attrNameLst>
                                          <p:attrName>ppt_h</p:attrName>
                                        </p:attrNameLst>
                                      </p:cBhvr>
                                      <p:tavLst>
                                        <p:tav tm="0">
                                          <p:val>
                                            <p:fltVal val="0"/>
                                          </p:val>
                                        </p:tav>
                                        <p:tav tm="100000">
                                          <p:val>
                                            <p:strVal val="#ppt_h"/>
                                          </p:val>
                                        </p:tav>
                                      </p:tavLst>
                                    </p:anim>
                                    <p:animEffect transition="in" filter="fade">
                                      <p:cBhvr>
                                        <p:cTn id="54" dur="500"/>
                                        <p:tgtEl>
                                          <p:spTgt spid="14"/>
                                        </p:tgtEl>
                                      </p:cBhvr>
                                    </p:animEffect>
                                  </p:childTnLst>
                                </p:cTn>
                              </p:par>
                              <p:par>
                                <p:cTn id="55" presetID="53" presetClass="entr" presetSubtype="16" fill="hold" grpId="0" nodeType="withEffect" nodePh="1">
                                  <p:stCondLst>
                                    <p:cond delay="2500"/>
                                  </p:stCondLst>
                                  <p:endCondLst>
                                    <p:cond evt="begin" delay="0">
                                      <p:tn val="55"/>
                                    </p:cond>
                                  </p:endCondLst>
                                  <p:childTnLst>
                                    <p:set>
                                      <p:cBhvr>
                                        <p:cTn id="56" dur="1" fill="hold">
                                          <p:stCondLst>
                                            <p:cond delay="0"/>
                                          </p:stCondLst>
                                        </p:cTn>
                                        <p:tgtEl>
                                          <p:spTgt spid="15"/>
                                        </p:tgtEl>
                                        <p:attrNameLst>
                                          <p:attrName>style.visibility</p:attrName>
                                        </p:attrNameLst>
                                      </p:cBhvr>
                                      <p:to>
                                        <p:strVal val="visible"/>
                                      </p:to>
                                    </p:set>
                                    <p:anim calcmode="lin" valueType="num">
                                      <p:cBhvr>
                                        <p:cTn id="57" dur="500" fill="hold"/>
                                        <p:tgtEl>
                                          <p:spTgt spid="15"/>
                                        </p:tgtEl>
                                        <p:attrNameLst>
                                          <p:attrName>ppt_w</p:attrName>
                                        </p:attrNameLst>
                                      </p:cBhvr>
                                      <p:tavLst>
                                        <p:tav tm="0">
                                          <p:val>
                                            <p:fltVal val="0"/>
                                          </p:val>
                                        </p:tav>
                                        <p:tav tm="100000">
                                          <p:val>
                                            <p:strVal val="#ppt_w"/>
                                          </p:val>
                                        </p:tav>
                                      </p:tavLst>
                                    </p:anim>
                                    <p:anim calcmode="lin" valueType="num">
                                      <p:cBhvr>
                                        <p:cTn id="58" dur="500" fill="hold"/>
                                        <p:tgtEl>
                                          <p:spTgt spid="15"/>
                                        </p:tgtEl>
                                        <p:attrNameLst>
                                          <p:attrName>ppt_h</p:attrName>
                                        </p:attrNameLst>
                                      </p:cBhvr>
                                      <p:tavLst>
                                        <p:tav tm="0">
                                          <p:val>
                                            <p:fltVal val="0"/>
                                          </p:val>
                                        </p:tav>
                                        <p:tav tm="100000">
                                          <p:val>
                                            <p:strVal val="#ppt_h"/>
                                          </p:val>
                                        </p:tav>
                                      </p:tavLst>
                                    </p:anim>
                                    <p:animEffect transition="in" filter="fade">
                                      <p:cBhvr>
                                        <p:cTn id="59" dur="500"/>
                                        <p:tgtEl>
                                          <p:spTgt spid="15"/>
                                        </p:tgtEl>
                                      </p:cBhvr>
                                    </p:animEffect>
                                  </p:childTnLst>
                                </p:cTn>
                              </p:par>
                              <p:par>
                                <p:cTn id="60" presetID="53" presetClass="entr" presetSubtype="16" fill="hold" grpId="0" nodeType="withEffect" nodePh="1">
                                  <p:stCondLst>
                                    <p:cond delay="2750"/>
                                  </p:stCondLst>
                                  <p:endCondLst>
                                    <p:cond evt="begin" delay="0">
                                      <p:tn val="60"/>
                                    </p:cond>
                                  </p:endCondLst>
                                  <p:childTnLst>
                                    <p:set>
                                      <p:cBhvr>
                                        <p:cTn id="61" dur="1" fill="hold">
                                          <p:stCondLst>
                                            <p:cond delay="0"/>
                                          </p:stCondLst>
                                        </p:cTn>
                                        <p:tgtEl>
                                          <p:spTgt spid="16"/>
                                        </p:tgtEl>
                                        <p:attrNameLst>
                                          <p:attrName>style.visibility</p:attrName>
                                        </p:attrNameLst>
                                      </p:cBhvr>
                                      <p:to>
                                        <p:strVal val="visible"/>
                                      </p:to>
                                    </p:set>
                                    <p:anim calcmode="lin" valueType="num">
                                      <p:cBhvr>
                                        <p:cTn id="62" dur="500" fill="hold"/>
                                        <p:tgtEl>
                                          <p:spTgt spid="16"/>
                                        </p:tgtEl>
                                        <p:attrNameLst>
                                          <p:attrName>ppt_w</p:attrName>
                                        </p:attrNameLst>
                                      </p:cBhvr>
                                      <p:tavLst>
                                        <p:tav tm="0">
                                          <p:val>
                                            <p:fltVal val="0"/>
                                          </p:val>
                                        </p:tav>
                                        <p:tav tm="100000">
                                          <p:val>
                                            <p:strVal val="#ppt_w"/>
                                          </p:val>
                                        </p:tav>
                                      </p:tavLst>
                                    </p:anim>
                                    <p:anim calcmode="lin" valueType="num">
                                      <p:cBhvr>
                                        <p:cTn id="63" dur="500" fill="hold"/>
                                        <p:tgtEl>
                                          <p:spTgt spid="16"/>
                                        </p:tgtEl>
                                        <p:attrNameLst>
                                          <p:attrName>ppt_h</p:attrName>
                                        </p:attrNameLst>
                                      </p:cBhvr>
                                      <p:tavLst>
                                        <p:tav tm="0">
                                          <p:val>
                                            <p:fltVal val="0"/>
                                          </p:val>
                                        </p:tav>
                                        <p:tav tm="100000">
                                          <p:val>
                                            <p:strVal val="#ppt_h"/>
                                          </p:val>
                                        </p:tav>
                                      </p:tavLst>
                                    </p:anim>
                                    <p:animEffect transition="in" filter="fade">
                                      <p:cBhvr>
                                        <p:cTn id="6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1F558ED-FEDD-40DC-B29F-27F7636EB351}" type="datetimeFigureOut">
              <a:rPr lang="en-US" smtClean="0"/>
              <a:t>11/10/21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439EBF-FD52-458E-827D-6DE4B00A5E95}" type="slidenum">
              <a:rPr lang="en-US" smtClean="0"/>
              <a:t>‹#›</a:t>
            </a:fld>
            <a:endParaRPr lang="en-US"/>
          </a:p>
        </p:txBody>
      </p:sp>
    </p:spTree>
    <p:extLst>
      <p:ext uri="{BB962C8B-B14F-4D97-AF65-F5344CB8AC3E}">
        <p14:creationId xmlns:p14="http://schemas.microsoft.com/office/powerpoint/2010/main" val="34586872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D437C621-12BA-49B8-B8D0-70F215A45C75}"/>
              </a:ext>
            </a:extLst>
          </p:cNvPr>
          <p:cNvSpPr>
            <a:spLocks noGrp="1"/>
          </p:cNvSpPr>
          <p:nvPr>
            <p:ph type="pic" sz="quarter" idx="10"/>
          </p:nvPr>
        </p:nvSpPr>
        <p:spPr>
          <a:xfrm>
            <a:off x="1" y="0"/>
            <a:ext cx="6366891" cy="6858000"/>
          </a:xfrm>
          <a:custGeom>
            <a:avLst/>
            <a:gdLst>
              <a:gd name="connsiteX0" fmla="*/ 3946819 w 6366890"/>
              <a:gd name="connsiteY0" fmla="*/ 2603978 h 6858000"/>
              <a:gd name="connsiteX1" fmla="*/ 6366890 w 6366890"/>
              <a:gd name="connsiteY1" fmla="*/ 2603978 h 6858000"/>
              <a:gd name="connsiteX2" fmla="*/ 3129111 w 6366890"/>
              <a:gd name="connsiteY2" fmla="*/ 6858000 h 6858000"/>
              <a:gd name="connsiteX3" fmla="*/ 709040 w 6366890"/>
              <a:gd name="connsiteY3" fmla="*/ 6858000 h 6858000"/>
              <a:gd name="connsiteX4" fmla="*/ 3262308 w 6366890"/>
              <a:gd name="connsiteY4" fmla="*/ 0 h 6858000"/>
              <a:gd name="connsiteX5" fmla="*/ 5700713 w 6366890"/>
              <a:gd name="connsiteY5" fmla="*/ 0 h 6858000"/>
              <a:gd name="connsiteX6" fmla="*/ 2438405 w 6366890"/>
              <a:gd name="connsiteY6" fmla="*/ 4286250 h 6858000"/>
              <a:gd name="connsiteX7" fmla="*/ 0 w 6366890"/>
              <a:gd name="connsiteY7" fmla="*/ 4286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890" h="6858000">
                <a:moveTo>
                  <a:pt x="3946819" y="2603978"/>
                </a:moveTo>
                <a:lnTo>
                  <a:pt x="6366890" y="2603978"/>
                </a:lnTo>
                <a:lnTo>
                  <a:pt x="3129111" y="6858000"/>
                </a:lnTo>
                <a:lnTo>
                  <a:pt x="709040" y="6858000"/>
                </a:lnTo>
                <a:close/>
                <a:moveTo>
                  <a:pt x="3262308" y="0"/>
                </a:moveTo>
                <a:lnTo>
                  <a:pt x="5700713" y="0"/>
                </a:lnTo>
                <a:lnTo>
                  <a:pt x="2438405" y="4286250"/>
                </a:lnTo>
                <a:lnTo>
                  <a:pt x="0" y="4286250"/>
                </a:lnTo>
                <a:close/>
              </a:path>
            </a:pathLst>
          </a:custGeom>
        </p:spPr>
        <p:txBody>
          <a:bodyPr wrap="square">
            <a:noAutofit/>
          </a:bodyPr>
          <a:lstStyle/>
          <a:p>
            <a:endParaRPr lang="id-ID"/>
          </a:p>
        </p:txBody>
      </p:sp>
    </p:spTree>
    <p:extLst>
      <p:ext uri="{BB962C8B-B14F-4D97-AF65-F5344CB8AC3E}">
        <p14:creationId xmlns:p14="http://schemas.microsoft.com/office/powerpoint/2010/main" val="64233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8" name="Picture Placeholder 9">
            <a:extLst>
              <a:ext uri="{FF2B5EF4-FFF2-40B4-BE49-F238E27FC236}">
                <a16:creationId xmlns:a16="http://schemas.microsoft.com/office/drawing/2014/main" id="{1069E8BA-B8DD-4D8B-9314-0058D90EFB67}"/>
              </a:ext>
            </a:extLst>
          </p:cNvPr>
          <p:cNvSpPr>
            <a:spLocks noGrp="1"/>
          </p:cNvSpPr>
          <p:nvPr>
            <p:ph type="pic" sz="quarter" idx="11"/>
          </p:nvPr>
        </p:nvSpPr>
        <p:spPr>
          <a:xfrm>
            <a:off x="7127831" y="4554537"/>
            <a:ext cx="4807863" cy="4807863"/>
          </a:xfrm>
          <a:custGeom>
            <a:avLst/>
            <a:gdLst>
              <a:gd name="connsiteX0" fmla="*/ 2403932 w 4807863"/>
              <a:gd name="connsiteY0" fmla="*/ 0 h 4807863"/>
              <a:gd name="connsiteX1" fmla="*/ 4807863 w 4807863"/>
              <a:gd name="connsiteY1" fmla="*/ 2403932 h 4807863"/>
              <a:gd name="connsiteX2" fmla="*/ 2403932 w 4807863"/>
              <a:gd name="connsiteY2" fmla="*/ 4807863 h 4807863"/>
              <a:gd name="connsiteX3" fmla="*/ 0 w 4807863"/>
              <a:gd name="connsiteY3" fmla="*/ 2403932 h 4807863"/>
            </a:gdLst>
            <a:ahLst/>
            <a:cxnLst>
              <a:cxn ang="0">
                <a:pos x="connsiteX0" y="connsiteY0"/>
              </a:cxn>
              <a:cxn ang="0">
                <a:pos x="connsiteX1" y="connsiteY1"/>
              </a:cxn>
              <a:cxn ang="0">
                <a:pos x="connsiteX2" y="connsiteY2"/>
              </a:cxn>
              <a:cxn ang="0">
                <a:pos x="connsiteX3" y="connsiteY3"/>
              </a:cxn>
            </a:cxnLst>
            <a:rect l="l" t="t" r="r" b="b"/>
            <a:pathLst>
              <a:path w="4807863" h="4807863">
                <a:moveTo>
                  <a:pt x="2403932" y="0"/>
                </a:moveTo>
                <a:lnTo>
                  <a:pt x="4807863" y="2403932"/>
                </a:lnTo>
                <a:lnTo>
                  <a:pt x="2403932" y="4807863"/>
                </a:lnTo>
                <a:lnTo>
                  <a:pt x="0" y="2403932"/>
                </a:lnTo>
                <a:close/>
              </a:path>
            </a:pathLst>
          </a:custGeom>
        </p:spPr>
        <p:txBody>
          <a:bodyPr wrap="square">
            <a:noAutofit/>
          </a:bodyPr>
          <a:lstStyle/>
          <a:p>
            <a:endParaRPr lang="id-ID"/>
          </a:p>
        </p:txBody>
      </p:sp>
      <p:sp>
        <p:nvSpPr>
          <p:cNvPr id="9" name="Picture Placeholder 10">
            <a:extLst>
              <a:ext uri="{FF2B5EF4-FFF2-40B4-BE49-F238E27FC236}">
                <a16:creationId xmlns:a16="http://schemas.microsoft.com/office/drawing/2014/main" id="{1F250687-C346-4AD9-8113-B6471FD83F4F}"/>
              </a:ext>
            </a:extLst>
          </p:cNvPr>
          <p:cNvSpPr>
            <a:spLocks noGrp="1"/>
          </p:cNvSpPr>
          <p:nvPr>
            <p:ph type="pic" sz="quarter" idx="12"/>
          </p:nvPr>
        </p:nvSpPr>
        <p:spPr>
          <a:xfrm>
            <a:off x="9716087" y="1978127"/>
            <a:ext cx="4807863" cy="4807863"/>
          </a:xfrm>
          <a:custGeom>
            <a:avLst/>
            <a:gdLst>
              <a:gd name="connsiteX0" fmla="*/ 2403932 w 4807863"/>
              <a:gd name="connsiteY0" fmla="*/ 0 h 4807863"/>
              <a:gd name="connsiteX1" fmla="*/ 4807863 w 4807863"/>
              <a:gd name="connsiteY1" fmla="*/ 2403932 h 4807863"/>
              <a:gd name="connsiteX2" fmla="*/ 2403932 w 4807863"/>
              <a:gd name="connsiteY2" fmla="*/ 4807863 h 4807863"/>
              <a:gd name="connsiteX3" fmla="*/ 0 w 4807863"/>
              <a:gd name="connsiteY3" fmla="*/ 2403932 h 4807863"/>
            </a:gdLst>
            <a:ahLst/>
            <a:cxnLst>
              <a:cxn ang="0">
                <a:pos x="connsiteX0" y="connsiteY0"/>
              </a:cxn>
              <a:cxn ang="0">
                <a:pos x="connsiteX1" y="connsiteY1"/>
              </a:cxn>
              <a:cxn ang="0">
                <a:pos x="connsiteX2" y="connsiteY2"/>
              </a:cxn>
              <a:cxn ang="0">
                <a:pos x="connsiteX3" y="connsiteY3"/>
              </a:cxn>
            </a:cxnLst>
            <a:rect l="l" t="t" r="r" b="b"/>
            <a:pathLst>
              <a:path w="4807863" h="4807863">
                <a:moveTo>
                  <a:pt x="2403932" y="0"/>
                </a:moveTo>
                <a:lnTo>
                  <a:pt x="4807863" y="2403932"/>
                </a:lnTo>
                <a:lnTo>
                  <a:pt x="2403932" y="4807863"/>
                </a:lnTo>
                <a:lnTo>
                  <a:pt x="0" y="2403932"/>
                </a:lnTo>
                <a:close/>
              </a:path>
            </a:pathLst>
          </a:custGeom>
        </p:spPr>
        <p:txBody>
          <a:bodyPr wrap="square">
            <a:noAutofit/>
          </a:bodyPr>
          <a:lstStyle/>
          <a:p>
            <a:endParaRPr lang="id-ID"/>
          </a:p>
        </p:txBody>
      </p:sp>
      <p:sp>
        <p:nvSpPr>
          <p:cNvPr id="10" name="Picture Placeholder 11">
            <a:extLst>
              <a:ext uri="{FF2B5EF4-FFF2-40B4-BE49-F238E27FC236}">
                <a16:creationId xmlns:a16="http://schemas.microsoft.com/office/drawing/2014/main" id="{EFB1191E-6D02-497C-B9AA-D0169754136B}"/>
              </a:ext>
            </a:extLst>
          </p:cNvPr>
          <p:cNvSpPr>
            <a:spLocks noGrp="1"/>
          </p:cNvSpPr>
          <p:nvPr>
            <p:ph type="pic" sz="quarter" idx="13"/>
          </p:nvPr>
        </p:nvSpPr>
        <p:spPr>
          <a:xfrm>
            <a:off x="4539574" y="1978127"/>
            <a:ext cx="4807863" cy="4807863"/>
          </a:xfrm>
          <a:custGeom>
            <a:avLst/>
            <a:gdLst>
              <a:gd name="connsiteX0" fmla="*/ 2403932 w 4807863"/>
              <a:gd name="connsiteY0" fmla="*/ 0 h 4807863"/>
              <a:gd name="connsiteX1" fmla="*/ 4807863 w 4807863"/>
              <a:gd name="connsiteY1" fmla="*/ 2403932 h 4807863"/>
              <a:gd name="connsiteX2" fmla="*/ 2403932 w 4807863"/>
              <a:gd name="connsiteY2" fmla="*/ 4807863 h 4807863"/>
              <a:gd name="connsiteX3" fmla="*/ 0 w 4807863"/>
              <a:gd name="connsiteY3" fmla="*/ 2403932 h 4807863"/>
            </a:gdLst>
            <a:ahLst/>
            <a:cxnLst>
              <a:cxn ang="0">
                <a:pos x="connsiteX0" y="connsiteY0"/>
              </a:cxn>
              <a:cxn ang="0">
                <a:pos x="connsiteX1" y="connsiteY1"/>
              </a:cxn>
              <a:cxn ang="0">
                <a:pos x="connsiteX2" y="connsiteY2"/>
              </a:cxn>
              <a:cxn ang="0">
                <a:pos x="connsiteX3" y="connsiteY3"/>
              </a:cxn>
            </a:cxnLst>
            <a:rect l="l" t="t" r="r" b="b"/>
            <a:pathLst>
              <a:path w="4807863" h="4807863">
                <a:moveTo>
                  <a:pt x="2403932" y="0"/>
                </a:moveTo>
                <a:lnTo>
                  <a:pt x="4807863" y="2403932"/>
                </a:lnTo>
                <a:lnTo>
                  <a:pt x="2403932" y="4807863"/>
                </a:lnTo>
                <a:lnTo>
                  <a:pt x="0" y="2403932"/>
                </a:lnTo>
                <a:close/>
              </a:path>
            </a:pathLst>
          </a:custGeom>
        </p:spPr>
        <p:txBody>
          <a:bodyPr wrap="square">
            <a:noAutofit/>
          </a:bodyPr>
          <a:lstStyle/>
          <a:p>
            <a:endParaRPr lang="id-ID"/>
          </a:p>
        </p:txBody>
      </p:sp>
      <p:sp>
        <p:nvSpPr>
          <p:cNvPr id="11" name="Picture Placeholder 8">
            <a:extLst>
              <a:ext uri="{FF2B5EF4-FFF2-40B4-BE49-F238E27FC236}">
                <a16:creationId xmlns:a16="http://schemas.microsoft.com/office/drawing/2014/main" id="{1A7B212E-4D8D-4380-BDEA-9D86F9196965}"/>
              </a:ext>
            </a:extLst>
          </p:cNvPr>
          <p:cNvSpPr>
            <a:spLocks noGrp="1"/>
          </p:cNvSpPr>
          <p:nvPr>
            <p:ph type="pic" sz="quarter" idx="10"/>
          </p:nvPr>
        </p:nvSpPr>
        <p:spPr>
          <a:xfrm>
            <a:off x="7127831" y="-598290"/>
            <a:ext cx="4807863" cy="4807863"/>
          </a:xfrm>
          <a:custGeom>
            <a:avLst/>
            <a:gdLst>
              <a:gd name="connsiteX0" fmla="*/ 2403932 w 4807863"/>
              <a:gd name="connsiteY0" fmla="*/ 0 h 4807863"/>
              <a:gd name="connsiteX1" fmla="*/ 4807863 w 4807863"/>
              <a:gd name="connsiteY1" fmla="*/ 2403932 h 4807863"/>
              <a:gd name="connsiteX2" fmla="*/ 2403932 w 4807863"/>
              <a:gd name="connsiteY2" fmla="*/ 4807863 h 4807863"/>
              <a:gd name="connsiteX3" fmla="*/ 0 w 4807863"/>
              <a:gd name="connsiteY3" fmla="*/ 2403932 h 4807863"/>
            </a:gdLst>
            <a:ahLst/>
            <a:cxnLst>
              <a:cxn ang="0">
                <a:pos x="connsiteX0" y="connsiteY0"/>
              </a:cxn>
              <a:cxn ang="0">
                <a:pos x="connsiteX1" y="connsiteY1"/>
              </a:cxn>
              <a:cxn ang="0">
                <a:pos x="connsiteX2" y="connsiteY2"/>
              </a:cxn>
              <a:cxn ang="0">
                <a:pos x="connsiteX3" y="connsiteY3"/>
              </a:cxn>
            </a:cxnLst>
            <a:rect l="l" t="t" r="r" b="b"/>
            <a:pathLst>
              <a:path w="4807863" h="4807863">
                <a:moveTo>
                  <a:pt x="2403932" y="0"/>
                </a:moveTo>
                <a:lnTo>
                  <a:pt x="4807863" y="2403932"/>
                </a:lnTo>
                <a:lnTo>
                  <a:pt x="2403932" y="4807863"/>
                </a:lnTo>
                <a:lnTo>
                  <a:pt x="0" y="2403932"/>
                </a:lnTo>
                <a:close/>
              </a:path>
            </a:pathLst>
          </a:custGeom>
        </p:spPr>
        <p:txBody>
          <a:bodyPr wrap="square">
            <a:noAutofit/>
          </a:bodyPr>
          <a:lstStyle/>
          <a:p>
            <a:endParaRPr lang="id-ID"/>
          </a:p>
        </p:txBody>
      </p:sp>
    </p:spTree>
    <p:extLst>
      <p:ext uri="{BB962C8B-B14F-4D97-AF65-F5344CB8AC3E}">
        <p14:creationId xmlns:p14="http://schemas.microsoft.com/office/powerpoint/2010/main" val="1763972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nodePh="1">
                                  <p:stCondLst>
                                    <p:cond delay="250"/>
                                  </p:stCondLst>
                                  <p:endCondLst>
                                    <p:cond evt="begin" delay="0">
                                      <p:tn val="10"/>
                                    </p:cond>
                                  </p:end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53" presetClass="entr" presetSubtype="16" fill="hold" grpId="0" nodeType="withEffect" nodePh="1">
                                  <p:stCondLst>
                                    <p:cond delay="500"/>
                                  </p:stCondLst>
                                  <p:endCondLst>
                                    <p:cond evt="begin" delay="0">
                                      <p:tn val="15"/>
                                    </p:cond>
                                  </p:end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53" presetClass="entr" presetSubtype="16" fill="hold" grpId="0" nodeType="withEffect" nodePh="1">
                                  <p:stCondLst>
                                    <p:cond delay="750"/>
                                  </p:stCondLst>
                                  <p:endCondLst>
                                    <p:cond evt="begin" delay="0">
                                      <p:tn val="20"/>
                                    </p:cond>
                                  </p:end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1DF0B62A-15B5-438E-9BE8-8BDA39459673}"/>
              </a:ext>
            </a:extLst>
          </p:cNvPr>
          <p:cNvSpPr>
            <a:spLocks noGrp="1"/>
          </p:cNvSpPr>
          <p:nvPr>
            <p:ph type="pic" sz="quarter" idx="10"/>
          </p:nvPr>
        </p:nvSpPr>
        <p:spPr>
          <a:xfrm>
            <a:off x="0" y="5"/>
            <a:ext cx="12192000" cy="5631543"/>
          </a:xfrm>
          <a:custGeom>
            <a:avLst/>
            <a:gdLst>
              <a:gd name="connsiteX0" fmla="*/ 0 w 12192000"/>
              <a:gd name="connsiteY0" fmla="*/ 0 h 5631543"/>
              <a:gd name="connsiteX1" fmla="*/ 12192000 w 12192000"/>
              <a:gd name="connsiteY1" fmla="*/ 0 h 5631543"/>
              <a:gd name="connsiteX2" fmla="*/ 6096000 w 12192000"/>
              <a:gd name="connsiteY2" fmla="*/ 5631543 h 5631543"/>
            </a:gdLst>
            <a:ahLst/>
            <a:cxnLst>
              <a:cxn ang="0">
                <a:pos x="connsiteX0" y="connsiteY0"/>
              </a:cxn>
              <a:cxn ang="0">
                <a:pos x="connsiteX1" y="connsiteY1"/>
              </a:cxn>
              <a:cxn ang="0">
                <a:pos x="connsiteX2" y="connsiteY2"/>
              </a:cxn>
            </a:cxnLst>
            <a:rect l="l" t="t" r="r" b="b"/>
            <a:pathLst>
              <a:path w="12192000" h="5631543">
                <a:moveTo>
                  <a:pt x="0" y="0"/>
                </a:moveTo>
                <a:lnTo>
                  <a:pt x="12192000" y="0"/>
                </a:lnTo>
                <a:lnTo>
                  <a:pt x="6096000" y="5631543"/>
                </a:lnTo>
                <a:close/>
              </a:path>
            </a:pathLst>
          </a:custGeom>
        </p:spPr>
        <p:txBody>
          <a:bodyPr wrap="square">
            <a:noAutofit/>
          </a:bodyPr>
          <a:lstStyle/>
          <a:p>
            <a:endParaRPr lang="id-ID"/>
          </a:p>
        </p:txBody>
      </p:sp>
    </p:spTree>
    <p:extLst>
      <p:ext uri="{BB962C8B-B14F-4D97-AF65-F5344CB8AC3E}">
        <p14:creationId xmlns:p14="http://schemas.microsoft.com/office/powerpoint/2010/main" val="3876907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39F34267-699C-436E-9C35-02FE30DCB1C3}"/>
              </a:ext>
            </a:extLst>
          </p:cNvPr>
          <p:cNvSpPr>
            <a:spLocks noGrp="1"/>
          </p:cNvSpPr>
          <p:nvPr>
            <p:ph type="pic" sz="quarter" idx="10"/>
          </p:nvPr>
        </p:nvSpPr>
        <p:spPr>
          <a:xfrm>
            <a:off x="6253165" y="0"/>
            <a:ext cx="5938839" cy="6858000"/>
          </a:xfrm>
          <a:custGeom>
            <a:avLst/>
            <a:gdLst>
              <a:gd name="connsiteX0" fmla="*/ 3429001 w 5938838"/>
              <a:gd name="connsiteY0" fmla="*/ 0 h 6858000"/>
              <a:gd name="connsiteX1" fmla="*/ 5938838 w 5938838"/>
              <a:gd name="connsiteY1" fmla="*/ 0 h 6858000"/>
              <a:gd name="connsiteX2" fmla="*/ 5938838 w 5938838"/>
              <a:gd name="connsiteY2" fmla="*/ 2544096 h 6858000"/>
              <a:gd name="connsiteX3" fmla="*/ 5053934 w 5938838"/>
              <a:gd name="connsiteY3" fmla="*/ 3429000 h 6858000"/>
              <a:gd name="connsiteX4" fmla="*/ 5938838 w 5938838"/>
              <a:gd name="connsiteY4" fmla="*/ 4313904 h 6858000"/>
              <a:gd name="connsiteX5" fmla="*/ 5938838 w 5938838"/>
              <a:gd name="connsiteY5" fmla="*/ 6858000 h 6858000"/>
              <a:gd name="connsiteX6" fmla="*/ 3429000 w 5938838"/>
              <a:gd name="connsiteY6" fmla="*/ 6858000 h 6858000"/>
              <a:gd name="connsiteX7" fmla="*/ 0 w 5938838"/>
              <a:gd name="connsiteY7" fmla="*/ 34290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38838" h="6858000">
                <a:moveTo>
                  <a:pt x="3429001" y="0"/>
                </a:moveTo>
                <a:lnTo>
                  <a:pt x="5938838" y="0"/>
                </a:lnTo>
                <a:lnTo>
                  <a:pt x="5938838" y="2544096"/>
                </a:lnTo>
                <a:lnTo>
                  <a:pt x="5053934" y="3429000"/>
                </a:lnTo>
                <a:lnTo>
                  <a:pt x="5938838" y="4313904"/>
                </a:lnTo>
                <a:lnTo>
                  <a:pt x="5938838" y="6858000"/>
                </a:lnTo>
                <a:lnTo>
                  <a:pt x="3429000" y="6858000"/>
                </a:lnTo>
                <a:lnTo>
                  <a:pt x="0" y="3429001"/>
                </a:lnTo>
                <a:close/>
              </a:path>
            </a:pathLst>
          </a:custGeom>
        </p:spPr>
        <p:txBody>
          <a:bodyPr wrap="square">
            <a:noAutofit/>
          </a:bodyPr>
          <a:lstStyle/>
          <a:p>
            <a:endParaRPr lang="id-ID"/>
          </a:p>
        </p:txBody>
      </p:sp>
    </p:spTree>
    <p:extLst>
      <p:ext uri="{BB962C8B-B14F-4D97-AF65-F5344CB8AC3E}">
        <p14:creationId xmlns:p14="http://schemas.microsoft.com/office/powerpoint/2010/main" val="2008352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BF5D72F6-0531-4540-A272-96508C9ECB88}"/>
              </a:ext>
            </a:extLst>
          </p:cNvPr>
          <p:cNvSpPr>
            <a:spLocks noGrp="1"/>
          </p:cNvSpPr>
          <p:nvPr>
            <p:ph type="pic" sz="quarter" idx="10"/>
          </p:nvPr>
        </p:nvSpPr>
        <p:spPr>
          <a:xfrm>
            <a:off x="3" y="0"/>
            <a:ext cx="5938839" cy="6858000"/>
          </a:xfrm>
          <a:custGeom>
            <a:avLst/>
            <a:gdLst>
              <a:gd name="connsiteX0" fmla="*/ 0 w 5938838"/>
              <a:gd name="connsiteY0" fmla="*/ 0 h 6858000"/>
              <a:gd name="connsiteX1" fmla="*/ 2509837 w 5938838"/>
              <a:gd name="connsiteY1" fmla="*/ 0 h 6858000"/>
              <a:gd name="connsiteX2" fmla="*/ 5938838 w 5938838"/>
              <a:gd name="connsiteY2" fmla="*/ 3429001 h 6858000"/>
              <a:gd name="connsiteX3" fmla="*/ 2509838 w 5938838"/>
              <a:gd name="connsiteY3" fmla="*/ 6858000 h 6858000"/>
              <a:gd name="connsiteX4" fmla="*/ 0 w 5938838"/>
              <a:gd name="connsiteY4" fmla="*/ 6858000 h 6858000"/>
              <a:gd name="connsiteX5" fmla="*/ 0 w 5938838"/>
              <a:gd name="connsiteY5" fmla="*/ 4313904 h 6858000"/>
              <a:gd name="connsiteX6" fmla="*/ 884904 w 5938838"/>
              <a:gd name="connsiteY6" fmla="*/ 3429000 h 6858000"/>
              <a:gd name="connsiteX7" fmla="*/ 0 w 5938838"/>
              <a:gd name="connsiteY7" fmla="*/ 25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38838" h="6858000">
                <a:moveTo>
                  <a:pt x="0" y="0"/>
                </a:moveTo>
                <a:lnTo>
                  <a:pt x="2509837" y="0"/>
                </a:lnTo>
                <a:lnTo>
                  <a:pt x="5938838" y="3429001"/>
                </a:lnTo>
                <a:lnTo>
                  <a:pt x="2509838" y="6858000"/>
                </a:lnTo>
                <a:lnTo>
                  <a:pt x="0" y="6858000"/>
                </a:lnTo>
                <a:lnTo>
                  <a:pt x="0" y="4313904"/>
                </a:lnTo>
                <a:lnTo>
                  <a:pt x="884904" y="3429000"/>
                </a:lnTo>
                <a:lnTo>
                  <a:pt x="0" y="2544096"/>
                </a:lnTo>
                <a:close/>
              </a:path>
            </a:pathLst>
          </a:custGeom>
        </p:spPr>
        <p:txBody>
          <a:bodyPr wrap="square">
            <a:noAutofit/>
          </a:bodyPr>
          <a:lstStyle/>
          <a:p>
            <a:endParaRPr lang="id-ID"/>
          </a:p>
        </p:txBody>
      </p:sp>
    </p:spTree>
    <p:extLst>
      <p:ext uri="{BB962C8B-B14F-4D97-AF65-F5344CB8AC3E}">
        <p14:creationId xmlns:p14="http://schemas.microsoft.com/office/powerpoint/2010/main" val="3076705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EED18DD8-3F8E-4384-9ABF-52E823E4C107}"/>
              </a:ext>
            </a:extLst>
          </p:cNvPr>
          <p:cNvSpPr>
            <a:spLocks noGrp="1"/>
          </p:cNvSpPr>
          <p:nvPr>
            <p:ph type="pic" sz="quarter" idx="11"/>
          </p:nvPr>
        </p:nvSpPr>
        <p:spPr>
          <a:xfrm>
            <a:off x="6096001" y="2787444"/>
            <a:ext cx="7767791" cy="4070556"/>
          </a:xfrm>
          <a:custGeom>
            <a:avLst/>
            <a:gdLst>
              <a:gd name="connsiteX0" fmla="*/ 3883895 w 7767790"/>
              <a:gd name="connsiteY0" fmla="*/ 0 h 4070556"/>
              <a:gd name="connsiteX1" fmla="*/ 7767790 w 7767790"/>
              <a:gd name="connsiteY1" fmla="*/ 4070556 h 4070556"/>
              <a:gd name="connsiteX2" fmla="*/ 0 w 7767790"/>
              <a:gd name="connsiteY2" fmla="*/ 4070556 h 4070556"/>
            </a:gdLst>
            <a:ahLst/>
            <a:cxnLst>
              <a:cxn ang="0">
                <a:pos x="connsiteX0" y="connsiteY0"/>
              </a:cxn>
              <a:cxn ang="0">
                <a:pos x="connsiteX1" y="connsiteY1"/>
              </a:cxn>
              <a:cxn ang="0">
                <a:pos x="connsiteX2" y="connsiteY2"/>
              </a:cxn>
            </a:cxnLst>
            <a:rect l="l" t="t" r="r" b="b"/>
            <a:pathLst>
              <a:path w="7767790" h="4070556">
                <a:moveTo>
                  <a:pt x="3883895" y="0"/>
                </a:moveTo>
                <a:lnTo>
                  <a:pt x="7767790" y="4070556"/>
                </a:lnTo>
                <a:lnTo>
                  <a:pt x="0" y="4070556"/>
                </a:lnTo>
                <a:close/>
              </a:path>
            </a:pathLst>
          </a:custGeom>
          <a:ln w="63500">
            <a:solidFill>
              <a:schemeClr val="bg1"/>
            </a:solidFill>
          </a:ln>
        </p:spPr>
        <p:txBody>
          <a:bodyPr wrap="square">
            <a:noAutofit/>
          </a:bodyPr>
          <a:lstStyle>
            <a:lvl1pPr marL="0" indent="0">
              <a:buNone/>
              <a:defRPr sz="133"/>
            </a:lvl1pPr>
          </a:lstStyle>
          <a:p>
            <a:endParaRPr lang="id-ID" dirty="0"/>
          </a:p>
        </p:txBody>
      </p:sp>
      <p:sp>
        <p:nvSpPr>
          <p:cNvPr id="7" name="Picture Placeholder 9">
            <a:extLst>
              <a:ext uri="{FF2B5EF4-FFF2-40B4-BE49-F238E27FC236}">
                <a16:creationId xmlns:a16="http://schemas.microsoft.com/office/drawing/2014/main" id="{8F283B9F-007A-465C-A28D-37E827EB80E1}"/>
              </a:ext>
            </a:extLst>
          </p:cNvPr>
          <p:cNvSpPr>
            <a:spLocks noGrp="1"/>
          </p:cNvSpPr>
          <p:nvPr>
            <p:ph type="pic" sz="quarter" idx="12"/>
          </p:nvPr>
        </p:nvSpPr>
        <p:spPr>
          <a:xfrm>
            <a:off x="-1671790" y="2787444"/>
            <a:ext cx="7767791" cy="4070556"/>
          </a:xfrm>
          <a:custGeom>
            <a:avLst/>
            <a:gdLst>
              <a:gd name="connsiteX0" fmla="*/ 3883895 w 7767790"/>
              <a:gd name="connsiteY0" fmla="*/ 0 h 4070556"/>
              <a:gd name="connsiteX1" fmla="*/ 7767790 w 7767790"/>
              <a:gd name="connsiteY1" fmla="*/ 4070556 h 4070556"/>
              <a:gd name="connsiteX2" fmla="*/ 0 w 7767790"/>
              <a:gd name="connsiteY2" fmla="*/ 4070556 h 4070556"/>
            </a:gdLst>
            <a:ahLst/>
            <a:cxnLst>
              <a:cxn ang="0">
                <a:pos x="connsiteX0" y="connsiteY0"/>
              </a:cxn>
              <a:cxn ang="0">
                <a:pos x="connsiteX1" y="connsiteY1"/>
              </a:cxn>
              <a:cxn ang="0">
                <a:pos x="connsiteX2" y="connsiteY2"/>
              </a:cxn>
            </a:cxnLst>
            <a:rect l="l" t="t" r="r" b="b"/>
            <a:pathLst>
              <a:path w="7767790" h="4070556">
                <a:moveTo>
                  <a:pt x="3883895" y="0"/>
                </a:moveTo>
                <a:lnTo>
                  <a:pt x="7767790" y="4070556"/>
                </a:lnTo>
                <a:lnTo>
                  <a:pt x="0" y="4070556"/>
                </a:lnTo>
                <a:close/>
              </a:path>
            </a:pathLst>
          </a:custGeom>
          <a:ln w="63500">
            <a:solidFill>
              <a:schemeClr val="bg1"/>
            </a:solidFill>
          </a:ln>
        </p:spPr>
        <p:txBody>
          <a:bodyPr wrap="square">
            <a:noAutofit/>
          </a:bodyPr>
          <a:lstStyle>
            <a:lvl1pPr marL="0" indent="0">
              <a:buNone/>
              <a:defRPr sz="133"/>
            </a:lvl1pPr>
          </a:lstStyle>
          <a:p>
            <a:endParaRPr lang="id-ID"/>
          </a:p>
        </p:txBody>
      </p:sp>
      <p:sp>
        <p:nvSpPr>
          <p:cNvPr id="8" name="Picture Placeholder 7">
            <a:extLst>
              <a:ext uri="{FF2B5EF4-FFF2-40B4-BE49-F238E27FC236}">
                <a16:creationId xmlns:a16="http://schemas.microsoft.com/office/drawing/2014/main" id="{15538845-473D-4523-9E2B-4B66602B07F0}"/>
              </a:ext>
            </a:extLst>
          </p:cNvPr>
          <p:cNvSpPr>
            <a:spLocks noGrp="1"/>
          </p:cNvSpPr>
          <p:nvPr>
            <p:ph type="pic" sz="quarter" idx="10"/>
          </p:nvPr>
        </p:nvSpPr>
        <p:spPr>
          <a:xfrm>
            <a:off x="2212106" y="2787444"/>
            <a:ext cx="7767791" cy="4070556"/>
          </a:xfrm>
          <a:custGeom>
            <a:avLst/>
            <a:gdLst>
              <a:gd name="connsiteX0" fmla="*/ 3883895 w 7767790"/>
              <a:gd name="connsiteY0" fmla="*/ 0 h 4070556"/>
              <a:gd name="connsiteX1" fmla="*/ 7767790 w 7767790"/>
              <a:gd name="connsiteY1" fmla="*/ 4070556 h 4070556"/>
              <a:gd name="connsiteX2" fmla="*/ 0 w 7767790"/>
              <a:gd name="connsiteY2" fmla="*/ 4070556 h 4070556"/>
            </a:gdLst>
            <a:ahLst/>
            <a:cxnLst>
              <a:cxn ang="0">
                <a:pos x="connsiteX0" y="connsiteY0"/>
              </a:cxn>
              <a:cxn ang="0">
                <a:pos x="connsiteX1" y="connsiteY1"/>
              </a:cxn>
              <a:cxn ang="0">
                <a:pos x="connsiteX2" y="connsiteY2"/>
              </a:cxn>
            </a:cxnLst>
            <a:rect l="l" t="t" r="r" b="b"/>
            <a:pathLst>
              <a:path w="7767790" h="4070556">
                <a:moveTo>
                  <a:pt x="3883895" y="0"/>
                </a:moveTo>
                <a:lnTo>
                  <a:pt x="7767790" y="4070556"/>
                </a:lnTo>
                <a:lnTo>
                  <a:pt x="0" y="4070556"/>
                </a:lnTo>
                <a:close/>
              </a:path>
            </a:pathLst>
          </a:custGeom>
          <a:ln w="63500">
            <a:solidFill>
              <a:schemeClr val="bg1"/>
            </a:solidFill>
          </a:ln>
        </p:spPr>
        <p:txBody>
          <a:bodyPr wrap="square">
            <a:noAutofit/>
          </a:bodyPr>
          <a:lstStyle>
            <a:lvl1pPr marL="0" indent="0">
              <a:buNone/>
              <a:defRPr sz="133"/>
            </a:lvl1pPr>
          </a:lstStyle>
          <a:p>
            <a:endParaRPr lang="id-ID"/>
          </a:p>
        </p:txBody>
      </p:sp>
    </p:spTree>
    <p:extLst>
      <p:ext uri="{BB962C8B-B14F-4D97-AF65-F5344CB8AC3E}">
        <p14:creationId xmlns:p14="http://schemas.microsoft.com/office/powerpoint/2010/main" val="3921565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25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25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5167" y="2125980"/>
            <a:ext cx="10371908" cy="44627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30337" y="3840480"/>
            <a:ext cx="854157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pPr marL="0" marR="0" lvl="0" indent="0" algn="ctr" defTabSz="586039" rtl="0" eaLnBrk="1" fontAlgn="auto" latinLnBrk="0" hangingPunct="1">
              <a:lnSpc>
                <a:spcPct val="100000"/>
              </a:lnSpc>
              <a:spcBef>
                <a:spcPts val="0"/>
              </a:spcBef>
              <a:spcAft>
                <a:spcPts val="0"/>
              </a:spcAft>
              <a:buClrTx/>
              <a:buSzTx/>
              <a:buFontTx/>
              <a:buNone/>
              <a:tabLst/>
              <a:defRPr/>
            </a:pPr>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pPr marL="0" marR="0" lvl="0" indent="0" algn="l" defTabSz="586039"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154"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586039" rtl="0" eaLnBrk="1" fontAlgn="auto" latinLnBrk="0" hangingPunct="1">
                <a:lnSpc>
                  <a:spcPct val="100000"/>
                </a:lnSpc>
                <a:spcBef>
                  <a:spcPts val="0"/>
                </a:spcBef>
                <a:spcAft>
                  <a:spcPts val="0"/>
                </a:spcAft>
                <a:buClrTx/>
                <a:buSzTx/>
                <a:buFontTx/>
                <a:buNone/>
                <a:tabLst/>
                <a:defRPr/>
              </a:pPr>
              <a:t>11/10/21</a:t>
            </a:fld>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pPr marL="0" marR="0" lvl="0" indent="0" algn="r" defTabSz="586039"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154"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586039" rtl="0" eaLnBrk="1" fontAlgn="auto" latinLnBrk="0" hangingPunct="1">
                <a:lnSpc>
                  <a:spcPct val="100000"/>
                </a:lnSpc>
                <a:spcBef>
                  <a:spcPts val="0"/>
                </a:spcBef>
                <a:spcAft>
                  <a:spcPts val="0"/>
                </a:spcAft>
                <a:buClrTx/>
                <a:buSzTx/>
                <a:buFontTx/>
                <a:buNone/>
                <a:tabLst/>
                <a:defRPr/>
              </a:pPr>
              <a:t>‹#›</a:t>
            </a:fld>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311500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998420" y="2357278"/>
            <a:ext cx="10205405" cy="286104"/>
          </a:xfrm>
        </p:spPr>
        <p:txBody>
          <a:bodyPr lIns="0" tIns="0" rIns="0" bIns="0"/>
          <a:lstStyle>
            <a:lvl1pPr>
              <a:defRPr sz="1859" b="0" i="0">
                <a:solidFill>
                  <a:srgbClr val="EC8504"/>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pPr marL="0" marR="0" lvl="0" indent="0" algn="ctr" defTabSz="586039" rtl="0" eaLnBrk="1" fontAlgn="auto" latinLnBrk="0" hangingPunct="1">
              <a:lnSpc>
                <a:spcPct val="100000"/>
              </a:lnSpc>
              <a:spcBef>
                <a:spcPts val="0"/>
              </a:spcBef>
              <a:spcAft>
                <a:spcPts val="0"/>
              </a:spcAft>
              <a:buClrTx/>
              <a:buSzTx/>
              <a:buFontTx/>
              <a:buNone/>
              <a:tabLst/>
              <a:defRPr/>
            </a:pPr>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pPr marL="0" marR="0" lvl="0" indent="0" algn="l" defTabSz="586039"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154"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586039" rtl="0" eaLnBrk="1" fontAlgn="auto" latinLnBrk="0" hangingPunct="1">
                <a:lnSpc>
                  <a:spcPct val="100000"/>
                </a:lnSpc>
                <a:spcBef>
                  <a:spcPts val="0"/>
                </a:spcBef>
                <a:spcAft>
                  <a:spcPts val="0"/>
                </a:spcAft>
                <a:buClrTx/>
                <a:buSzTx/>
                <a:buFontTx/>
                <a:buNone/>
                <a:tabLst/>
                <a:defRPr/>
              </a:pPr>
              <a:t>11/10/21</a:t>
            </a:fld>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pPr marL="0" marR="0" lvl="0" indent="0" algn="r" defTabSz="586039"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154"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586039" rtl="0" eaLnBrk="1" fontAlgn="auto" latinLnBrk="0" hangingPunct="1">
                <a:lnSpc>
                  <a:spcPct val="100000"/>
                </a:lnSpc>
                <a:spcBef>
                  <a:spcPts val="0"/>
                </a:spcBef>
                <a:spcAft>
                  <a:spcPts val="0"/>
                </a:spcAft>
                <a:buClrTx/>
                <a:buSzTx/>
                <a:buFontTx/>
                <a:buNone/>
                <a:tabLst/>
                <a:defRPr/>
              </a:pPr>
              <a:t>‹#›</a:t>
            </a:fld>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859143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998420" y="2357278"/>
            <a:ext cx="10205405" cy="286104"/>
          </a:xfrm>
        </p:spPr>
        <p:txBody>
          <a:bodyPr lIns="0" tIns="0" rIns="0" bIns="0"/>
          <a:lstStyle>
            <a:lvl1pPr>
              <a:defRPr sz="1859" b="0" i="0">
                <a:solidFill>
                  <a:srgbClr val="EC8504"/>
                </a:solidFill>
                <a:latin typeface="Arial"/>
                <a:cs typeface="Arial"/>
              </a:defRPr>
            </a:lvl1pPr>
          </a:lstStyle>
          <a:p>
            <a:endParaRPr/>
          </a:p>
        </p:txBody>
      </p:sp>
      <p:sp>
        <p:nvSpPr>
          <p:cNvPr id="3" name="Holder 3"/>
          <p:cNvSpPr>
            <a:spLocks noGrp="1"/>
          </p:cNvSpPr>
          <p:nvPr>
            <p:ph sz="half" idx="2"/>
          </p:nvPr>
        </p:nvSpPr>
        <p:spPr>
          <a:xfrm>
            <a:off x="610112" y="1577340"/>
            <a:ext cx="5307976"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84156" y="1577340"/>
            <a:ext cx="5307976"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pPr marL="0" marR="0" lvl="0" indent="0" algn="ctr" defTabSz="586039" rtl="0" eaLnBrk="1" fontAlgn="auto" latinLnBrk="0" hangingPunct="1">
              <a:lnSpc>
                <a:spcPct val="100000"/>
              </a:lnSpc>
              <a:spcBef>
                <a:spcPts val="0"/>
              </a:spcBef>
              <a:spcAft>
                <a:spcPts val="0"/>
              </a:spcAft>
              <a:buClrTx/>
              <a:buSzTx/>
              <a:buFontTx/>
              <a:buNone/>
              <a:tabLst/>
              <a:defRPr/>
            </a:pPr>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pPr marL="0" marR="0" lvl="0" indent="0" algn="l" defTabSz="586039"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154"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586039" rtl="0" eaLnBrk="1" fontAlgn="auto" latinLnBrk="0" hangingPunct="1">
                <a:lnSpc>
                  <a:spcPct val="100000"/>
                </a:lnSpc>
                <a:spcBef>
                  <a:spcPts val="0"/>
                </a:spcBef>
                <a:spcAft>
                  <a:spcPts val="0"/>
                </a:spcAft>
                <a:buClrTx/>
                <a:buSzTx/>
                <a:buFontTx/>
                <a:buNone/>
                <a:tabLst/>
                <a:defRPr/>
              </a:pPr>
              <a:t>11/10/21</a:t>
            </a:fld>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pPr marL="0" marR="0" lvl="0" indent="0" algn="r" defTabSz="586039"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154"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586039" rtl="0" eaLnBrk="1" fontAlgn="auto" latinLnBrk="0" hangingPunct="1">
                <a:lnSpc>
                  <a:spcPct val="100000"/>
                </a:lnSpc>
                <a:spcBef>
                  <a:spcPts val="0"/>
                </a:spcBef>
                <a:spcAft>
                  <a:spcPts val="0"/>
                </a:spcAft>
                <a:buClrTx/>
                <a:buSzTx/>
                <a:buFontTx/>
                <a:buNone/>
                <a:tabLst/>
                <a:defRPr/>
              </a:pPr>
              <a:t>‹#›</a:t>
            </a:fld>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778652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998420" y="2357278"/>
            <a:ext cx="10205405" cy="286104"/>
          </a:xfrm>
        </p:spPr>
        <p:txBody>
          <a:bodyPr lIns="0" tIns="0" rIns="0" bIns="0"/>
          <a:lstStyle>
            <a:lvl1pPr>
              <a:defRPr sz="1859" b="0" i="0">
                <a:solidFill>
                  <a:srgbClr val="EC8504"/>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pPr marL="0" marR="0" lvl="0" indent="0" algn="ctr" defTabSz="586039" rtl="0" eaLnBrk="1" fontAlgn="auto" latinLnBrk="0" hangingPunct="1">
              <a:lnSpc>
                <a:spcPct val="100000"/>
              </a:lnSpc>
              <a:spcBef>
                <a:spcPts val="0"/>
              </a:spcBef>
              <a:spcAft>
                <a:spcPts val="0"/>
              </a:spcAft>
              <a:buClrTx/>
              <a:buSzTx/>
              <a:buFontTx/>
              <a:buNone/>
              <a:tabLst/>
              <a:defRPr/>
            </a:pPr>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pPr marL="0" marR="0" lvl="0" indent="0" algn="l" defTabSz="586039"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154"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586039" rtl="0" eaLnBrk="1" fontAlgn="auto" latinLnBrk="0" hangingPunct="1">
                <a:lnSpc>
                  <a:spcPct val="100000"/>
                </a:lnSpc>
                <a:spcBef>
                  <a:spcPts val="0"/>
                </a:spcBef>
                <a:spcAft>
                  <a:spcPts val="0"/>
                </a:spcAft>
                <a:buClrTx/>
                <a:buSzTx/>
                <a:buFontTx/>
                <a:buNone/>
                <a:tabLst/>
                <a:defRPr/>
              </a:pPr>
              <a:t>11/10/21</a:t>
            </a:fld>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pPr marL="0" marR="0" lvl="0" indent="0" algn="r" defTabSz="586039"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154"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586039" rtl="0" eaLnBrk="1" fontAlgn="auto" latinLnBrk="0" hangingPunct="1">
                <a:lnSpc>
                  <a:spcPct val="100000"/>
                </a:lnSpc>
                <a:spcBef>
                  <a:spcPts val="0"/>
                </a:spcBef>
                <a:spcAft>
                  <a:spcPts val="0"/>
                </a:spcAft>
                <a:buClrTx/>
                <a:buSzTx/>
                <a:buFontTx/>
                <a:buNone/>
                <a:tabLst/>
                <a:defRPr/>
              </a:pPr>
              <a:t>‹#›</a:t>
            </a:fld>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82241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1F558ED-FEDD-40DC-B29F-27F7636EB351}" type="datetimeFigureOut">
              <a:rPr lang="en-US" smtClean="0"/>
              <a:t>11/10/21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439EBF-FD52-458E-827D-6DE4B00A5E95}" type="slidenum">
              <a:rPr lang="en-US" smtClean="0"/>
              <a:t>‹#›</a:t>
            </a:fld>
            <a:endParaRPr lang="en-US"/>
          </a:p>
        </p:txBody>
      </p:sp>
    </p:spTree>
    <p:extLst>
      <p:ext uri="{BB962C8B-B14F-4D97-AF65-F5344CB8AC3E}">
        <p14:creationId xmlns:p14="http://schemas.microsoft.com/office/powerpoint/2010/main" val="12459213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pPr marL="0" marR="0" lvl="0" indent="0" algn="ctr" defTabSz="586039" rtl="0" eaLnBrk="1" fontAlgn="auto" latinLnBrk="0" hangingPunct="1">
              <a:lnSpc>
                <a:spcPct val="100000"/>
              </a:lnSpc>
              <a:spcBef>
                <a:spcPts val="0"/>
              </a:spcBef>
              <a:spcAft>
                <a:spcPts val="0"/>
              </a:spcAft>
              <a:buClrTx/>
              <a:buSzTx/>
              <a:buFontTx/>
              <a:buNone/>
              <a:tabLst/>
              <a:defRPr/>
            </a:pPr>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marL="0" marR="0" lvl="0" indent="0" algn="l" defTabSz="586039"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154"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586039" rtl="0" eaLnBrk="1" fontAlgn="auto" latinLnBrk="0" hangingPunct="1">
                <a:lnSpc>
                  <a:spcPct val="100000"/>
                </a:lnSpc>
                <a:spcBef>
                  <a:spcPts val="0"/>
                </a:spcBef>
                <a:spcAft>
                  <a:spcPts val="0"/>
                </a:spcAft>
                <a:buClrTx/>
                <a:buSzTx/>
                <a:buFontTx/>
                <a:buNone/>
                <a:tabLst/>
                <a:defRPr/>
              </a:pPr>
              <a:t>11/10/21</a:t>
            </a:fld>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pPr marL="0" marR="0" lvl="0" indent="0" algn="r" defTabSz="586039"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154"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586039" rtl="0" eaLnBrk="1" fontAlgn="auto" latinLnBrk="0" hangingPunct="1">
                <a:lnSpc>
                  <a:spcPct val="100000"/>
                </a:lnSpc>
                <a:spcBef>
                  <a:spcPts val="0"/>
                </a:spcBef>
                <a:spcAft>
                  <a:spcPts val="0"/>
                </a:spcAft>
                <a:buClrTx/>
                <a:buSzTx/>
                <a:buFontTx/>
                <a:buNone/>
                <a:tabLst/>
                <a:defRPr/>
              </a:pPr>
              <a:t>‹#›</a:t>
            </a:fld>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137216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3_空白">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9817908"/>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56007342"/>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D02EE4A3-7A66-49FB-BC08-08FA77D17575}"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t>2021/11/10</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B597A10E-A4DC-47FF-BB95-D5A6DC68441C}"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215775813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3E5EF691-36E2-4A66-9527-4AE0FE2B2E4F}"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t>2021/11/10</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C3759DF8-7DCC-4F67-983D-6DF065A78049}"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118389309"/>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4A2B4706-0703-4930-A372-6D16E37D0782}"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t>2021/11/10</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7EE55BCC-2467-4576-9B1E-E10D7B8A2682}"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3683703466"/>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58905B6E-E67D-43B0-8DA3-E566F8F4904C}"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t>2021/11/10</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6" name="页脚占位符 4"/>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7" name="灯片编号占位符 5"/>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955B221F-FE60-4392-B073-DB390BCAE921}"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2069614390"/>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A7E97343-380C-46B1-B66D-4205711401A0}"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t>2021/11/10</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8" name="页脚占位符 4"/>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9" name="灯片编号占位符 5"/>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79B219A1-A4EF-4AAF-89CC-95F2849D6066}"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297790869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C13719F8-604F-4CF2-BC52-40BE98CE1493}"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t>2021/11/10</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4" name="页脚占位符 4"/>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5" name="灯片编号占位符 5"/>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10CCA0CF-4274-452D-BA6F-DB2A7CF8B06D}"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34938498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8502DA03-8290-4744-A99F-CD31C2951233}"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t>2021/11/10</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3" name="页脚占位符 4"/>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4" name="灯片编号占位符 5"/>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46B77BF9-60B6-493C-8942-380432F556E0}"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142372671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1F558ED-FEDD-40DC-B29F-27F7636EB351}" type="datetimeFigureOut">
              <a:rPr lang="en-US" smtClean="0"/>
              <a:t>11/10/21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439EBF-FD52-458E-827D-6DE4B00A5E95}" type="slidenum">
              <a:rPr lang="en-US" smtClean="0"/>
              <a:t>‹#›</a:t>
            </a:fld>
            <a:endParaRPr lang="en-US"/>
          </a:p>
        </p:txBody>
      </p:sp>
    </p:spTree>
    <p:extLst>
      <p:ext uri="{BB962C8B-B14F-4D97-AF65-F5344CB8AC3E}">
        <p14:creationId xmlns:p14="http://schemas.microsoft.com/office/powerpoint/2010/main" val="410787063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C744ABC2-C826-4F61-A445-E973FF57B0AD}"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t>2021/11/10</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6" name="页脚占位符 4"/>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7" name="灯片编号占位符 5"/>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580926B5-EA70-4CA4-8FA3-0309B9C6E564}"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2679724690"/>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sym typeface="Calibri" pitchFamily="34" charset="0"/>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C5361C29-BA30-4EB6-9CE8-13EC06932958}"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t>2021/11/10</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6" name="页脚占位符 4"/>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7" name="灯片编号占位符 5"/>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812CD49F-AFC1-49F3-A245-10E6718C6409}"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580585576"/>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E99B578E-7B7C-45AB-86D1-179E4A09F58C}"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t>2021/11/10</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9AC0247E-BF40-4D05-8EF0-ECFF4F923720}"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174403770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D099B690-7E4E-40D9-A010-9B35C9A9656D}"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t>2021/11/10</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7217A58F-8893-4310-B88D-21BC487D7B90}"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34656961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3"/>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2DC3233B-7404-4D5A-AD44-A2DA41C75D15}"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t>2021/11/10</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4" name="页脚占位符 4"/>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5" name="灯片编号占位符 5"/>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0D182328-898B-473E-A766-E147BA8976F4}"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98894308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34" y="0"/>
            <a:ext cx="12191332" cy="6858000"/>
          </a:xfrm>
          <a:prstGeom prst="rect">
            <a:avLst/>
          </a:prstGeom>
        </p:spPr>
      </p:pic>
    </p:spTree>
    <p:extLst>
      <p:ext uri="{BB962C8B-B14F-4D97-AF65-F5344CB8AC3E}">
        <p14:creationId xmlns:p14="http://schemas.microsoft.com/office/powerpoint/2010/main" val="15326544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垂直排列标题与&#10;文本">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34" y="0"/>
            <a:ext cx="12191332" cy="6858000"/>
          </a:xfrm>
          <a:prstGeom prst="rect">
            <a:avLst/>
          </a:prstGeom>
        </p:spPr>
      </p:pic>
      <p:grpSp>
        <p:nvGrpSpPr>
          <p:cNvPr id="2" name="组合 1"/>
          <p:cNvGrpSpPr/>
          <p:nvPr userDrawn="1"/>
        </p:nvGrpSpPr>
        <p:grpSpPr>
          <a:xfrm>
            <a:off x="0" y="1"/>
            <a:ext cx="12192001" cy="83378"/>
            <a:chOff x="0" y="0"/>
            <a:chExt cx="12858751" cy="87933"/>
          </a:xfrm>
        </p:grpSpPr>
        <p:sp>
          <p:nvSpPr>
            <p:cNvPr id="3" name="矩形 2"/>
            <p:cNvSpPr/>
            <p:nvPr/>
          </p:nvSpPr>
          <p:spPr>
            <a:xfrm>
              <a:off x="0" y="0"/>
              <a:ext cx="12858750" cy="87933"/>
            </a:xfrm>
            <a:prstGeom prst="rect">
              <a:avLst/>
            </a:prstGeom>
            <a:solidFill>
              <a:srgbClr val="BCBC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endParaRPr kumimoji="0" lang="zh-CN" altLang="en-US" sz="1707"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4" name="矩形 3"/>
            <p:cNvSpPr/>
            <p:nvPr/>
          </p:nvSpPr>
          <p:spPr>
            <a:xfrm>
              <a:off x="10461823" y="0"/>
              <a:ext cx="2396928" cy="879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endParaRPr kumimoji="0" lang="zh-CN" altLang="en-US" sz="1707"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5" name="矩形 4"/>
          <p:cNvSpPr/>
          <p:nvPr userDrawn="1"/>
        </p:nvSpPr>
        <p:spPr>
          <a:xfrm>
            <a:off x="0" y="83377"/>
            <a:ext cx="292689" cy="4103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endParaRPr kumimoji="0" lang="zh-CN" altLang="en-US" sz="1707"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9260834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 BULLET POINTS">
  <p:cSld name="TITLE + BULLET POINTS">
    <p:spTree>
      <p:nvGrpSpPr>
        <p:cNvPr id="1" name="Shape 24"/>
        <p:cNvGrpSpPr/>
        <p:nvPr/>
      </p:nvGrpSpPr>
      <p:grpSpPr>
        <a:xfrm>
          <a:off x="0" y="0"/>
          <a:ext cx="0" cy="0"/>
          <a:chOff x="0" y="0"/>
          <a:chExt cx="0" cy="0"/>
        </a:xfrm>
      </p:grpSpPr>
      <p:grpSp>
        <p:nvGrpSpPr>
          <p:cNvPr id="4" name="Google Shape;25;p3"/>
          <p:cNvGrpSpPr>
            <a:grpSpLocks/>
          </p:cNvGrpSpPr>
          <p:nvPr/>
        </p:nvGrpSpPr>
        <p:grpSpPr bwMode="auto">
          <a:xfrm>
            <a:off x="-16933" y="414338"/>
            <a:ext cx="12240684" cy="6049962"/>
            <a:chOff x="-12452" y="310275"/>
            <a:chExt cx="9180800" cy="4538300"/>
          </a:xfrm>
        </p:grpSpPr>
        <p:cxnSp>
          <p:nvCxnSpPr>
            <p:cNvPr id="5" name="Google Shape;26;p3"/>
            <p:cNvCxnSpPr>
              <a:cxnSpLocks noChangeShapeType="1"/>
            </p:cNvCxnSpPr>
            <p:nvPr/>
          </p:nvCxnSpPr>
          <p:spPr bwMode="auto">
            <a:xfrm>
              <a:off x="-552" y="402343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6" name="Google Shape;27;p3"/>
            <p:cNvCxnSpPr>
              <a:cxnSpLocks noChangeShapeType="1"/>
            </p:cNvCxnSpPr>
            <p:nvPr/>
          </p:nvCxnSpPr>
          <p:spPr bwMode="auto">
            <a:xfrm>
              <a:off x="-12452" y="3102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7" name="Google Shape;28;p3"/>
            <p:cNvCxnSpPr>
              <a:cxnSpLocks noChangeShapeType="1"/>
            </p:cNvCxnSpPr>
            <p:nvPr/>
          </p:nvCxnSpPr>
          <p:spPr bwMode="auto">
            <a:xfrm>
              <a:off x="-552" y="722848"/>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8" name="Google Shape;29;p3"/>
            <p:cNvCxnSpPr>
              <a:cxnSpLocks noChangeShapeType="1"/>
            </p:cNvCxnSpPr>
            <p:nvPr/>
          </p:nvCxnSpPr>
          <p:spPr bwMode="auto">
            <a:xfrm>
              <a:off x="-552" y="113542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9" name="Google Shape;30;p3"/>
            <p:cNvCxnSpPr>
              <a:cxnSpLocks noChangeShapeType="1"/>
            </p:cNvCxnSpPr>
            <p:nvPr/>
          </p:nvCxnSpPr>
          <p:spPr bwMode="auto">
            <a:xfrm>
              <a:off x="-552" y="1547993"/>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0" name="Google Shape;31;p3"/>
            <p:cNvCxnSpPr>
              <a:cxnSpLocks noChangeShapeType="1"/>
            </p:cNvCxnSpPr>
            <p:nvPr/>
          </p:nvCxnSpPr>
          <p:spPr bwMode="auto">
            <a:xfrm>
              <a:off x="-552" y="1960566"/>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1" name="Google Shape;32;p3"/>
            <p:cNvCxnSpPr>
              <a:cxnSpLocks noChangeShapeType="1"/>
            </p:cNvCxnSpPr>
            <p:nvPr/>
          </p:nvCxnSpPr>
          <p:spPr bwMode="auto">
            <a:xfrm>
              <a:off x="-552" y="2373139"/>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2" name="Google Shape;33;p3"/>
            <p:cNvCxnSpPr>
              <a:cxnSpLocks noChangeShapeType="1"/>
            </p:cNvCxnSpPr>
            <p:nvPr/>
          </p:nvCxnSpPr>
          <p:spPr bwMode="auto">
            <a:xfrm>
              <a:off x="-552" y="2785711"/>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3" name="Google Shape;34;p3"/>
            <p:cNvCxnSpPr>
              <a:cxnSpLocks noChangeShapeType="1"/>
            </p:cNvCxnSpPr>
            <p:nvPr/>
          </p:nvCxnSpPr>
          <p:spPr bwMode="auto">
            <a:xfrm>
              <a:off x="-552" y="3198284"/>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4" name="Google Shape;35;p3"/>
            <p:cNvCxnSpPr>
              <a:cxnSpLocks noChangeShapeType="1"/>
            </p:cNvCxnSpPr>
            <p:nvPr/>
          </p:nvCxnSpPr>
          <p:spPr bwMode="auto">
            <a:xfrm>
              <a:off x="-552" y="3610857"/>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5" name="Google Shape;36;p3"/>
            <p:cNvCxnSpPr>
              <a:cxnSpLocks noChangeShapeType="1"/>
            </p:cNvCxnSpPr>
            <p:nvPr/>
          </p:nvCxnSpPr>
          <p:spPr bwMode="auto">
            <a:xfrm>
              <a:off x="-552" y="4436002"/>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6" name="Google Shape;37;p3"/>
            <p:cNvCxnSpPr>
              <a:cxnSpLocks noChangeShapeType="1"/>
            </p:cNvCxnSpPr>
            <p:nvPr/>
          </p:nvCxnSpPr>
          <p:spPr bwMode="auto">
            <a:xfrm>
              <a:off x="-552" y="48485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grpSp>
      <p:sp>
        <p:nvSpPr>
          <p:cNvPr id="38" name="Google Shape;38;p3"/>
          <p:cNvSpPr txBox="1">
            <a:spLocks noGrp="1"/>
          </p:cNvSpPr>
          <p:nvPr>
            <p:ph type="ctrTitle"/>
          </p:nvPr>
        </p:nvSpPr>
        <p:spPr>
          <a:xfrm>
            <a:off x="1252700" y="689133"/>
            <a:ext cx="9720400" cy="977200"/>
          </a:xfrm>
          <a:prstGeom prst="rect">
            <a:avLst/>
          </a:prstGeom>
        </p:spPr>
        <p:txBody>
          <a:bodyPr spcFirstLastPara="1" anchor="b">
            <a:noAutofit/>
          </a:bodyPr>
          <a:lstStyle>
            <a:lvl1pPr lvl="0" rtl="0">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rtl="0">
              <a:spcBef>
                <a:spcPts val="0"/>
              </a:spcBef>
              <a:spcAft>
                <a:spcPts val="0"/>
              </a:spcAft>
              <a:buSzPts val="3000"/>
              <a:buFont typeface="Permanent Marker"/>
              <a:buNone/>
              <a:defRPr sz="3000">
                <a:latin typeface="Permanent Marker"/>
                <a:ea typeface="Permanent Marker"/>
                <a:cs typeface="Permanent Marker"/>
                <a:sym typeface="Permanent Marker"/>
              </a:defRPr>
            </a:lvl2pPr>
            <a:lvl3pPr lvl="2" rtl="0">
              <a:spcBef>
                <a:spcPts val="0"/>
              </a:spcBef>
              <a:spcAft>
                <a:spcPts val="0"/>
              </a:spcAft>
              <a:buSzPts val="3000"/>
              <a:buFont typeface="Permanent Marker"/>
              <a:buNone/>
              <a:defRPr sz="3000">
                <a:latin typeface="Permanent Marker"/>
                <a:ea typeface="Permanent Marker"/>
                <a:cs typeface="Permanent Marker"/>
                <a:sym typeface="Permanent Marker"/>
              </a:defRPr>
            </a:lvl3pPr>
            <a:lvl4pPr lvl="3" rtl="0">
              <a:spcBef>
                <a:spcPts val="0"/>
              </a:spcBef>
              <a:spcAft>
                <a:spcPts val="0"/>
              </a:spcAft>
              <a:buSzPts val="3000"/>
              <a:buFont typeface="Permanent Marker"/>
              <a:buNone/>
              <a:defRPr sz="3000">
                <a:latin typeface="Permanent Marker"/>
                <a:ea typeface="Permanent Marker"/>
                <a:cs typeface="Permanent Marker"/>
                <a:sym typeface="Permanent Marker"/>
              </a:defRPr>
            </a:lvl4pPr>
            <a:lvl5pPr lvl="4" rtl="0">
              <a:spcBef>
                <a:spcPts val="0"/>
              </a:spcBef>
              <a:spcAft>
                <a:spcPts val="0"/>
              </a:spcAft>
              <a:buSzPts val="3000"/>
              <a:buFont typeface="Permanent Marker"/>
              <a:buNone/>
              <a:defRPr sz="3000">
                <a:latin typeface="Permanent Marker"/>
                <a:ea typeface="Permanent Marker"/>
                <a:cs typeface="Permanent Marker"/>
                <a:sym typeface="Permanent Marker"/>
              </a:defRPr>
            </a:lvl5pPr>
            <a:lvl6pPr lvl="5" rtl="0">
              <a:spcBef>
                <a:spcPts val="0"/>
              </a:spcBef>
              <a:spcAft>
                <a:spcPts val="0"/>
              </a:spcAft>
              <a:buSzPts val="3000"/>
              <a:buFont typeface="Permanent Marker"/>
              <a:buNone/>
              <a:defRPr sz="3000">
                <a:latin typeface="Permanent Marker"/>
                <a:ea typeface="Permanent Marker"/>
                <a:cs typeface="Permanent Marker"/>
                <a:sym typeface="Permanent Marker"/>
              </a:defRPr>
            </a:lvl6pPr>
            <a:lvl7pPr lvl="6" rtl="0">
              <a:spcBef>
                <a:spcPts val="0"/>
              </a:spcBef>
              <a:spcAft>
                <a:spcPts val="0"/>
              </a:spcAft>
              <a:buSzPts val="3000"/>
              <a:buFont typeface="Permanent Marker"/>
              <a:buNone/>
              <a:defRPr sz="3000">
                <a:latin typeface="Permanent Marker"/>
                <a:ea typeface="Permanent Marker"/>
                <a:cs typeface="Permanent Marker"/>
                <a:sym typeface="Permanent Marker"/>
              </a:defRPr>
            </a:lvl7pPr>
            <a:lvl8pPr lvl="7" rtl="0">
              <a:spcBef>
                <a:spcPts val="0"/>
              </a:spcBef>
              <a:spcAft>
                <a:spcPts val="0"/>
              </a:spcAft>
              <a:buSzPts val="3000"/>
              <a:buFont typeface="Permanent Marker"/>
              <a:buNone/>
              <a:defRPr sz="3000">
                <a:latin typeface="Permanent Marker"/>
                <a:ea typeface="Permanent Marker"/>
                <a:cs typeface="Permanent Marker"/>
                <a:sym typeface="Permanent Marker"/>
              </a:defRPr>
            </a:lvl8pPr>
            <a:lvl9pPr lvl="8" rtl="0">
              <a:spcBef>
                <a:spcPts val="0"/>
              </a:spcBef>
              <a:spcAft>
                <a:spcPts val="0"/>
              </a:spcAft>
              <a:buSzPts val="3000"/>
              <a:buFont typeface="Permanent Marker"/>
              <a:buNone/>
              <a:defRPr sz="3000">
                <a:latin typeface="Permanent Marker"/>
                <a:ea typeface="Permanent Marker"/>
                <a:cs typeface="Permanent Marker"/>
                <a:sym typeface="Permanent Marker"/>
              </a:defRPr>
            </a:lvl9pPr>
          </a:lstStyle>
          <a:p>
            <a:endParaRPr/>
          </a:p>
        </p:txBody>
      </p:sp>
      <p:sp>
        <p:nvSpPr>
          <p:cNvPr id="39" name="Google Shape;39;p3"/>
          <p:cNvSpPr txBox="1">
            <a:spLocks noGrp="1"/>
          </p:cNvSpPr>
          <p:nvPr>
            <p:ph type="body" idx="1"/>
          </p:nvPr>
        </p:nvSpPr>
        <p:spPr>
          <a:xfrm>
            <a:off x="1252700" y="1968500"/>
            <a:ext cx="8085200" cy="4064000"/>
          </a:xfrm>
          <a:prstGeom prst="rect">
            <a:avLst/>
          </a:prstGeom>
        </p:spPr>
        <p:txBody>
          <a:bodyPr spcFirstLastPara="1">
            <a:noAutofit/>
          </a:bodyPr>
          <a:lstStyle>
            <a:lvl1pPr marL="457200" lvl="0" indent="-292100" rtl="0">
              <a:lnSpc>
                <a:spcPct val="115000"/>
              </a:lnSpc>
              <a:spcBef>
                <a:spcPts val="0"/>
              </a:spcBef>
              <a:spcAft>
                <a:spcPts val="0"/>
              </a:spcAft>
              <a:buSzPts val="1000"/>
              <a:buFont typeface="Comfortaa"/>
              <a:buChar char="●"/>
              <a:defRPr sz="1000">
                <a:latin typeface="Comfortaa"/>
                <a:ea typeface="Comfortaa"/>
                <a:cs typeface="Comfortaa"/>
                <a:sym typeface="Comfortaa"/>
              </a:defRPr>
            </a:lvl1pPr>
            <a:lvl2pPr marL="914400" lvl="1"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2pPr>
            <a:lvl3pPr marL="1371600" lvl="2"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3pPr>
            <a:lvl4pPr marL="1828800" lvl="3"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4pPr>
            <a:lvl5pPr marL="2286000" lvl="4"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5pPr>
            <a:lvl6pPr marL="2743200" lvl="5"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6pPr>
            <a:lvl7pPr marL="3200400" lvl="6"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7pPr>
            <a:lvl8pPr marL="3657600" lvl="7"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8pPr>
            <a:lvl9pPr marL="4114800" lvl="8" indent="-292100" rtl="0">
              <a:lnSpc>
                <a:spcPct val="115000"/>
              </a:lnSpc>
              <a:spcBef>
                <a:spcPts val="1600"/>
              </a:spcBef>
              <a:spcAft>
                <a:spcPts val="1600"/>
              </a:spcAft>
              <a:buSzPts val="1000"/>
              <a:buFont typeface="Comfortaa"/>
              <a:buChar char="■"/>
              <a:defRPr sz="1000">
                <a:latin typeface="Comfortaa"/>
                <a:ea typeface="Comfortaa"/>
                <a:cs typeface="Comfortaa"/>
                <a:sym typeface="Comfortaa"/>
              </a:defRPr>
            </a:lvl9pPr>
          </a:lstStyle>
          <a:p>
            <a:endParaRPr/>
          </a:p>
        </p:txBody>
      </p:sp>
    </p:spTree>
    <p:extLst>
      <p:ext uri="{BB962C8B-B14F-4D97-AF65-F5344CB8AC3E}">
        <p14:creationId xmlns:p14="http://schemas.microsoft.com/office/powerpoint/2010/main" val="337310350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 TEXT">
  <p:cSld name="TITLE + TEXT">
    <p:spTree>
      <p:nvGrpSpPr>
        <p:cNvPr id="1" name="Shape 64"/>
        <p:cNvGrpSpPr/>
        <p:nvPr/>
      </p:nvGrpSpPr>
      <p:grpSpPr>
        <a:xfrm>
          <a:off x="0" y="0"/>
          <a:ext cx="0" cy="0"/>
          <a:chOff x="0" y="0"/>
          <a:chExt cx="0" cy="0"/>
        </a:xfrm>
      </p:grpSpPr>
      <p:grpSp>
        <p:nvGrpSpPr>
          <p:cNvPr id="4" name="Google Shape;65;p5"/>
          <p:cNvGrpSpPr>
            <a:grpSpLocks/>
          </p:cNvGrpSpPr>
          <p:nvPr/>
        </p:nvGrpSpPr>
        <p:grpSpPr bwMode="auto">
          <a:xfrm>
            <a:off x="-16933" y="414338"/>
            <a:ext cx="12240684" cy="6049962"/>
            <a:chOff x="-12452" y="310275"/>
            <a:chExt cx="9180800" cy="4538300"/>
          </a:xfrm>
        </p:grpSpPr>
        <p:cxnSp>
          <p:nvCxnSpPr>
            <p:cNvPr id="5" name="Google Shape;66;p5"/>
            <p:cNvCxnSpPr>
              <a:cxnSpLocks noChangeShapeType="1"/>
            </p:cNvCxnSpPr>
            <p:nvPr/>
          </p:nvCxnSpPr>
          <p:spPr bwMode="auto">
            <a:xfrm>
              <a:off x="-552" y="402343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6" name="Google Shape;67;p5"/>
            <p:cNvCxnSpPr>
              <a:cxnSpLocks noChangeShapeType="1"/>
            </p:cNvCxnSpPr>
            <p:nvPr/>
          </p:nvCxnSpPr>
          <p:spPr bwMode="auto">
            <a:xfrm>
              <a:off x="-12452" y="3102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7" name="Google Shape;68;p5"/>
            <p:cNvCxnSpPr>
              <a:cxnSpLocks noChangeShapeType="1"/>
            </p:cNvCxnSpPr>
            <p:nvPr/>
          </p:nvCxnSpPr>
          <p:spPr bwMode="auto">
            <a:xfrm>
              <a:off x="-552" y="722848"/>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8" name="Google Shape;69;p5"/>
            <p:cNvCxnSpPr>
              <a:cxnSpLocks noChangeShapeType="1"/>
            </p:cNvCxnSpPr>
            <p:nvPr/>
          </p:nvCxnSpPr>
          <p:spPr bwMode="auto">
            <a:xfrm>
              <a:off x="-552" y="113542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9" name="Google Shape;70;p5"/>
            <p:cNvCxnSpPr>
              <a:cxnSpLocks noChangeShapeType="1"/>
            </p:cNvCxnSpPr>
            <p:nvPr/>
          </p:nvCxnSpPr>
          <p:spPr bwMode="auto">
            <a:xfrm>
              <a:off x="-552" y="1547993"/>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0" name="Google Shape;71;p5"/>
            <p:cNvCxnSpPr>
              <a:cxnSpLocks noChangeShapeType="1"/>
            </p:cNvCxnSpPr>
            <p:nvPr/>
          </p:nvCxnSpPr>
          <p:spPr bwMode="auto">
            <a:xfrm>
              <a:off x="-552" y="1960566"/>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1" name="Google Shape;72;p5"/>
            <p:cNvCxnSpPr>
              <a:cxnSpLocks noChangeShapeType="1"/>
            </p:cNvCxnSpPr>
            <p:nvPr/>
          </p:nvCxnSpPr>
          <p:spPr bwMode="auto">
            <a:xfrm>
              <a:off x="-552" y="2373139"/>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2" name="Google Shape;73;p5"/>
            <p:cNvCxnSpPr>
              <a:cxnSpLocks noChangeShapeType="1"/>
            </p:cNvCxnSpPr>
            <p:nvPr/>
          </p:nvCxnSpPr>
          <p:spPr bwMode="auto">
            <a:xfrm>
              <a:off x="-552" y="2785711"/>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3" name="Google Shape;74;p5"/>
            <p:cNvCxnSpPr>
              <a:cxnSpLocks noChangeShapeType="1"/>
            </p:cNvCxnSpPr>
            <p:nvPr/>
          </p:nvCxnSpPr>
          <p:spPr bwMode="auto">
            <a:xfrm>
              <a:off x="-552" y="3198284"/>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4" name="Google Shape;75;p5"/>
            <p:cNvCxnSpPr>
              <a:cxnSpLocks noChangeShapeType="1"/>
            </p:cNvCxnSpPr>
            <p:nvPr/>
          </p:nvCxnSpPr>
          <p:spPr bwMode="auto">
            <a:xfrm>
              <a:off x="-552" y="3610857"/>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5" name="Google Shape;76;p5"/>
            <p:cNvCxnSpPr>
              <a:cxnSpLocks noChangeShapeType="1"/>
            </p:cNvCxnSpPr>
            <p:nvPr/>
          </p:nvCxnSpPr>
          <p:spPr bwMode="auto">
            <a:xfrm>
              <a:off x="-552" y="4436002"/>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6" name="Google Shape;77;p5"/>
            <p:cNvCxnSpPr>
              <a:cxnSpLocks noChangeShapeType="1"/>
            </p:cNvCxnSpPr>
            <p:nvPr/>
          </p:nvCxnSpPr>
          <p:spPr bwMode="auto">
            <a:xfrm>
              <a:off x="-552" y="48485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grpSp>
      <p:sp>
        <p:nvSpPr>
          <p:cNvPr id="78" name="Google Shape;78;p5"/>
          <p:cNvSpPr txBox="1">
            <a:spLocks noGrp="1"/>
          </p:cNvSpPr>
          <p:nvPr>
            <p:ph type="subTitle" idx="1"/>
          </p:nvPr>
        </p:nvSpPr>
        <p:spPr>
          <a:xfrm>
            <a:off x="1252700" y="2739400"/>
            <a:ext cx="3888000" cy="1056800"/>
          </a:xfrm>
          <a:prstGeom prst="rect">
            <a:avLst/>
          </a:prstGeom>
        </p:spPr>
        <p:txBody>
          <a:bodyPr spcFirstLastPara="1">
            <a:noAutofit/>
          </a:bodyPr>
          <a:lstStyle>
            <a:lvl1pPr lvl="0"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a:lvl2pPr>
            <a:lvl3pPr lvl="2" rtl="0">
              <a:lnSpc>
                <a:spcPct val="100000"/>
              </a:lnSpc>
              <a:spcBef>
                <a:spcPts val="0"/>
              </a:spcBef>
              <a:spcAft>
                <a:spcPts val="0"/>
              </a:spcAft>
              <a:buSzPts val="1100"/>
              <a:buNone/>
              <a:defRPr/>
            </a:lvl3pPr>
            <a:lvl4pPr lvl="3" rtl="0">
              <a:lnSpc>
                <a:spcPct val="100000"/>
              </a:lnSpc>
              <a:spcBef>
                <a:spcPts val="0"/>
              </a:spcBef>
              <a:spcAft>
                <a:spcPts val="0"/>
              </a:spcAft>
              <a:buSzPts val="1100"/>
              <a:buNone/>
              <a:defRPr/>
            </a:lvl4pPr>
            <a:lvl5pPr lvl="4" rtl="0">
              <a:lnSpc>
                <a:spcPct val="100000"/>
              </a:lnSpc>
              <a:spcBef>
                <a:spcPts val="0"/>
              </a:spcBef>
              <a:spcAft>
                <a:spcPts val="0"/>
              </a:spcAft>
              <a:buSzPts val="1100"/>
              <a:buNone/>
              <a:defRPr/>
            </a:lvl5pPr>
            <a:lvl6pPr lvl="5" rtl="0">
              <a:lnSpc>
                <a:spcPct val="100000"/>
              </a:lnSpc>
              <a:spcBef>
                <a:spcPts val="0"/>
              </a:spcBef>
              <a:spcAft>
                <a:spcPts val="0"/>
              </a:spcAft>
              <a:buSzPts val="1100"/>
              <a:buNone/>
              <a:defRPr/>
            </a:lvl6pPr>
            <a:lvl7pPr lvl="6" rtl="0">
              <a:lnSpc>
                <a:spcPct val="100000"/>
              </a:lnSpc>
              <a:spcBef>
                <a:spcPts val="0"/>
              </a:spcBef>
              <a:spcAft>
                <a:spcPts val="0"/>
              </a:spcAft>
              <a:buSzPts val="1100"/>
              <a:buNone/>
              <a:defRPr/>
            </a:lvl7pPr>
            <a:lvl8pPr lvl="7" rtl="0">
              <a:lnSpc>
                <a:spcPct val="100000"/>
              </a:lnSpc>
              <a:spcBef>
                <a:spcPts val="0"/>
              </a:spcBef>
              <a:spcAft>
                <a:spcPts val="0"/>
              </a:spcAft>
              <a:buSzPts val="1100"/>
              <a:buNone/>
              <a:defRPr/>
            </a:lvl8pPr>
            <a:lvl9pPr lvl="8" rtl="0">
              <a:lnSpc>
                <a:spcPct val="100000"/>
              </a:lnSpc>
              <a:spcBef>
                <a:spcPts val="0"/>
              </a:spcBef>
              <a:spcAft>
                <a:spcPts val="0"/>
              </a:spcAft>
              <a:buSzPts val="1100"/>
              <a:buNone/>
              <a:defRPr/>
            </a:lvl9pPr>
          </a:lstStyle>
          <a:p>
            <a:endParaRPr/>
          </a:p>
        </p:txBody>
      </p:sp>
      <p:sp>
        <p:nvSpPr>
          <p:cNvPr id="79" name="Google Shape;79;p5"/>
          <p:cNvSpPr txBox="1">
            <a:spLocks noGrp="1"/>
          </p:cNvSpPr>
          <p:nvPr>
            <p:ph type="ctrTitle"/>
          </p:nvPr>
        </p:nvSpPr>
        <p:spPr>
          <a:xfrm>
            <a:off x="1252700" y="689133"/>
            <a:ext cx="9720400" cy="977200"/>
          </a:xfrm>
          <a:prstGeom prst="rect">
            <a:avLst/>
          </a:prstGeom>
        </p:spPr>
        <p:txBody>
          <a:bodyPr spcFirstLastPara="1" anchor="b">
            <a:noAutofit/>
          </a:bodyPr>
          <a:lstStyle>
            <a:lvl1pPr lvl="0" rtl="0">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rtl="0">
              <a:spcBef>
                <a:spcPts val="0"/>
              </a:spcBef>
              <a:spcAft>
                <a:spcPts val="0"/>
              </a:spcAft>
              <a:buSzPts val="3000"/>
              <a:buFont typeface="Permanent Marker"/>
              <a:buNone/>
              <a:defRPr sz="3000">
                <a:latin typeface="Permanent Marker"/>
                <a:ea typeface="Permanent Marker"/>
                <a:cs typeface="Permanent Marker"/>
                <a:sym typeface="Permanent Marker"/>
              </a:defRPr>
            </a:lvl2pPr>
            <a:lvl3pPr lvl="2" rtl="0">
              <a:spcBef>
                <a:spcPts val="0"/>
              </a:spcBef>
              <a:spcAft>
                <a:spcPts val="0"/>
              </a:spcAft>
              <a:buSzPts val="3000"/>
              <a:buFont typeface="Permanent Marker"/>
              <a:buNone/>
              <a:defRPr sz="3000">
                <a:latin typeface="Permanent Marker"/>
                <a:ea typeface="Permanent Marker"/>
                <a:cs typeface="Permanent Marker"/>
                <a:sym typeface="Permanent Marker"/>
              </a:defRPr>
            </a:lvl3pPr>
            <a:lvl4pPr lvl="3" rtl="0">
              <a:spcBef>
                <a:spcPts val="0"/>
              </a:spcBef>
              <a:spcAft>
                <a:spcPts val="0"/>
              </a:spcAft>
              <a:buSzPts val="3000"/>
              <a:buFont typeface="Permanent Marker"/>
              <a:buNone/>
              <a:defRPr sz="3000">
                <a:latin typeface="Permanent Marker"/>
                <a:ea typeface="Permanent Marker"/>
                <a:cs typeface="Permanent Marker"/>
                <a:sym typeface="Permanent Marker"/>
              </a:defRPr>
            </a:lvl4pPr>
            <a:lvl5pPr lvl="4" rtl="0">
              <a:spcBef>
                <a:spcPts val="0"/>
              </a:spcBef>
              <a:spcAft>
                <a:spcPts val="0"/>
              </a:spcAft>
              <a:buSzPts val="3000"/>
              <a:buFont typeface="Permanent Marker"/>
              <a:buNone/>
              <a:defRPr sz="3000">
                <a:latin typeface="Permanent Marker"/>
                <a:ea typeface="Permanent Marker"/>
                <a:cs typeface="Permanent Marker"/>
                <a:sym typeface="Permanent Marker"/>
              </a:defRPr>
            </a:lvl5pPr>
            <a:lvl6pPr lvl="5" rtl="0">
              <a:spcBef>
                <a:spcPts val="0"/>
              </a:spcBef>
              <a:spcAft>
                <a:spcPts val="0"/>
              </a:spcAft>
              <a:buSzPts val="3000"/>
              <a:buFont typeface="Permanent Marker"/>
              <a:buNone/>
              <a:defRPr sz="3000">
                <a:latin typeface="Permanent Marker"/>
                <a:ea typeface="Permanent Marker"/>
                <a:cs typeface="Permanent Marker"/>
                <a:sym typeface="Permanent Marker"/>
              </a:defRPr>
            </a:lvl6pPr>
            <a:lvl7pPr lvl="6" rtl="0">
              <a:spcBef>
                <a:spcPts val="0"/>
              </a:spcBef>
              <a:spcAft>
                <a:spcPts val="0"/>
              </a:spcAft>
              <a:buSzPts val="3000"/>
              <a:buFont typeface="Permanent Marker"/>
              <a:buNone/>
              <a:defRPr sz="3000">
                <a:latin typeface="Permanent Marker"/>
                <a:ea typeface="Permanent Marker"/>
                <a:cs typeface="Permanent Marker"/>
                <a:sym typeface="Permanent Marker"/>
              </a:defRPr>
            </a:lvl7pPr>
            <a:lvl8pPr lvl="7" rtl="0">
              <a:spcBef>
                <a:spcPts val="0"/>
              </a:spcBef>
              <a:spcAft>
                <a:spcPts val="0"/>
              </a:spcAft>
              <a:buSzPts val="3000"/>
              <a:buFont typeface="Permanent Marker"/>
              <a:buNone/>
              <a:defRPr sz="3000">
                <a:latin typeface="Permanent Marker"/>
                <a:ea typeface="Permanent Marker"/>
                <a:cs typeface="Permanent Marker"/>
                <a:sym typeface="Permanent Marker"/>
              </a:defRPr>
            </a:lvl8pPr>
            <a:lvl9pPr lvl="8" rtl="0">
              <a:spcBef>
                <a:spcPts val="0"/>
              </a:spcBef>
              <a:spcAft>
                <a:spcPts val="0"/>
              </a:spcAft>
              <a:buSzPts val="3000"/>
              <a:buFont typeface="Permanent Marker"/>
              <a:buNone/>
              <a:defRPr sz="3000">
                <a:latin typeface="Permanent Marker"/>
                <a:ea typeface="Permanent Marker"/>
                <a:cs typeface="Permanent Marker"/>
                <a:sym typeface="Permanent Marker"/>
              </a:defRPr>
            </a:lvl9pPr>
          </a:lstStyle>
          <a:p>
            <a:endParaRPr/>
          </a:p>
        </p:txBody>
      </p:sp>
    </p:spTree>
    <p:extLst>
      <p:ext uri="{BB962C8B-B14F-4D97-AF65-F5344CB8AC3E}">
        <p14:creationId xmlns:p14="http://schemas.microsoft.com/office/powerpoint/2010/main" val="14200239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0"/>
        <p:cNvGrpSpPr/>
        <p:nvPr/>
      </p:nvGrpSpPr>
      <p:grpSpPr>
        <a:xfrm>
          <a:off x="0" y="0"/>
          <a:ext cx="0" cy="0"/>
          <a:chOff x="0" y="0"/>
          <a:chExt cx="0" cy="0"/>
        </a:xfrm>
      </p:grpSpPr>
      <p:grpSp>
        <p:nvGrpSpPr>
          <p:cNvPr id="4" name="Google Shape;81;p6"/>
          <p:cNvGrpSpPr>
            <a:grpSpLocks/>
          </p:cNvGrpSpPr>
          <p:nvPr/>
        </p:nvGrpSpPr>
        <p:grpSpPr bwMode="auto">
          <a:xfrm>
            <a:off x="-16933" y="414338"/>
            <a:ext cx="12240684" cy="6049962"/>
            <a:chOff x="-12452" y="310275"/>
            <a:chExt cx="9180800" cy="4538300"/>
          </a:xfrm>
        </p:grpSpPr>
        <p:cxnSp>
          <p:nvCxnSpPr>
            <p:cNvPr id="5" name="Google Shape;82;p6"/>
            <p:cNvCxnSpPr>
              <a:cxnSpLocks noChangeShapeType="1"/>
            </p:cNvCxnSpPr>
            <p:nvPr/>
          </p:nvCxnSpPr>
          <p:spPr bwMode="auto">
            <a:xfrm>
              <a:off x="-552" y="402343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6" name="Google Shape;83;p6"/>
            <p:cNvCxnSpPr>
              <a:cxnSpLocks noChangeShapeType="1"/>
            </p:cNvCxnSpPr>
            <p:nvPr/>
          </p:nvCxnSpPr>
          <p:spPr bwMode="auto">
            <a:xfrm>
              <a:off x="-12452" y="3102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7" name="Google Shape;84;p6"/>
            <p:cNvCxnSpPr>
              <a:cxnSpLocks noChangeShapeType="1"/>
            </p:cNvCxnSpPr>
            <p:nvPr/>
          </p:nvCxnSpPr>
          <p:spPr bwMode="auto">
            <a:xfrm>
              <a:off x="-552" y="722848"/>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8" name="Google Shape;85;p6"/>
            <p:cNvCxnSpPr>
              <a:cxnSpLocks noChangeShapeType="1"/>
            </p:cNvCxnSpPr>
            <p:nvPr/>
          </p:nvCxnSpPr>
          <p:spPr bwMode="auto">
            <a:xfrm>
              <a:off x="-552" y="113542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9" name="Google Shape;86;p6"/>
            <p:cNvCxnSpPr>
              <a:cxnSpLocks noChangeShapeType="1"/>
            </p:cNvCxnSpPr>
            <p:nvPr/>
          </p:nvCxnSpPr>
          <p:spPr bwMode="auto">
            <a:xfrm>
              <a:off x="-552" y="1547993"/>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0" name="Google Shape;87;p6"/>
            <p:cNvCxnSpPr>
              <a:cxnSpLocks noChangeShapeType="1"/>
            </p:cNvCxnSpPr>
            <p:nvPr/>
          </p:nvCxnSpPr>
          <p:spPr bwMode="auto">
            <a:xfrm>
              <a:off x="-552" y="1960566"/>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1" name="Google Shape;88;p6"/>
            <p:cNvCxnSpPr>
              <a:cxnSpLocks noChangeShapeType="1"/>
            </p:cNvCxnSpPr>
            <p:nvPr/>
          </p:nvCxnSpPr>
          <p:spPr bwMode="auto">
            <a:xfrm>
              <a:off x="-552" y="2373139"/>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2" name="Google Shape;89;p6"/>
            <p:cNvCxnSpPr>
              <a:cxnSpLocks noChangeShapeType="1"/>
            </p:cNvCxnSpPr>
            <p:nvPr/>
          </p:nvCxnSpPr>
          <p:spPr bwMode="auto">
            <a:xfrm>
              <a:off x="-552" y="2785711"/>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3" name="Google Shape;90;p6"/>
            <p:cNvCxnSpPr>
              <a:cxnSpLocks noChangeShapeType="1"/>
            </p:cNvCxnSpPr>
            <p:nvPr/>
          </p:nvCxnSpPr>
          <p:spPr bwMode="auto">
            <a:xfrm>
              <a:off x="-552" y="3198284"/>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4" name="Google Shape;91;p6"/>
            <p:cNvCxnSpPr>
              <a:cxnSpLocks noChangeShapeType="1"/>
            </p:cNvCxnSpPr>
            <p:nvPr/>
          </p:nvCxnSpPr>
          <p:spPr bwMode="auto">
            <a:xfrm>
              <a:off x="-552" y="3610857"/>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5" name="Google Shape;92;p6"/>
            <p:cNvCxnSpPr>
              <a:cxnSpLocks noChangeShapeType="1"/>
            </p:cNvCxnSpPr>
            <p:nvPr/>
          </p:nvCxnSpPr>
          <p:spPr bwMode="auto">
            <a:xfrm>
              <a:off x="-552" y="4436002"/>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6" name="Google Shape;93;p6"/>
            <p:cNvCxnSpPr>
              <a:cxnSpLocks noChangeShapeType="1"/>
            </p:cNvCxnSpPr>
            <p:nvPr/>
          </p:nvCxnSpPr>
          <p:spPr bwMode="auto">
            <a:xfrm>
              <a:off x="-552" y="48485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grpSp>
      <p:sp>
        <p:nvSpPr>
          <p:cNvPr id="94" name="Google Shape;94;p6"/>
          <p:cNvSpPr txBox="1">
            <a:spLocks noGrp="1"/>
          </p:cNvSpPr>
          <p:nvPr>
            <p:ph type="ctrTitle"/>
          </p:nvPr>
        </p:nvSpPr>
        <p:spPr>
          <a:xfrm>
            <a:off x="2678400" y="5196051"/>
            <a:ext cx="6835200" cy="510800"/>
          </a:xfrm>
          <a:prstGeom prst="rect">
            <a:avLst/>
          </a:prstGeom>
        </p:spPr>
        <p:txBody>
          <a:bodyPr spcFirstLastPara="1" anchor="b">
            <a:noAutofit/>
          </a:bodyPr>
          <a:lstStyle>
            <a:lvl1pPr lvl="0" algn="ctr" rtl="0">
              <a:spcBef>
                <a:spcPts val="0"/>
              </a:spcBef>
              <a:spcAft>
                <a:spcPts val="0"/>
              </a:spcAft>
              <a:buSzPts val="1100"/>
              <a:buFont typeface="Comfortaa"/>
              <a:buNone/>
              <a:defRPr sz="1100">
                <a:latin typeface="Comfortaa"/>
                <a:ea typeface="Comfortaa"/>
                <a:cs typeface="Comfortaa"/>
                <a:sym typeface="Comfortaa"/>
              </a:defRPr>
            </a:lvl1pPr>
            <a:lvl2pPr lvl="1" rtl="0">
              <a:spcBef>
                <a:spcPts val="0"/>
              </a:spcBef>
              <a:spcAft>
                <a:spcPts val="0"/>
              </a:spcAft>
              <a:buSzPts val="3000"/>
              <a:buFont typeface="Comfortaa"/>
              <a:buNone/>
              <a:defRPr sz="3000">
                <a:latin typeface="Comfortaa"/>
                <a:ea typeface="Comfortaa"/>
                <a:cs typeface="Comfortaa"/>
                <a:sym typeface="Comfortaa"/>
              </a:defRPr>
            </a:lvl2pPr>
            <a:lvl3pPr lvl="2" rtl="0">
              <a:spcBef>
                <a:spcPts val="0"/>
              </a:spcBef>
              <a:spcAft>
                <a:spcPts val="0"/>
              </a:spcAft>
              <a:buSzPts val="3000"/>
              <a:buFont typeface="Comfortaa"/>
              <a:buNone/>
              <a:defRPr sz="3000">
                <a:latin typeface="Comfortaa"/>
                <a:ea typeface="Comfortaa"/>
                <a:cs typeface="Comfortaa"/>
                <a:sym typeface="Comfortaa"/>
              </a:defRPr>
            </a:lvl3pPr>
            <a:lvl4pPr lvl="3" rtl="0">
              <a:spcBef>
                <a:spcPts val="0"/>
              </a:spcBef>
              <a:spcAft>
                <a:spcPts val="0"/>
              </a:spcAft>
              <a:buSzPts val="3000"/>
              <a:buFont typeface="Comfortaa"/>
              <a:buNone/>
              <a:defRPr sz="3000">
                <a:latin typeface="Comfortaa"/>
                <a:ea typeface="Comfortaa"/>
                <a:cs typeface="Comfortaa"/>
                <a:sym typeface="Comfortaa"/>
              </a:defRPr>
            </a:lvl4pPr>
            <a:lvl5pPr lvl="4" rtl="0">
              <a:spcBef>
                <a:spcPts val="0"/>
              </a:spcBef>
              <a:spcAft>
                <a:spcPts val="0"/>
              </a:spcAft>
              <a:buSzPts val="3000"/>
              <a:buFont typeface="Comfortaa"/>
              <a:buNone/>
              <a:defRPr sz="3000">
                <a:latin typeface="Comfortaa"/>
                <a:ea typeface="Comfortaa"/>
                <a:cs typeface="Comfortaa"/>
                <a:sym typeface="Comfortaa"/>
              </a:defRPr>
            </a:lvl5pPr>
            <a:lvl6pPr lvl="5" rtl="0">
              <a:spcBef>
                <a:spcPts val="0"/>
              </a:spcBef>
              <a:spcAft>
                <a:spcPts val="0"/>
              </a:spcAft>
              <a:buSzPts val="3000"/>
              <a:buFont typeface="Comfortaa"/>
              <a:buNone/>
              <a:defRPr sz="3000">
                <a:latin typeface="Comfortaa"/>
                <a:ea typeface="Comfortaa"/>
                <a:cs typeface="Comfortaa"/>
                <a:sym typeface="Comfortaa"/>
              </a:defRPr>
            </a:lvl6pPr>
            <a:lvl7pPr lvl="6" rtl="0">
              <a:spcBef>
                <a:spcPts val="0"/>
              </a:spcBef>
              <a:spcAft>
                <a:spcPts val="0"/>
              </a:spcAft>
              <a:buSzPts val="3000"/>
              <a:buFont typeface="Comfortaa"/>
              <a:buNone/>
              <a:defRPr sz="3000">
                <a:latin typeface="Comfortaa"/>
                <a:ea typeface="Comfortaa"/>
                <a:cs typeface="Comfortaa"/>
                <a:sym typeface="Comfortaa"/>
              </a:defRPr>
            </a:lvl7pPr>
            <a:lvl8pPr lvl="7" rtl="0">
              <a:spcBef>
                <a:spcPts val="0"/>
              </a:spcBef>
              <a:spcAft>
                <a:spcPts val="0"/>
              </a:spcAft>
              <a:buSzPts val="3000"/>
              <a:buFont typeface="Comfortaa"/>
              <a:buNone/>
              <a:defRPr sz="3000">
                <a:latin typeface="Comfortaa"/>
                <a:ea typeface="Comfortaa"/>
                <a:cs typeface="Comfortaa"/>
                <a:sym typeface="Comfortaa"/>
              </a:defRPr>
            </a:lvl8pPr>
            <a:lvl9pPr lvl="8" rtl="0">
              <a:spcBef>
                <a:spcPts val="0"/>
              </a:spcBef>
              <a:spcAft>
                <a:spcPts val="0"/>
              </a:spcAft>
              <a:buSzPts val="3000"/>
              <a:buFont typeface="Comfortaa"/>
              <a:buNone/>
              <a:defRPr sz="3000">
                <a:latin typeface="Comfortaa"/>
                <a:ea typeface="Comfortaa"/>
                <a:cs typeface="Comfortaa"/>
                <a:sym typeface="Comfortaa"/>
              </a:defRPr>
            </a:lvl9pPr>
          </a:lstStyle>
          <a:p>
            <a:endParaRPr/>
          </a:p>
        </p:txBody>
      </p:sp>
      <p:sp>
        <p:nvSpPr>
          <p:cNvPr id="95" name="Google Shape;95;p6"/>
          <p:cNvSpPr txBox="1">
            <a:spLocks noGrp="1"/>
          </p:cNvSpPr>
          <p:nvPr>
            <p:ph type="subTitle" idx="1"/>
          </p:nvPr>
        </p:nvSpPr>
        <p:spPr>
          <a:xfrm>
            <a:off x="2553000" y="1869300"/>
            <a:ext cx="7086000" cy="1056800"/>
          </a:xfrm>
          <a:prstGeom prst="rect">
            <a:avLst/>
          </a:prstGeom>
        </p:spPr>
        <p:txBody>
          <a:bodyPr spcFirstLastPara="1">
            <a:noAutofit/>
          </a:bodyPr>
          <a:lstStyle>
            <a:lvl1pPr lvl="0" algn="ctr" rtl="0">
              <a:lnSpc>
                <a:spcPct val="100000"/>
              </a:lnSpc>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a:endParaRPr/>
          </a:p>
        </p:txBody>
      </p:sp>
    </p:spTree>
    <p:extLst>
      <p:ext uri="{BB962C8B-B14F-4D97-AF65-F5344CB8AC3E}">
        <p14:creationId xmlns:p14="http://schemas.microsoft.com/office/powerpoint/2010/main" val="4111685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1F558ED-FEDD-40DC-B29F-27F7636EB351}" type="datetimeFigureOut">
              <a:rPr lang="en-US" smtClean="0"/>
              <a:t>11/10/21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439EBF-FD52-458E-827D-6DE4B00A5E95}" type="slidenum">
              <a:rPr lang="en-US" smtClean="0"/>
              <a:t>‹#›</a:t>
            </a:fld>
            <a:endParaRPr lang="en-US"/>
          </a:p>
        </p:txBody>
      </p:sp>
    </p:spTree>
    <p:extLst>
      <p:ext uri="{BB962C8B-B14F-4D97-AF65-F5344CB8AC3E}">
        <p14:creationId xmlns:p14="http://schemas.microsoft.com/office/powerpoint/2010/main" val="356603844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 TEXT 2">
  <p:cSld name="TITLE + TEXT 2">
    <p:spTree>
      <p:nvGrpSpPr>
        <p:cNvPr id="1" name="Shape 96"/>
        <p:cNvGrpSpPr/>
        <p:nvPr/>
      </p:nvGrpSpPr>
      <p:grpSpPr>
        <a:xfrm>
          <a:off x="0" y="0"/>
          <a:ext cx="0" cy="0"/>
          <a:chOff x="0" y="0"/>
          <a:chExt cx="0" cy="0"/>
        </a:xfrm>
      </p:grpSpPr>
      <p:grpSp>
        <p:nvGrpSpPr>
          <p:cNvPr id="4" name="Google Shape;97;p7"/>
          <p:cNvGrpSpPr>
            <a:grpSpLocks/>
          </p:cNvGrpSpPr>
          <p:nvPr/>
        </p:nvGrpSpPr>
        <p:grpSpPr bwMode="auto">
          <a:xfrm>
            <a:off x="-16933" y="414338"/>
            <a:ext cx="12240684" cy="6049962"/>
            <a:chOff x="-12452" y="310275"/>
            <a:chExt cx="9180800" cy="4538300"/>
          </a:xfrm>
        </p:grpSpPr>
        <p:cxnSp>
          <p:nvCxnSpPr>
            <p:cNvPr id="5" name="Google Shape;98;p7"/>
            <p:cNvCxnSpPr>
              <a:cxnSpLocks noChangeShapeType="1"/>
            </p:cNvCxnSpPr>
            <p:nvPr/>
          </p:nvCxnSpPr>
          <p:spPr bwMode="auto">
            <a:xfrm>
              <a:off x="-552" y="402343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6" name="Google Shape;99;p7"/>
            <p:cNvCxnSpPr>
              <a:cxnSpLocks noChangeShapeType="1"/>
            </p:cNvCxnSpPr>
            <p:nvPr/>
          </p:nvCxnSpPr>
          <p:spPr bwMode="auto">
            <a:xfrm>
              <a:off x="-12452" y="3102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7" name="Google Shape;100;p7"/>
            <p:cNvCxnSpPr>
              <a:cxnSpLocks noChangeShapeType="1"/>
            </p:cNvCxnSpPr>
            <p:nvPr/>
          </p:nvCxnSpPr>
          <p:spPr bwMode="auto">
            <a:xfrm>
              <a:off x="-552" y="722848"/>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8" name="Google Shape;101;p7"/>
            <p:cNvCxnSpPr>
              <a:cxnSpLocks noChangeShapeType="1"/>
            </p:cNvCxnSpPr>
            <p:nvPr/>
          </p:nvCxnSpPr>
          <p:spPr bwMode="auto">
            <a:xfrm>
              <a:off x="-552" y="113542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9" name="Google Shape;102;p7"/>
            <p:cNvCxnSpPr>
              <a:cxnSpLocks noChangeShapeType="1"/>
            </p:cNvCxnSpPr>
            <p:nvPr/>
          </p:nvCxnSpPr>
          <p:spPr bwMode="auto">
            <a:xfrm>
              <a:off x="-552" y="1547993"/>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0" name="Google Shape;103;p7"/>
            <p:cNvCxnSpPr>
              <a:cxnSpLocks noChangeShapeType="1"/>
            </p:cNvCxnSpPr>
            <p:nvPr/>
          </p:nvCxnSpPr>
          <p:spPr bwMode="auto">
            <a:xfrm>
              <a:off x="-552" y="1960566"/>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1" name="Google Shape;104;p7"/>
            <p:cNvCxnSpPr>
              <a:cxnSpLocks noChangeShapeType="1"/>
            </p:cNvCxnSpPr>
            <p:nvPr/>
          </p:nvCxnSpPr>
          <p:spPr bwMode="auto">
            <a:xfrm>
              <a:off x="-552" y="2373139"/>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2" name="Google Shape;105;p7"/>
            <p:cNvCxnSpPr>
              <a:cxnSpLocks noChangeShapeType="1"/>
            </p:cNvCxnSpPr>
            <p:nvPr/>
          </p:nvCxnSpPr>
          <p:spPr bwMode="auto">
            <a:xfrm>
              <a:off x="-552" y="2785711"/>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3" name="Google Shape;106;p7"/>
            <p:cNvCxnSpPr>
              <a:cxnSpLocks noChangeShapeType="1"/>
            </p:cNvCxnSpPr>
            <p:nvPr/>
          </p:nvCxnSpPr>
          <p:spPr bwMode="auto">
            <a:xfrm>
              <a:off x="-552" y="3198284"/>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4" name="Google Shape;107;p7"/>
            <p:cNvCxnSpPr>
              <a:cxnSpLocks noChangeShapeType="1"/>
            </p:cNvCxnSpPr>
            <p:nvPr/>
          </p:nvCxnSpPr>
          <p:spPr bwMode="auto">
            <a:xfrm>
              <a:off x="-552" y="3610857"/>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5" name="Google Shape;108;p7"/>
            <p:cNvCxnSpPr>
              <a:cxnSpLocks noChangeShapeType="1"/>
            </p:cNvCxnSpPr>
            <p:nvPr/>
          </p:nvCxnSpPr>
          <p:spPr bwMode="auto">
            <a:xfrm>
              <a:off x="-552" y="4436002"/>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6" name="Google Shape;109;p7"/>
            <p:cNvCxnSpPr>
              <a:cxnSpLocks noChangeShapeType="1"/>
            </p:cNvCxnSpPr>
            <p:nvPr/>
          </p:nvCxnSpPr>
          <p:spPr bwMode="auto">
            <a:xfrm>
              <a:off x="-552" y="48485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grpSp>
      <p:sp>
        <p:nvSpPr>
          <p:cNvPr id="110" name="Google Shape;110;p7"/>
          <p:cNvSpPr txBox="1">
            <a:spLocks noGrp="1"/>
          </p:cNvSpPr>
          <p:nvPr>
            <p:ph type="ctrTitle"/>
          </p:nvPr>
        </p:nvSpPr>
        <p:spPr>
          <a:xfrm>
            <a:off x="2678400" y="689133"/>
            <a:ext cx="6835200" cy="977200"/>
          </a:xfrm>
          <a:prstGeom prst="rect">
            <a:avLst/>
          </a:prstGeom>
        </p:spPr>
        <p:txBody>
          <a:bodyPr spcFirstLastPara="1" anchor="b">
            <a:noAutofit/>
          </a:bodyPr>
          <a:lstStyle>
            <a:lvl1pPr lvl="0" algn="ctr" rtl="0">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3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3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3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3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3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3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3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3000">
                <a:latin typeface="Permanent Marker"/>
                <a:ea typeface="Permanent Marker"/>
                <a:cs typeface="Permanent Marker"/>
                <a:sym typeface="Permanent Marker"/>
              </a:defRPr>
            </a:lvl9pPr>
          </a:lstStyle>
          <a:p>
            <a:endParaRPr/>
          </a:p>
        </p:txBody>
      </p:sp>
      <p:sp>
        <p:nvSpPr>
          <p:cNvPr id="111" name="Google Shape;111;p7"/>
          <p:cNvSpPr txBox="1">
            <a:spLocks noGrp="1"/>
          </p:cNvSpPr>
          <p:nvPr>
            <p:ph type="subTitle" idx="1"/>
          </p:nvPr>
        </p:nvSpPr>
        <p:spPr>
          <a:xfrm>
            <a:off x="4152000" y="2739400"/>
            <a:ext cx="3888000" cy="1056800"/>
          </a:xfrm>
          <a:prstGeom prst="rect">
            <a:avLst/>
          </a:prstGeom>
        </p:spPr>
        <p:txBody>
          <a:bodyPr spcFirstLastPara="1">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119308053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 FOUR COLUMNS" type="blank">
  <p:cSld name="TITLE + FOUR COLUMNS">
    <p:spTree>
      <p:nvGrpSpPr>
        <p:cNvPr id="1" name="Shape 114"/>
        <p:cNvGrpSpPr/>
        <p:nvPr/>
      </p:nvGrpSpPr>
      <p:grpSpPr>
        <a:xfrm>
          <a:off x="0" y="0"/>
          <a:ext cx="0" cy="0"/>
          <a:chOff x="0" y="0"/>
          <a:chExt cx="0" cy="0"/>
        </a:xfrm>
      </p:grpSpPr>
      <p:grpSp>
        <p:nvGrpSpPr>
          <p:cNvPr id="11" name="Google Shape;115;p9"/>
          <p:cNvGrpSpPr>
            <a:grpSpLocks/>
          </p:cNvGrpSpPr>
          <p:nvPr/>
        </p:nvGrpSpPr>
        <p:grpSpPr bwMode="auto">
          <a:xfrm>
            <a:off x="-16933" y="414338"/>
            <a:ext cx="12240684" cy="6049962"/>
            <a:chOff x="-12452" y="310275"/>
            <a:chExt cx="9180800" cy="4538300"/>
          </a:xfrm>
        </p:grpSpPr>
        <p:cxnSp>
          <p:nvCxnSpPr>
            <p:cNvPr id="12" name="Google Shape;116;p9"/>
            <p:cNvCxnSpPr>
              <a:cxnSpLocks noChangeShapeType="1"/>
            </p:cNvCxnSpPr>
            <p:nvPr/>
          </p:nvCxnSpPr>
          <p:spPr bwMode="auto">
            <a:xfrm>
              <a:off x="-552" y="402343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3" name="Google Shape;117;p9"/>
            <p:cNvCxnSpPr>
              <a:cxnSpLocks noChangeShapeType="1"/>
            </p:cNvCxnSpPr>
            <p:nvPr/>
          </p:nvCxnSpPr>
          <p:spPr bwMode="auto">
            <a:xfrm>
              <a:off x="-12452" y="3102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4" name="Google Shape;118;p9"/>
            <p:cNvCxnSpPr>
              <a:cxnSpLocks noChangeShapeType="1"/>
            </p:cNvCxnSpPr>
            <p:nvPr/>
          </p:nvCxnSpPr>
          <p:spPr bwMode="auto">
            <a:xfrm>
              <a:off x="-552" y="722848"/>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5" name="Google Shape;119;p9"/>
            <p:cNvCxnSpPr>
              <a:cxnSpLocks noChangeShapeType="1"/>
            </p:cNvCxnSpPr>
            <p:nvPr/>
          </p:nvCxnSpPr>
          <p:spPr bwMode="auto">
            <a:xfrm>
              <a:off x="-552" y="113542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6" name="Google Shape;120;p9"/>
            <p:cNvCxnSpPr>
              <a:cxnSpLocks noChangeShapeType="1"/>
            </p:cNvCxnSpPr>
            <p:nvPr/>
          </p:nvCxnSpPr>
          <p:spPr bwMode="auto">
            <a:xfrm>
              <a:off x="-552" y="1547993"/>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7" name="Google Shape;121;p9"/>
            <p:cNvCxnSpPr>
              <a:cxnSpLocks noChangeShapeType="1"/>
            </p:cNvCxnSpPr>
            <p:nvPr/>
          </p:nvCxnSpPr>
          <p:spPr bwMode="auto">
            <a:xfrm>
              <a:off x="-552" y="1960566"/>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8" name="Google Shape;122;p9"/>
            <p:cNvCxnSpPr>
              <a:cxnSpLocks noChangeShapeType="1"/>
            </p:cNvCxnSpPr>
            <p:nvPr/>
          </p:nvCxnSpPr>
          <p:spPr bwMode="auto">
            <a:xfrm>
              <a:off x="-552" y="2373139"/>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9" name="Google Shape;123;p9"/>
            <p:cNvCxnSpPr>
              <a:cxnSpLocks noChangeShapeType="1"/>
            </p:cNvCxnSpPr>
            <p:nvPr/>
          </p:nvCxnSpPr>
          <p:spPr bwMode="auto">
            <a:xfrm>
              <a:off x="-552" y="2785711"/>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20" name="Google Shape;124;p9"/>
            <p:cNvCxnSpPr>
              <a:cxnSpLocks noChangeShapeType="1"/>
            </p:cNvCxnSpPr>
            <p:nvPr/>
          </p:nvCxnSpPr>
          <p:spPr bwMode="auto">
            <a:xfrm>
              <a:off x="-552" y="3198284"/>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21" name="Google Shape;125;p9"/>
            <p:cNvCxnSpPr>
              <a:cxnSpLocks noChangeShapeType="1"/>
            </p:cNvCxnSpPr>
            <p:nvPr/>
          </p:nvCxnSpPr>
          <p:spPr bwMode="auto">
            <a:xfrm>
              <a:off x="-552" y="3610857"/>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22" name="Google Shape;126;p9"/>
            <p:cNvCxnSpPr>
              <a:cxnSpLocks noChangeShapeType="1"/>
            </p:cNvCxnSpPr>
            <p:nvPr/>
          </p:nvCxnSpPr>
          <p:spPr bwMode="auto">
            <a:xfrm>
              <a:off x="-552" y="4436002"/>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23" name="Google Shape;127;p9"/>
            <p:cNvCxnSpPr>
              <a:cxnSpLocks noChangeShapeType="1"/>
            </p:cNvCxnSpPr>
            <p:nvPr/>
          </p:nvCxnSpPr>
          <p:spPr bwMode="auto">
            <a:xfrm>
              <a:off x="-552" y="48485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grpSp>
      <p:sp>
        <p:nvSpPr>
          <p:cNvPr id="128" name="Google Shape;128;p9"/>
          <p:cNvSpPr txBox="1">
            <a:spLocks noGrp="1"/>
          </p:cNvSpPr>
          <p:nvPr>
            <p:ph type="subTitle" idx="1"/>
          </p:nvPr>
        </p:nvSpPr>
        <p:spPr>
          <a:xfrm>
            <a:off x="1521917" y="4351333"/>
            <a:ext cx="1992000" cy="1056800"/>
          </a:xfrm>
          <a:prstGeom prst="rect">
            <a:avLst/>
          </a:prstGeom>
        </p:spPr>
        <p:txBody>
          <a:bodyPr spcFirstLastPara="1">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29" name="Google Shape;129;p9"/>
          <p:cNvSpPr txBox="1">
            <a:spLocks noGrp="1"/>
          </p:cNvSpPr>
          <p:nvPr>
            <p:ph type="subTitle" idx="2"/>
          </p:nvPr>
        </p:nvSpPr>
        <p:spPr>
          <a:xfrm>
            <a:off x="3907284" y="4351333"/>
            <a:ext cx="1992000" cy="1056800"/>
          </a:xfrm>
          <a:prstGeom prst="rect">
            <a:avLst/>
          </a:prstGeom>
        </p:spPr>
        <p:txBody>
          <a:bodyPr spcFirstLastPara="1">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30" name="Google Shape;130;p9"/>
          <p:cNvSpPr txBox="1">
            <a:spLocks noGrp="1"/>
          </p:cNvSpPr>
          <p:nvPr>
            <p:ph type="subTitle" idx="3"/>
          </p:nvPr>
        </p:nvSpPr>
        <p:spPr>
          <a:xfrm>
            <a:off x="8678084" y="4351333"/>
            <a:ext cx="1992000" cy="1056800"/>
          </a:xfrm>
          <a:prstGeom prst="rect">
            <a:avLst/>
          </a:prstGeom>
        </p:spPr>
        <p:txBody>
          <a:bodyPr spcFirstLastPara="1">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31" name="Google Shape;131;p9"/>
          <p:cNvSpPr txBox="1">
            <a:spLocks noGrp="1"/>
          </p:cNvSpPr>
          <p:nvPr>
            <p:ph type="subTitle" idx="4"/>
          </p:nvPr>
        </p:nvSpPr>
        <p:spPr>
          <a:xfrm>
            <a:off x="6292684" y="4351333"/>
            <a:ext cx="1992000" cy="1056800"/>
          </a:xfrm>
          <a:prstGeom prst="rect">
            <a:avLst/>
          </a:prstGeom>
        </p:spPr>
        <p:txBody>
          <a:bodyPr spcFirstLastPara="1">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32" name="Google Shape;132;p9"/>
          <p:cNvSpPr txBox="1">
            <a:spLocks noGrp="1"/>
          </p:cNvSpPr>
          <p:nvPr>
            <p:ph type="ctrTitle"/>
          </p:nvPr>
        </p:nvSpPr>
        <p:spPr>
          <a:xfrm>
            <a:off x="1521933" y="3419633"/>
            <a:ext cx="1992000" cy="977200"/>
          </a:xfrm>
          <a:prstGeom prst="rect">
            <a:avLst/>
          </a:prstGeom>
        </p:spPr>
        <p:txBody>
          <a:bodyPr spcFirstLastPara="1" anchor="b">
            <a:noAutofit/>
          </a:bodyPr>
          <a:lstStyle>
            <a:lvl1pPr lvl="0" algn="ctr"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133" name="Google Shape;133;p9"/>
          <p:cNvSpPr txBox="1">
            <a:spLocks noGrp="1"/>
          </p:cNvSpPr>
          <p:nvPr>
            <p:ph type="ctrTitle" idx="5"/>
          </p:nvPr>
        </p:nvSpPr>
        <p:spPr>
          <a:xfrm>
            <a:off x="3907300" y="3419633"/>
            <a:ext cx="1992000" cy="977200"/>
          </a:xfrm>
          <a:prstGeom prst="rect">
            <a:avLst/>
          </a:prstGeom>
        </p:spPr>
        <p:txBody>
          <a:bodyPr spcFirstLastPara="1" anchor="b">
            <a:noAutofit/>
          </a:bodyPr>
          <a:lstStyle>
            <a:lvl1pPr lvl="0" algn="ctr"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134" name="Google Shape;134;p9"/>
          <p:cNvSpPr txBox="1">
            <a:spLocks noGrp="1"/>
          </p:cNvSpPr>
          <p:nvPr>
            <p:ph type="ctrTitle" idx="6"/>
          </p:nvPr>
        </p:nvSpPr>
        <p:spPr>
          <a:xfrm>
            <a:off x="6292700" y="3419633"/>
            <a:ext cx="1992000" cy="977200"/>
          </a:xfrm>
          <a:prstGeom prst="rect">
            <a:avLst/>
          </a:prstGeom>
        </p:spPr>
        <p:txBody>
          <a:bodyPr spcFirstLastPara="1" anchor="b">
            <a:noAutofit/>
          </a:bodyPr>
          <a:lstStyle>
            <a:lvl1pPr lvl="0" algn="ctr"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135" name="Google Shape;135;p9"/>
          <p:cNvSpPr txBox="1">
            <a:spLocks noGrp="1"/>
          </p:cNvSpPr>
          <p:nvPr>
            <p:ph type="ctrTitle" idx="7"/>
          </p:nvPr>
        </p:nvSpPr>
        <p:spPr>
          <a:xfrm>
            <a:off x="8678100" y="3419633"/>
            <a:ext cx="1992000" cy="977200"/>
          </a:xfrm>
          <a:prstGeom prst="rect">
            <a:avLst/>
          </a:prstGeom>
        </p:spPr>
        <p:txBody>
          <a:bodyPr spcFirstLastPara="1" anchor="b">
            <a:noAutofit/>
          </a:bodyPr>
          <a:lstStyle>
            <a:lvl1pPr lvl="0" algn="ctr"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136" name="Google Shape;136;p9"/>
          <p:cNvSpPr txBox="1">
            <a:spLocks noGrp="1"/>
          </p:cNvSpPr>
          <p:nvPr>
            <p:ph type="ctrTitle" idx="8"/>
          </p:nvPr>
        </p:nvSpPr>
        <p:spPr>
          <a:xfrm>
            <a:off x="2678400" y="689133"/>
            <a:ext cx="6835200" cy="977200"/>
          </a:xfrm>
          <a:prstGeom prst="rect">
            <a:avLst/>
          </a:prstGeom>
        </p:spPr>
        <p:txBody>
          <a:bodyPr spcFirstLastPara="1" anchor="b">
            <a:noAutofit/>
          </a:bodyPr>
          <a:lstStyle>
            <a:lvl1pPr lvl="0" algn="ctr" rtl="0">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3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3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3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3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3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3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3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3000">
                <a:latin typeface="Permanent Marker"/>
                <a:ea typeface="Permanent Marker"/>
                <a:cs typeface="Permanent Marker"/>
                <a:sym typeface="Permanent Marker"/>
              </a:defRPr>
            </a:lvl9pPr>
          </a:lstStyle>
          <a:p>
            <a:endParaRPr/>
          </a:p>
        </p:txBody>
      </p:sp>
    </p:spTree>
    <p:extLst>
      <p:ext uri="{BB962C8B-B14F-4D97-AF65-F5344CB8AC3E}">
        <p14:creationId xmlns:p14="http://schemas.microsoft.com/office/powerpoint/2010/main" val="1874894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 THREE COLUMNS">
  <p:cSld name="TITLE + THREE COLUMNS">
    <p:spTree>
      <p:nvGrpSpPr>
        <p:cNvPr id="1" name="Shape 137"/>
        <p:cNvGrpSpPr/>
        <p:nvPr/>
      </p:nvGrpSpPr>
      <p:grpSpPr>
        <a:xfrm>
          <a:off x="0" y="0"/>
          <a:ext cx="0" cy="0"/>
          <a:chOff x="0" y="0"/>
          <a:chExt cx="0" cy="0"/>
        </a:xfrm>
      </p:grpSpPr>
      <p:grpSp>
        <p:nvGrpSpPr>
          <p:cNvPr id="9" name="Google Shape;138;p10"/>
          <p:cNvGrpSpPr>
            <a:grpSpLocks/>
          </p:cNvGrpSpPr>
          <p:nvPr/>
        </p:nvGrpSpPr>
        <p:grpSpPr bwMode="auto">
          <a:xfrm>
            <a:off x="-16933" y="414338"/>
            <a:ext cx="12240684" cy="6049962"/>
            <a:chOff x="-12452" y="310275"/>
            <a:chExt cx="9180800" cy="4538300"/>
          </a:xfrm>
        </p:grpSpPr>
        <p:cxnSp>
          <p:nvCxnSpPr>
            <p:cNvPr id="10" name="Google Shape;139;p10"/>
            <p:cNvCxnSpPr>
              <a:cxnSpLocks noChangeShapeType="1"/>
            </p:cNvCxnSpPr>
            <p:nvPr/>
          </p:nvCxnSpPr>
          <p:spPr bwMode="auto">
            <a:xfrm>
              <a:off x="-552" y="402343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1" name="Google Shape;140;p10"/>
            <p:cNvCxnSpPr>
              <a:cxnSpLocks noChangeShapeType="1"/>
            </p:cNvCxnSpPr>
            <p:nvPr/>
          </p:nvCxnSpPr>
          <p:spPr bwMode="auto">
            <a:xfrm>
              <a:off x="-12452" y="3102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2" name="Google Shape;141;p10"/>
            <p:cNvCxnSpPr>
              <a:cxnSpLocks noChangeShapeType="1"/>
            </p:cNvCxnSpPr>
            <p:nvPr/>
          </p:nvCxnSpPr>
          <p:spPr bwMode="auto">
            <a:xfrm>
              <a:off x="-552" y="722848"/>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3" name="Google Shape;142;p10"/>
            <p:cNvCxnSpPr>
              <a:cxnSpLocks noChangeShapeType="1"/>
            </p:cNvCxnSpPr>
            <p:nvPr/>
          </p:nvCxnSpPr>
          <p:spPr bwMode="auto">
            <a:xfrm>
              <a:off x="-552" y="113542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4" name="Google Shape;143;p10"/>
            <p:cNvCxnSpPr>
              <a:cxnSpLocks noChangeShapeType="1"/>
            </p:cNvCxnSpPr>
            <p:nvPr/>
          </p:nvCxnSpPr>
          <p:spPr bwMode="auto">
            <a:xfrm>
              <a:off x="-552" y="1547993"/>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5" name="Google Shape;144;p10"/>
            <p:cNvCxnSpPr>
              <a:cxnSpLocks noChangeShapeType="1"/>
            </p:cNvCxnSpPr>
            <p:nvPr/>
          </p:nvCxnSpPr>
          <p:spPr bwMode="auto">
            <a:xfrm>
              <a:off x="-552" y="1960566"/>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6" name="Google Shape;145;p10"/>
            <p:cNvCxnSpPr>
              <a:cxnSpLocks noChangeShapeType="1"/>
            </p:cNvCxnSpPr>
            <p:nvPr/>
          </p:nvCxnSpPr>
          <p:spPr bwMode="auto">
            <a:xfrm>
              <a:off x="-552" y="2373139"/>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7" name="Google Shape;146;p10"/>
            <p:cNvCxnSpPr>
              <a:cxnSpLocks noChangeShapeType="1"/>
            </p:cNvCxnSpPr>
            <p:nvPr/>
          </p:nvCxnSpPr>
          <p:spPr bwMode="auto">
            <a:xfrm>
              <a:off x="-552" y="2785711"/>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8" name="Google Shape;147;p10"/>
            <p:cNvCxnSpPr>
              <a:cxnSpLocks noChangeShapeType="1"/>
            </p:cNvCxnSpPr>
            <p:nvPr/>
          </p:nvCxnSpPr>
          <p:spPr bwMode="auto">
            <a:xfrm>
              <a:off x="-552" y="3198284"/>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9" name="Google Shape;148;p10"/>
            <p:cNvCxnSpPr>
              <a:cxnSpLocks noChangeShapeType="1"/>
            </p:cNvCxnSpPr>
            <p:nvPr/>
          </p:nvCxnSpPr>
          <p:spPr bwMode="auto">
            <a:xfrm>
              <a:off x="-552" y="3610857"/>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20" name="Google Shape;149;p10"/>
            <p:cNvCxnSpPr>
              <a:cxnSpLocks noChangeShapeType="1"/>
            </p:cNvCxnSpPr>
            <p:nvPr/>
          </p:nvCxnSpPr>
          <p:spPr bwMode="auto">
            <a:xfrm>
              <a:off x="-552" y="4436002"/>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21" name="Google Shape;150;p10"/>
            <p:cNvCxnSpPr>
              <a:cxnSpLocks noChangeShapeType="1"/>
            </p:cNvCxnSpPr>
            <p:nvPr/>
          </p:nvCxnSpPr>
          <p:spPr bwMode="auto">
            <a:xfrm>
              <a:off x="-552" y="48485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grpSp>
      <p:sp>
        <p:nvSpPr>
          <p:cNvPr id="151" name="Google Shape;151;p10"/>
          <p:cNvSpPr txBox="1">
            <a:spLocks noGrp="1"/>
          </p:cNvSpPr>
          <p:nvPr>
            <p:ph type="subTitle" idx="1"/>
          </p:nvPr>
        </p:nvSpPr>
        <p:spPr>
          <a:xfrm>
            <a:off x="1665233" y="3809733"/>
            <a:ext cx="2262000" cy="1056800"/>
          </a:xfrm>
          <a:prstGeom prst="rect">
            <a:avLst/>
          </a:prstGeom>
        </p:spPr>
        <p:txBody>
          <a:bodyPr spcFirstLastPara="1">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52" name="Google Shape;152;p10"/>
          <p:cNvSpPr txBox="1">
            <a:spLocks noGrp="1"/>
          </p:cNvSpPr>
          <p:nvPr>
            <p:ph type="subTitle" idx="2"/>
          </p:nvPr>
        </p:nvSpPr>
        <p:spPr>
          <a:xfrm>
            <a:off x="4965000" y="3809733"/>
            <a:ext cx="2262000" cy="1056800"/>
          </a:xfrm>
          <a:prstGeom prst="rect">
            <a:avLst/>
          </a:prstGeom>
        </p:spPr>
        <p:txBody>
          <a:bodyPr spcFirstLastPara="1">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53" name="Google Shape;153;p10"/>
          <p:cNvSpPr txBox="1">
            <a:spLocks noGrp="1"/>
          </p:cNvSpPr>
          <p:nvPr>
            <p:ph type="subTitle" idx="3"/>
          </p:nvPr>
        </p:nvSpPr>
        <p:spPr>
          <a:xfrm>
            <a:off x="8264767" y="3809733"/>
            <a:ext cx="2262000" cy="1056800"/>
          </a:xfrm>
          <a:prstGeom prst="rect">
            <a:avLst/>
          </a:prstGeom>
        </p:spPr>
        <p:txBody>
          <a:bodyPr spcFirstLastPara="1">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54" name="Google Shape;154;p10"/>
          <p:cNvSpPr txBox="1">
            <a:spLocks noGrp="1"/>
          </p:cNvSpPr>
          <p:nvPr>
            <p:ph type="ctrTitle"/>
          </p:nvPr>
        </p:nvSpPr>
        <p:spPr>
          <a:xfrm>
            <a:off x="1800217" y="2365533"/>
            <a:ext cx="1992000" cy="977200"/>
          </a:xfrm>
          <a:prstGeom prst="rect">
            <a:avLst/>
          </a:prstGeom>
        </p:spPr>
        <p:txBody>
          <a:bodyPr spcFirstLastPara="1" anchor="b">
            <a:noAutofit/>
          </a:bodyPr>
          <a:lstStyle>
            <a:lvl1pPr lvl="0" algn="ctr"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155" name="Google Shape;155;p10"/>
          <p:cNvSpPr txBox="1">
            <a:spLocks noGrp="1"/>
          </p:cNvSpPr>
          <p:nvPr>
            <p:ph type="ctrTitle" idx="4"/>
          </p:nvPr>
        </p:nvSpPr>
        <p:spPr>
          <a:xfrm>
            <a:off x="5099984" y="2365533"/>
            <a:ext cx="1992000" cy="977200"/>
          </a:xfrm>
          <a:prstGeom prst="rect">
            <a:avLst/>
          </a:prstGeom>
        </p:spPr>
        <p:txBody>
          <a:bodyPr spcFirstLastPara="1" anchor="b">
            <a:noAutofit/>
          </a:bodyPr>
          <a:lstStyle>
            <a:lvl1pPr lvl="0" algn="ctr"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156" name="Google Shape;156;p10"/>
          <p:cNvSpPr txBox="1">
            <a:spLocks noGrp="1"/>
          </p:cNvSpPr>
          <p:nvPr>
            <p:ph type="ctrTitle" idx="5"/>
          </p:nvPr>
        </p:nvSpPr>
        <p:spPr>
          <a:xfrm>
            <a:off x="8399784" y="2365533"/>
            <a:ext cx="1992000" cy="977200"/>
          </a:xfrm>
          <a:prstGeom prst="rect">
            <a:avLst/>
          </a:prstGeom>
        </p:spPr>
        <p:txBody>
          <a:bodyPr spcFirstLastPara="1" anchor="b">
            <a:noAutofit/>
          </a:bodyPr>
          <a:lstStyle>
            <a:lvl1pPr lvl="0" algn="ctr"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157" name="Google Shape;157;p10"/>
          <p:cNvSpPr txBox="1">
            <a:spLocks noGrp="1"/>
          </p:cNvSpPr>
          <p:nvPr>
            <p:ph type="ctrTitle" idx="6"/>
          </p:nvPr>
        </p:nvSpPr>
        <p:spPr>
          <a:xfrm>
            <a:off x="2678400" y="689133"/>
            <a:ext cx="6835200" cy="977200"/>
          </a:xfrm>
          <a:prstGeom prst="rect">
            <a:avLst/>
          </a:prstGeom>
        </p:spPr>
        <p:txBody>
          <a:bodyPr spcFirstLastPara="1" anchor="b">
            <a:noAutofit/>
          </a:bodyPr>
          <a:lstStyle>
            <a:lvl1pPr lvl="0" algn="ctr" rtl="0">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3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3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3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3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3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3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3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3000">
                <a:latin typeface="Permanent Marker"/>
                <a:ea typeface="Permanent Marker"/>
                <a:cs typeface="Permanent Marker"/>
                <a:sym typeface="Permanent Marker"/>
              </a:defRPr>
            </a:lvl9pPr>
          </a:lstStyle>
          <a:p>
            <a:endParaRPr/>
          </a:p>
        </p:txBody>
      </p:sp>
    </p:spTree>
    <p:extLst>
      <p:ext uri="{BB962C8B-B14F-4D97-AF65-F5344CB8AC3E}">
        <p14:creationId xmlns:p14="http://schemas.microsoft.com/office/powerpoint/2010/main" val="231443064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IG NUMBERS">
  <p:cSld name="BIG NUMBERS">
    <p:spTree>
      <p:nvGrpSpPr>
        <p:cNvPr id="1" name="Shape 158"/>
        <p:cNvGrpSpPr/>
        <p:nvPr/>
      </p:nvGrpSpPr>
      <p:grpSpPr>
        <a:xfrm>
          <a:off x="0" y="0"/>
          <a:ext cx="0" cy="0"/>
          <a:chOff x="0" y="0"/>
          <a:chExt cx="0" cy="0"/>
        </a:xfrm>
      </p:grpSpPr>
      <p:grpSp>
        <p:nvGrpSpPr>
          <p:cNvPr id="5" name="Google Shape;159;p11"/>
          <p:cNvGrpSpPr>
            <a:grpSpLocks/>
          </p:cNvGrpSpPr>
          <p:nvPr/>
        </p:nvGrpSpPr>
        <p:grpSpPr bwMode="auto">
          <a:xfrm>
            <a:off x="-16933" y="414338"/>
            <a:ext cx="12240684" cy="6049962"/>
            <a:chOff x="-12452" y="310275"/>
            <a:chExt cx="9180800" cy="4538300"/>
          </a:xfrm>
        </p:grpSpPr>
        <p:cxnSp>
          <p:nvCxnSpPr>
            <p:cNvPr id="6" name="Google Shape;160;p11"/>
            <p:cNvCxnSpPr>
              <a:cxnSpLocks noChangeShapeType="1"/>
            </p:cNvCxnSpPr>
            <p:nvPr/>
          </p:nvCxnSpPr>
          <p:spPr bwMode="auto">
            <a:xfrm>
              <a:off x="-552" y="402343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7" name="Google Shape;161;p11"/>
            <p:cNvCxnSpPr>
              <a:cxnSpLocks noChangeShapeType="1"/>
            </p:cNvCxnSpPr>
            <p:nvPr/>
          </p:nvCxnSpPr>
          <p:spPr bwMode="auto">
            <a:xfrm>
              <a:off x="-12452" y="3102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8" name="Google Shape;162;p11"/>
            <p:cNvCxnSpPr>
              <a:cxnSpLocks noChangeShapeType="1"/>
            </p:cNvCxnSpPr>
            <p:nvPr/>
          </p:nvCxnSpPr>
          <p:spPr bwMode="auto">
            <a:xfrm>
              <a:off x="-552" y="722848"/>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9" name="Google Shape;163;p11"/>
            <p:cNvCxnSpPr>
              <a:cxnSpLocks noChangeShapeType="1"/>
            </p:cNvCxnSpPr>
            <p:nvPr/>
          </p:nvCxnSpPr>
          <p:spPr bwMode="auto">
            <a:xfrm>
              <a:off x="-552" y="113542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0" name="Google Shape;164;p11"/>
            <p:cNvCxnSpPr>
              <a:cxnSpLocks noChangeShapeType="1"/>
            </p:cNvCxnSpPr>
            <p:nvPr/>
          </p:nvCxnSpPr>
          <p:spPr bwMode="auto">
            <a:xfrm>
              <a:off x="-552" y="1547993"/>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1" name="Google Shape;165;p11"/>
            <p:cNvCxnSpPr>
              <a:cxnSpLocks noChangeShapeType="1"/>
            </p:cNvCxnSpPr>
            <p:nvPr/>
          </p:nvCxnSpPr>
          <p:spPr bwMode="auto">
            <a:xfrm>
              <a:off x="-552" y="1960566"/>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2" name="Google Shape;166;p11"/>
            <p:cNvCxnSpPr>
              <a:cxnSpLocks noChangeShapeType="1"/>
            </p:cNvCxnSpPr>
            <p:nvPr/>
          </p:nvCxnSpPr>
          <p:spPr bwMode="auto">
            <a:xfrm>
              <a:off x="-552" y="2373139"/>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3" name="Google Shape;167;p11"/>
            <p:cNvCxnSpPr>
              <a:cxnSpLocks noChangeShapeType="1"/>
            </p:cNvCxnSpPr>
            <p:nvPr/>
          </p:nvCxnSpPr>
          <p:spPr bwMode="auto">
            <a:xfrm>
              <a:off x="-552" y="2785711"/>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4" name="Google Shape;168;p11"/>
            <p:cNvCxnSpPr>
              <a:cxnSpLocks noChangeShapeType="1"/>
            </p:cNvCxnSpPr>
            <p:nvPr/>
          </p:nvCxnSpPr>
          <p:spPr bwMode="auto">
            <a:xfrm>
              <a:off x="-552" y="3198284"/>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5" name="Google Shape;169;p11"/>
            <p:cNvCxnSpPr>
              <a:cxnSpLocks noChangeShapeType="1"/>
            </p:cNvCxnSpPr>
            <p:nvPr/>
          </p:nvCxnSpPr>
          <p:spPr bwMode="auto">
            <a:xfrm>
              <a:off x="-552" y="3610857"/>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6" name="Google Shape;170;p11"/>
            <p:cNvCxnSpPr>
              <a:cxnSpLocks noChangeShapeType="1"/>
            </p:cNvCxnSpPr>
            <p:nvPr/>
          </p:nvCxnSpPr>
          <p:spPr bwMode="auto">
            <a:xfrm>
              <a:off x="-552" y="4436002"/>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7" name="Google Shape;171;p11"/>
            <p:cNvCxnSpPr>
              <a:cxnSpLocks noChangeShapeType="1"/>
            </p:cNvCxnSpPr>
            <p:nvPr/>
          </p:nvCxnSpPr>
          <p:spPr bwMode="auto">
            <a:xfrm>
              <a:off x="-552" y="48485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grpSp>
      <p:sp>
        <p:nvSpPr>
          <p:cNvPr id="172" name="Google Shape;172;p11"/>
          <p:cNvSpPr txBox="1">
            <a:spLocks noGrp="1"/>
          </p:cNvSpPr>
          <p:nvPr>
            <p:ph type="title"/>
          </p:nvPr>
        </p:nvSpPr>
        <p:spPr>
          <a:xfrm>
            <a:off x="3335000" y="934651"/>
            <a:ext cx="5522000" cy="797600"/>
          </a:xfrm>
          <a:prstGeom prst="rect">
            <a:avLst/>
          </a:prstGeom>
        </p:spPr>
        <p:txBody>
          <a:bodyPr spcFirstLastPara="1" anchor="ctr">
            <a:noAutofit/>
          </a:bodyPr>
          <a:lstStyle>
            <a:lvl1pPr lvl="0" algn="ctr" rtl="0">
              <a:spcBef>
                <a:spcPts val="0"/>
              </a:spcBef>
              <a:spcAft>
                <a:spcPts val="0"/>
              </a:spcAft>
              <a:buSzPts val="6000"/>
              <a:buNone/>
              <a:defRPr sz="6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rPr lang="en-US"/>
              <a:t>Click to edit Master title style</a:t>
            </a:r>
            <a:endParaRPr/>
          </a:p>
        </p:txBody>
      </p:sp>
      <p:sp>
        <p:nvSpPr>
          <p:cNvPr id="173" name="Google Shape;173;p11"/>
          <p:cNvSpPr txBox="1">
            <a:spLocks noGrp="1"/>
          </p:cNvSpPr>
          <p:nvPr>
            <p:ph type="title" idx="2"/>
          </p:nvPr>
        </p:nvSpPr>
        <p:spPr>
          <a:xfrm>
            <a:off x="3335000" y="2814251"/>
            <a:ext cx="5522000" cy="797600"/>
          </a:xfrm>
          <a:prstGeom prst="rect">
            <a:avLst/>
          </a:prstGeom>
        </p:spPr>
        <p:txBody>
          <a:bodyPr spcFirstLastPara="1" anchor="ctr">
            <a:noAutofit/>
          </a:bodyPr>
          <a:lstStyle>
            <a:lvl1pPr lvl="0" algn="ctr" rtl="0">
              <a:spcBef>
                <a:spcPts val="0"/>
              </a:spcBef>
              <a:spcAft>
                <a:spcPts val="0"/>
              </a:spcAft>
              <a:buSzPts val="6000"/>
              <a:buNone/>
              <a:defRPr sz="6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rPr lang="en-US"/>
              <a:t>Click to edit Master title style</a:t>
            </a:r>
            <a:endParaRPr/>
          </a:p>
        </p:txBody>
      </p:sp>
      <p:sp>
        <p:nvSpPr>
          <p:cNvPr id="174" name="Google Shape;174;p11"/>
          <p:cNvSpPr txBox="1">
            <a:spLocks noGrp="1"/>
          </p:cNvSpPr>
          <p:nvPr>
            <p:ph type="title" idx="3"/>
          </p:nvPr>
        </p:nvSpPr>
        <p:spPr>
          <a:xfrm>
            <a:off x="3335000" y="4693851"/>
            <a:ext cx="5522000" cy="797600"/>
          </a:xfrm>
          <a:prstGeom prst="rect">
            <a:avLst/>
          </a:prstGeom>
        </p:spPr>
        <p:txBody>
          <a:bodyPr spcFirstLastPara="1" anchor="ctr">
            <a:noAutofit/>
          </a:bodyPr>
          <a:lstStyle>
            <a:lvl1pPr lvl="0" algn="ctr" rtl="0">
              <a:spcBef>
                <a:spcPts val="0"/>
              </a:spcBef>
              <a:spcAft>
                <a:spcPts val="0"/>
              </a:spcAft>
              <a:buSzPts val="6000"/>
              <a:buNone/>
              <a:defRPr sz="6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rPr lang="en-US"/>
              <a:t>Click to edit Master title style</a:t>
            </a:r>
            <a:endParaRPr/>
          </a:p>
        </p:txBody>
      </p:sp>
    </p:spTree>
    <p:extLst>
      <p:ext uri="{BB962C8B-B14F-4D97-AF65-F5344CB8AC3E}">
        <p14:creationId xmlns:p14="http://schemas.microsoft.com/office/powerpoint/2010/main" val="38077213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 DESIGN">
  <p:cSld name="TITLE + DESIGN">
    <p:spTree>
      <p:nvGrpSpPr>
        <p:cNvPr id="1" name="Shape 175"/>
        <p:cNvGrpSpPr/>
        <p:nvPr/>
      </p:nvGrpSpPr>
      <p:grpSpPr>
        <a:xfrm>
          <a:off x="0" y="0"/>
          <a:ext cx="0" cy="0"/>
          <a:chOff x="0" y="0"/>
          <a:chExt cx="0" cy="0"/>
        </a:xfrm>
      </p:grpSpPr>
      <p:grpSp>
        <p:nvGrpSpPr>
          <p:cNvPr id="3" name="Google Shape;176;p12"/>
          <p:cNvGrpSpPr>
            <a:grpSpLocks/>
          </p:cNvGrpSpPr>
          <p:nvPr/>
        </p:nvGrpSpPr>
        <p:grpSpPr bwMode="auto">
          <a:xfrm>
            <a:off x="-16933" y="414338"/>
            <a:ext cx="12240684" cy="6049962"/>
            <a:chOff x="-12452" y="310275"/>
            <a:chExt cx="9180800" cy="4538300"/>
          </a:xfrm>
        </p:grpSpPr>
        <p:cxnSp>
          <p:nvCxnSpPr>
            <p:cNvPr id="4" name="Google Shape;177;p12"/>
            <p:cNvCxnSpPr>
              <a:cxnSpLocks noChangeShapeType="1"/>
            </p:cNvCxnSpPr>
            <p:nvPr/>
          </p:nvCxnSpPr>
          <p:spPr bwMode="auto">
            <a:xfrm>
              <a:off x="-552" y="402343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5" name="Google Shape;178;p12"/>
            <p:cNvCxnSpPr>
              <a:cxnSpLocks noChangeShapeType="1"/>
            </p:cNvCxnSpPr>
            <p:nvPr/>
          </p:nvCxnSpPr>
          <p:spPr bwMode="auto">
            <a:xfrm>
              <a:off x="-12452" y="3102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6" name="Google Shape;179;p12"/>
            <p:cNvCxnSpPr>
              <a:cxnSpLocks noChangeShapeType="1"/>
            </p:cNvCxnSpPr>
            <p:nvPr/>
          </p:nvCxnSpPr>
          <p:spPr bwMode="auto">
            <a:xfrm>
              <a:off x="-552" y="722848"/>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7" name="Google Shape;180;p12"/>
            <p:cNvCxnSpPr>
              <a:cxnSpLocks noChangeShapeType="1"/>
            </p:cNvCxnSpPr>
            <p:nvPr/>
          </p:nvCxnSpPr>
          <p:spPr bwMode="auto">
            <a:xfrm>
              <a:off x="-552" y="113542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8" name="Google Shape;181;p12"/>
            <p:cNvCxnSpPr>
              <a:cxnSpLocks noChangeShapeType="1"/>
            </p:cNvCxnSpPr>
            <p:nvPr/>
          </p:nvCxnSpPr>
          <p:spPr bwMode="auto">
            <a:xfrm>
              <a:off x="-552" y="1547993"/>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9" name="Google Shape;182;p12"/>
            <p:cNvCxnSpPr>
              <a:cxnSpLocks noChangeShapeType="1"/>
            </p:cNvCxnSpPr>
            <p:nvPr/>
          </p:nvCxnSpPr>
          <p:spPr bwMode="auto">
            <a:xfrm>
              <a:off x="-552" y="1960566"/>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0" name="Google Shape;183;p12"/>
            <p:cNvCxnSpPr>
              <a:cxnSpLocks noChangeShapeType="1"/>
            </p:cNvCxnSpPr>
            <p:nvPr/>
          </p:nvCxnSpPr>
          <p:spPr bwMode="auto">
            <a:xfrm>
              <a:off x="-552" y="2373139"/>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1" name="Google Shape;184;p12"/>
            <p:cNvCxnSpPr>
              <a:cxnSpLocks noChangeShapeType="1"/>
            </p:cNvCxnSpPr>
            <p:nvPr/>
          </p:nvCxnSpPr>
          <p:spPr bwMode="auto">
            <a:xfrm>
              <a:off x="-552" y="2785711"/>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2" name="Google Shape;185;p12"/>
            <p:cNvCxnSpPr>
              <a:cxnSpLocks noChangeShapeType="1"/>
            </p:cNvCxnSpPr>
            <p:nvPr/>
          </p:nvCxnSpPr>
          <p:spPr bwMode="auto">
            <a:xfrm>
              <a:off x="-552" y="3198284"/>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3" name="Google Shape;186;p12"/>
            <p:cNvCxnSpPr>
              <a:cxnSpLocks noChangeShapeType="1"/>
            </p:cNvCxnSpPr>
            <p:nvPr/>
          </p:nvCxnSpPr>
          <p:spPr bwMode="auto">
            <a:xfrm>
              <a:off x="-552" y="3610857"/>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4" name="Google Shape;187;p12"/>
            <p:cNvCxnSpPr>
              <a:cxnSpLocks noChangeShapeType="1"/>
            </p:cNvCxnSpPr>
            <p:nvPr/>
          </p:nvCxnSpPr>
          <p:spPr bwMode="auto">
            <a:xfrm>
              <a:off x="-552" y="4436002"/>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5" name="Google Shape;188;p12"/>
            <p:cNvCxnSpPr>
              <a:cxnSpLocks noChangeShapeType="1"/>
            </p:cNvCxnSpPr>
            <p:nvPr/>
          </p:nvCxnSpPr>
          <p:spPr bwMode="auto">
            <a:xfrm>
              <a:off x="-552" y="48485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grpSp>
      <p:sp>
        <p:nvSpPr>
          <p:cNvPr id="189" name="Google Shape;189;p12"/>
          <p:cNvSpPr txBox="1">
            <a:spLocks noGrp="1"/>
          </p:cNvSpPr>
          <p:nvPr>
            <p:ph type="ctrTitle"/>
          </p:nvPr>
        </p:nvSpPr>
        <p:spPr>
          <a:xfrm>
            <a:off x="4416800" y="1603533"/>
            <a:ext cx="3358400" cy="977200"/>
          </a:xfrm>
          <a:prstGeom prst="rect">
            <a:avLst/>
          </a:prstGeom>
        </p:spPr>
        <p:txBody>
          <a:bodyPr spcFirstLastPara="1" anchor="b">
            <a:noAutofit/>
          </a:bodyPr>
          <a:lstStyle>
            <a:lvl1pPr lvl="0" algn="ctr" rtl="0">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3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3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3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3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3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3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3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3000">
                <a:latin typeface="Permanent Marker"/>
                <a:ea typeface="Permanent Marker"/>
                <a:cs typeface="Permanent Marker"/>
                <a:sym typeface="Permanent Marker"/>
              </a:defRPr>
            </a:lvl9pPr>
          </a:lstStyle>
          <a:p>
            <a:endParaRPr/>
          </a:p>
        </p:txBody>
      </p:sp>
    </p:spTree>
    <p:extLst>
      <p:ext uri="{BB962C8B-B14F-4D97-AF65-F5344CB8AC3E}">
        <p14:creationId xmlns:p14="http://schemas.microsoft.com/office/powerpoint/2010/main" val="151112099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 THREE COLUMNS">
  <p:cSld name="1_TITLE + THREE COLUMNS">
    <p:spTree>
      <p:nvGrpSpPr>
        <p:cNvPr id="1" name="Shape 190"/>
        <p:cNvGrpSpPr/>
        <p:nvPr/>
      </p:nvGrpSpPr>
      <p:grpSpPr>
        <a:xfrm>
          <a:off x="0" y="0"/>
          <a:ext cx="0" cy="0"/>
          <a:chOff x="0" y="0"/>
          <a:chExt cx="0" cy="0"/>
        </a:xfrm>
      </p:grpSpPr>
      <p:grpSp>
        <p:nvGrpSpPr>
          <p:cNvPr id="9" name="Google Shape;191;p13"/>
          <p:cNvGrpSpPr>
            <a:grpSpLocks/>
          </p:cNvGrpSpPr>
          <p:nvPr/>
        </p:nvGrpSpPr>
        <p:grpSpPr bwMode="auto">
          <a:xfrm>
            <a:off x="-16933" y="414338"/>
            <a:ext cx="12240684" cy="6049962"/>
            <a:chOff x="-12452" y="310275"/>
            <a:chExt cx="9180800" cy="4538300"/>
          </a:xfrm>
        </p:grpSpPr>
        <p:cxnSp>
          <p:nvCxnSpPr>
            <p:cNvPr id="10" name="Google Shape;192;p13"/>
            <p:cNvCxnSpPr>
              <a:cxnSpLocks noChangeShapeType="1"/>
            </p:cNvCxnSpPr>
            <p:nvPr/>
          </p:nvCxnSpPr>
          <p:spPr bwMode="auto">
            <a:xfrm>
              <a:off x="-552" y="402343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1" name="Google Shape;193;p13"/>
            <p:cNvCxnSpPr>
              <a:cxnSpLocks noChangeShapeType="1"/>
            </p:cNvCxnSpPr>
            <p:nvPr/>
          </p:nvCxnSpPr>
          <p:spPr bwMode="auto">
            <a:xfrm>
              <a:off x="-12452" y="3102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2" name="Google Shape;194;p13"/>
            <p:cNvCxnSpPr>
              <a:cxnSpLocks noChangeShapeType="1"/>
            </p:cNvCxnSpPr>
            <p:nvPr/>
          </p:nvCxnSpPr>
          <p:spPr bwMode="auto">
            <a:xfrm>
              <a:off x="-552" y="722848"/>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3" name="Google Shape;195;p13"/>
            <p:cNvCxnSpPr>
              <a:cxnSpLocks noChangeShapeType="1"/>
            </p:cNvCxnSpPr>
            <p:nvPr/>
          </p:nvCxnSpPr>
          <p:spPr bwMode="auto">
            <a:xfrm>
              <a:off x="-552" y="113542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4" name="Google Shape;196;p13"/>
            <p:cNvCxnSpPr>
              <a:cxnSpLocks noChangeShapeType="1"/>
            </p:cNvCxnSpPr>
            <p:nvPr/>
          </p:nvCxnSpPr>
          <p:spPr bwMode="auto">
            <a:xfrm>
              <a:off x="-552" y="1547993"/>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5" name="Google Shape;197;p13"/>
            <p:cNvCxnSpPr>
              <a:cxnSpLocks noChangeShapeType="1"/>
            </p:cNvCxnSpPr>
            <p:nvPr/>
          </p:nvCxnSpPr>
          <p:spPr bwMode="auto">
            <a:xfrm>
              <a:off x="-552" y="1960566"/>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6" name="Google Shape;198;p13"/>
            <p:cNvCxnSpPr>
              <a:cxnSpLocks noChangeShapeType="1"/>
            </p:cNvCxnSpPr>
            <p:nvPr/>
          </p:nvCxnSpPr>
          <p:spPr bwMode="auto">
            <a:xfrm>
              <a:off x="-552" y="2373139"/>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7" name="Google Shape;199;p13"/>
            <p:cNvCxnSpPr>
              <a:cxnSpLocks noChangeShapeType="1"/>
            </p:cNvCxnSpPr>
            <p:nvPr/>
          </p:nvCxnSpPr>
          <p:spPr bwMode="auto">
            <a:xfrm>
              <a:off x="-552" y="2785711"/>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8" name="Google Shape;200;p13"/>
            <p:cNvCxnSpPr>
              <a:cxnSpLocks noChangeShapeType="1"/>
            </p:cNvCxnSpPr>
            <p:nvPr/>
          </p:nvCxnSpPr>
          <p:spPr bwMode="auto">
            <a:xfrm>
              <a:off x="-552" y="3198284"/>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9" name="Google Shape;201;p13"/>
            <p:cNvCxnSpPr>
              <a:cxnSpLocks noChangeShapeType="1"/>
            </p:cNvCxnSpPr>
            <p:nvPr/>
          </p:nvCxnSpPr>
          <p:spPr bwMode="auto">
            <a:xfrm>
              <a:off x="-552" y="3610857"/>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20" name="Google Shape;202;p13"/>
            <p:cNvCxnSpPr>
              <a:cxnSpLocks noChangeShapeType="1"/>
            </p:cNvCxnSpPr>
            <p:nvPr/>
          </p:nvCxnSpPr>
          <p:spPr bwMode="auto">
            <a:xfrm>
              <a:off x="-552" y="4436002"/>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21" name="Google Shape;203;p13"/>
            <p:cNvCxnSpPr>
              <a:cxnSpLocks noChangeShapeType="1"/>
            </p:cNvCxnSpPr>
            <p:nvPr/>
          </p:nvCxnSpPr>
          <p:spPr bwMode="auto">
            <a:xfrm>
              <a:off x="-552" y="48485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grpSp>
      <p:sp>
        <p:nvSpPr>
          <p:cNvPr id="204" name="Google Shape;204;p13"/>
          <p:cNvSpPr txBox="1">
            <a:spLocks noGrp="1"/>
          </p:cNvSpPr>
          <p:nvPr>
            <p:ph type="subTitle" idx="1"/>
          </p:nvPr>
        </p:nvSpPr>
        <p:spPr>
          <a:xfrm>
            <a:off x="8303733" y="2601400"/>
            <a:ext cx="2528800" cy="626000"/>
          </a:xfrm>
          <a:prstGeom prst="rect">
            <a:avLst/>
          </a:prstGeom>
        </p:spPr>
        <p:txBody>
          <a:bodyPr spcFirstLastPara="1">
            <a:noAutofit/>
          </a:bodyPr>
          <a:lstStyle>
            <a:lvl1pPr lvl="0"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205" name="Google Shape;205;p13"/>
          <p:cNvSpPr txBox="1">
            <a:spLocks noGrp="1"/>
          </p:cNvSpPr>
          <p:nvPr>
            <p:ph type="ctrTitle"/>
          </p:nvPr>
        </p:nvSpPr>
        <p:spPr>
          <a:xfrm>
            <a:off x="8303733" y="1946433"/>
            <a:ext cx="3964800" cy="790400"/>
          </a:xfrm>
          <a:prstGeom prst="rect">
            <a:avLst/>
          </a:prstGeom>
        </p:spPr>
        <p:txBody>
          <a:bodyPr spcFirstLastPara="1" anchor="b">
            <a:noAutofit/>
          </a:bodyPr>
          <a:lstStyle>
            <a:lvl1pPr lvl="0"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206" name="Google Shape;206;p13"/>
          <p:cNvSpPr txBox="1">
            <a:spLocks noGrp="1"/>
          </p:cNvSpPr>
          <p:nvPr>
            <p:ph type="subTitle" idx="2"/>
          </p:nvPr>
        </p:nvSpPr>
        <p:spPr>
          <a:xfrm>
            <a:off x="8303733" y="3959267"/>
            <a:ext cx="2528800" cy="626000"/>
          </a:xfrm>
          <a:prstGeom prst="rect">
            <a:avLst/>
          </a:prstGeom>
        </p:spPr>
        <p:txBody>
          <a:bodyPr spcFirstLastPara="1">
            <a:noAutofit/>
          </a:bodyPr>
          <a:lstStyle>
            <a:lvl1pPr lvl="0"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207" name="Google Shape;207;p13"/>
          <p:cNvSpPr txBox="1">
            <a:spLocks noGrp="1"/>
          </p:cNvSpPr>
          <p:nvPr>
            <p:ph type="ctrTitle" idx="3"/>
          </p:nvPr>
        </p:nvSpPr>
        <p:spPr>
          <a:xfrm>
            <a:off x="8303733" y="3304300"/>
            <a:ext cx="3964800" cy="790400"/>
          </a:xfrm>
          <a:prstGeom prst="rect">
            <a:avLst/>
          </a:prstGeom>
        </p:spPr>
        <p:txBody>
          <a:bodyPr spcFirstLastPara="1" anchor="b">
            <a:noAutofit/>
          </a:bodyPr>
          <a:lstStyle>
            <a:lvl1pPr lvl="0"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208" name="Google Shape;208;p13"/>
          <p:cNvSpPr txBox="1">
            <a:spLocks noGrp="1"/>
          </p:cNvSpPr>
          <p:nvPr>
            <p:ph type="subTitle" idx="4"/>
          </p:nvPr>
        </p:nvSpPr>
        <p:spPr>
          <a:xfrm>
            <a:off x="8303733" y="5317133"/>
            <a:ext cx="2528800" cy="626000"/>
          </a:xfrm>
          <a:prstGeom prst="rect">
            <a:avLst/>
          </a:prstGeom>
        </p:spPr>
        <p:txBody>
          <a:bodyPr spcFirstLastPara="1">
            <a:noAutofit/>
          </a:bodyPr>
          <a:lstStyle>
            <a:lvl1pPr lvl="0"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209" name="Google Shape;209;p13"/>
          <p:cNvSpPr txBox="1">
            <a:spLocks noGrp="1"/>
          </p:cNvSpPr>
          <p:nvPr>
            <p:ph type="ctrTitle" idx="5"/>
          </p:nvPr>
        </p:nvSpPr>
        <p:spPr>
          <a:xfrm>
            <a:off x="8303733" y="4662167"/>
            <a:ext cx="3964800" cy="790400"/>
          </a:xfrm>
          <a:prstGeom prst="rect">
            <a:avLst/>
          </a:prstGeom>
        </p:spPr>
        <p:txBody>
          <a:bodyPr spcFirstLastPara="1" anchor="b">
            <a:noAutofit/>
          </a:bodyPr>
          <a:lstStyle>
            <a:lvl1pPr lvl="0"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210" name="Google Shape;210;p13"/>
          <p:cNvSpPr txBox="1">
            <a:spLocks noGrp="1"/>
          </p:cNvSpPr>
          <p:nvPr>
            <p:ph type="ctrTitle" idx="6"/>
          </p:nvPr>
        </p:nvSpPr>
        <p:spPr>
          <a:xfrm>
            <a:off x="1252700" y="689133"/>
            <a:ext cx="9720400" cy="977200"/>
          </a:xfrm>
          <a:prstGeom prst="rect">
            <a:avLst/>
          </a:prstGeom>
        </p:spPr>
        <p:txBody>
          <a:bodyPr spcFirstLastPara="1" anchor="b">
            <a:noAutofit/>
          </a:bodyPr>
          <a:lstStyle>
            <a:lvl1pPr lvl="0" rtl="0">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rtl="0">
              <a:spcBef>
                <a:spcPts val="0"/>
              </a:spcBef>
              <a:spcAft>
                <a:spcPts val="0"/>
              </a:spcAft>
              <a:buSzPts val="3000"/>
              <a:buFont typeface="Permanent Marker"/>
              <a:buNone/>
              <a:defRPr sz="3000">
                <a:latin typeface="Permanent Marker"/>
                <a:ea typeface="Permanent Marker"/>
                <a:cs typeface="Permanent Marker"/>
                <a:sym typeface="Permanent Marker"/>
              </a:defRPr>
            </a:lvl2pPr>
            <a:lvl3pPr lvl="2" rtl="0">
              <a:spcBef>
                <a:spcPts val="0"/>
              </a:spcBef>
              <a:spcAft>
                <a:spcPts val="0"/>
              </a:spcAft>
              <a:buSzPts val="3000"/>
              <a:buFont typeface="Permanent Marker"/>
              <a:buNone/>
              <a:defRPr sz="3000">
                <a:latin typeface="Permanent Marker"/>
                <a:ea typeface="Permanent Marker"/>
                <a:cs typeface="Permanent Marker"/>
                <a:sym typeface="Permanent Marker"/>
              </a:defRPr>
            </a:lvl3pPr>
            <a:lvl4pPr lvl="3" rtl="0">
              <a:spcBef>
                <a:spcPts val="0"/>
              </a:spcBef>
              <a:spcAft>
                <a:spcPts val="0"/>
              </a:spcAft>
              <a:buSzPts val="3000"/>
              <a:buFont typeface="Permanent Marker"/>
              <a:buNone/>
              <a:defRPr sz="3000">
                <a:latin typeface="Permanent Marker"/>
                <a:ea typeface="Permanent Marker"/>
                <a:cs typeface="Permanent Marker"/>
                <a:sym typeface="Permanent Marker"/>
              </a:defRPr>
            </a:lvl4pPr>
            <a:lvl5pPr lvl="4" rtl="0">
              <a:spcBef>
                <a:spcPts val="0"/>
              </a:spcBef>
              <a:spcAft>
                <a:spcPts val="0"/>
              </a:spcAft>
              <a:buSzPts val="3000"/>
              <a:buFont typeface="Permanent Marker"/>
              <a:buNone/>
              <a:defRPr sz="3000">
                <a:latin typeface="Permanent Marker"/>
                <a:ea typeface="Permanent Marker"/>
                <a:cs typeface="Permanent Marker"/>
                <a:sym typeface="Permanent Marker"/>
              </a:defRPr>
            </a:lvl5pPr>
            <a:lvl6pPr lvl="5" rtl="0">
              <a:spcBef>
                <a:spcPts val="0"/>
              </a:spcBef>
              <a:spcAft>
                <a:spcPts val="0"/>
              </a:spcAft>
              <a:buSzPts val="3000"/>
              <a:buFont typeface="Permanent Marker"/>
              <a:buNone/>
              <a:defRPr sz="3000">
                <a:latin typeface="Permanent Marker"/>
                <a:ea typeface="Permanent Marker"/>
                <a:cs typeface="Permanent Marker"/>
                <a:sym typeface="Permanent Marker"/>
              </a:defRPr>
            </a:lvl6pPr>
            <a:lvl7pPr lvl="6" rtl="0">
              <a:spcBef>
                <a:spcPts val="0"/>
              </a:spcBef>
              <a:spcAft>
                <a:spcPts val="0"/>
              </a:spcAft>
              <a:buSzPts val="3000"/>
              <a:buFont typeface="Permanent Marker"/>
              <a:buNone/>
              <a:defRPr sz="3000">
                <a:latin typeface="Permanent Marker"/>
                <a:ea typeface="Permanent Marker"/>
                <a:cs typeface="Permanent Marker"/>
                <a:sym typeface="Permanent Marker"/>
              </a:defRPr>
            </a:lvl7pPr>
            <a:lvl8pPr lvl="7" rtl="0">
              <a:spcBef>
                <a:spcPts val="0"/>
              </a:spcBef>
              <a:spcAft>
                <a:spcPts val="0"/>
              </a:spcAft>
              <a:buSzPts val="3000"/>
              <a:buFont typeface="Permanent Marker"/>
              <a:buNone/>
              <a:defRPr sz="3000">
                <a:latin typeface="Permanent Marker"/>
                <a:ea typeface="Permanent Marker"/>
                <a:cs typeface="Permanent Marker"/>
                <a:sym typeface="Permanent Marker"/>
              </a:defRPr>
            </a:lvl8pPr>
            <a:lvl9pPr lvl="8" rtl="0">
              <a:spcBef>
                <a:spcPts val="0"/>
              </a:spcBef>
              <a:spcAft>
                <a:spcPts val="0"/>
              </a:spcAft>
              <a:buSzPts val="3000"/>
              <a:buFont typeface="Permanent Marker"/>
              <a:buNone/>
              <a:defRPr sz="3000">
                <a:latin typeface="Permanent Marker"/>
                <a:ea typeface="Permanent Marker"/>
                <a:cs typeface="Permanent Marker"/>
                <a:sym typeface="Permanent Marker"/>
              </a:defRPr>
            </a:lvl9pPr>
          </a:lstStyle>
          <a:p>
            <a:endParaRPr/>
          </a:p>
        </p:txBody>
      </p:sp>
    </p:spTree>
    <p:extLst>
      <p:ext uri="{BB962C8B-B14F-4D97-AF65-F5344CB8AC3E}">
        <p14:creationId xmlns:p14="http://schemas.microsoft.com/office/powerpoint/2010/main" val="332356628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 DESIGN 2">
  <p:cSld name="TITLE + DESIGN 2">
    <p:spTree>
      <p:nvGrpSpPr>
        <p:cNvPr id="1" name="Shape 229"/>
        <p:cNvGrpSpPr/>
        <p:nvPr/>
      </p:nvGrpSpPr>
      <p:grpSpPr>
        <a:xfrm>
          <a:off x="0" y="0"/>
          <a:ext cx="0" cy="0"/>
          <a:chOff x="0" y="0"/>
          <a:chExt cx="0" cy="0"/>
        </a:xfrm>
      </p:grpSpPr>
      <p:grpSp>
        <p:nvGrpSpPr>
          <p:cNvPr id="3" name="Google Shape;230;p15"/>
          <p:cNvGrpSpPr>
            <a:grpSpLocks/>
          </p:cNvGrpSpPr>
          <p:nvPr/>
        </p:nvGrpSpPr>
        <p:grpSpPr bwMode="auto">
          <a:xfrm>
            <a:off x="-16933" y="414338"/>
            <a:ext cx="12240684" cy="6049962"/>
            <a:chOff x="-12452" y="310275"/>
            <a:chExt cx="9180800" cy="4538300"/>
          </a:xfrm>
        </p:grpSpPr>
        <p:cxnSp>
          <p:nvCxnSpPr>
            <p:cNvPr id="4" name="Google Shape;231;p15"/>
            <p:cNvCxnSpPr>
              <a:cxnSpLocks noChangeShapeType="1"/>
            </p:cNvCxnSpPr>
            <p:nvPr/>
          </p:nvCxnSpPr>
          <p:spPr bwMode="auto">
            <a:xfrm>
              <a:off x="-552" y="402343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5" name="Google Shape;232;p15"/>
            <p:cNvCxnSpPr>
              <a:cxnSpLocks noChangeShapeType="1"/>
            </p:cNvCxnSpPr>
            <p:nvPr/>
          </p:nvCxnSpPr>
          <p:spPr bwMode="auto">
            <a:xfrm>
              <a:off x="-12452" y="3102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6" name="Google Shape;233;p15"/>
            <p:cNvCxnSpPr>
              <a:cxnSpLocks noChangeShapeType="1"/>
            </p:cNvCxnSpPr>
            <p:nvPr/>
          </p:nvCxnSpPr>
          <p:spPr bwMode="auto">
            <a:xfrm>
              <a:off x="-552" y="722848"/>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7" name="Google Shape;234;p15"/>
            <p:cNvCxnSpPr>
              <a:cxnSpLocks noChangeShapeType="1"/>
            </p:cNvCxnSpPr>
            <p:nvPr/>
          </p:nvCxnSpPr>
          <p:spPr bwMode="auto">
            <a:xfrm>
              <a:off x="-552" y="1135420"/>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8" name="Google Shape;235;p15"/>
            <p:cNvCxnSpPr>
              <a:cxnSpLocks noChangeShapeType="1"/>
            </p:cNvCxnSpPr>
            <p:nvPr/>
          </p:nvCxnSpPr>
          <p:spPr bwMode="auto">
            <a:xfrm>
              <a:off x="-552" y="1547993"/>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9" name="Google Shape;236;p15"/>
            <p:cNvCxnSpPr>
              <a:cxnSpLocks noChangeShapeType="1"/>
            </p:cNvCxnSpPr>
            <p:nvPr/>
          </p:nvCxnSpPr>
          <p:spPr bwMode="auto">
            <a:xfrm>
              <a:off x="-552" y="1960566"/>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0" name="Google Shape;237;p15"/>
            <p:cNvCxnSpPr>
              <a:cxnSpLocks noChangeShapeType="1"/>
            </p:cNvCxnSpPr>
            <p:nvPr/>
          </p:nvCxnSpPr>
          <p:spPr bwMode="auto">
            <a:xfrm>
              <a:off x="-552" y="2373139"/>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1" name="Google Shape;238;p15"/>
            <p:cNvCxnSpPr>
              <a:cxnSpLocks noChangeShapeType="1"/>
            </p:cNvCxnSpPr>
            <p:nvPr/>
          </p:nvCxnSpPr>
          <p:spPr bwMode="auto">
            <a:xfrm>
              <a:off x="-552" y="2785711"/>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2" name="Google Shape;239;p15"/>
            <p:cNvCxnSpPr>
              <a:cxnSpLocks noChangeShapeType="1"/>
            </p:cNvCxnSpPr>
            <p:nvPr/>
          </p:nvCxnSpPr>
          <p:spPr bwMode="auto">
            <a:xfrm>
              <a:off x="-552" y="3198284"/>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3" name="Google Shape;240;p15"/>
            <p:cNvCxnSpPr>
              <a:cxnSpLocks noChangeShapeType="1"/>
            </p:cNvCxnSpPr>
            <p:nvPr/>
          </p:nvCxnSpPr>
          <p:spPr bwMode="auto">
            <a:xfrm>
              <a:off x="-552" y="3610857"/>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4" name="Google Shape;241;p15"/>
            <p:cNvCxnSpPr>
              <a:cxnSpLocks noChangeShapeType="1"/>
            </p:cNvCxnSpPr>
            <p:nvPr/>
          </p:nvCxnSpPr>
          <p:spPr bwMode="auto">
            <a:xfrm>
              <a:off x="-552" y="4436002"/>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cxnSp>
          <p:nvCxnSpPr>
            <p:cNvPr id="15" name="Google Shape;242;p15"/>
            <p:cNvCxnSpPr>
              <a:cxnSpLocks noChangeShapeType="1"/>
            </p:cNvCxnSpPr>
            <p:nvPr/>
          </p:nvCxnSpPr>
          <p:spPr bwMode="auto">
            <a:xfrm>
              <a:off x="-552" y="4848575"/>
              <a:ext cx="9168900" cy="0"/>
            </a:xfrm>
            <a:prstGeom prst="straightConnector1">
              <a:avLst/>
            </a:prstGeom>
            <a:noFill/>
            <a:ln w="9525">
              <a:solidFill>
                <a:srgbClr val="F3F3F3"/>
              </a:solidFill>
              <a:round/>
              <a:headEnd/>
              <a:tailEnd/>
            </a:ln>
            <a:extLst>
              <a:ext uri="{909E8E84-426E-40DD-AFC4-6F175D3DCCD1}">
                <a14:hiddenFill xmlns:a14="http://schemas.microsoft.com/office/drawing/2010/main">
                  <a:noFill/>
                </a14:hiddenFill>
              </a:ext>
            </a:extLst>
          </p:spPr>
        </p:cxnSp>
      </p:grpSp>
      <p:sp>
        <p:nvSpPr>
          <p:cNvPr id="243" name="Google Shape;243;p15"/>
          <p:cNvSpPr txBox="1">
            <a:spLocks noGrp="1"/>
          </p:cNvSpPr>
          <p:nvPr>
            <p:ph type="ctrTitle"/>
          </p:nvPr>
        </p:nvSpPr>
        <p:spPr>
          <a:xfrm>
            <a:off x="2678400" y="689133"/>
            <a:ext cx="6835200" cy="977200"/>
          </a:xfrm>
          <a:prstGeom prst="rect">
            <a:avLst/>
          </a:prstGeom>
        </p:spPr>
        <p:txBody>
          <a:bodyPr spcFirstLastPara="1" anchor="b">
            <a:noAutofit/>
          </a:bodyPr>
          <a:lstStyle>
            <a:lvl1pPr lvl="0" algn="ctr" rtl="0">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3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3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3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3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3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3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3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3000">
                <a:latin typeface="Permanent Marker"/>
                <a:ea typeface="Permanent Marker"/>
                <a:cs typeface="Permanent Marker"/>
                <a:sym typeface="Permanent Marker"/>
              </a:defRPr>
            </a:lvl9pPr>
          </a:lstStyle>
          <a:p>
            <a:endParaRPr/>
          </a:p>
        </p:txBody>
      </p:sp>
    </p:spTree>
    <p:extLst>
      <p:ext uri="{BB962C8B-B14F-4D97-AF65-F5344CB8AC3E}">
        <p14:creationId xmlns:p14="http://schemas.microsoft.com/office/powerpoint/2010/main" val="39298863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319"/>
        <p:cNvGrpSpPr/>
        <p:nvPr/>
      </p:nvGrpSpPr>
      <p:grpSpPr>
        <a:xfrm>
          <a:off x="0" y="0"/>
          <a:ext cx="0" cy="0"/>
          <a:chOff x="0" y="0"/>
          <a:chExt cx="0" cy="0"/>
        </a:xfrm>
      </p:grpSpPr>
    </p:spTree>
    <p:extLst>
      <p:ext uri="{BB962C8B-B14F-4D97-AF65-F5344CB8AC3E}">
        <p14:creationId xmlns:p14="http://schemas.microsoft.com/office/powerpoint/2010/main" val="225729539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60218" y="1600198"/>
            <a:ext cx="7793182" cy="1473345"/>
          </a:xfrm>
        </p:spPr>
        <p:txBody>
          <a:bodyPr anchor="b">
            <a:normAutofit/>
          </a:bodyPr>
          <a:lstStyle>
            <a:lvl1pPr algn="ctr">
              <a:defRPr sz="4800"/>
            </a:lvl1pPr>
          </a:lstStyle>
          <a:p>
            <a:r>
              <a:rPr lang="zh-CN" altLang="en-US" dirty="0"/>
              <a:t>编辑标题</a:t>
            </a:r>
            <a:endParaRPr lang="en-US" dirty="0"/>
          </a:p>
        </p:txBody>
      </p:sp>
      <p:sp>
        <p:nvSpPr>
          <p:cNvPr id="3" name="Subtitle 2"/>
          <p:cNvSpPr>
            <a:spLocks noGrp="1"/>
          </p:cNvSpPr>
          <p:nvPr>
            <p:ph type="subTitle" idx="1"/>
          </p:nvPr>
        </p:nvSpPr>
        <p:spPr>
          <a:xfrm>
            <a:off x="360218" y="3165619"/>
            <a:ext cx="7793182" cy="595889"/>
          </a:xfrm>
        </p:spPr>
        <p:txBody>
          <a:bodyPr anchor="ctr" anchorCtr="0"/>
          <a:lstStyle>
            <a:lvl1pPr marL="0" indent="0" algn="ctr">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600" b="0" i="0" u="none" strike="noStrike" kern="1200" cap="none" spc="0" normalizeH="0" baseline="0" noProof="0" dirty="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11/10/21</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600" b="0" i="0" u="none" strike="noStrike" kern="1200" cap="none" spc="0" normalizeH="0" baseline="0" noProof="0" dirty="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64756168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63B70F"/>
                </a:solidFill>
              </a:defRPr>
            </a:lvl1pPr>
          </a:lstStyle>
          <a:p>
            <a:r>
              <a:rPr lang="zh-CN" altLang="en-US" dirty="0"/>
              <a:t>单击此处编辑母版标题样式</a:t>
            </a:r>
            <a:endParaRPr lang="en-US" dirty="0"/>
          </a:p>
        </p:txBody>
      </p:sp>
      <p:sp>
        <p:nvSpPr>
          <p:cNvPr id="3" name="Content Placeholder 2"/>
          <p:cNvSpPr>
            <a:spLocks noGrp="1"/>
          </p:cNvSpPr>
          <p:nvPr>
            <p:ph idx="1"/>
          </p:nvPr>
        </p:nvSpPr>
        <p:spPr>
          <a:xfrm>
            <a:off x="838200" y="1249136"/>
            <a:ext cx="10515599" cy="5029200"/>
          </a:xfrm>
        </p:spPr>
        <p:txBody>
          <a:bodyPr/>
          <a:lstStyle>
            <a:lvl1pPr marL="0" indent="0">
              <a:buFont typeface="Arial" pitchFamily="34" charset="0"/>
              <a:buNone/>
              <a:defRPr>
                <a:solidFill>
                  <a:schemeClr val="tx2"/>
                </a:solidFill>
              </a:defRPr>
            </a:lvl1pPr>
            <a:lvl2pPr marL="457200" indent="0">
              <a:buNone/>
              <a:defRPr>
                <a:solidFill>
                  <a:schemeClr val="tx2"/>
                </a:solidFill>
              </a:defRPr>
            </a:lvl2pPr>
            <a:lvl3pPr marL="914400" indent="0">
              <a:buNone/>
              <a:defRPr>
                <a:solidFill>
                  <a:schemeClr val="tx2"/>
                </a:solidFill>
              </a:defRPr>
            </a:lvl3pPr>
            <a:lvl4pPr marL="1371600" indent="0">
              <a:buNone/>
              <a:defRPr>
                <a:solidFill>
                  <a:schemeClr val="tx2"/>
                </a:solidFill>
              </a:defRPr>
            </a:lvl4pPr>
            <a:lvl5pPr marL="1828800" indent="0">
              <a:buNone/>
              <a:defRPr>
                <a:solidFill>
                  <a:schemeClr val="tx2"/>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600" b="0" i="0" u="none" strike="noStrike" kern="1200" cap="none" spc="0" normalizeH="0" baseline="0" noProof="0" dirty="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11/10/21</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600" b="0" i="0" u="none" strike="noStrike" kern="1200" cap="none" spc="0" normalizeH="0" baseline="0" noProof="0" dirty="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721239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F558ED-FEDD-40DC-B29F-27F7636EB351}" type="datetimeFigureOut">
              <a:rPr lang="en-US" smtClean="0"/>
              <a:t>11/10/21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439EBF-FD52-458E-827D-6DE4B00A5E95}" type="slidenum">
              <a:rPr lang="en-US" smtClean="0"/>
              <a:t>‹#›</a:t>
            </a:fld>
            <a:endParaRPr lang="en-US"/>
          </a:p>
        </p:txBody>
      </p:sp>
    </p:spTree>
    <p:extLst>
      <p:ext uri="{BB962C8B-B14F-4D97-AF65-F5344CB8AC3E}">
        <p14:creationId xmlns:p14="http://schemas.microsoft.com/office/powerpoint/2010/main" val="86849747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8" name="矩形 7"/>
          <p:cNvSpPr/>
          <p:nvPr/>
        </p:nvSpPr>
        <p:spPr>
          <a:xfrm>
            <a:off x="0" y="0"/>
            <a:ext cx="12192000" cy="6858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sp>
        <p:nvSpPr>
          <p:cNvPr id="3" name="Text Placeholder 2"/>
          <p:cNvSpPr>
            <a:spLocks noGrp="1"/>
          </p:cNvSpPr>
          <p:nvPr>
            <p:ph type="body" idx="1"/>
          </p:nvPr>
        </p:nvSpPr>
        <p:spPr>
          <a:xfrm>
            <a:off x="831850" y="4589463"/>
            <a:ext cx="10515600" cy="1500187"/>
          </a:xfrm>
        </p:spPr>
        <p:txBody>
          <a:bodyPr>
            <a:normAutofit/>
          </a:bodyPr>
          <a:lstStyle>
            <a:lvl1pPr marL="0" indent="0">
              <a:buNone/>
              <a:defRPr sz="2400">
                <a:solidFill>
                  <a:schemeClr val="bg1">
                    <a:lumMod val="6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Date Placeholder 3"/>
          <p:cNvSpPr>
            <a:spLocks noGrp="1"/>
          </p:cNvSpPr>
          <p:nvPr>
            <p:ph type="dt" sz="half" idx="10"/>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600" b="0" i="0" u="none" strike="noStrike" kern="1200" cap="none" spc="0" normalizeH="0" baseline="0" noProof="0" dirty="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11/10/21</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Footer Placeholder 4"/>
          <p:cNvSpPr>
            <a:spLocks noGrp="1"/>
          </p:cNvSpPr>
          <p:nvPr>
            <p:ph type="ftr" sz="quarter" idx="11"/>
          </p:nvPr>
        </p:nvSpPr>
        <p:spPr/>
        <p:txBody>
          <a:bodyP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Slide Number Placeholder 5"/>
          <p:cNvSpPr>
            <a:spLocks noGrp="1"/>
          </p:cNvSpPr>
          <p:nvPr>
            <p:ph type="sldNum" sz="quarter" idx="12"/>
          </p:nvPr>
        </p:nvSpPr>
        <p:spPr/>
        <p:txBody>
          <a:bodyP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600" b="0" i="0" u="none" strike="noStrike" kern="1200" cap="none" spc="0" normalizeH="0" baseline="0" noProof="0" dirty="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18" name="组合 17"/>
          <p:cNvGrpSpPr/>
          <p:nvPr/>
        </p:nvGrpSpPr>
        <p:grpSpPr>
          <a:xfrm>
            <a:off x="0" y="2526566"/>
            <a:ext cx="12192000" cy="1804869"/>
            <a:chOff x="0" y="3052763"/>
            <a:chExt cx="9144000" cy="753535"/>
          </a:xfrm>
        </p:grpSpPr>
        <p:sp>
          <p:nvSpPr>
            <p:cNvPr id="13" name="矩形 12"/>
            <p:cNvSpPr/>
            <p:nvPr/>
          </p:nvSpPr>
          <p:spPr>
            <a:xfrm>
              <a:off x="2019300" y="3052763"/>
              <a:ext cx="5105400" cy="604837"/>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100" b="1" i="0" u="none" strike="noStrike" kern="1200" cap="none" spc="0" normalizeH="0" baseline="0" noProof="0" dirty="0">
                <a:ln>
                  <a:noFill/>
                </a:ln>
                <a:solidFill>
                  <a:srgbClr val="FFFFFF"/>
                </a:solidFill>
                <a:effectLst/>
                <a:uLnTx/>
                <a:uFillTx/>
                <a:latin typeface="Arial"/>
                <a:cs typeface="+mn-cs"/>
              </a:endParaRPr>
            </a:p>
          </p:txBody>
        </p:sp>
        <p:sp>
          <p:nvSpPr>
            <p:cNvPr id="14" name="矩形 13"/>
            <p:cNvSpPr/>
            <p:nvPr/>
          </p:nvSpPr>
          <p:spPr>
            <a:xfrm>
              <a:off x="0" y="3201460"/>
              <a:ext cx="2276475" cy="604838"/>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sp>
          <p:nvSpPr>
            <p:cNvPr id="15" name="矩形 14"/>
            <p:cNvSpPr/>
            <p:nvPr/>
          </p:nvSpPr>
          <p:spPr>
            <a:xfrm>
              <a:off x="6867525" y="3200400"/>
              <a:ext cx="2276475" cy="604838"/>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sp>
          <p:nvSpPr>
            <p:cNvPr id="16" name="任意多边形 15"/>
            <p:cNvSpPr/>
            <p:nvPr/>
          </p:nvSpPr>
          <p:spPr>
            <a:xfrm>
              <a:off x="2019300" y="3053823"/>
              <a:ext cx="257175" cy="752475"/>
            </a:xfrm>
            <a:custGeom>
              <a:avLst/>
              <a:gdLst>
                <a:gd name="connsiteX0" fmla="*/ 0 w 257175"/>
                <a:gd name="connsiteY0" fmla="*/ 0 h 753667"/>
                <a:gd name="connsiteX1" fmla="*/ 257175 w 257175"/>
                <a:gd name="connsiteY1" fmla="*/ 148480 h 753667"/>
                <a:gd name="connsiteX2" fmla="*/ 257175 w 257175"/>
                <a:gd name="connsiteY2" fmla="*/ 753667 h 753667"/>
                <a:gd name="connsiteX3" fmla="*/ 0 w 257175"/>
                <a:gd name="connsiteY3" fmla="*/ 605187 h 753667"/>
              </a:gdLst>
              <a:ahLst/>
              <a:cxnLst>
                <a:cxn ang="0">
                  <a:pos x="connsiteX0" y="connsiteY0"/>
                </a:cxn>
                <a:cxn ang="0">
                  <a:pos x="connsiteX1" y="connsiteY1"/>
                </a:cxn>
                <a:cxn ang="0">
                  <a:pos x="connsiteX2" y="connsiteY2"/>
                </a:cxn>
                <a:cxn ang="0">
                  <a:pos x="connsiteX3" y="connsiteY3"/>
                </a:cxn>
              </a:cxnLst>
              <a:rect l="l" t="t" r="r" b="b"/>
              <a:pathLst>
                <a:path w="257175" h="753667">
                  <a:moveTo>
                    <a:pt x="0" y="0"/>
                  </a:moveTo>
                  <a:lnTo>
                    <a:pt x="257175" y="148480"/>
                  </a:lnTo>
                  <a:lnTo>
                    <a:pt x="257175" y="753667"/>
                  </a:lnTo>
                  <a:lnTo>
                    <a:pt x="0" y="60518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sp>
          <p:nvSpPr>
            <p:cNvPr id="17" name="任意多边形 16"/>
            <p:cNvSpPr/>
            <p:nvPr/>
          </p:nvSpPr>
          <p:spPr>
            <a:xfrm flipH="1">
              <a:off x="6867525" y="3052763"/>
              <a:ext cx="257175" cy="752475"/>
            </a:xfrm>
            <a:custGeom>
              <a:avLst/>
              <a:gdLst>
                <a:gd name="connsiteX0" fmla="*/ 0 w 257175"/>
                <a:gd name="connsiteY0" fmla="*/ 0 h 753667"/>
                <a:gd name="connsiteX1" fmla="*/ 257175 w 257175"/>
                <a:gd name="connsiteY1" fmla="*/ 148480 h 753667"/>
                <a:gd name="connsiteX2" fmla="*/ 257175 w 257175"/>
                <a:gd name="connsiteY2" fmla="*/ 753667 h 753667"/>
                <a:gd name="connsiteX3" fmla="*/ 0 w 257175"/>
                <a:gd name="connsiteY3" fmla="*/ 605187 h 753667"/>
              </a:gdLst>
              <a:ahLst/>
              <a:cxnLst>
                <a:cxn ang="0">
                  <a:pos x="connsiteX0" y="connsiteY0"/>
                </a:cxn>
                <a:cxn ang="0">
                  <a:pos x="connsiteX1" y="connsiteY1"/>
                </a:cxn>
                <a:cxn ang="0">
                  <a:pos x="connsiteX2" y="connsiteY2"/>
                </a:cxn>
                <a:cxn ang="0">
                  <a:pos x="connsiteX3" y="connsiteY3"/>
                </a:cxn>
              </a:cxnLst>
              <a:rect l="l" t="t" r="r" b="b"/>
              <a:pathLst>
                <a:path w="257175" h="753667">
                  <a:moveTo>
                    <a:pt x="0" y="0"/>
                  </a:moveTo>
                  <a:lnTo>
                    <a:pt x="257175" y="148480"/>
                  </a:lnTo>
                  <a:lnTo>
                    <a:pt x="257175" y="753667"/>
                  </a:lnTo>
                  <a:lnTo>
                    <a:pt x="0" y="60518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grpSp>
      <p:sp>
        <p:nvSpPr>
          <p:cNvPr id="2" name="Title 1"/>
          <p:cNvSpPr>
            <a:spLocks noGrp="1"/>
          </p:cNvSpPr>
          <p:nvPr>
            <p:ph type="title" hasCustomPrompt="1"/>
          </p:nvPr>
        </p:nvSpPr>
        <p:spPr>
          <a:xfrm>
            <a:off x="3035300" y="2526566"/>
            <a:ext cx="6121400" cy="1448707"/>
          </a:xfrm>
        </p:spPr>
        <p:txBody>
          <a:bodyPr anchor="ctr" anchorCtr="0">
            <a:normAutofit/>
          </a:bodyPr>
          <a:lstStyle>
            <a:lvl1pPr algn="ctr">
              <a:defRPr sz="4000">
                <a:solidFill>
                  <a:schemeClr val="bg1"/>
                </a:solidFill>
              </a:defRPr>
            </a:lvl1pPr>
          </a:lstStyle>
          <a:p>
            <a:r>
              <a:rPr lang="zh-CN" altLang="en-US" dirty="0"/>
              <a:t>编辑标题</a:t>
            </a:r>
            <a:endParaRPr lang="en-US" dirty="0"/>
          </a:p>
        </p:txBody>
      </p:sp>
    </p:spTree>
    <p:extLst>
      <p:ext uri="{BB962C8B-B14F-4D97-AF65-F5344CB8AC3E}">
        <p14:creationId xmlns:p14="http://schemas.microsoft.com/office/powerpoint/2010/main" val="242623239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zh-CN" altLang="en-US"/>
              <a:t>单击此处编辑母版标题样式</a:t>
            </a:r>
            <a:endParaRPr lang="en-US" dirty="0"/>
          </a:p>
        </p:txBody>
      </p:sp>
      <p:sp>
        <p:nvSpPr>
          <p:cNvPr id="3" name="Content Placeholder 2"/>
          <p:cNvSpPr>
            <a:spLocks noGrp="1"/>
          </p:cNvSpPr>
          <p:nvPr>
            <p:ph sz="half" idx="1"/>
          </p:nvPr>
        </p:nvSpPr>
        <p:spPr>
          <a:xfrm>
            <a:off x="838200" y="1269713"/>
            <a:ext cx="5181600" cy="4935143"/>
          </a:xfrm>
        </p:spPr>
        <p:txBody>
          <a:bodyPr/>
          <a:lstStyle>
            <a:lvl1pPr marL="0" indent="0">
              <a:buFont typeface="Arial" pitchFamily="34" charset="0"/>
              <a:buNone/>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Content Placeholder 3"/>
          <p:cNvSpPr>
            <a:spLocks noGrp="1"/>
          </p:cNvSpPr>
          <p:nvPr>
            <p:ph sz="half" idx="2"/>
          </p:nvPr>
        </p:nvSpPr>
        <p:spPr>
          <a:xfrm>
            <a:off x="6172200" y="1269713"/>
            <a:ext cx="5181600" cy="4935143"/>
          </a:xfrm>
        </p:spPr>
        <p:txBody>
          <a:bodyPr/>
          <a:lstStyle>
            <a:lvl1pPr marL="0" indent="0">
              <a:buFont typeface="Arial" pitchFamily="34" charset="0"/>
              <a:buNone/>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600" b="0" i="0" u="none" strike="noStrike" kern="1200" cap="none" spc="0" normalizeH="0" baseline="0" noProof="0" dirty="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11/10/21</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600" b="0" i="0" u="none" strike="noStrike" kern="1200" cap="none" spc="0" normalizeH="0" baseline="0" noProof="0" dirty="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02302476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902566"/>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348652"/>
            <a:ext cx="5157787" cy="57811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Content Placeholder 3"/>
          <p:cNvSpPr>
            <a:spLocks noGrp="1"/>
          </p:cNvSpPr>
          <p:nvPr>
            <p:ph sz="half" idx="2"/>
          </p:nvPr>
        </p:nvSpPr>
        <p:spPr>
          <a:xfrm>
            <a:off x="839788" y="2007731"/>
            <a:ext cx="5157787" cy="426244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5" name="Text Placeholder 4"/>
          <p:cNvSpPr>
            <a:spLocks noGrp="1"/>
          </p:cNvSpPr>
          <p:nvPr>
            <p:ph type="body" sz="quarter" idx="3"/>
          </p:nvPr>
        </p:nvSpPr>
        <p:spPr>
          <a:xfrm>
            <a:off x="6172200" y="1348652"/>
            <a:ext cx="5183188" cy="57811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007731"/>
            <a:ext cx="5183188" cy="426244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600" b="0" i="0" u="none" strike="noStrike" kern="1200" cap="none" spc="0" normalizeH="0" baseline="0" noProof="0" dirty="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11/10/21</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600" b="0" i="0" u="none" strike="noStrike" kern="1200" cap="none" spc="0" normalizeH="0" baseline="0" noProof="0" dirty="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19565370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34634" y="1880301"/>
            <a:ext cx="8322733" cy="1992163"/>
          </a:xfrm>
        </p:spPr>
        <p:txBody>
          <a:bodyPr>
            <a:normAutofit/>
          </a:bodyPr>
          <a:lstStyle>
            <a:lvl1pPr algn="ctr">
              <a:defRPr sz="13800"/>
            </a:lvl1pPr>
          </a:lstStyle>
          <a:p>
            <a:r>
              <a:rPr lang="zh-CN" altLang="en-US" dirty="0"/>
              <a:t>编辑标题</a:t>
            </a:r>
            <a:endParaRPr lang="en-US" dirty="0"/>
          </a:p>
        </p:txBody>
      </p:sp>
      <p:sp>
        <p:nvSpPr>
          <p:cNvPr id="3" name="Date Placeholder 2"/>
          <p:cNvSpPr>
            <a:spLocks noGrp="1"/>
          </p:cNvSpPr>
          <p:nvPr>
            <p:ph type="dt" sz="half" idx="10"/>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600" b="0" i="0" u="none" strike="noStrike" kern="1200" cap="none" spc="0" normalizeH="0" baseline="0" noProof="0" dirty="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11/10/21</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4" name="Footer Placeholder 3"/>
          <p:cNvSpPr>
            <a:spLocks noGrp="1"/>
          </p:cNvSpPr>
          <p:nvPr>
            <p:ph type="ftr" sz="quarter" idx="11"/>
          </p:nvPr>
        </p:nvSpPr>
        <p:spPr/>
        <p:txBody>
          <a:bodyP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Slide Number Placeholder 4"/>
          <p:cNvSpPr>
            <a:spLocks noGrp="1"/>
          </p:cNvSpPr>
          <p:nvPr>
            <p:ph type="sldNum" sz="quarter" idx="12"/>
          </p:nvPr>
        </p:nvSpPr>
        <p:spPr/>
        <p:txBody>
          <a:bodyP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600" b="0" i="0" u="none" strike="noStrike" kern="1200" cap="none" spc="0" normalizeH="0" baseline="0" noProof="0" dirty="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圆角矩形 5"/>
          <p:cNvSpPr/>
          <p:nvPr/>
        </p:nvSpPr>
        <p:spPr>
          <a:xfrm>
            <a:off x="2626179" y="3872465"/>
            <a:ext cx="6939642" cy="491721"/>
          </a:xfrm>
          <a:prstGeom prst="roundRect">
            <a:avLst>
              <a:gd name="adj" fmla="val 50000"/>
            </a:avLst>
          </a:prstGeom>
          <a:solidFill>
            <a:schemeClr val="accent1">
              <a:lumMod val="75000"/>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srgbClr val="819420"/>
              </a:solidFill>
              <a:effectLst/>
              <a:uLnTx/>
              <a:uFillTx/>
              <a:latin typeface="Arial" pitchFamily="34" charset="0"/>
              <a:ea typeface="黑体" pitchFamily="49" charset="-122"/>
              <a:cs typeface="Arial" pitchFamily="34" charset="0"/>
            </a:endParaRPr>
          </a:p>
        </p:txBody>
      </p:sp>
    </p:spTree>
    <p:extLst>
      <p:ext uri="{BB962C8B-B14F-4D97-AF65-F5344CB8AC3E}">
        <p14:creationId xmlns:p14="http://schemas.microsoft.com/office/powerpoint/2010/main" val="157597127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600" b="0" i="0" u="none" strike="noStrike" kern="1200" cap="none" spc="0" normalizeH="0" baseline="0" noProof="0" dirty="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11/10/21</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Footer Placeholder 2"/>
          <p:cNvSpPr>
            <a:spLocks noGrp="1"/>
          </p:cNvSpPr>
          <p:nvPr>
            <p:ph type="ftr" sz="quarter" idx="11"/>
          </p:nvPr>
        </p:nvSpPr>
        <p:spPr/>
        <p:txBody>
          <a:bodyP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600" b="0" i="0" u="none" strike="noStrike" kern="1200" cap="none" spc="0" normalizeH="0" baseline="0" noProof="0" dirty="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矩形 4"/>
          <p:cNvSpPr/>
          <p:nvPr/>
        </p:nvSpPr>
        <p:spPr>
          <a:xfrm>
            <a:off x="0" y="0"/>
            <a:ext cx="12192000" cy="6858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黑体"/>
              <a:cs typeface="+mn-cs"/>
            </a:endParaRPr>
          </a:p>
        </p:txBody>
      </p:sp>
    </p:spTree>
    <p:extLst>
      <p:ext uri="{BB962C8B-B14F-4D97-AF65-F5344CB8AC3E}">
        <p14:creationId xmlns:p14="http://schemas.microsoft.com/office/powerpoint/2010/main" val="41853666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7" y="457200"/>
            <a:ext cx="4165200" cy="1600200"/>
          </a:xfrm>
        </p:spPr>
        <p:txBody>
          <a:bodyPr anchor="b"/>
          <a:lstStyle>
            <a:lvl1pPr>
              <a:defRPr sz="3200"/>
            </a:lvl1pPr>
          </a:lstStyle>
          <a:p>
            <a:r>
              <a:rPr lang="zh-CN" altLang="en-US"/>
              <a:t>单击此处编辑母版标题样式</a:t>
            </a:r>
          </a:p>
        </p:txBody>
      </p:sp>
      <p:sp>
        <p:nvSpPr>
          <p:cNvPr id="3" name="图片占位符 2"/>
          <p:cNvSpPr>
            <a:spLocks noGrp="1" noChangeAspect="1"/>
          </p:cNvSpPr>
          <p:nvPr>
            <p:ph type="pic" idx="1"/>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EFD9D74-47D9-4702-A33C-335B63B48DBF}" type="datetimeFigureOut">
              <a:rPr kumimoji="0" lang="zh-CN" altLang="en-US" sz="1600" b="0" i="0" u="none" strike="noStrike" kern="1200" cap="none" spc="0" normalizeH="0" baseline="0" noProof="0" smtClean="0">
                <a:ln>
                  <a:noFill/>
                </a:ln>
                <a:solidFill>
                  <a:prstClr val="white"/>
                </a:solidFill>
                <a:effectLst/>
                <a:uLnTx/>
                <a:uFillTx/>
                <a:latin typeface="Arial"/>
                <a:ea typeface="黑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2021/11/10</a:t>
            </a:fld>
            <a:endParaRPr kumimoji="0" lang="zh-CN" altLang="en-US" sz="1600" b="0" i="0" u="none" strike="noStrike" kern="1200" cap="none" spc="0" normalizeH="0" baseline="0" noProof="0">
              <a:ln>
                <a:noFill/>
              </a:ln>
              <a:solidFill>
                <a:prstClr val="white"/>
              </a:solidFill>
              <a:effectLst/>
              <a:uLnTx/>
              <a:uFillTx/>
              <a:latin typeface="Arial"/>
              <a:ea typeface="黑体"/>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a:ea typeface="黑体"/>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BC47A4-756D-490B-A52F-7D9E2C9FC05F}" type="slidenum">
              <a:rPr kumimoji="0" lang="zh-CN" altLang="en-US" sz="1600" b="0" i="0" u="none" strike="noStrike" kern="1200" cap="none" spc="0" normalizeH="0" baseline="0" noProof="0" smtClean="0">
                <a:ln>
                  <a:noFill/>
                </a:ln>
                <a:solidFill>
                  <a:prstClr val="white"/>
                </a:solidFill>
                <a:effectLst/>
                <a:uLnTx/>
                <a:uFillTx/>
                <a:latin typeface="Arial"/>
                <a:ea typeface="黑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prstClr val="white"/>
              </a:solidFill>
              <a:effectLst/>
              <a:uLnTx/>
              <a:uFillTx/>
              <a:latin typeface="Arial"/>
              <a:ea typeface="黑体"/>
              <a:cs typeface="+mn-cs"/>
            </a:endParaRPr>
          </a:p>
        </p:txBody>
      </p:sp>
    </p:spTree>
    <p:extLst>
      <p:ext uri="{BB962C8B-B14F-4D97-AF65-F5344CB8AC3E}">
        <p14:creationId xmlns:p14="http://schemas.microsoft.com/office/powerpoint/2010/main" val="121437663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10066564" y="365125"/>
            <a:ext cx="1287236" cy="5557693"/>
          </a:xfrm>
        </p:spPr>
        <p:txBody>
          <a:bodyPr vert="eaVert"/>
          <a:lstStyle/>
          <a:p>
            <a:r>
              <a:rPr lang="zh-CN" altLang="en-US" dirty="0"/>
              <a:t>编辑标题</a:t>
            </a:r>
            <a:endParaRPr lang="en-US" dirty="0"/>
          </a:p>
        </p:txBody>
      </p:sp>
      <p:sp>
        <p:nvSpPr>
          <p:cNvPr id="3" name="Vertical Text Placeholder 2"/>
          <p:cNvSpPr>
            <a:spLocks noGrp="1"/>
          </p:cNvSpPr>
          <p:nvPr>
            <p:ph type="body" orient="vert" idx="1"/>
          </p:nvPr>
        </p:nvSpPr>
        <p:spPr>
          <a:xfrm>
            <a:off x="838200" y="365125"/>
            <a:ext cx="9171214" cy="555769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600" b="0" i="0" u="none" strike="noStrike" kern="1200" cap="none" spc="0" normalizeH="0" baseline="0" noProof="0" dirty="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11/10/21</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600" b="0" i="0" u="none" strike="noStrike" kern="1200" cap="none" spc="0" normalizeH="0" baseline="0" noProof="0" dirty="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66198106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内容占位符 2"/>
          <p:cNvSpPr>
            <a:spLocks noGrp="1"/>
          </p:cNvSpPr>
          <p:nvPr>
            <p:ph idx="1"/>
          </p:nvPr>
        </p:nvSpPr>
        <p:spPr>
          <a:xfrm>
            <a:off x="837600" y="408675"/>
            <a:ext cx="10516800" cy="5638834"/>
          </a:xfr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3"/>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EF2F5ED-D19D-4097-92A9-D6092B3D6E68}" type="datetimeFigureOut">
              <a:rPr kumimoji="0" lang="zh-CN" altLang="en-US" sz="1600" b="0" i="0" u="none" strike="noStrike" kern="1200" cap="none" spc="0" normalizeH="0" baseline="0" noProof="0" smtClean="0">
                <a:ln>
                  <a:noFill/>
                </a:ln>
                <a:solidFill>
                  <a:prstClr val="white"/>
                </a:solidFill>
                <a:effectLst/>
                <a:uLnTx/>
                <a:uFillTx/>
                <a:latin typeface="Arial"/>
                <a:ea typeface="黑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2021/11/10</a:t>
            </a:fld>
            <a:endParaRPr kumimoji="0" lang="zh-CN" altLang="en-US" sz="1600" b="0" i="0" u="none" strike="noStrike" kern="1200" cap="none" spc="0" normalizeH="0" baseline="0" noProof="0">
              <a:ln>
                <a:noFill/>
              </a:ln>
              <a:solidFill>
                <a:prstClr val="white"/>
              </a:solidFill>
              <a:effectLst/>
              <a:uLnTx/>
              <a:uFillTx/>
              <a:latin typeface="Arial"/>
              <a:ea typeface="黑体"/>
              <a:cs typeface="+mn-cs"/>
            </a:endParaRPr>
          </a:p>
        </p:txBody>
      </p:sp>
      <p:sp>
        <p:nvSpPr>
          <p:cNvPr id="5" name="页脚占位符 4"/>
          <p:cNvSpPr>
            <a:spLocks noGrp="1"/>
          </p:cNvSpPr>
          <p:nvPr>
            <p:ph type="ftr" sz="quarter" idx="11"/>
          </p:nvPr>
        </p:nvSpPr>
        <p:spPr>
          <a:xfrm>
            <a:off x="4038600" y="6356353"/>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a:ea typeface="黑体"/>
              <a:cs typeface="+mn-cs"/>
            </a:endParaRPr>
          </a:p>
        </p:txBody>
      </p:sp>
      <p:sp>
        <p:nvSpPr>
          <p:cNvPr id="6" name="灯片编号占位符 5"/>
          <p:cNvSpPr>
            <a:spLocks noGrp="1"/>
          </p:cNvSpPr>
          <p:nvPr>
            <p:ph type="sldNum" sz="quarter" idx="12"/>
          </p:nvPr>
        </p:nvSpPr>
        <p:spPr>
          <a:xfrm>
            <a:off x="8610600" y="6356353"/>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AAEAA2-D029-4D23-B6D5-DE004B8B3ED2}" type="slidenum">
              <a:rPr kumimoji="0" lang="zh-CN" altLang="en-US" sz="1600" b="0" i="0" u="none" strike="noStrike" kern="1200" cap="none" spc="0" normalizeH="0" baseline="0" noProof="0" smtClean="0">
                <a:ln>
                  <a:noFill/>
                </a:ln>
                <a:solidFill>
                  <a:prstClr val="white"/>
                </a:solidFill>
                <a:effectLst/>
                <a:uLnTx/>
                <a:uFillTx/>
                <a:latin typeface="Arial"/>
                <a:ea typeface="黑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prstClr val="white"/>
              </a:solidFill>
              <a:effectLst/>
              <a:uLnTx/>
              <a:uFillTx/>
              <a:latin typeface="Arial"/>
              <a:ea typeface="黑体"/>
              <a:cs typeface="+mn-cs"/>
            </a:endParaRPr>
          </a:p>
        </p:txBody>
      </p:sp>
    </p:spTree>
    <p:extLst>
      <p:ext uri="{BB962C8B-B14F-4D97-AF65-F5344CB8AC3E}">
        <p14:creationId xmlns:p14="http://schemas.microsoft.com/office/powerpoint/2010/main" val="1804514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1F558ED-FEDD-40DC-B29F-27F7636EB351}" type="datetimeFigureOut">
              <a:rPr lang="en-US" smtClean="0"/>
              <a:t>11/10/21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439EBF-FD52-458E-827D-6DE4B00A5E95}" type="slidenum">
              <a:rPr lang="en-US" smtClean="0"/>
              <a:t>‹#›</a:t>
            </a:fld>
            <a:endParaRPr lang="en-US"/>
          </a:p>
        </p:txBody>
      </p:sp>
    </p:spTree>
    <p:extLst>
      <p:ext uri="{BB962C8B-B14F-4D97-AF65-F5344CB8AC3E}">
        <p14:creationId xmlns:p14="http://schemas.microsoft.com/office/powerpoint/2010/main" val="345186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audio" Target="../media/audio1.wav"/></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theme" Target="../theme/theme4.xml"/><Relationship Id="rId5" Type="http://schemas.openxmlformats.org/officeDocument/2006/relationships/slideLayout" Target="../slideLayouts/slideLayout50.xml"/><Relationship Id="rId4"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theme" Target="../theme/theme6.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66.xml"/><Relationship Id="rId1" Type="http://schemas.openxmlformats.org/officeDocument/2006/relationships/slideLayout" Target="../slideLayouts/slideLayout6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tags" Target="../tags/tag3.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ags" Target="../tags/tag2.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theme" Target="../theme/theme9.xml"/><Relationship Id="rId5" Type="http://schemas.openxmlformats.org/officeDocument/2006/relationships/slideLayout" Target="../slideLayouts/slideLayout82.xml"/><Relationship Id="rId15" Type="http://schemas.openxmlformats.org/officeDocument/2006/relationships/image" Target="../media/image4.png"/><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F558ED-FEDD-40DC-B29F-27F7636EB351}" type="datetimeFigureOut">
              <a:rPr lang="en-US" smtClean="0"/>
              <a:t>11/10/21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439EBF-FD52-458E-827D-6DE4B00A5E95}" type="slidenum">
              <a:rPr lang="en-US" smtClean="0"/>
              <a:t>‹#›</a:t>
            </a:fld>
            <a:endParaRPr lang="en-US"/>
          </a:p>
        </p:txBody>
      </p:sp>
    </p:spTree>
    <p:extLst>
      <p:ext uri="{BB962C8B-B14F-4D97-AF65-F5344CB8AC3E}">
        <p14:creationId xmlns:p14="http://schemas.microsoft.com/office/powerpoint/2010/main" val="30798592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7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hidden="1">
            <a:extLst>
              <a:ext uri="{FF2B5EF4-FFF2-40B4-BE49-F238E27FC236}">
                <a16:creationId xmlns:a16="http://schemas.microsoft.com/office/drawing/2014/main" id="{EC01C7A0-C398-4A41-A283-675E9A18E3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hidden="1">
            <a:extLst>
              <a:ext uri="{FF2B5EF4-FFF2-40B4-BE49-F238E27FC236}">
                <a16:creationId xmlns:a16="http://schemas.microsoft.com/office/drawing/2014/main" id="{4255B524-0218-4B8D-9E15-911B6BD034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AB925DC6-2EB3-4267-894F-A01606AA21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4237C21-5358-4D55-8A03-0E026FB7F8C1}" type="datetimeFigureOut">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10/11/2021</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0B9A0BEE-2823-4925-B510-298877E153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68F2EEE0-F7FF-490C-A0EC-8F4E5ABD47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B442C05-9262-4805-824B-4A98D3990C2D}" type="slidenum">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23403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45" r:id="rId12"/>
  </p:sldLayoutIdLst>
  <p:transition spd="med">
    <p:pull/>
    <p:sndAc>
      <p:stSnd>
        <p:snd r:embed="rId14" name="arrow.wav"/>
      </p:stSnd>
    </p:sndAc>
  </p:transition>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826A47F-B4FA-40A5-9BC7-40126E95760C}"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2021/11/10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50DB8DB-830A-4898-8912-88CE535CA214}"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21301615"/>
      </p:ext>
    </p:extLst>
  </p:cSld>
  <p:clrMap bg1="lt1" tx1="dk1" bg2="lt2" tx2="dk2" accent1="accent1" accent2="accent2" accent3="accent3" accent4="accent4" accent5="accent5" accent6="accent6" hlink="hlink" folHlink="folHlink"/>
  <p:sldLayoutIdLst>
    <p:sldLayoutId id="2147483673" r:id="rId1"/>
    <p:sldLayoutId id="2147483754" r:id="rId2"/>
    <p:sldLayoutId id="2147483753" r:id="rId3"/>
    <p:sldLayoutId id="2147483752" r:id="rId4"/>
    <p:sldLayoutId id="2147483751" r:id="rId5"/>
    <p:sldLayoutId id="2147483749" r:id="rId6"/>
    <p:sldLayoutId id="2147483748" r:id="rId7"/>
    <p:sldLayoutId id="2147483747" r:id="rId8"/>
    <p:sldLayoutId id="2147483746"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 id="2147483685"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957489" y="316809"/>
            <a:ext cx="5592952" cy="1301188"/>
          </a:xfrm>
          <a:custGeom>
            <a:avLst/>
            <a:gdLst/>
            <a:ahLst/>
            <a:cxnLst/>
            <a:rect l="l" t="t" r="r" b="b"/>
            <a:pathLst>
              <a:path w="3466465" h="2030095">
                <a:moveTo>
                  <a:pt x="1477486" y="1774757"/>
                </a:moveTo>
                <a:lnTo>
                  <a:pt x="1428111" y="1781730"/>
                </a:lnTo>
                <a:lnTo>
                  <a:pt x="1329215" y="1794638"/>
                </a:lnTo>
                <a:lnTo>
                  <a:pt x="1230115" y="1806098"/>
                </a:lnTo>
                <a:lnTo>
                  <a:pt x="1130800" y="1816035"/>
                </a:lnTo>
                <a:lnTo>
                  <a:pt x="1031259" y="1824370"/>
                </a:lnTo>
                <a:lnTo>
                  <a:pt x="931481" y="1831028"/>
                </a:lnTo>
                <a:lnTo>
                  <a:pt x="831455" y="1835929"/>
                </a:lnTo>
                <a:lnTo>
                  <a:pt x="731169" y="1838999"/>
                </a:lnTo>
                <a:lnTo>
                  <a:pt x="630612" y="1840159"/>
                </a:lnTo>
                <a:lnTo>
                  <a:pt x="580229" y="1839999"/>
                </a:lnTo>
                <a:lnTo>
                  <a:pt x="474123" y="1842906"/>
                </a:lnTo>
                <a:lnTo>
                  <a:pt x="425197" y="1842086"/>
                </a:lnTo>
                <a:lnTo>
                  <a:pt x="378340" y="1836361"/>
                </a:lnTo>
                <a:lnTo>
                  <a:pt x="333042" y="1823189"/>
                </a:lnTo>
                <a:lnTo>
                  <a:pt x="288790" y="1800029"/>
                </a:lnTo>
                <a:lnTo>
                  <a:pt x="245074" y="1764338"/>
                </a:lnTo>
                <a:lnTo>
                  <a:pt x="214000" y="1729813"/>
                </a:lnTo>
                <a:lnTo>
                  <a:pt x="186772" y="1691909"/>
                </a:lnTo>
                <a:lnTo>
                  <a:pt x="163037" y="1651132"/>
                </a:lnTo>
                <a:lnTo>
                  <a:pt x="142439" y="1607991"/>
                </a:lnTo>
                <a:lnTo>
                  <a:pt x="124624" y="1562992"/>
                </a:lnTo>
                <a:lnTo>
                  <a:pt x="109238" y="1516643"/>
                </a:lnTo>
                <a:lnTo>
                  <a:pt x="95926" y="1469452"/>
                </a:lnTo>
                <a:lnTo>
                  <a:pt x="84332" y="1421926"/>
                </a:lnTo>
                <a:lnTo>
                  <a:pt x="74104" y="1374572"/>
                </a:lnTo>
                <a:lnTo>
                  <a:pt x="64885" y="1327899"/>
                </a:lnTo>
                <a:lnTo>
                  <a:pt x="48058" y="1238623"/>
                </a:lnTo>
                <a:lnTo>
                  <a:pt x="39905" y="1193765"/>
                </a:lnTo>
                <a:lnTo>
                  <a:pt x="32083" y="1148719"/>
                </a:lnTo>
                <a:lnTo>
                  <a:pt x="24752" y="1103610"/>
                </a:lnTo>
                <a:lnTo>
                  <a:pt x="18072" y="1058562"/>
                </a:lnTo>
                <a:lnTo>
                  <a:pt x="12201" y="1013700"/>
                </a:lnTo>
                <a:lnTo>
                  <a:pt x="7299" y="969148"/>
                </a:lnTo>
                <a:lnTo>
                  <a:pt x="3525" y="925033"/>
                </a:lnTo>
                <a:lnTo>
                  <a:pt x="1039" y="881477"/>
                </a:lnTo>
                <a:lnTo>
                  <a:pt x="0" y="838607"/>
                </a:lnTo>
                <a:lnTo>
                  <a:pt x="566" y="796547"/>
                </a:lnTo>
                <a:lnTo>
                  <a:pt x="2898" y="755421"/>
                </a:lnTo>
                <a:lnTo>
                  <a:pt x="7155" y="715355"/>
                </a:lnTo>
                <a:lnTo>
                  <a:pt x="13496" y="676474"/>
                </a:lnTo>
                <a:lnTo>
                  <a:pt x="22081" y="638901"/>
                </a:lnTo>
                <a:lnTo>
                  <a:pt x="46617" y="568183"/>
                </a:lnTo>
                <a:lnTo>
                  <a:pt x="82038" y="504199"/>
                </a:lnTo>
                <a:lnTo>
                  <a:pt x="129618" y="447947"/>
                </a:lnTo>
                <a:lnTo>
                  <a:pt x="190633" y="400426"/>
                </a:lnTo>
                <a:lnTo>
                  <a:pt x="226576" y="380252"/>
                </a:lnTo>
                <a:lnTo>
                  <a:pt x="266356" y="362634"/>
                </a:lnTo>
                <a:lnTo>
                  <a:pt x="310132" y="347698"/>
                </a:lnTo>
                <a:lnTo>
                  <a:pt x="358062" y="335569"/>
                </a:lnTo>
                <a:lnTo>
                  <a:pt x="410307" y="326372"/>
                </a:lnTo>
                <a:lnTo>
                  <a:pt x="426253" y="315341"/>
                </a:lnTo>
                <a:lnTo>
                  <a:pt x="526334" y="300780"/>
                </a:lnTo>
                <a:lnTo>
                  <a:pt x="1475350" y="150021"/>
                </a:lnTo>
                <a:lnTo>
                  <a:pt x="1625689" y="129718"/>
                </a:lnTo>
                <a:lnTo>
                  <a:pt x="1776386" y="111949"/>
                </a:lnTo>
                <a:lnTo>
                  <a:pt x="1877089" y="101791"/>
                </a:lnTo>
                <a:lnTo>
                  <a:pt x="1978011" y="93180"/>
                </a:lnTo>
                <a:lnTo>
                  <a:pt x="2079174" y="86285"/>
                </a:lnTo>
                <a:lnTo>
                  <a:pt x="2129855" y="83533"/>
                </a:lnTo>
                <a:lnTo>
                  <a:pt x="2177433" y="79330"/>
                </a:lnTo>
                <a:lnTo>
                  <a:pt x="2225692" y="73667"/>
                </a:lnTo>
                <a:lnTo>
                  <a:pt x="2736779" y="1561"/>
                </a:lnTo>
                <a:lnTo>
                  <a:pt x="2773043" y="5"/>
                </a:lnTo>
                <a:lnTo>
                  <a:pt x="2821721" y="0"/>
                </a:lnTo>
                <a:lnTo>
                  <a:pt x="2869789" y="2397"/>
                </a:lnTo>
                <a:lnTo>
                  <a:pt x="2917146" y="7493"/>
                </a:lnTo>
                <a:lnTo>
                  <a:pt x="2963265" y="14764"/>
                </a:lnTo>
                <a:lnTo>
                  <a:pt x="3006633" y="26474"/>
                </a:lnTo>
                <a:lnTo>
                  <a:pt x="3047369" y="42339"/>
                </a:lnTo>
                <a:lnTo>
                  <a:pt x="3085561" y="62108"/>
                </a:lnTo>
                <a:lnTo>
                  <a:pt x="3121297" y="85526"/>
                </a:lnTo>
                <a:lnTo>
                  <a:pt x="3154662" y="112340"/>
                </a:lnTo>
                <a:lnTo>
                  <a:pt x="3185745" y="142297"/>
                </a:lnTo>
                <a:lnTo>
                  <a:pt x="3214633" y="175144"/>
                </a:lnTo>
                <a:lnTo>
                  <a:pt x="3241412" y="210627"/>
                </a:lnTo>
                <a:lnTo>
                  <a:pt x="3266170" y="248492"/>
                </a:lnTo>
                <a:lnTo>
                  <a:pt x="3288995" y="288487"/>
                </a:lnTo>
                <a:lnTo>
                  <a:pt x="3309972" y="330358"/>
                </a:lnTo>
                <a:lnTo>
                  <a:pt x="3329190" y="373851"/>
                </a:lnTo>
                <a:lnTo>
                  <a:pt x="3346736" y="418714"/>
                </a:lnTo>
                <a:lnTo>
                  <a:pt x="3362696" y="464693"/>
                </a:lnTo>
                <a:lnTo>
                  <a:pt x="3377159" y="511534"/>
                </a:lnTo>
                <a:lnTo>
                  <a:pt x="3390211" y="558985"/>
                </a:lnTo>
                <a:lnTo>
                  <a:pt x="3401939" y="606791"/>
                </a:lnTo>
                <a:lnTo>
                  <a:pt x="3412431" y="654700"/>
                </a:lnTo>
                <a:lnTo>
                  <a:pt x="3421773" y="702458"/>
                </a:lnTo>
                <a:lnTo>
                  <a:pt x="3430053" y="749811"/>
                </a:lnTo>
                <a:lnTo>
                  <a:pt x="3437295" y="796101"/>
                </a:lnTo>
                <a:lnTo>
                  <a:pt x="3443777" y="842292"/>
                </a:lnTo>
                <a:lnTo>
                  <a:pt x="3449394" y="886912"/>
                </a:lnTo>
                <a:lnTo>
                  <a:pt x="3454298" y="930115"/>
                </a:lnTo>
                <a:lnTo>
                  <a:pt x="3458576" y="971646"/>
                </a:lnTo>
                <a:lnTo>
                  <a:pt x="3462314" y="1011253"/>
                </a:lnTo>
                <a:lnTo>
                  <a:pt x="3464988" y="1056232"/>
                </a:lnTo>
                <a:lnTo>
                  <a:pt x="3466102" y="1103452"/>
                </a:lnTo>
                <a:lnTo>
                  <a:pt x="3464921" y="1151788"/>
                </a:lnTo>
                <a:lnTo>
                  <a:pt x="3460708" y="1200118"/>
                </a:lnTo>
                <a:lnTo>
                  <a:pt x="3452727" y="1247316"/>
                </a:lnTo>
                <a:lnTo>
                  <a:pt x="3440241" y="1292259"/>
                </a:lnTo>
                <a:lnTo>
                  <a:pt x="3422514" y="1333821"/>
                </a:lnTo>
                <a:lnTo>
                  <a:pt x="3398810" y="1370880"/>
                </a:lnTo>
                <a:lnTo>
                  <a:pt x="3368392" y="1402311"/>
                </a:lnTo>
                <a:lnTo>
                  <a:pt x="3332473" y="1425129"/>
                </a:lnTo>
                <a:lnTo>
                  <a:pt x="3290560" y="1443524"/>
                </a:lnTo>
                <a:lnTo>
                  <a:pt x="2694915" y="1533553"/>
                </a:lnTo>
                <a:lnTo>
                  <a:pt x="2597849" y="1549527"/>
                </a:lnTo>
                <a:lnTo>
                  <a:pt x="2549391" y="1558287"/>
                </a:lnTo>
                <a:lnTo>
                  <a:pt x="2501083" y="1567674"/>
                </a:lnTo>
                <a:lnTo>
                  <a:pt x="2453000" y="1577771"/>
                </a:lnTo>
                <a:lnTo>
                  <a:pt x="2405218" y="1588661"/>
                </a:lnTo>
                <a:lnTo>
                  <a:pt x="2357812" y="1600428"/>
                </a:lnTo>
                <a:lnTo>
                  <a:pt x="2310856" y="1613155"/>
                </a:lnTo>
                <a:lnTo>
                  <a:pt x="2115621" y="1657329"/>
                </a:lnTo>
                <a:lnTo>
                  <a:pt x="1919929" y="1698181"/>
                </a:lnTo>
                <a:lnTo>
                  <a:pt x="1772806" y="1726269"/>
                </a:lnTo>
                <a:lnTo>
                  <a:pt x="1625337" y="1751881"/>
                </a:lnTo>
                <a:lnTo>
                  <a:pt x="1477486" y="1774757"/>
                </a:lnTo>
                <a:close/>
              </a:path>
              <a:path w="3466465" h="2030095">
                <a:moveTo>
                  <a:pt x="2736779" y="1561"/>
                </a:moveTo>
                <a:lnTo>
                  <a:pt x="2274532" y="66841"/>
                </a:lnTo>
                <a:lnTo>
                  <a:pt x="2323853" y="59150"/>
                </a:lnTo>
                <a:lnTo>
                  <a:pt x="2523971" y="25673"/>
                </a:lnTo>
                <a:lnTo>
                  <a:pt x="2574212" y="18111"/>
                </a:lnTo>
                <a:lnTo>
                  <a:pt x="2624339" y="11466"/>
                </a:lnTo>
                <a:lnTo>
                  <a:pt x="2674253" y="6035"/>
                </a:lnTo>
                <a:lnTo>
                  <a:pt x="2723854" y="2116"/>
                </a:lnTo>
                <a:lnTo>
                  <a:pt x="2736779" y="1561"/>
                </a:lnTo>
                <a:close/>
              </a:path>
              <a:path w="3466465" h="2030095">
                <a:moveTo>
                  <a:pt x="2917258" y="7477"/>
                </a:moveTo>
                <a:close/>
              </a:path>
              <a:path w="3466465" h="2030095">
                <a:moveTo>
                  <a:pt x="2720425" y="2029797"/>
                </a:moveTo>
                <a:lnTo>
                  <a:pt x="2731140" y="1991603"/>
                </a:lnTo>
                <a:lnTo>
                  <a:pt x="2740884" y="1949189"/>
                </a:lnTo>
                <a:lnTo>
                  <a:pt x="2749112" y="1903502"/>
                </a:lnTo>
                <a:lnTo>
                  <a:pt x="2755279" y="1855485"/>
                </a:lnTo>
                <a:lnTo>
                  <a:pt x="2758839" y="1806085"/>
                </a:lnTo>
                <a:lnTo>
                  <a:pt x="2759247" y="1756246"/>
                </a:lnTo>
                <a:lnTo>
                  <a:pt x="2755957" y="1706914"/>
                </a:lnTo>
                <a:lnTo>
                  <a:pt x="2748425" y="1659033"/>
                </a:lnTo>
                <a:lnTo>
                  <a:pt x="2736104" y="1613549"/>
                </a:lnTo>
                <a:lnTo>
                  <a:pt x="2718449" y="1571407"/>
                </a:lnTo>
                <a:lnTo>
                  <a:pt x="2694915" y="1533553"/>
                </a:lnTo>
                <a:lnTo>
                  <a:pt x="3256096" y="1454301"/>
                </a:lnTo>
                <a:lnTo>
                  <a:pt x="3254410" y="1454828"/>
                </a:lnTo>
                <a:lnTo>
                  <a:pt x="2936083" y="1499784"/>
                </a:lnTo>
                <a:lnTo>
                  <a:pt x="2930036" y="1548786"/>
                </a:lnTo>
                <a:lnTo>
                  <a:pt x="2921704" y="1597588"/>
                </a:lnTo>
                <a:lnTo>
                  <a:pt x="2911063" y="1646339"/>
                </a:lnTo>
                <a:lnTo>
                  <a:pt x="2898185" y="1694613"/>
                </a:lnTo>
                <a:lnTo>
                  <a:pt x="2883118" y="1742129"/>
                </a:lnTo>
                <a:lnTo>
                  <a:pt x="2865911" y="1788603"/>
                </a:lnTo>
                <a:lnTo>
                  <a:pt x="2846611" y="1833755"/>
                </a:lnTo>
                <a:lnTo>
                  <a:pt x="2825268" y="1877302"/>
                </a:lnTo>
                <a:lnTo>
                  <a:pt x="2801930" y="1918961"/>
                </a:lnTo>
                <a:lnTo>
                  <a:pt x="2776644" y="1958452"/>
                </a:lnTo>
                <a:lnTo>
                  <a:pt x="2749460" y="1995491"/>
                </a:lnTo>
                <a:lnTo>
                  <a:pt x="2720425" y="2029797"/>
                </a:lnTo>
                <a:close/>
              </a:path>
              <a:path w="3466465" h="2030095">
                <a:moveTo>
                  <a:pt x="3141561" y="1478285"/>
                </a:moveTo>
                <a:lnTo>
                  <a:pt x="3088380" y="1485101"/>
                </a:lnTo>
                <a:lnTo>
                  <a:pt x="3035558" y="1490548"/>
                </a:lnTo>
                <a:lnTo>
                  <a:pt x="2936083" y="1499784"/>
                </a:lnTo>
                <a:lnTo>
                  <a:pt x="3254410" y="1454828"/>
                </a:lnTo>
                <a:lnTo>
                  <a:pt x="3243923" y="1458108"/>
                </a:lnTo>
                <a:lnTo>
                  <a:pt x="3193833" y="1469492"/>
                </a:lnTo>
                <a:lnTo>
                  <a:pt x="3141561" y="1478285"/>
                </a:lnTo>
                <a:close/>
              </a:path>
            </a:pathLst>
          </a:custGeom>
          <a:solidFill>
            <a:srgbClr val="4A8F8C"/>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17" name="bg object 17"/>
          <p:cNvSpPr/>
          <p:nvPr/>
        </p:nvSpPr>
        <p:spPr>
          <a:xfrm>
            <a:off x="844777" y="63333"/>
            <a:ext cx="10625480" cy="2474578"/>
          </a:xfrm>
          <a:custGeom>
            <a:avLst/>
            <a:gdLst/>
            <a:ahLst/>
            <a:cxnLst/>
            <a:rect l="l" t="t" r="r" b="b"/>
            <a:pathLst>
              <a:path w="6585584" h="3860800">
                <a:moveTo>
                  <a:pt x="3537575" y="204457"/>
                </a:moveTo>
                <a:lnTo>
                  <a:pt x="1667884" y="468500"/>
                </a:lnTo>
                <a:lnTo>
                  <a:pt x="1969301" y="413107"/>
                </a:lnTo>
                <a:lnTo>
                  <a:pt x="3485266" y="199018"/>
                </a:lnTo>
                <a:lnTo>
                  <a:pt x="3537575" y="204457"/>
                </a:lnTo>
                <a:close/>
              </a:path>
              <a:path w="6585584" h="3860800">
                <a:moveTo>
                  <a:pt x="3741479" y="188488"/>
                </a:moveTo>
                <a:lnTo>
                  <a:pt x="1366467" y="523892"/>
                </a:lnTo>
                <a:lnTo>
                  <a:pt x="1415223" y="504181"/>
                </a:lnTo>
                <a:lnTo>
                  <a:pt x="3689171" y="183049"/>
                </a:lnTo>
                <a:lnTo>
                  <a:pt x="3741479" y="188488"/>
                </a:lnTo>
                <a:close/>
              </a:path>
              <a:path w="6585584" h="3860800">
                <a:moveTo>
                  <a:pt x="3945384" y="172518"/>
                </a:moveTo>
                <a:lnTo>
                  <a:pt x="779787" y="619571"/>
                </a:lnTo>
                <a:lnTo>
                  <a:pt x="810613" y="602391"/>
                </a:lnTo>
                <a:lnTo>
                  <a:pt x="3893076" y="167079"/>
                </a:lnTo>
                <a:lnTo>
                  <a:pt x="3945384" y="172518"/>
                </a:lnTo>
                <a:close/>
              </a:path>
              <a:path w="6585584" h="3860800">
                <a:moveTo>
                  <a:pt x="4095855" y="164094"/>
                </a:moveTo>
                <a:lnTo>
                  <a:pt x="674172" y="647312"/>
                </a:lnTo>
                <a:lnTo>
                  <a:pt x="725014" y="627306"/>
                </a:lnTo>
                <a:lnTo>
                  <a:pt x="4046448" y="158245"/>
                </a:lnTo>
                <a:lnTo>
                  <a:pt x="4095855" y="164094"/>
                </a:lnTo>
                <a:close/>
              </a:path>
              <a:path w="6585584" h="3860800">
                <a:moveTo>
                  <a:pt x="5151207" y="15054"/>
                </a:moveTo>
                <a:lnTo>
                  <a:pt x="4542454" y="101024"/>
                </a:lnTo>
                <a:lnTo>
                  <a:pt x="4642546" y="74063"/>
                </a:lnTo>
                <a:lnTo>
                  <a:pt x="5099585" y="9519"/>
                </a:lnTo>
                <a:lnTo>
                  <a:pt x="5151207" y="15054"/>
                </a:lnTo>
                <a:close/>
              </a:path>
              <a:path w="6585584" h="3860800">
                <a:moveTo>
                  <a:pt x="5300360" y="6817"/>
                </a:moveTo>
                <a:lnTo>
                  <a:pt x="577007" y="673860"/>
                </a:lnTo>
                <a:lnTo>
                  <a:pt x="623666" y="654445"/>
                </a:lnTo>
                <a:lnTo>
                  <a:pt x="5249859" y="1123"/>
                </a:lnTo>
                <a:lnTo>
                  <a:pt x="5300360" y="6817"/>
                </a:lnTo>
                <a:close/>
              </a:path>
              <a:path w="6585584" h="3860800">
                <a:moveTo>
                  <a:pt x="6195812" y="2766213"/>
                </a:moveTo>
                <a:lnTo>
                  <a:pt x="999215" y="3500089"/>
                </a:lnTo>
                <a:lnTo>
                  <a:pt x="948573" y="3494414"/>
                </a:lnTo>
                <a:lnTo>
                  <a:pt x="901098" y="3501119"/>
                </a:lnTo>
                <a:lnTo>
                  <a:pt x="853205" y="3495057"/>
                </a:lnTo>
                <a:lnTo>
                  <a:pt x="808409" y="3501383"/>
                </a:lnTo>
                <a:lnTo>
                  <a:pt x="763124" y="3494952"/>
                </a:lnTo>
                <a:lnTo>
                  <a:pt x="676269" y="3481566"/>
                </a:lnTo>
                <a:lnTo>
                  <a:pt x="632854" y="3462045"/>
                </a:lnTo>
                <a:lnTo>
                  <a:pt x="590583" y="3442363"/>
                </a:lnTo>
                <a:lnTo>
                  <a:pt x="549421" y="3422524"/>
                </a:lnTo>
                <a:lnTo>
                  <a:pt x="507556" y="3389958"/>
                </a:lnTo>
                <a:lnTo>
                  <a:pt x="466729" y="3357245"/>
                </a:lnTo>
                <a:lnTo>
                  <a:pt x="433739" y="3323426"/>
                </a:lnTo>
                <a:lnTo>
                  <a:pt x="401476" y="3276678"/>
                </a:lnTo>
                <a:lnTo>
                  <a:pt x="373363" y="3242170"/>
                </a:lnTo>
                <a:lnTo>
                  <a:pt x="347497" y="3207345"/>
                </a:lnTo>
                <a:lnTo>
                  <a:pt x="321972" y="3159646"/>
                </a:lnTo>
                <a:lnTo>
                  <a:pt x="298435" y="3111666"/>
                </a:lnTo>
                <a:lnTo>
                  <a:pt x="278534" y="3075998"/>
                </a:lnTo>
                <a:lnTo>
                  <a:pt x="258587" y="3027511"/>
                </a:lnTo>
                <a:lnTo>
                  <a:pt x="240242" y="2978798"/>
                </a:lnTo>
                <a:lnTo>
                  <a:pt x="223369" y="2929876"/>
                </a:lnTo>
                <a:lnTo>
                  <a:pt x="207841" y="2880765"/>
                </a:lnTo>
                <a:lnTo>
                  <a:pt x="193528" y="2831483"/>
                </a:lnTo>
                <a:lnTo>
                  <a:pt x="180301" y="2782047"/>
                </a:lnTo>
                <a:lnTo>
                  <a:pt x="168031" y="2732475"/>
                </a:lnTo>
                <a:lnTo>
                  <a:pt x="156590" y="2682787"/>
                </a:lnTo>
                <a:lnTo>
                  <a:pt x="145849" y="2633000"/>
                </a:lnTo>
                <a:lnTo>
                  <a:pt x="135679" y="2583132"/>
                </a:lnTo>
                <a:lnTo>
                  <a:pt x="127726" y="2545777"/>
                </a:lnTo>
                <a:lnTo>
                  <a:pt x="118311" y="2495803"/>
                </a:lnTo>
                <a:lnTo>
                  <a:pt x="99904" y="2395794"/>
                </a:lnTo>
                <a:lnTo>
                  <a:pt x="92431" y="2358371"/>
                </a:lnTo>
                <a:lnTo>
                  <a:pt x="83431" y="2308338"/>
                </a:lnTo>
                <a:lnTo>
                  <a:pt x="74591" y="2258282"/>
                </a:lnTo>
                <a:lnTo>
                  <a:pt x="67727" y="2220774"/>
                </a:lnTo>
                <a:lnTo>
                  <a:pt x="59329" y="2170656"/>
                </a:lnTo>
                <a:lnTo>
                  <a:pt x="51216" y="2120497"/>
                </a:lnTo>
                <a:lnTo>
                  <a:pt x="45204" y="2082868"/>
                </a:lnTo>
                <a:lnTo>
                  <a:pt x="37783" y="2032612"/>
                </a:lnTo>
                <a:lnTo>
                  <a:pt x="30770" y="1982299"/>
                </a:lnTo>
                <a:lnTo>
                  <a:pt x="25983" y="1944496"/>
                </a:lnTo>
                <a:lnTo>
                  <a:pt x="19912" y="1894050"/>
                </a:lnTo>
                <a:lnTo>
                  <a:pt x="14374" y="1843528"/>
                </a:lnTo>
                <a:lnTo>
                  <a:pt x="11187" y="1805500"/>
                </a:lnTo>
                <a:lnTo>
                  <a:pt x="6841" y="1754810"/>
                </a:lnTo>
                <a:lnTo>
                  <a:pt x="4928" y="1716602"/>
                </a:lnTo>
                <a:lnTo>
                  <a:pt x="1938" y="1665720"/>
                </a:lnTo>
                <a:lnTo>
                  <a:pt x="1466" y="1627308"/>
                </a:lnTo>
                <a:lnTo>
                  <a:pt x="0" y="1576211"/>
                </a:lnTo>
                <a:lnTo>
                  <a:pt x="1133" y="1537573"/>
                </a:lnTo>
                <a:lnTo>
                  <a:pt x="3133" y="1498813"/>
                </a:lnTo>
                <a:lnTo>
                  <a:pt x="4264" y="1447349"/>
                </a:lnTo>
                <a:lnTo>
                  <a:pt x="8119" y="1408327"/>
                </a:lnTo>
                <a:lnTo>
                  <a:pt x="12965" y="1369164"/>
                </a:lnTo>
                <a:lnTo>
                  <a:pt x="18842" y="1329856"/>
                </a:lnTo>
                <a:lnTo>
                  <a:pt x="25793" y="1290396"/>
                </a:lnTo>
                <a:lnTo>
                  <a:pt x="33859" y="1250779"/>
                </a:lnTo>
                <a:lnTo>
                  <a:pt x="43082" y="1210999"/>
                </a:lnTo>
                <a:lnTo>
                  <a:pt x="53502" y="1171049"/>
                </a:lnTo>
                <a:lnTo>
                  <a:pt x="66938" y="1143500"/>
                </a:lnTo>
                <a:lnTo>
                  <a:pt x="79879" y="1103194"/>
                </a:lnTo>
                <a:lnTo>
                  <a:pt x="95919" y="1075277"/>
                </a:lnTo>
                <a:lnTo>
                  <a:pt x="111547" y="1034592"/>
                </a:lnTo>
                <a:lnTo>
                  <a:pt x="130357" y="1006283"/>
                </a:lnTo>
                <a:lnTo>
                  <a:pt x="150614" y="977771"/>
                </a:lnTo>
                <a:lnTo>
                  <a:pt x="170584" y="936472"/>
                </a:lnTo>
                <a:lnTo>
                  <a:pt x="193861" y="907533"/>
                </a:lnTo>
                <a:lnTo>
                  <a:pt x="218709" y="878372"/>
                </a:lnTo>
                <a:lnTo>
                  <a:pt x="246948" y="861558"/>
                </a:lnTo>
                <a:lnTo>
                  <a:pt x="275065" y="831935"/>
                </a:lnTo>
                <a:lnTo>
                  <a:pt x="304879" y="802073"/>
                </a:lnTo>
                <a:lnTo>
                  <a:pt x="338207" y="784540"/>
                </a:lnTo>
                <a:lnTo>
                  <a:pt x="371539" y="754181"/>
                </a:lnTo>
                <a:lnTo>
                  <a:pt x="408469" y="736139"/>
                </a:lnTo>
                <a:lnTo>
                  <a:pt x="447261" y="717835"/>
                </a:lnTo>
                <a:lnTo>
                  <a:pt x="487958" y="699262"/>
                </a:lnTo>
                <a:lnTo>
                  <a:pt x="530600" y="680414"/>
                </a:lnTo>
                <a:lnTo>
                  <a:pt x="5348633" y="0"/>
                </a:lnTo>
                <a:lnTo>
                  <a:pt x="5543495" y="23785"/>
                </a:lnTo>
                <a:lnTo>
                  <a:pt x="5589702" y="30085"/>
                </a:lnTo>
                <a:lnTo>
                  <a:pt x="5634135" y="36636"/>
                </a:lnTo>
                <a:lnTo>
                  <a:pt x="5676892" y="43424"/>
                </a:lnTo>
                <a:lnTo>
                  <a:pt x="5718006" y="50444"/>
                </a:lnTo>
                <a:lnTo>
                  <a:pt x="5759284" y="70266"/>
                </a:lnTo>
                <a:lnTo>
                  <a:pt x="5798983" y="90312"/>
                </a:lnTo>
                <a:lnTo>
                  <a:pt x="5837135" y="110576"/>
                </a:lnTo>
                <a:lnTo>
                  <a:pt x="5873772" y="131054"/>
                </a:lnTo>
                <a:lnTo>
                  <a:pt x="5908926" y="151742"/>
                </a:lnTo>
                <a:lnTo>
                  <a:pt x="5942629" y="172634"/>
                </a:lnTo>
                <a:lnTo>
                  <a:pt x="5976689" y="206302"/>
                </a:lnTo>
                <a:lnTo>
                  <a:pt x="6007585" y="227591"/>
                </a:lnTo>
                <a:lnTo>
                  <a:pt x="6038903" y="261646"/>
                </a:lnTo>
                <a:lnTo>
                  <a:pt x="6068898" y="295888"/>
                </a:lnTo>
                <a:lnTo>
                  <a:pt x="6095827" y="317738"/>
                </a:lnTo>
                <a:lnTo>
                  <a:pt x="6123273" y="352340"/>
                </a:lnTo>
                <a:lnTo>
                  <a:pt x="6149492" y="387115"/>
                </a:lnTo>
                <a:lnTo>
                  <a:pt x="6174516" y="422059"/>
                </a:lnTo>
                <a:lnTo>
                  <a:pt x="6200155" y="469742"/>
                </a:lnTo>
                <a:lnTo>
                  <a:pt x="6222886" y="505010"/>
                </a:lnTo>
                <a:lnTo>
                  <a:pt x="6244520" y="540433"/>
                </a:lnTo>
                <a:lnTo>
                  <a:pt x="6266863" y="588582"/>
                </a:lnTo>
                <a:lnTo>
                  <a:pt x="6286395" y="624301"/>
                </a:lnTo>
                <a:lnTo>
                  <a:pt x="6306702" y="672738"/>
                </a:lnTo>
                <a:lnTo>
                  <a:pt x="6324262" y="708736"/>
                </a:lnTo>
                <a:lnTo>
                  <a:pt x="6342661" y="757442"/>
                </a:lnTo>
                <a:lnTo>
                  <a:pt x="6358377" y="793700"/>
                </a:lnTo>
                <a:lnTo>
                  <a:pt x="6374995" y="842657"/>
                </a:lnTo>
                <a:lnTo>
                  <a:pt x="6390772" y="891733"/>
                </a:lnTo>
                <a:lnTo>
                  <a:pt x="6405739" y="940924"/>
                </a:lnTo>
                <a:lnTo>
                  <a:pt x="6418152" y="977649"/>
                </a:lnTo>
                <a:lnTo>
                  <a:pt x="6431595" y="1027055"/>
                </a:lnTo>
                <a:lnTo>
                  <a:pt x="6444325" y="1076561"/>
                </a:lnTo>
                <a:lnTo>
                  <a:pt x="6456373" y="1126164"/>
                </a:lnTo>
                <a:lnTo>
                  <a:pt x="6467771" y="1175858"/>
                </a:lnTo>
                <a:lnTo>
                  <a:pt x="6476776" y="1213064"/>
                </a:lnTo>
                <a:lnTo>
                  <a:pt x="6486972" y="1262928"/>
                </a:lnTo>
                <a:lnTo>
                  <a:pt x="6496614" y="1312871"/>
                </a:lnTo>
                <a:lnTo>
                  <a:pt x="6512591" y="1400397"/>
                </a:lnTo>
                <a:lnTo>
                  <a:pt x="6520766" y="1450546"/>
                </a:lnTo>
                <a:lnTo>
                  <a:pt x="6528515" y="1500756"/>
                </a:lnTo>
                <a:lnTo>
                  <a:pt x="6541087" y="1588763"/>
                </a:lnTo>
                <a:lnTo>
                  <a:pt x="6547758" y="1639125"/>
                </a:lnTo>
                <a:lnTo>
                  <a:pt x="6552352" y="1676954"/>
                </a:lnTo>
                <a:lnTo>
                  <a:pt x="6556681" y="1714821"/>
                </a:lnTo>
                <a:lnTo>
                  <a:pt x="6562553" y="1765295"/>
                </a:lnTo>
                <a:lnTo>
                  <a:pt x="6566449" y="1803223"/>
                </a:lnTo>
                <a:lnTo>
                  <a:pt x="6570176" y="1841175"/>
                </a:lnTo>
                <a:lnTo>
                  <a:pt x="6573767" y="1879146"/>
                </a:lnTo>
                <a:lnTo>
                  <a:pt x="6577253" y="1917132"/>
                </a:lnTo>
                <a:lnTo>
                  <a:pt x="6580869" y="1967925"/>
                </a:lnTo>
                <a:lnTo>
                  <a:pt x="6583529" y="2018853"/>
                </a:lnTo>
                <a:lnTo>
                  <a:pt x="6585041" y="2069944"/>
                </a:lnTo>
                <a:lnTo>
                  <a:pt x="6585213" y="2121224"/>
                </a:lnTo>
                <a:lnTo>
                  <a:pt x="6583854" y="2172720"/>
                </a:lnTo>
                <a:lnTo>
                  <a:pt x="6580773" y="2224459"/>
                </a:lnTo>
                <a:lnTo>
                  <a:pt x="6575779" y="2276468"/>
                </a:lnTo>
                <a:lnTo>
                  <a:pt x="6568678" y="2328775"/>
                </a:lnTo>
                <a:lnTo>
                  <a:pt x="6559282" y="2381406"/>
                </a:lnTo>
                <a:lnTo>
                  <a:pt x="6545620" y="2421814"/>
                </a:lnTo>
                <a:lnTo>
                  <a:pt x="6531056" y="2475174"/>
                </a:lnTo>
                <a:lnTo>
                  <a:pt x="6511844" y="2516366"/>
                </a:lnTo>
                <a:lnTo>
                  <a:pt x="6489569" y="2557989"/>
                </a:lnTo>
                <a:lnTo>
                  <a:pt x="6464041" y="2600073"/>
                </a:lnTo>
                <a:lnTo>
                  <a:pt x="6433290" y="2630067"/>
                </a:lnTo>
                <a:lnTo>
                  <a:pt x="6398903" y="2660576"/>
                </a:lnTo>
                <a:lnTo>
                  <a:pt x="6365240" y="2690982"/>
                </a:lnTo>
                <a:lnTo>
                  <a:pt x="6326706" y="2709249"/>
                </a:lnTo>
                <a:lnTo>
                  <a:pt x="6285406" y="2727908"/>
                </a:lnTo>
                <a:lnTo>
                  <a:pt x="6241665" y="2746911"/>
                </a:lnTo>
                <a:lnTo>
                  <a:pt x="6195812" y="2766213"/>
                </a:lnTo>
                <a:close/>
              </a:path>
              <a:path w="6585584" h="3860800">
                <a:moveTo>
                  <a:pt x="4777045" y="2979401"/>
                </a:moveTo>
                <a:lnTo>
                  <a:pt x="1103045" y="3498252"/>
                </a:lnTo>
                <a:lnTo>
                  <a:pt x="1049510" y="3492986"/>
                </a:lnTo>
                <a:lnTo>
                  <a:pt x="4824578" y="2959862"/>
                </a:lnTo>
                <a:lnTo>
                  <a:pt x="4777045" y="2979401"/>
                </a:lnTo>
                <a:close/>
              </a:path>
              <a:path w="6585584" h="3860800">
                <a:moveTo>
                  <a:pt x="5169036" y="3860342"/>
                </a:moveTo>
                <a:lnTo>
                  <a:pt x="5191368" y="3780232"/>
                </a:lnTo>
                <a:lnTo>
                  <a:pt x="5200488" y="3727640"/>
                </a:lnTo>
                <a:lnTo>
                  <a:pt x="5210925" y="3687688"/>
                </a:lnTo>
                <a:lnTo>
                  <a:pt x="5218916" y="3635255"/>
                </a:lnTo>
                <a:lnTo>
                  <a:pt x="5226027" y="3582947"/>
                </a:lnTo>
                <a:lnTo>
                  <a:pt x="5233822" y="3543368"/>
                </a:lnTo>
                <a:lnTo>
                  <a:pt x="5238540" y="3491398"/>
                </a:lnTo>
                <a:lnTo>
                  <a:pt x="5241747" y="3439641"/>
                </a:lnTo>
                <a:lnTo>
                  <a:pt x="5243231" y="3388127"/>
                </a:lnTo>
                <a:lnTo>
                  <a:pt x="5242783" y="3336886"/>
                </a:lnTo>
                <a:lnTo>
                  <a:pt x="5238417" y="3273373"/>
                </a:lnTo>
                <a:lnTo>
                  <a:pt x="5233473" y="3222767"/>
                </a:lnTo>
                <a:lnTo>
                  <a:pt x="5225966" y="3172523"/>
                </a:lnTo>
                <a:lnTo>
                  <a:pt x="5217460" y="3135246"/>
                </a:lnTo>
                <a:lnTo>
                  <a:pt x="5204195" y="3085815"/>
                </a:lnTo>
                <a:lnTo>
                  <a:pt x="5187735" y="3036836"/>
                </a:lnTo>
                <a:lnTo>
                  <a:pt x="5167871" y="2988337"/>
                </a:lnTo>
                <a:lnTo>
                  <a:pt x="5146167" y="2952924"/>
                </a:lnTo>
                <a:lnTo>
                  <a:pt x="5120637" y="2918052"/>
                </a:lnTo>
                <a:lnTo>
                  <a:pt x="5578711" y="2853361"/>
                </a:lnTo>
                <a:lnTo>
                  <a:pt x="5573238" y="2905438"/>
                </a:lnTo>
                <a:lnTo>
                  <a:pt x="5564667" y="2945127"/>
                </a:lnTo>
                <a:lnTo>
                  <a:pt x="5556576" y="2997573"/>
                </a:lnTo>
                <a:lnTo>
                  <a:pt x="5547216" y="3050199"/>
                </a:lnTo>
                <a:lnTo>
                  <a:pt x="5536614" y="3103001"/>
                </a:lnTo>
                <a:lnTo>
                  <a:pt x="5524796" y="3155974"/>
                </a:lnTo>
                <a:lnTo>
                  <a:pt x="5510013" y="3196539"/>
                </a:lnTo>
                <a:lnTo>
                  <a:pt x="5495844" y="3249844"/>
                </a:lnTo>
                <a:lnTo>
                  <a:pt x="5480539" y="3303310"/>
                </a:lnTo>
                <a:lnTo>
                  <a:pt x="5462349" y="3344357"/>
                </a:lnTo>
                <a:lnTo>
                  <a:pt x="5444852" y="3398132"/>
                </a:lnTo>
                <a:lnTo>
                  <a:pt x="5424524" y="3439481"/>
                </a:lnTo>
                <a:lnTo>
                  <a:pt x="5404943" y="3493550"/>
                </a:lnTo>
                <a:lnTo>
                  <a:pt x="5382583" y="3535186"/>
                </a:lnTo>
                <a:lnTo>
                  <a:pt x="5359247" y="3576959"/>
                </a:lnTo>
                <a:lnTo>
                  <a:pt x="5334962" y="3618867"/>
                </a:lnTo>
                <a:lnTo>
                  <a:pt x="5309755" y="3660905"/>
                </a:lnTo>
                <a:lnTo>
                  <a:pt x="5283652" y="3703069"/>
                </a:lnTo>
                <a:lnTo>
                  <a:pt x="5256679" y="3745357"/>
                </a:lnTo>
                <a:lnTo>
                  <a:pt x="5228864" y="3787763"/>
                </a:lnTo>
                <a:lnTo>
                  <a:pt x="5198457" y="3817709"/>
                </a:lnTo>
                <a:lnTo>
                  <a:pt x="5169036" y="3860342"/>
                </a:lnTo>
                <a:close/>
              </a:path>
              <a:path w="6585584" h="3860800">
                <a:moveTo>
                  <a:pt x="6045304" y="2800294"/>
                </a:moveTo>
                <a:lnTo>
                  <a:pt x="5832553" y="2830339"/>
                </a:lnTo>
                <a:lnTo>
                  <a:pt x="5778039" y="2825212"/>
                </a:lnTo>
                <a:lnTo>
                  <a:pt x="6095529" y="2780375"/>
                </a:lnTo>
                <a:lnTo>
                  <a:pt x="6045304" y="2800294"/>
                </a:lnTo>
                <a:close/>
              </a:path>
              <a:path w="6585584" h="3860800">
                <a:moveTo>
                  <a:pt x="4582334" y="3019724"/>
                </a:moveTo>
                <a:lnTo>
                  <a:pt x="1204306" y="3496777"/>
                </a:lnTo>
                <a:lnTo>
                  <a:pt x="1152788" y="3491227"/>
                </a:lnTo>
                <a:lnTo>
                  <a:pt x="4629531" y="3000233"/>
                </a:lnTo>
                <a:lnTo>
                  <a:pt x="4582334" y="3019724"/>
                </a:lnTo>
                <a:close/>
              </a:path>
              <a:path w="6585584" h="3860800">
                <a:moveTo>
                  <a:pt x="4438037" y="3052928"/>
                </a:moveTo>
                <a:lnTo>
                  <a:pt x="1305566" y="3495303"/>
                </a:lnTo>
                <a:lnTo>
                  <a:pt x="1254048" y="3489753"/>
                </a:lnTo>
                <a:lnTo>
                  <a:pt x="4484793" y="3033499"/>
                </a:lnTo>
                <a:lnTo>
                  <a:pt x="4438037" y="3052928"/>
                </a:lnTo>
                <a:close/>
              </a:path>
              <a:path w="6585584" h="3860800">
                <a:moveTo>
                  <a:pt x="4341711" y="3079357"/>
                </a:moveTo>
                <a:lnTo>
                  <a:pt x="1406826" y="3493829"/>
                </a:lnTo>
                <a:lnTo>
                  <a:pt x="1355308" y="3488278"/>
                </a:lnTo>
                <a:lnTo>
                  <a:pt x="4389687" y="3059756"/>
                </a:lnTo>
                <a:lnTo>
                  <a:pt x="4341711" y="3079357"/>
                </a:lnTo>
                <a:close/>
              </a:path>
              <a:path w="6585584" h="3860800">
                <a:moveTo>
                  <a:pt x="4194235" y="3113010"/>
                </a:moveTo>
                <a:lnTo>
                  <a:pt x="1508086" y="3492355"/>
                </a:lnTo>
                <a:lnTo>
                  <a:pt x="1456568" y="3486804"/>
                </a:lnTo>
                <a:lnTo>
                  <a:pt x="4242209" y="3093409"/>
                </a:lnTo>
                <a:lnTo>
                  <a:pt x="4194235" y="3113010"/>
                </a:lnTo>
                <a:close/>
              </a:path>
              <a:path w="6585584" h="3860800">
                <a:moveTo>
                  <a:pt x="4046762" y="3146663"/>
                </a:moveTo>
                <a:lnTo>
                  <a:pt x="1609345" y="3490881"/>
                </a:lnTo>
                <a:lnTo>
                  <a:pt x="1557827" y="3485330"/>
                </a:lnTo>
                <a:lnTo>
                  <a:pt x="4094735" y="3127062"/>
                </a:lnTo>
                <a:lnTo>
                  <a:pt x="4046762" y="3146663"/>
                </a:lnTo>
                <a:close/>
              </a:path>
              <a:path w="6585584" h="3860800">
                <a:moveTo>
                  <a:pt x="3899293" y="3180315"/>
                </a:moveTo>
                <a:lnTo>
                  <a:pt x="1760344" y="3482382"/>
                </a:lnTo>
                <a:lnTo>
                  <a:pt x="1708827" y="3476832"/>
                </a:lnTo>
                <a:lnTo>
                  <a:pt x="3947265" y="3160714"/>
                </a:lnTo>
                <a:lnTo>
                  <a:pt x="3899293" y="3180315"/>
                </a:lnTo>
                <a:close/>
              </a:path>
              <a:path w="6585584" h="3860800">
                <a:moveTo>
                  <a:pt x="3702080" y="3220992"/>
                </a:moveTo>
                <a:lnTo>
                  <a:pt x="1911344" y="3473884"/>
                </a:lnTo>
                <a:lnTo>
                  <a:pt x="1859827" y="3468333"/>
                </a:lnTo>
                <a:lnTo>
                  <a:pt x="3750051" y="3201391"/>
                </a:lnTo>
                <a:lnTo>
                  <a:pt x="3702080" y="3220992"/>
                </a:lnTo>
                <a:close/>
              </a:path>
              <a:path w="6585584" h="3860800">
                <a:moveTo>
                  <a:pt x="3455128" y="3268693"/>
                </a:moveTo>
                <a:lnTo>
                  <a:pt x="2112084" y="3458361"/>
                </a:lnTo>
                <a:lnTo>
                  <a:pt x="2060567" y="3452810"/>
                </a:lnTo>
                <a:lnTo>
                  <a:pt x="3503097" y="3249093"/>
                </a:lnTo>
                <a:lnTo>
                  <a:pt x="3455128" y="3268693"/>
                </a:lnTo>
                <a:close/>
              </a:path>
              <a:path w="6585584" h="3860800">
                <a:moveTo>
                  <a:pt x="3108696" y="3330443"/>
                </a:moveTo>
                <a:lnTo>
                  <a:pt x="2412306" y="3428789"/>
                </a:lnTo>
                <a:lnTo>
                  <a:pt x="2360789" y="3423238"/>
                </a:lnTo>
                <a:lnTo>
                  <a:pt x="3156663" y="3310843"/>
                </a:lnTo>
                <a:lnTo>
                  <a:pt x="3108696" y="3330443"/>
                </a:lnTo>
                <a:close/>
              </a:path>
            </a:pathLst>
          </a:custGeom>
          <a:solidFill>
            <a:srgbClr val="61B5B3"/>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998420" y="2357278"/>
            <a:ext cx="10205405" cy="446276"/>
          </a:xfrm>
          <a:prstGeom prst="rect">
            <a:avLst/>
          </a:prstGeom>
        </p:spPr>
        <p:txBody>
          <a:bodyPr wrap="square" lIns="0" tIns="0" rIns="0" bIns="0">
            <a:spAutoFit/>
          </a:bodyPr>
          <a:lstStyle>
            <a:lvl1pPr>
              <a:defRPr sz="2900" b="0" i="0">
                <a:solidFill>
                  <a:srgbClr val="EC8504"/>
                </a:solidFill>
                <a:latin typeface="Arial"/>
                <a:cs typeface="Arial"/>
              </a:defRPr>
            </a:lvl1pPr>
          </a:lstStyle>
          <a:p>
            <a:endParaRPr/>
          </a:p>
        </p:txBody>
      </p:sp>
      <p:sp>
        <p:nvSpPr>
          <p:cNvPr id="3" name="Holder 3"/>
          <p:cNvSpPr>
            <a:spLocks noGrp="1"/>
          </p:cNvSpPr>
          <p:nvPr>
            <p:ph type="body" idx="1"/>
          </p:nvPr>
        </p:nvSpPr>
        <p:spPr>
          <a:xfrm>
            <a:off x="610112" y="1577340"/>
            <a:ext cx="10982021"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8763" y="6377941"/>
            <a:ext cx="3904719" cy="177613"/>
          </a:xfrm>
          <a:prstGeom prst="rect">
            <a:avLst/>
          </a:prstGeom>
        </p:spPr>
        <p:txBody>
          <a:bodyPr wrap="square" lIns="0" tIns="0" rIns="0" bIns="0">
            <a:spAutoFit/>
          </a:bodyPr>
          <a:lstStyle>
            <a:lvl1pPr algn="ctr">
              <a:defRPr>
                <a:solidFill>
                  <a:schemeClr val="tx1">
                    <a:tint val="75000"/>
                  </a:schemeClr>
                </a:solidFill>
              </a:defRPr>
            </a:lvl1pPr>
          </a:lstStyle>
          <a:p>
            <a:pPr marL="0" marR="0" lvl="0" indent="0" algn="ctr" defTabSz="586039" rtl="0" eaLnBrk="1" fontAlgn="auto" latinLnBrk="0" hangingPunct="1">
              <a:lnSpc>
                <a:spcPct val="100000"/>
              </a:lnSpc>
              <a:spcBef>
                <a:spcPts val="0"/>
              </a:spcBef>
              <a:spcAft>
                <a:spcPts val="0"/>
              </a:spcAft>
              <a:buClrTx/>
              <a:buSzTx/>
              <a:buFontTx/>
              <a:buNone/>
              <a:tabLst/>
              <a:defRPr/>
            </a:pPr>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Holder 5"/>
          <p:cNvSpPr>
            <a:spLocks noGrp="1"/>
          </p:cNvSpPr>
          <p:nvPr>
            <p:ph type="dt" sz="half" idx="6"/>
          </p:nvPr>
        </p:nvSpPr>
        <p:spPr>
          <a:xfrm>
            <a:off x="610112" y="6377941"/>
            <a:ext cx="2806516" cy="177613"/>
          </a:xfrm>
          <a:prstGeom prst="rect">
            <a:avLst/>
          </a:prstGeom>
        </p:spPr>
        <p:txBody>
          <a:bodyPr wrap="square" lIns="0" tIns="0" rIns="0" bIns="0">
            <a:spAutoFit/>
          </a:bodyPr>
          <a:lstStyle>
            <a:lvl1pPr algn="l">
              <a:defRPr>
                <a:solidFill>
                  <a:schemeClr val="tx1">
                    <a:tint val="75000"/>
                  </a:schemeClr>
                </a:solidFill>
              </a:defRPr>
            </a:lvl1pPr>
          </a:lstStyle>
          <a:p>
            <a:pPr marL="0" marR="0" lvl="0" indent="0" algn="l" defTabSz="586039"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154"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586039" rtl="0" eaLnBrk="1" fontAlgn="auto" latinLnBrk="0" hangingPunct="1">
                <a:lnSpc>
                  <a:spcPct val="100000"/>
                </a:lnSpc>
                <a:spcBef>
                  <a:spcPts val="0"/>
                </a:spcBef>
                <a:spcAft>
                  <a:spcPts val="0"/>
                </a:spcAft>
                <a:buClrTx/>
                <a:buSzTx/>
                <a:buFontTx/>
                <a:buNone/>
                <a:tabLst/>
                <a:defRPr/>
              </a:pPr>
              <a:t>11/10/21</a:t>
            </a:fld>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Holder 6"/>
          <p:cNvSpPr>
            <a:spLocks noGrp="1"/>
          </p:cNvSpPr>
          <p:nvPr>
            <p:ph type="sldNum" sz="quarter" idx="7"/>
          </p:nvPr>
        </p:nvSpPr>
        <p:spPr>
          <a:xfrm>
            <a:off x="8785617" y="6377941"/>
            <a:ext cx="2806516" cy="177613"/>
          </a:xfrm>
          <a:prstGeom prst="rect">
            <a:avLst/>
          </a:prstGeom>
        </p:spPr>
        <p:txBody>
          <a:bodyPr wrap="square" lIns="0" tIns="0" rIns="0" bIns="0">
            <a:spAutoFit/>
          </a:bodyPr>
          <a:lstStyle>
            <a:lvl1pPr algn="r">
              <a:defRPr>
                <a:solidFill>
                  <a:schemeClr val="tx1">
                    <a:tint val="75000"/>
                  </a:schemeClr>
                </a:solidFill>
              </a:defRPr>
            </a:lvl1pPr>
          </a:lstStyle>
          <a:p>
            <a:pPr marL="0" marR="0" lvl="0" indent="0" algn="r" defTabSz="586039"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154"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586039" rtl="0" eaLnBrk="1" fontAlgn="auto" latinLnBrk="0" hangingPunct="1">
                <a:lnSpc>
                  <a:spcPct val="100000"/>
                </a:lnSpc>
                <a:spcBef>
                  <a:spcPts val="0"/>
                </a:spcBef>
                <a:spcAft>
                  <a:spcPts val="0"/>
                </a:spcAft>
                <a:buClrTx/>
                <a:buSzTx/>
                <a:buFontTx/>
                <a:buNone/>
                <a:tabLst/>
                <a:defRPr/>
              </a:pPr>
              <a:t>‹#›</a:t>
            </a:fld>
            <a:endParaRPr kumimoji="0" lang="en-US" sz="1154"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8395533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Lst>
  <p:txStyles>
    <p:titleStyle>
      <a:lvl1pPr>
        <a:defRPr>
          <a:latin typeface="+mj-lt"/>
          <a:ea typeface="+mj-ea"/>
          <a:cs typeface="+mj-cs"/>
        </a:defRPr>
      </a:lvl1pPr>
    </p:titleStyle>
    <p:bodyStyle>
      <a:lvl1pPr marL="0">
        <a:defRPr>
          <a:latin typeface="+mn-lt"/>
          <a:ea typeface="+mn-ea"/>
          <a:cs typeface="+mn-cs"/>
        </a:defRPr>
      </a:lvl1pPr>
      <a:lvl2pPr marL="293019">
        <a:defRPr>
          <a:latin typeface="+mn-lt"/>
          <a:ea typeface="+mn-ea"/>
          <a:cs typeface="+mn-cs"/>
        </a:defRPr>
      </a:lvl2pPr>
      <a:lvl3pPr marL="586039">
        <a:defRPr>
          <a:latin typeface="+mn-lt"/>
          <a:ea typeface="+mn-ea"/>
          <a:cs typeface="+mn-cs"/>
        </a:defRPr>
      </a:lvl3pPr>
      <a:lvl4pPr marL="879058">
        <a:defRPr>
          <a:latin typeface="+mn-lt"/>
          <a:ea typeface="+mn-ea"/>
          <a:cs typeface="+mn-cs"/>
        </a:defRPr>
      </a:lvl4pPr>
      <a:lvl5pPr marL="1172078">
        <a:defRPr>
          <a:latin typeface="+mn-lt"/>
          <a:ea typeface="+mn-ea"/>
          <a:cs typeface="+mn-cs"/>
        </a:defRPr>
      </a:lvl5pPr>
      <a:lvl6pPr marL="1465097">
        <a:defRPr>
          <a:latin typeface="+mn-lt"/>
          <a:ea typeface="+mn-ea"/>
          <a:cs typeface="+mn-cs"/>
        </a:defRPr>
      </a:lvl6pPr>
      <a:lvl7pPr marL="1758117">
        <a:defRPr>
          <a:latin typeface="+mn-lt"/>
          <a:ea typeface="+mn-ea"/>
          <a:cs typeface="+mn-cs"/>
        </a:defRPr>
      </a:lvl7pPr>
      <a:lvl8pPr marL="2051136">
        <a:defRPr>
          <a:latin typeface="+mn-lt"/>
          <a:ea typeface="+mn-ea"/>
          <a:cs typeface="+mn-cs"/>
        </a:defRPr>
      </a:lvl8pPr>
      <a:lvl9pPr marL="2344156">
        <a:defRPr>
          <a:latin typeface="+mn-lt"/>
          <a:ea typeface="+mn-ea"/>
          <a:cs typeface="+mn-cs"/>
        </a:defRPr>
      </a:lvl9pPr>
    </p:bodyStyle>
    <p:otherStyle>
      <a:lvl1pPr marL="0">
        <a:defRPr>
          <a:latin typeface="+mn-lt"/>
          <a:ea typeface="+mn-ea"/>
          <a:cs typeface="+mn-cs"/>
        </a:defRPr>
      </a:lvl1pPr>
      <a:lvl2pPr marL="293019">
        <a:defRPr>
          <a:latin typeface="+mn-lt"/>
          <a:ea typeface="+mn-ea"/>
          <a:cs typeface="+mn-cs"/>
        </a:defRPr>
      </a:lvl2pPr>
      <a:lvl3pPr marL="586039">
        <a:defRPr>
          <a:latin typeface="+mn-lt"/>
          <a:ea typeface="+mn-ea"/>
          <a:cs typeface="+mn-cs"/>
        </a:defRPr>
      </a:lvl3pPr>
      <a:lvl4pPr marL="879058">
        <a:defRPr>
          <a:latin typeface="+mn-lt"/>
          <a:ea typeface="+mn-ea"/>
          <a:cs typeface="+mn-cs"/>
        </a:defRPr>
      </a:lvl4pPr>
      <a:lvl5pPr marL="1172078">
        <a:defRPr>
          <a:latin typeface="+mn-lt"/>
          <a:ea typeface="+mn-ea"/>
          <a:cs typeface="+mn-cs"/>
        </a:defRPr>
      </a:lvl5pPr>
      <a:lvl6pPr marL="1465097">
        <a:defRPr>
          <a:latin typeface="+mn-lt"/>
          <a:ea typeface="+mn-ea"/>
          <a:cs typeface="+mn-cs"/>
        </a:defRPr>
      </a:lvl6pPr>
      <a:lvl7pPr marL="1758117">
        <a:defRPr>
          <a:latin typeface="+mn-lt"/>
          <a:ea typeface="+mn-ea"/>
          <a:cs typeface="+mn-cs"/>
        </a:defRPr>
      </a:lvl7pPr>
      <a:lvl8pPr marL="2051136">
        <a:defRPr>
          <a:latin typeface="+mn-lt"/>
          <a:ea typeface="+mn-ea"/>
          <a:cs typeface="+mn-cs"/>
        </a:defRPr>
      </a:lvl8pPr>
      <a:lvl9pPr marL="2344156">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0"/>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89" y="6356747"/>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pPr marL="0" marR="0" lvl="0" indent="0" algn="l" defTabSz="866943" rtl="0" eaLnBrk="1" fontAlgn="base" latinLnBrk="0" hangingPunct="1">
              <a:lnSpc>
                <a:spcPct val="100000"/>
              </a:lnSpc>
              <a:spcBef>
                <a:spcPct val="0"/>
              </a:spcBef>
              <a:spcAft>
                <a:spcPct val="0"/>
              </a:spcAft>
              <a:buClrTx/>
              <a:buSzTx/>
              <a:buFontTx/>
              <a:buNone/>
              <a:tabLst/>
              <a:defRPr/>
            </a:pPr>
            <a:fld id="{43A93E93-166D-47F5-9EF1-ACEABE24AEEA}" type="datetimeFigureOut">
              <a:rPr kumimoji="0" lang="zh-CN" altLang="en-US" sz="1138"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866943" rtl="0" eaLnBrk="1" fontAlgn="base" latinLnBrk="0" hangingPunct="1">
                <a:lnSpc>
                  <a:spcPct val="100000"/>
                </a:lnSpc>
                <a:spcBef>
                  <a:spcPct val="0"/>
                </a:spcBef>
                <a:spcAft>
                  <a:spcPct val="0"/>
                </a:spcAft>
                <a:buClrTx/>
                <a:buSzTx/>
                <a:buFontTx/>
                <a:buNone/>
                <a:tabLst/>
                <a:defRPr/>
              </a:pPr>
              <a:t>2021/11/10</a:t>
            </a:fld>
            <a:endParaRPr kumimoji="0" lang="zh-CN" altLang="en-US" sz="1138"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3"/>
          </p:nvPr>
        </p:nvSpPr>
        <p:spPr>
          <a:xfrm>
            <a:off x="4038413" y="6356747"/>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pPr marL="0" marR="0" lvl="0" indent="0" algn="ctr" defTabSz="866943" rtl="0" eaLnBrk="1" fontAlgn="base" latinLnBrk="0" hangingPunct="1">
              <a:lnSpc>
                <a:spcPct val="100000"/>
              </a:lnSpc>
              <a:spcBef>
                <a:spcPct val="0"/>
              </a:spcBef>
              <a:spcAft>
                <a:spcPct val="0"/>
              </a:spcAft>
              <a:buClrTx/>
              <a:buSzTx/>
              <a:buFontTx/>
              <a:buNone/>
              <a:tabLst/>
              <a:defRPr/>
            </a:pPr>
            <a:endParaRPr kumimoji="0" lang="zh-CN" altLang="en-US" sz="1138"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4"/>
          </p:nvPr>
        </p:nvSpPr>
        <p:spPr>
          <a:xfrm>
            <a:off x="8611166" y="6356747"/>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pPr marL="0" marR="0" lvl="0" indent="0" algn="r" defTabSz="866943" rtl="0" eaLnBrk="1" fontAlgn="base" latinLnBrk="0" hangingPunct="1">
              <a:lnSpc>
                <a:spcPct val="100000"/>
              </a:lnSpc>
              <a:spcBef>
                <a:spcPct val="0"/>
              </a:spcBef>
              <a:spcAft>
                <a:spcPct val="0"/>
              </a:spcAft>
              <a:buClrTx/>
              <a:buSzTx/>
              <a:buFontTx/>
              <a:buNone/>
              <a:tabLst/>
              <a:defRPr/>
            </a:pPr>
            <a:fld id="{118D5ACA-62CA-46DB-AD6B-12EDD6D51A23}" type="slidenum">
              <a:rPr kumimoji="0" lang="zh-CN" altLang="en-US" sz="1138"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866943" rtl="0" eaLnBrk="1" fontAlgn="base" latinLnBrk="0" hangingPunct="1">
                <a:lnSpc>
                  <a:spcPct val="100000"/>
                </a:lnSpc>
                <a:spcBef>
                  <a:spcPct val="0"/>
                </a:spcBef>
                <a:spcAft>
                  <a:spcPct val="0"/>
                </a:spcAft>
                <a:buClrTx/>
                <a:buSzTx/>
                <a:buFontTx/>
                <a:buNone/>
                <a:tabLst/>
                <a:defRPr/>
              </a:pPr>
              <a:t>‹#›</a:t>
            </a:fld>
            <a:endParaRPr kumimoji="0" lang="zh-CN" altLang="en-US" sz="1138"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96679207"/>
      </p:ext>
    </p:extLst>
  </p:cSld>
  <p:clrMap bg1="lt1" tx1="dk1" bg2="lt2" tx2="dk2" accent1="accent1" accent2="accent2" accent3="accent3" accent4="accent4" accent5="accent5" accent6="accent6" hlink="hlink" folHlink="folHlink"/>
  <p:sldLayoutIdLst>
    <p:sldLayoutId id="2147483693" r:id="rId1"/>
    <p:sldLayoutId id="2147483694" r:id="rId2"/>
  </p:sldLayoutIdLst>
  <p:txStyles>
    <p:titleStyle>
      <a:lvl1pPr algn="l" defTabSz="866943" rtl="0" eaLnBrk="1" latinLnBrk="0" hangingPunct="1">
        <a:lnSpc>
          <a:spcPct val="90000"/>
        </a:lnSpc>
        <a:spcBef>
          <a:spcPct val="0"/>
        </a:spcBef>
        <a:buNone/>
        <a:defRPr sz="4172" kern="1200">
          <a:solidFill>
            <a:schemeClr val="tx1"/>
          </a:solidFill>
          <a:latin typeface="+mj-lt"/>
          <a:ea typeface="+mj-ea"/>
          <a:cs typeface="+mj-cs"/>
        </a:defRPr>
      </a:lvl1pPr>
    </p:titleStyle>
    <p:bodyStyle>
      <a:lvl1pPr marL="216736" indent="-216736" algn="l" defTabSz="866943"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07" indent="-216736" algn="l" defTabSz="866943"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678" indent="-216736" algn="l" defTabSz="866943"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150"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621"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092"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564"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035"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506"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p:bodyStyle>
    <p:otherStyle>
      <a:defPPr>
        <a:defRPr lang="zh-CN"/>
      </a:defPPr>
      <a:lvl1pPr marL="0" algn="l" defTabSz="866943" rtl="0" eaLnBrk="1" latinLnBrk="0" hangingPunct="1">
        <a:defRPr sz="1707" kern="1200">
          <a:solidFill>
            <a:schemeClr val="tx1"/>
          </a:solidFill>
          <a:latin typeface="+mn-lt"/>
          <a:ea typeface="+mn-ea"/>
          <a:cs typeface="+mn-cs"/>
        </a:defRPr>
      </a:lvl1pPr>
      <a:lvl2pPr marL="433471" algn="l" defTabSz="866943" rtl="0" eaLnBrk="1" latinLnBrk="0" hangingPunct="1">
        <a:defRPr sz="1707" kern="1200">
          <a:solidFill>
            <a:schemeClr val="tx1"/>
          </a:solidFill>
          <a:latin typeface="+mn-lt"/>
          <a:ea typeface="+mn-ea"/>
          <a:cs typeface="+mn-cs"/>
        </a:defRPr>
      </a:lvl2pPr>
      <a:lvl3pPr marL="866943" algn="l" defTabSz="866943" rtl="0" eaLnBrk="1" latinLnBrk="0" hangingPunct="1">
        <a:defRPr sz="1707" kern="1200">
          <a:solidFill>
            <a:schemeClr val="tx1"/>
          </a:solidFill>
          <a:latin typeface="+mn-lt"/>
          <a:ea typeface="+mn-ea"/>
          <a:cs typeface="+mn-cs"/>
        </a:defRPr>
      </a:lvl3pPr>
      <a:lvl4pPr marL="1300414" algn="l" defTabSz="866943" rtl="0" eaLnBrk="1" latinLnBrk="0" hangingPunct="1">
        <a:defRPr sz="1707" kern="1200">
          <a:solidFill>
            <a:schemeClr val="tx1"/>
          </a:solidFill>
          <a:latin typeface="+mn-lt"/>
          <a:ea typeface="+mn-ea"/>
          <a:cs typeface="+mn-cs"/>
        </a:defRPr>
      </a:lvl4pPr>
      <a:lvl5pPr marL="1733885" algn="l" defTabSz="866943" rtl="0" eaLnBrk="1" latinLnBrk="0" hangingPunct="1">
        <a:defRPr sz="1707" kern="1200">
          <a:solidFill>
            <a:schemeClr val="tx1"/>
          </a:solidFill>
          <a:latin typeface="+mn-lt"/>
          <a:ea typeface="+mn-ea"/>
          <a:cs typeface="+mn-cs"/>
        </a:defRPr>
      </a:lvl5pPr>
      <a:lvl6pPr marL="2167357" algn="l" defTabSz="866943" rtl="0" eaLnBrk="1" latinLnBrk="0" hangingPunct="1">
        <a:defRPr sz="1707" kern="1200">
          <a:solidFill>
            <a:schemeClr val="tx1"/>
          </a:solidFill>
          <a:latin typeface="+mn-lt"/>
          <a:ea typeface="+mn-ea"/>
          <a:cs typeface="+mn-cs"/>
        </a:defRPr>
      </a:lvl6pPr>
      <a:lvl7pPr marL="2600828" algn="l" defTabSz="866943" rtl="0" eaLnBrk="1" latinLnBrk="0" hangingPunct="1">
        <a:defRPr sz="1707" kern="1200">
          <a:solidFill>
            <a:schemeClr val="tx1"/>
          </a:solidFill>
          <a:latin typeface="+mn-lt"/>
          <a:ea typeface="+mn-ea"/>
          <a:cs typeface="+mn-cs"/>
        </a:defRPr>
      </a:lvl7pPr>
      <a:lvl8pPr marL="3034299" algn="l" defTabSz="866943" rtl="0" eaLnBrk="1" latinLnBrk="0" hangingPunct="1">
        <a:defRPr sz="1707" kern="1200">
          <a:solidFill>
            <a:schemeClr val="tx1"/>
          </a:solidFill>
          <a:latin typeface="+mn-lt"/>
          <a:ea typeface="+mn-ea"/>
          <a:cs typeface="+mn-cs"/>
        </a:defRPr>
      </a:lvl8pPr>
      <a:lvl9pPr marL="3467771" algn="l" defTabSz="866943" rtl="0" eaLnBrk="1" latinLnBrk="0" hangingPunct="1">
        <a:defRPr sz="1707"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auto">
      <p:bgPr>
        <a:solidFill>
          <a:srgbClr val="DDF1E6"/>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sym typeface="Calibri Light" panose="020F0302020204030204" pitchFamily="34" charset="0"/>
              </a:rPr>
              <a:t>单击此处编辑母版标题样式</a:t>
            </a:r>
          </a:p>
        </p:txBody>
      </p:sp>
      <p:sp>
        <p:nvSpPr>
          <p:cNvPr id="1027" name="文本占位符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a:sym typeface="Calibri" panose="020F0502020204030204" pitchFamily="34" charset="0"/>
              </a:rPr>
              <a:t>单击此处编辑母版文本样式</a:t>
            </a:r>
          </a:p>
          <a:p>
            <a:pPr lvl="1"/>
            <a:r>
              <a:rPr lang="zh-CN" altLang="zh-CN">
                <a:sym typeface="Calibri" panose="020F0502020204030204" pitchFamily="34" charset="0"/>
              </a:rPr>
              <a:t>第二级</a:t>
            </a:r>
          </a:p>
          <a:p>
            <a:pPr lvl="2"/>
            <a:r>
              <a:rPr lang="zh-CN" altLang="zh-CN">
                <a:sym typeface="Calibri" panose="020F0502020204030204" pitchFamily="34" charset="0"/>
              </a:rPr>
              <a:t>第三级</a:t>
            </a:r>
          </a:p>
          <a:p>
            <a:pPr lvl="3"/>
            <a:r>
              <a:rPr lang="zh-CN" altLang="zh-CN">
                <a:sym typeface="Calibri" panose="020F0502020204030204" pitchFamily="34" charset="0"/>
              </a:rPr>
              <a:t>第四级</a:t>
            </a:r>
          </a:p>
          <a:p>
            <a:pPr lvl="4"/>
            <a:r>
              <a:rPr lang="zh-CN" altLang="zh-CN">
                <a:sym typeface="Calibri" panose="020F0502020204030204" pitchFamily="34" charset="0"/>
              </a:rPr>
              <a:t>第五级</a:t>
            </a:r>
          </a:p>
        </p:txBody>
      </p:sp>
      <p:sp>
        <p:nvSpPr>
          <p:cNvPr id="1028" name="日期占位符 3"/>
          <p:cNvSpPr>
            <a:spLocks noGrp="1" noChangeArrowheads="1"/>
          </p:cNvSpPr>
          <p:nvPr>
            <p:ph type="dt" sz="half" idx="2"/>
          </p:nvPr>
        </p:nvSpPr>
        <p:spPr bwMode="auto">
          <a:xfrm>
            <a:off x="8382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sz="1200" smtClean="0">
                <a:solidFill>
                  <a:srgbClr val="898989"/>
                </a:solidFill>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C6267E9F-7AED-43B9-B49B-014B0E82FB7F}"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t>2021/11/10</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1029" name="页脚占位符 4"/>
          <p:cNvSpPr>
            <a:spLocks noGrp="1" noChangeArrowheads="1"/>
          </p:cNvSpPr>
          <p:nvPr>
            <p:ph type="ftr" sz="quarter" idx="3"/>
          </p:nvPr>
        </p:nvSpPr>
        <p:spPr bwMode="auto">
          <a:xfrm>
            <a:off x="4038600" y="6356350"/>
            <a:ext cx="411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a:defRPr sz="1200" smtClean="0">
                <a:solidFill>
                  <a:srgbClr val="898989"/>
                </a:solidFill>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1030" name="灯片编号占位符 5"/>
          <p:cNvSpPr>
            <a:spLocks noGrp="1" noChangeArrowheads="1"/>
          </p:cNvSpPr>
          <p:nvPr>
            <p:ph type="sldNum" sz="quarter" idx="4"/>
          </p:nvPr>
        </p:nvSpPr>
        <p:spPr bwMode="auto">
          <a:xfrm>
            <a:off x="86106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C8EE00BA-2C0B-4CEB-94AC-556D106E1538}"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4167990799"/>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Lst>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hf sldNum="0" hdr="0" ftr="0"/>
  <p:txStyles>
    <p:titleStyle>
      <a:lvl1pPr marL="914400" indent="-914400" algn="l" rtl="0" eaLnBrk="0" fontAlgn="base" hangingPunct="0">
        <a:lnSpc>
          <a:spcPct val="90000"/>
        </a:lnSpc>
        <a:spcBef>
          <a:spcPct val="0"/>
        </a:spcBef>
        <a:spcAft>
          <a:spcPct val="0"/>
        </a:spcAft>
        <a:defRPr sz="4400">
          <a:solidFill>
            <a:schemeClr val="tx1"/>
          </a:solidFill>
          <a:latin typeface="+mj-lt"/>
          <a:ea typeface="+mj-ea"/>
          <a:cs typeface="+mj-cs"/>
          <a:sym typeface="Calibri Light" panose="020F0302020204030204" pitchFamily="34" charset="0"/>
        </a:defRPr>
      </a:lvl1pPr>
      <a:lvl2pPr marL="914400" indent="-914400" algn="l" rtl="0" eaLnBrk="0" fontAlgn="base" hangingPunct="0">
        <a:lnSpc>
          <a:spcPct val="90000"/>
        </a:lnSpc>
        <a:spcBef>
          <a:spcPct val="0"/>
        </a:spcBef>
        <a:spcAft>
          <a:spcPct val="0"/>
        </a:spcAft>
        <a:defRPr sz="4400">
          <a:solidFill>
            <a:schemeClr val="tx1"/>
          </a:solidFill>
          <a:latin typeface="Calibri Light" pitchFamily="34" charset="0"/>
          <a:ea typeface="宋体" pitchFamily="2" charset="-122"/>
          <a:sym typeface="Calibri Light" panose="020F0302020204030204" pitchFamily="34" charset="0"/>
        </a:defRPr>
      </a:lvl2pPr>
      <a:lvl3pPr marL="914400" indent="-914400" algn="l" rtl="0" eaLnBrk="0" fontAlgn="base" hangingPunct="0">
        <a:lnSpc>
          <a:spcPct val="90000"/>
        </a:lnSpc>
        <a:spcBef>
          <a:spcPct val="0"/>
        </a:spcBef>
        <a:spcAft>
          <a:spcPct val="0"/>
        </a:spcAft>
        <a:defRPr sz="4400">
          <a:solidFill>
            <a:schemeClr val="tx1"/>
          </a:solidFill>
          <a:latin typeface="Calibri Light" pitchFamily="34" charset="0"/>
          <a:ea typeface="宋体" pitchFamily="2" charset="-122"/>
          <a:sym typeface="Calibri Light" panose="020F0302020204030204" pitchFamily="34" charset="0"/>
        </a:defRPr>
      </a:lvl3pPr>
      <a:lvl4pPr marL="914400" indent="-914400" algn="l" rtl="0" eaLnBrk="0" fontAlgn="base" hangingPunct="0">
        <a:lnSpc>
          <a:spcPct val="90000"/>
        </a:lnSpc>
        <a:spcBef>
          <a:spcPct val="0"/>
        </a:spcBef>
        <a:spcAft>
          <a:spcPct val="0"/>
        </a:spcAft>
        <a:defRPr sz="4400">
          <a:solidFill>
            <a:schemeClr val="tx1"/>
          </a:solidFill>
          <a:latin typeface="Calibri Light" pitchFamily="34" charset="0"/>
          <a:ea typeface="宋体" pitchFamily="2" charset="-122"/>
          <a:sym typeface="Calibri Light" panose="020F0302020204030204" pitchFamily="34" charset="0"/>
        </a:defRPr>
      </a:lvl4pPr>
      <a:lvl5pPr marL="914400" indent="-914400" algn="l" rtl="0" eaLnBrk="0" fontAlgn="base" hangingPunct="0">
        <a:lnSpc>
          <a:spcPct val="90000"/>
        </a:lnSpc>
        <a:spcBef>
          <a:spcPct val="0"/>
        </a:spcBef>
        <a:spcAft>
          <a:spcPct val="0"/>
        </a:spcAft>
        <a:defRPr sz="4400">
          <a:solidFill>
            <a:schemeClr val="tx1"/>
          </a:solidFill>
          <a:latin typeface="Calibri Light" pitchFamily="34" charset="0"/>
          <a:ea typeface="宋体" pitchFamily="2" charset="-122"/>
          <a:sym typeface="Calibri Light" panose="020F0302020204030204" pitchFamily="34" charset="0"/>
        </a:defRPr>
      </a:lvl5pPr>
      <a:lvl6pPr marL="1371600" indent="-914400" algn="l" rtl="0" fontAlgn="base">
        <a:lnSpc>
          <a:spcPct val="90000"/>
        </a:lnSpc>
        <a:spcBef>
          <a:spcPct val="0"/>
        </a:spcBef>
        <a:spcAft>
          <a:spcPct val="0"/>
        </a:spcAft>
        <a:defRPr sz="4400">
          <a:solidFill>
            <a:schemeClr val="tx1"/>
          </a:solidFill>
          <a:latin typeface="Calibri Light" pitchFamily="34" charset="0"/>
          <a:ea typeface="宋体" pitchFamily="2" charset="-122"/>
          <a:sym typeface="Calibri Light" pitchFamily="34" charset="0"/>
        </a:defRPr>
      </a:lvl6pPr>
      <a:lvl7pPr marL="1828800" indent="-914400" algn="l" rtl="0" fontAlgn="base">
        <a:lnSpc>
          <a:spcPct val="90000"/>
        </a:lnSpc>
        <a:spcBef>
          <a:spcPct val="0"/>
        </a:spcBef>
        <a:spcAft>
          <a:spcPct val="0"/>
        </a:spcAft>
        <a:defRPr sz="4400">
          <a:solidFill>
            <a:schemeClr val="tx1"/>
          </a:solidFill>
          <a:latin typeface="Calibri Light" pitchFamily="34" charset="0"/>
          <a:ea typeface="宋体" pitchFamily="2" charset="-122"/>
          <a:sym typeface="Calibri Light" pitchFamily="34" charset="0"/>
        </a:defRPr>
      </a:lvl7pPr>
      <a:lvl8pPr marL="2286000" indent="-914400" algn="l" rtl="0" fontAlgn="base">
        <a:lnSpc>
          <a:spcPct val="90000"/>
        </a:lnSpc>
        <a:spcBef>
          <a:spcPct val="0"/>
        </a:spcBef>
        <a:spcAft>
          <a:spcPct val="0"/>
        </a:spcAft>
        <a:defRPr sz="4400">
          <a:solidFill>
            <a:schemeClr val="tx1"/>
          </a:solidFill>
          <a:latin typeface="Calibri Light" pitchFamily="34" charset="0"/>
          <a:ea typeface="宋体" pitchFamily="2" charset="-122"/>
          <a:sym typeface="Calibri Light" pitchFamily="34" charset="0"/>
        </a:defRPr>
      </a:lvl8pPr>
      <a:lvl9pPr marL="2743200" indent="-914400" algn="l" rtl="0" fontAlgn="base">
        <a:lnSpc>
          <a:spcPct val="90000"/>
        </a:lnSpc>
        <a:spcBef>
          <a:spcPct val="0"/>
        </a:spcBef>
        <a:spcAft>
          <a:spcPct val="0"/>
        </a:spcAft>
        <a:defRPr sz="4400">
          <a:solidFill>
            <a:schemeClr val="tx1"/>
          </a:solidFill>
          <a:latin typeface="Calibri Light" pitchFamily="34" charset="0"/>
          <a:ea typeface="宋体" pitchFamily="2" charset="-122"/>
          <a:sym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5pPr>
      <a:lvl6pPr marL="2514600" indent="-228600" algn="l" rtl="0" fontAlgn="base">
        <a:lnSpc>
          <a:spcPct val="90000"/>
        </a:lnSpc>
        <a:spcBef>
          <a:spcPts val="500"/>
        </a:spcBef>
        <a:spcAft>
          <a:spcPct val="0"/>
        </a:spcAft>
        <a:buFont typeface="Arial" pitchFamily="34" charset="0"/>
        <a:buChar char="•"/>
        <a:defRPr>
          <a:solidFill>
            <a:schemeClr val="tx1"/>
          </a:solidFill>
          <a:latin typeface="+mn-lt"/>
          <a:ea typeface="+mn-ea"/>
          <a:sym typeface="Calibri" pitchFamily="34" charset="0"/>
        </a:defRPr>
      </a:lvl6pPr>
      <a:lvl7pPr marL="2971800" indent="-228600" algn="l" rtl="0" fontAlgn="base">
        <a:lnSpc>
          <a:spcPct val="90000"/>
        </a:lnSpc>
        <a:spcBef>
          <a:spcPts val="500"/>
        </a:spcBef>
        <a:spcAft>
          <a:spcPct val="0"/>
        </a:spcAft>
        <a:buFont typeface="Arial" pitchFamily="34" charset="0"/>
        <a:buChar char="•"/>
        <a:defRPr>
          <a:solidFill>
            <a:schemeClr val="tx1"/>
          </a:solidFill>
          <a:latin typeface="+mn-lt"/>
          <a:ea typeface="+mn-ea"/>
          <a:sym typeface="Calibri" pitchFamily="34" charset="0"/>
        </a:defRPr>
      </a:lvl7pPr>
      <a:lvl8pPr marL="3429000" indent="-228600" algn="l" rtl="0" fontAlgn="base">
        <a:lnSpc>
          <a:spcPct val="90000"/>
        </a:lnSpc>
        <a:spcBef>
          <a:spcPts val="500"/>
        </a:spcBef>
        <a:spcAft>
          <a:spcPct val="0"/>
        </a:spcAft>
        <a:buFont typeface="Arial" pitchFamily="34" charset="0"/>
        <a:buChar char="•"/>
        <a:defRPr>
          <a:solidFill>
            <a:schemeClr val="tx1"/>
          </a:solidFill>
          <a:latin typeface="+mn-lt"/>
          <a:ea typeface="+mn-ea"/>
          <a:sym typeface="Calibri" pitchFamily="34" charset="0"/>
        </a:defRPr>
      </a:lvl8pPr>
      <a:lvl9pPr marL="3886200" indent="-228600" algn="l" rtl="0" fontAlgn="base">
        <a:lnSpc>
          <a:spcPct val="90000"/>
        </a:lnSpc>
        <a:spcBef>
          <a:spcPts val="500"/>
        </a:spcBef>
        <a:spcAft>
          <a:spcPct val="0"/>
        </a:spcAft>
        <a:buFont typeface="Arial" pitchFamily="34" charset="0"/>
        <a:buChar char="•"/>
        <a:defRPr>
          <a:solidFill>
            <a:schemeClr val="tx1"/>
          </a:solidFill>
          <a:latin typeface="+mn-lt"/>
          <a:ea typeface="+mn-ea"/>
          <a:sym typeface="Calibri"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0"/>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89" y="6356747"/>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pPr marL="0" marR="0" lvl="0" indent="0" algn="l" defTabSz="866943" rtl="0" eaLnBrk="1" fontAlgn="base" latinLnBrk="0" hangingPunct="1">
              <a:lnSpc>
                <a:spcPct val="100000"/>
              </a:lnSpc>
              <a:spcBef>
                <a:spcPct val="0"/>
              </a:spcBef>
              <a:spcAft>
                <a:spcPct val="0"/>
              </a:spcAft>
              <a:buClrTx/>
              <a:buSzTx/>
              <a:buFontTx/>
              <a:buNone/>
              <a:tabLst/>
              <a:defRPr/>
            </a:pPr>
            <a:fld id="{43A93E93-166D-47F5-9EF1-ACEABE24AEEA}" type="datetimeFigureOut">
              <a:rPr kumimoji="0" lang="zh-CN" altLang="en-US" sz="1138"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866943" rtl="0" eaLnBrk="1" fontAlgn="base" latinLnBrk="0" hangingPunct="1">
                <a:lnSpc>
                  <a:spcPct val="100000"/>
                </a:lnSpc>
                <a:spcBef>
                  <a:spcPct val="0"/>
                </a:spcBef>
                <a:spcAft>
                  <a:spcPct val="0"/>
                </a:spcAft>
                <a:buClrTx/>
                <a:buSzTx/>
                <a:buFontTx/>
                <a:buNone/>
                <a:tabLst/>
                <a:defRPr/>
              </a:pPr>
              <a:t>2021/11/10</a:t>
            </a:fld>
            <a:endParaRPr kumimoji="0" lang="zh-CN" altLang="en-US" sz="1138"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3"/>
          </p:nvPr>
        </p:nvSpPr>
        <p:spPr>
          <a:xfrm>
            <a:off x="4038413" y="6356747"/>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pPr marL="0" marR="0" lvl="0" indent="0" algn="ctr" defTabSz="866943" rtl="0" eaLnBrk="1" fontAlgn="base" latinLnBrk="0" hangingPunct="1">
              <a:lnSpc>
                <a:spcPct val="100000"/>
              </a:lnSpc>
              <a:spcBef>
                <a:spcPct val="0"/>
              </a:spcBef>
              <a:spcAft>
                <a:spcPct val="0"/>
              </a:spcAft>
              <a:buClrTx/>
              <a:buSzTx/>
              <a:buFontTx/>
              <a:buNone/>
              <a:tabLst/>
              <a:defRPr/>
            </a:pPr>
            <a:endParaRPr kumimoji="0" lang="zh-CN" altLang="en-US" sz="1138"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4"/>
          </p:nvPr>
        </p:nvSpPr>
        <p:spPr>
          <a:xfrm>
            <a:off x="8611166" y="6356747"/>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pPr marL="0" marR="0" lvl="0" indent="0" algn="r" defTabSz="866943" rtl="0" eaLnBrk="1" fontAlgn="base" latinLnBrk="0" hangingPunct="1">
              <a:lnSpc>
                <a:spcPct val="100000"/>
              </a:lnSpc>
              <a:spcBef>
                <a:spcPct val="0"/>
              </a:spcBef>
              <a:spcAft>
                <a:spcPct val="0"/>
              </a:spcAft>
              <a:buClrTx/>
              <a:buSzTx/>
              <a:buFontTx/>
              <a:buNone/>
              <a:tabLst/>
              <a:defRPr/>
            </a:pPr>
            <a:fld id="{118D5ACA-62CA-46DB-AD6B-12EDD6D51A23}" type="slidenum">
              <a:rPr kumimoji="0" lang="zh-CN" altLang="en-US" sz="1138"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866943" rtl="0" eaLnBrk="1" fontAlgn="base" latinLnBrk="0" hangingPunct="1">
                <a:lnSpc>
                  <a:spcPct val="100000"/>
                </a:lnSpc>
                <a:spcBef>
                  <a:spcPct val="0"/>
                </a:spcBef>
                <a:spcAft>
                  <a:spcPct val="0"/>
                </a:spcAft>
                <a:buClrTx/>
                <a:buSzTx/>
                <a:buFontTx/>
                <a:buNone/>
                <a:tabLst/>
                <a:defRPr/>
              </a:pPr>
              <a:t>‹#›</a:t>
            </a:fld>
            <a:endParaRPr kumimoji="0" lang="zh-CN" altLang="en-US" sz="1138"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94884638"/>
      </p:ext>
    </p:extLst>
  </p:cSld>
  <p:clrMap bg1="lt1" tx1="dk1" bg2="lt2" tx2="dk2" accent1="accent1" accent2="accent2" accent3="accent3" accent4="accent4" accent5="accent5" accent6="accent6" hlink="hlink" folHlink="folHlink"/>
  <p:sldLayoutIdLst>
    <p:sldLayoutId id="2147483720" r:id="rId1"/>
    <p:sldLayoutId id="2147483721" r:id="rId2"/>
  </p:sldLayoutIdLst>
  <p:txStyles>
    <p:titleStyle>
      <a:lvl1pPr algn="l" defTabSz="866943" rtl="0" eaLnBrk="1" latinLnBrk="0" hangingPunct="1">
        <a:lnSpc>
          <a:spcPct val="90000"/>
        </a:lnSpc>
        <a:spcBef>
          <a:spcPct val="0"/>
        </a:spcBef>
        <a:buNone/>
        <a:defRPr sz="4172" kern="1200">
          <a:solidFill>
            <a:schemeClr val="tx1"/>
          </a:solidFill>
          <a:latin typeface="+mj-lt"/>
          <a:ea typeface="+mj-ea"/>
          <a:cs typeface="+mj-cs"/>
        </a:defRPr>
      </a:lvl1pPr>
    </p:titleStyle>
    <p:bodyStyle>
      <a:lvl1pPr marL="216736" indent="-216736" algn="l" defTabSz="866943"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07" indent="-216736" algn="l" defTabSz="866943"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678" indent="-216736" algn="l" defTabSz="866943"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150"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621"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092"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564"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035"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506"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p:bodyStyle>
    <p:otherStyle>
      <a:defPPr>
        <a:defRPr lang="zh-CN"/>
      </a:defPPr>
      <a:lvl1pPr marL="0" algn="l" defTabSz="866943" rtl="0" eaLnBrk="1" latinLnBrk="0" hangingPunct="1">
        <a:defRPr sz="1707" kern="1200">
          <a:solidFill>
            <a:schemeClr val="tx1"/>
          </a:solidFill>
          <a:latin typeface="+mn-lt"/>
          <a:ea typeface="+mn-ea"/>
          <a:cs typeface="+mn-cs"/>
        </a:defRPr>
      </a:lvl1pPr>
      <a:lvl2pPr marL="433471" algn="l" defTabSz="866943" rtl="0" eaLnBrk="1" latinLnBrk="0" hangingPunct="1">
        <a:defRPr sz="1707" kern="1200">
          <a:solidFill>
            <a:schemeClr val="tx1"/>
          </a:solidFill>
          <a:latin typeface="+mn-lt"/>
          <a:ea typeface="+mn-ea"/>
          <a:cs typeface="+mn-cs"/>
        </a:defRPr>
      </a:lvl2pPr>
      <a:lvl3pPr marL="866943" algn="l" defTabSz="866943" rtl="0" eaLnBrk="1" latinLnBrk="0" hangingPunct="1">
        <a:defRPr sz="1707" kern="1200">
          <a:solidFill>
            <a:schemeClr val="tx1"/>
          </a:solidFill>
          <a:latin typeface="+mn-lt"/>
          <a:ea typeface="+mn-ea"/>
          <a:cs typeface="+mn-cs"/>
        </a:defRPr>
      </a:lvl3pPr>
      <a:lvl4pPr marL="1300414" algn="l" defTabSz="866943" rtl="0" eaLnBrk="1" latinLnBrk="0" hangingPunct="1">
        <a:defRPr sz="1707" kern="1200">
          <a:solidFill>
            <a:schemeClr val="tx1"/>
          </a:solidFill>
          <a:latin typeface="+mn-lt"/>
          <a:ea typeface="+mn-ea"/>
          <a:cs typeface="+mn-cs"/>
        </a:defRPr>
      </a:lvl4pPr>
      <a:lvl5pPr marL="1733885" algn="l" defTabSz="866943" rtl="0" eaLnBrk="1" latinLnBrk="0" hangingPunct="1">
        <a:defRPr sz="1707" kern="1200">
          <a:solidFill>
            <a:schemeClr val="tx1"/>
          </a:solidFill>
          <a:latin typeface="+mn-lt"/>
          <a:ea typeface="+mn-ea"/>
          <a:cs typeface="+mn-cs"/>
        </a:defRPr>
      </a:lvl5pPr>
      <a:lvl6pPr marL="2167357" algn="l" defTabSz="866943" rtl="0" eaLnBrk="1" latinLnBrk="0" hangingPunct="1">
        <a:defRPr sz="1707" kern="1200">
          <a:solidFill>
            <a:schemeClr val="tx1"/>
          </a:solidFill>
          <a:latin typeface="+mn-lt"/>
          <a:ea typeface="+mn-ea"/>
          <a:cs typeface="+mn-cs"/>
        </a:defRPr>
      </a:lvl6pPr>
      <a:lvl7pPr marL="2600828" algn="l" defTabSz="866943" rtl="0" eaLnBrk="1" latinLnBrk="0" hangingPunct="1">
        <a:defRPr sz="1707" kern="1200">
          <a:solidFill>
            <a:schemeClr val="tx1"/>
          </a:solidFill>
          <a:latin typeface="+mn-lt"/>
          <a:ea typeface="+mn-ea"/>
          <a:cs typeface="+mn-cs"/>
        </a:defRPr>
      </a:lvl7pPr>
      <a:lvl8pPr marL="3034299" algn="l" defTabSz="866943" rtl="0" eaLnBrk="1" latinLnBrk="0" hangingPunct="1">
        <a:defRPr sz="1707" kern="1200">
          <a:solidFill>
            <a:schemeClr val="tx1"/>
          </a:solidFill>
          <a:latin typeface="+mn-lt"/>
          <a:ea typeface="+mn-ea"/>
          <a:cs typeface="+mn-cs"/>
        </a:defRPr>
      </a:lvl8pPr>
      <a:lvl9pPr marL="3467771" algn="l" defTabSz="866943" rtl="0" eaLnBrk="1" latinLnBrk="0" hangingPunct="1">
        <a:defRPr sz="1707"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Google Shape;6;p1"/>
          <p:cNvSpPr txBox="1">
            <a:spLocks noGrp="1"/>
          </p:cNvSpPr>
          <p:nvPr>
            <p:ph type="title"/>
          </p:nvPr>
        </p:nvSpPr>
        <p:spPr bwMode="auto">
          <a:xfrm>
            <a:off x="414867" y="593725"/>
            <a:ext cx="11362267"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
        <p:nvSpPr>
          <p:cNvPr id="2051" name="Google Shape;7;p1"/>
          <p:cNvSpPr txBox="1">
            <a:spLocks noGrp="1"/>
          </p:cNvSpPr>
          <p:nvPr>
            <p:ph type="body" idx="1"/>
          </p:nvPr>
        </p:nvSpPr>
        <p:spPr bwMode="auto">
          <a:xfrm>
            <a:off x="414867" y="1536700"/>
            <a:ext cx="11362267"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Tree>
    <p:extLst>
      <p:ext uri="{BB962C8B-B14F-4D97-AF65-F5344CB8AC3E}">
        <p14:creationId xmlns:p14="http://schemas.microsoft.com/office/powerpoint/2010/main" val="3569249743"/>
      </p:ext>
    </p:extLst>
  </p:cSld>
  <p:clrMap bg1="lt1" tx1="dk1" bg2="dk2"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marL="742950" lvl="1" indent="-2857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marL="1143000" lvl="2"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marL="1600200" lvl="3"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marL="2057400" lvl="4"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userDrawn="1"/>
        </p:nvSpPr>
        <p:spPr>
          <a:xfrm>
            <a:off x="0" y="6422314"/>
            <a:ext cx="775136"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PPT</a:t>
            </a: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模板下载：</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www.1ppt.com/moban/     </a:t>
            </a: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行业</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PPT</a:t>
            </a: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模板：</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www.1ppt.com/hangye/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节日</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PPT</a:t>
            </a: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模板：</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www.1ppt.com/jieri/           PPT</a:t>
            </a: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素材下载：</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www.1ppt.com/sucai/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PPT</a:t>
            </a: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背景图片：</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www.1ppt.com/beijing/      PPT</a:t>
            </a: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图表下载：</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www.1ppt.com/tubiao/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优秀</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PPT</a:t>
            </a: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下载：</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www.1ppt.com/xiazai/        PPT</a:t>
            </a: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教程： </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www.1ppt.com/powerpoint/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Word</a:t>
            </a: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教程： </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www.1ppt.com/word/              Excel</a:t>
            </a: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教程：</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www.1ppt.com/excel/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资料下载：</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www.1ppt.com/ziliao/                PPT</a:t>
            </a: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课件下载：</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www.1ppt.com/kejian/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范文下载：</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www.1ppt.com/fanwen/             </a:t>
            </a: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试卷下载：</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www.1ppt.com/shiti/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教案下载：</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www.1ppt.com/jiaoan/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a:ea typeface="宋体"/>
                <a:cs typeface="+mn-cs"/>
              </a:rPr>
              <a:t>字体下载：</a:t>
            </a: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www.1ppt.com/ziti/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white"/>
                </a:solidFill>
                <a:effectLst/>
                <a:uLnTx/>
                <a:uFillTx/>
                <a:latin typeface="Calibri"/>
                <a:ea typeface="宋体"/>
                <a:cs typeface="+mn-cs"/>
              </a:rPr>
              <a:t> </a:t>
            </a:r>
            <a:endParaRPr kumimoji="0" lang="zh-CN" altLang="en-US" sz="100" b="0" i="0" u="none" strike="noStrike" kern="1200" cap="none" spc="0" normalizeH="0" baseline="0" noProof="0" dirty="0">
              <a:ln>
                <a:noFill/>
              </a:ln>
              <a:solidFill>
                <a:prstClr val="white"/>
              </a:solidFill>
              <a:effectLst/>
              <a:uLnTx/>
              <a:uFillTx/>
              <a:latin typeface="Calibri"/>
              <a:ea typeface="宋体"/>
              <a:cs typeface="+mn-cs"/>
            </a:endParaRPr>
          </a:p>
        </p:txBody>
      </p:sp>
      <p:pic>
        <p:nvPicPr>
          <p:cNvPr id="7" name="图片 6"/>
          <p:cNvPicPr>
            <a:picLocks noChangeAspect="1"/>
          </p:cNvPicPr>
          <p:nvPr/>
        </p:nvPicPr>
        <p:blipFill rotWithShape="1">
          <a:blip r:embed="rId14" cstate="screen">
            <a:extLst>
              <a:ext uri="{28A0092B-C50C-407E-A947-70E740481C1C}">
                <a14:useLocalDpi xmlns:a14="http://schemas.microsoft.com/office/drawing/2010/main"/>
              </a:ext>
            </a:extLst>
          </a:blip>
          <a:srcRect/>
          <a:stretch>
            <a:fillRect/>
          </a:stretch>
        </p:blipFill>
        <p:spPr>
          <a:xfrm>
            <a:off x="0" y="4847772"/>
            <a:ext cx="12192000" cy="2010228"/>
          </a:xfrm>
          <a:prstGeom prst="rect">
            <a:avLst/>
          </a:prstGeom>
        </p:spPr>
      </p:pic>
      <p:sp>
        <p:nvSpPr>
          <p:cNvPr id="2" name="Title Placeholder 1"/>
          <p:cNvSpPr>
            <a:spLocks noGrp="1"/>
          </p:cNvSpPr>
          <p:nvPr>
            <p:ph type="title"/>
            <p:custDataLst>
              <p:tags r:id="rId12"/>
            </p:custDataLst>
          </p:nvPr>
        </p:nvSpPr>
        <p:spPr>
          <a:xfrm>
            <a:off x="838200" y="365125"/>
            <a:ext cx="10515600" cy="779463"/>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custDataLst>
              <p:tags r:id="rId13"/>
            </p:custDataLst>
          </p:nvPr>
        </p:nvSpPr>
        <p:spPr>
          <a:xfrm>
            <a:off x="838200" y="1281793"/>
            <a:ext cx="10515600" cy="4895170"/>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60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6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11/10/21</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600">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600">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6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354254382"/>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Lst>
  <p:txStyles>
    <p:title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p:titleStyle>
    <p:bodyStyle>
      <a:lvl1pPr marL="342900" indent="-342900" algn="l" defTabSz="914400" rtl="0" eaLnBrk="1" latinLnBrk="0" hangingPunct="1">
        <a:lnSpc>
          <a:spcPct val="90000"/>
        </a:lnSpc>
        <a:spcBef>
          <a:spcPts val="1000"/>
        </a:spcBef>
        <a:buFontTx/>
        <a:buBlip>
          <a:blip r:embed="rId15"/>
        </a:buBlip>
        <a:defRPr sz="2400"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Font typeface="Arial" pitchFamily="34" charset="0"/>
        <a:buChar char="•"/>
        <a:defRPr sz="2000"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24.xml"/><Relationship Id="rId5" Type="http://schemas.openxmlformats.org/officeDocument/2006/relationships/image" Target="../media/image7.jp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41.xml"/><Relationship Id="rId5" Type="http://schemas.openxmlformats.org/officeDocument/2006/relationships/image" Target="../media/image2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2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2.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8.xml"/><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2.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41.xml"/><Relationship Id="rId5" Type="http://schemas.openxmlformats.org/officeDocument/2006/relationships/image" Target="../media/image24.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7.png"/><Relationship Id="rId7"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5.xml"/><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52.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41.xml"/><Relationship Id="rId5" Type="http://schemas.openxmlformats.org/officeDocument/2006/relationships/image" Target="../media/image24.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68.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8.xml"/><Relationship Id="rId1" Type="http://schemas.openxmlformats.org/officeDocument/2006/relationships/tags" Target="../tags/tag4.xml"/><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gif"/></Relationships>
</file>

<file path=ppt/slides/_rels/slide26.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41.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audio" Target="../media/audio4.wav"/><Relationship Id="rId4" Type="http://schemas.openxmlformats.org/officeDocument/2006/relationships/audio" Target="../media/audio3.wav"/></Relationships>
</file>

<file path=ppt/slides/_rels/slide27.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42.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audio" Target="../media/audio4.wav"/><Relationship Id="rId4" Type="http://schemas.openxmlformats.org/officeDocument/2006/relationships/audio" Target="../media/audio3.wav"/></Relationships>
</file>

<file path=ppt/slides/_rels/slide28.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41.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audio" Target="../media/audio4.wav"/><Relationship Id="rId4" Type="http://schemas.openxmlformats.org/officeDocument/2006/relationships/audio" Target="../media/audio3.wav"/></Relationships>
</file>

<file path=ppt/slides/_rels/slide29.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42.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audio" Target="../media/audio4.wav"/><Relationship Id="rId4" Type="http://schemas.openxmlformats.org/officeDocument/2006/relationships/audio" Target="../media/audio3.wav"/></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41.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audio" Target="../media/audio4.wav"/><Relationship Id="rId4" Type="http://schemas.openxmlformats.org/officeDocument/2006/relationships/audio" Target="../media/audio3.wav"/></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64.xml"/><Relationship Id="rId5" Type="http://schemas.openxmlformats.org/officeDocument/2006/relationships/image" Target="../media/image45.png"/><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5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2.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57"/>
        <p:cNvGrpSpPr/>
        <p:nvPr/>
      </p:nvGrpSpPr>
      <p:grpSpPr>
        <a:xfrm>
          <a:off x="0" y="0"/>
          <a:ext cx="0" cy="0"/>
          <a:chOff x="0" y="0"/>
          <a:chExt cx="0" cy="0"/>
        </a:xfrm>
      </p:grpSpPr>
      <p:grpSp>
        <p:nvGrpSpPr>
          <p:cNvPr id="1059" name="Google Shape;1059;p42"/>
          <p:cNvGrpSpPr/>
          <p:nvPr/>
        </p:nvGrpSpPr>
        <p:grpSpPr>
          <a:xfrm>
            <a:off x="1050794" y="1093024"/>
            <a:ext cx="8808169" cy="1022265"/>
            <a:chOff x="7728915" y="1917859"/>
            <a:chExt cx="1034486" cy="222599"/>
          </a:xfrm>
        </p:grpSpPr>
        <p:sp>
          <p:nvSpPr>
            <p:cNvPr id="1060" name="Google Shape;1060;p42"/>
            <p:cNvSpPr/>
            <p:nvPr/>
          </p:nvSpPr>
          <p:spPr>
            <a:xfrm>
              <a:off x="8619035" y="1957671"/>
              <a:ext cx="135129" cy="175206"/>
            </a:xfrm>
            <a:custGeom>
              <a:avLst/>
              <a:gdLst/>
              <a:ahLst/>
              <a:cxnLst/>
              <a:rect l="l" t="t" r="r" b="b"/>
              <a:pathLst>
                <a:path w="2549" h="3305" extrusionOk="0">
                  <a:moveTo>
                    <a:pt x="2549" y="0"/>
                  </a:moveTo>
                  <a:cubicBezTo>
                    <a:pt x="2549" y="0"/>
                    <a:pt x="2548" y="0"/>
                    <a:pt x="2548" y="1"/>
                  </a:cubicBezTo>
                  <a:lnTo>
                    <a:pt x="2548" y="1"/>
                  </a:lnTo>
                  <a:cubicBezTo>
                    <a:pt x="2548" y="0"/>
                    <a:pt x="2549" y="0"/>
                    <a:pt x="2549" y="0"/>
                  </a:cubicBezTo>
                  <a:close/>
                  <a:moveTo>
                    <a:pt x="999" y="255"/>
                  </a:moveTo>
                  <a:cubicBezTo>
                    <a:pt x="1054" y="255"/>
                    <a:pt x="1109" y="256"/>
                    <a:pt x="1163" y="259"/>
                  </a:cubicBezTo>
                  <a:cubicBezTo>
                    <a:pt x="1206" y="261"/>
                    <a:pt x="1206" y="322"/>
                    <a:pt x="1163" y="325"/>
                  </a:cubicBezTo>
                  <a:cubicBezTo>
                    <a:pt x="1109" y="327"/>
                    <a:pt x="1054" y="328"/>
                    <a:pt x="999" y="328"/>
                  </a:cubicBezTo>
                  <a:cubicBezTo>
                    <a:pt x="889" y="328"/>
                    <a:pt x="778" y="325"/>
                    <a:pt x="668" y="322"/>
                  </a:cubicBezTo>
                  <a:cubicBezTo>
                    <a:pt x="628" y="321"/>
                    <a:pt x="629" y="263"/>
                    <a:pt x="668" y="262"/>
                  </a:cubicBezTo>
                  <a:cubicBezTo>
                    <a:pt x="778" y="259"/>
                    <a:pt x="889" y="255"/>
                    <a:pt x="999" y="255"/>
                  </a:cubicBezTo>
                  <a:close/>
                  <a:moveTo>
                    <a:pt x="1958" y="347"/>
                  </a:moveTo>
                  <a:cubicBezTo>
                    <a:pt x="2042" y="347"/>
                    <a:pt x="2125" y="350"/>
                    <a:pt x="2207" y="360"/>
                  </a:cubicBezTo>
                  <a:cubicBezTo>
                    <a:pt x="2247" y="366"/>
                    <a:pt x="2247" y="417"/>
                    <a:pt x="2207" y="422"/>
                  </a:cubicBezTo>
                  <a:cubicBezTo>
                    <a:pt x="2127" y="432"/>
                    <a:pt x="2045" y="435"/>
                    <a:pt x="1963" y="435"/>
                  </a:cubicBezTo>
                  <a:cubicBezTo>
                    <a:pt x="1829" y="435"/>
                    <a:pt x="1694" y="427"/>
                    <a:pt x="1562" y="425"/>
                  </a:cubicBezTo>
                  <a:cubicBezTo>
                    <a:pt x="1517" y="425"/>
                    <a:pt x="1517" y="357"/>
                    <a:pt x="1562" y="357"/>
                  </a:cubicBezTo>
                  <a:cubicBezTo>
                    <a:pt x="1692" y="355"/>
                    <a:pt x="1825" y="347"/>
                    <a:pt x="1958" y="347"/>
                  </a:cubicBezTo>
                  <a:close/>
                  <a:moveTo>
                    <a:pt x="1261" y="2801"/>
                  </a:moveTo>
                  <a:cubicBezTo>
                    <a:pt x="1263" y="2801"/>
                    <a:pt x="1266" y="2802"/>
                    <a:pt x="1269" y="2802"/>
                  </a:cubicBezTo>
                  <a:cubicBezTo>
                    <a:pt x="1481" y="2855"/>
                    <a:pt x="1692" y="2877"/>
                    <a:pt x="1909" y="2894"/>
                  </a:cubicBezTo>
                  <a:cubicBezTo>
                    <a:pt x="1949" y="2897"/>
                    <a:pt x="1950" y="2955"/>
                    <a:pt x="1909" y="2957"/>
                  </a:cubicBezTo>
                  <a:cubicBezTo>
                    <a:pt x="1891" y="2958"/>
                    <a:pt x="1873" y="2958"/>
                    <a:pt x="1855" y="2958"/>
                  </a:cubicBezTo>
                  <a:cubicBezTo>
                    <a:pt x="1652" y="2958"/>
                    <a:pt x="1447" y="2920"/>
                    <a:pt x="1253" y="2864"/>
                  </a:cubicBezTo>
                  <a:cubicBezTo>
                    <a:pt x="1216" y="2853"/>
                    <a:pt x="1227" y="2801"/>
                    <a:pt x="1261" y="2801"/>
                  </a:cubicBezTo>
                  <a:close/>
                  <a:moveTo>
                    <a:pt x="2548" y="1"/>
                  </a:moveTo>
                  <a:cubicBezTo>
                    <a:pt x="2390" y="75"/>
                    <a:pt x="2206" y="93"/>
                    <a:pt x="2020" y="93"/>
                  </a:cubicBezTo>
                  <a:cubicBezTo>
                    <a:pt x="1861" y="93"/>
                    <a:pt x="1699" y="80"/>
                    <a:pt x="1549" y="77"/>
                  </a:cubicBezTo>
                  <a:cubicBezTo>
                    <a:pt x="1232" y="74"/>
                    <a:pt x="916" y="70"/>
                    <a:pt x="599" y="48"/>
                  </a:cubicBezTo>
                  <a:lnTo>
                    <a:pt x="599" y="48"/>
                  </a:lnTo>
                  <a:cubicBezTo>
                    <a:pt x="661" y="876"/>
                    <a:pt x="712" y="1715"/>
                    <a:pt x="658" y="2537"/>
                  </a:cubicBezTo>
                  <a:cubicBezTo>
                    <a:pt x="663" y="2549"/>
                    <a:pt x="663" y="2564"/>
                    <a:pt x="652" y="2579"/>
                  </a:cubicBezTo>
                  <a:cubicBezTo>
                    <a:pt x="574" y="2685"/>
                    <a:pt x="489" y="2787"/>
                    <a:pt x="401" y="2889"/>
                  </a:cubicBezTo>
                  <a:cubicBezTo>
                    <a:pt x="554" y="2867"/>
                    <a:pt x="709" y="2844"/>
                    <a:pt x="865" y="2841"/>
                  </a:cubicBezTo>
                  <a:cubicBezTo>
                    <a:pt x="895" y="2841"/>
                    <a:pt x="903" y="2889"/>
                    <a:pt x="873" y="2895"/>
                  </a:cubicBezTo>
                  <a:cubicBezTo>
                    <a:pt x="707" y="2928"/>
                    <a:pt x="537" y="2940"/>
                    <a:pt x="370" y="2955"/>
                  </a:cubicBezTo>
                  <a:cubicBezTo>
                    <a:pt x="368" y="2955"/>
                    <a:pt x="367" y="2955"/>
                    <a:pt x="366" y="2955"/>
                  </a:cubicBezTo>
                  <a:cubicBezTo>
                    <a:pt x="358" y="2955"/>
                    <a:pt x="353" y="2952"/>
                    <a:pt x="348" y="2949"/>
                  </a:cubicBezTo>
                  <a:cubicBezTo>
                    <a:pt x="236" y="3073"/>
                    <a:pt x="120" y="3192"/>
                    <a:pt x="0" y="3304"/>
                  </a:cubicBezTo>
                  <a:cubicBezTo>
                    <a:pt x="511" y="3250"/>
                    <a:pt x="1027" y="3229"/>
                    <a:pt x="1542" y="3229"/>
                  </a:cubicBezTo>
                  <a:cubicBezTo>
                    <a:pt x="1872" y="3229"/>
                    <a:pt x="2202" y="3238"/>
                    <a:pt x="2530" y="3252"/>
                  </a:cubicBezTo>
                  <a:cubicBezTo>
                    <a:pt x="2365" y="3054"/>
                    <a:pt x="2233" y="2833"/>
                    <a:pt x="2080" y="2626"/>
                  </a:cubicBezTo>
                  <a:cubicBezTo>
                    <a:pt x="1864" y="2331"/>
                    <a:pt x="1625" y="2061"/>
                    <a:pt x="1376" y="1793"/>
                  </a:cubicBezTo>
                  <a:cubicBezTo>
                    <a:pt x="1336" y="1751"/>
                    <a:pt x="1365" y="1698"/>
                    <a:pt x="1407" y="1685"/>
                  </a:cubicBezTo>
                  <a:cubicBezTo>
                    <a:pt x="1379" y="1670"/>
                    <a:pt x="1363" y="1630"/>
                    <a:pt x="1391" y="1598"/>
                  </a:cubicBezTo>
                  <a:cubicBezTo>
                    <a:pt x="1796" y="1111"/>
                    <a:pt x="2189" y="625"/>
                    <a:pt x="2534" y="93"/>
                  </a:cubicBezTo>
                  <a:cubicBezTo>
                    <a:pt x="2511" y="64"/>
                    <a:pt x="2507" y="20"/>
                    <a:pt x="2548" y="1"/>
                  </a:cubicBezTo>
                  <a:close/>
                </a:path>
              </a:pathLst>
            </a:custGeom>
            <a:solidFill>
              <a:srgbClr val="FFFF00"/>
            </a:solidFill>
            <a:ln>
              <a:noFill/>
            </a:ln>
          </p:spPr>
          <p:txBody>
            <a:bodyPr spcFirstLastPara="1" wrap="square" lIns="121900" tIns="121900" rIns="121900" bIns="121900" anchor="ctr" anchorCtr="0">
              <a:noAutofit/>
            </a:bodyPr>
            <a:lstStyle/>
            <a:p>
              <a:endParaRPr sz="2400"/>
            </a:p>
          </p:txBody>
        </p:sp>
        <p:sp>
          <p:nvSpPr>
            <p:cNvPr id="1061" name="Google Shape;1061;p42"/>
            <p:cNvSpPr/>
            <p:nvPr/>
          </p:nvSpPr>
          <p:spPr>
            <a:xfrm>
              <a:off x="8615165" y="2098841"/>
              <a:ext cx="25234" cy="25128"/>
            </a:xfrm>
            <a:custGeom>
              <a:avLst/>
              <a:gdLst/>
              <a:ahLst/>
              <a:cxnLst/>
              <a:rect l="l" t="t" r="r" b="b"/>
              <a:pathLst>
                <a:path w="476" h="474" extrusionOk="0">
                  <a:moveTo>
                    <a:pt x="476" y="0"/>
                  </a:moveTo>
                  <a:cubicBezTo>
                    <a:pt x="470" y="4"/>
                    <a:pt x="464" y="7"/>
                    <a:pt x="458" y="7"/>
                  </a:cubicBezTo>
                  <a:cubicBezTo>
                    <a:pt x="305" y="5"/>
                    <a:pt x="152" y="4"/>
                    <a:pt x="0" y="3"/>
                  </a:cubicBezTo>
                  <a:lnTo>
                    <a:pt x="0" y="3"/>
                  </a:lnTo>
                  <a:cubicBezTo>
                    <a:pt x="24" y="157"/>
                    <a:pt x="29" y="317"/>
                    <a:pt x="15" y="474"/>
                  </a:cubicBezTo>
                  <a:cubicBezTo>
                    <a:pt x="159" y="309"/>
                    <a:pt x="313" y="149"/>
                    <a:pt x="476"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062" name="Google Shape;1062;p42"/>
            <p:cNvSpPr/>
            <p:nvPr/>
          </p:nvSpPr>
          <p:spPr>
            <a:xfrm>
              <a:off x="7873160" y="2103135"/>
              <a:ext cx="41032" cy="27513"/>
            </a:xfrm>
            <a:custGeom>
              <a:avLst/>
              <a:gdLst/>
              <a:ahLst/>
              <a:cxnLst/>
              <a:rect l="l" t="t" r="r" b="b"/>
              <a:pathLst>
                <a:path w="774" h="519" extrusionOk="0">
                  <a:moveTo>
                    <a:pt x="1" y="1"/>
                  </a:moveTo>
                  <a:lnTo>
                    <a:pt x="1" y="1"/>
                  </a:lnTo>
                  <a:cubicBezTo>
                    <a:pt x="258" y="174"/>
                    <a:pt x="512" y="350"/>
                    <a:pt x="773" y="519"/>
                  </a:cubicBezTo>
                  <a:cubicBezTo>
                    <a:pt x="753" y="348"/>
                    <a:pt x="747" y="175"/>
                    <a:pt x="761" y="4"/>
                  </a:cubicBezTo>
                  <a:cubicBezTo>
                    <a:pt x="507" y="4"/>
                    <a:pt x="255" y="4"/>
                    <a:pt x="1" y="1"/>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063" name="Google Shape;1063;p42"/>
            <p:cNvSpPr/>
            <p:nvPr/>
          </p:nvSpPr>
          <p:spPr>
            <a:xfrm>
              <a:off x="7869820" y="1922736"/>
              <a:ext cx="779814" cy="175047"/>
            </a:xfrm>
            <a:custGeom>
              <a:avLst/>
              <a:gdLst/>
              <a:ahLst/>
              <a:cxnLst/>
              <a:rect l="l" t="t" r="r" b="b"/>
              <a:pathLst>
                <a:path w="14710" h="3302" extrusionOk="0">
                  <a:moveTo>
                    <a:pt x="1575" y="266"/>
                  </a:moveTo>
                  <a:cubicBezTo>
                    <a:pt x="1647" y="266"/>
                    <a:pt x="1718" y="267"/>
                    <a:pt x="1789" y="272"/>
                  </a:cubicBezTo>
                  <a:cubicBezTo>
                    <a:pt x="1832" y="276"/>
                    <a:pt x="1832" y="334"/>
                    <a:pt x="1789" y="338"/>
                  </a:cubicBezTo>
                  <a:cubicBezTo>
                    <a:pt x="1717" y="343"/>
                    <a:pt x="1644" y="344"/>
                    <a:pt x="1572" y="344"/>
                  </a:cubicBezTo>
                  <a:cubicBezTo>
                    <a:pt x="1462" y="344"/>
                    <a:pt x="1353" y="341"/>
                    <a:pt x="1243" y="339"/>
                  </a:cubicBezTo>
                  <a:cubicBezTo>
                    <a:pt x="1200" y="338"/>
                    <a:pt x="1200" y="272"/>
                    <a:pt x="1243" y="272"/>
                  </a:cubicBezTo>
                  <a:cubicBezTo>
                    <a:pt x="1353" y="270"/>
                    <a:pt x="1465" y="266"/>
                    <a:pt x="1575" y="266"/>
                  </a:cubicBezTo>
                  <a:close/>
                  <a:moveTo>
                    <a:pt x="4373" y="242"/>
                  </a:moveTo>
                  <a:cubicBezTo>
                    <a:pt x="4393" y="242"/>
                    <a:pt x="4409" y="273"/>
                    <a:pt x="4385" y="283"/>
                  </a:cubicBezTo>
                  <a:cubicBezTo>
                    <a:pt x="4284" y="328"/>
                    <a:pt x="4176" y="345"/>
                    <a:pt x="4067" y="345"/>
                  </a:cubicBezTo>
                  <a:cubicBezTo>
                    <a:pt x="4001" y="345"/>
                    <a:pt x="3934" y="338"/>
                    <a:pt x="3868" y="328"/>
                  </a:cubicBezTo>
                  <a:cubicBezTo>
                    <a:pt x="3834" y="323"/>
                    <a:pt x="3847" y="274"/>
                    <a:pt x="3878" y="274"/>
                  </a:cubicBezTo>
                  <a:cubicBezTo>
                    <a:pt x="3880" y="274"/>
                    <a:pt x="3881" y="274"/>
                    <a:pt x="3883" y="275"/>
                  </a:cubicBezTo>
                  <a:cubicBezTo>
                    <a:pt x="3928" y="281"/>
                    <a:pt x="3973" y="284"/>
                    <a:pt x="4017" y="284"/>
                  </a:cubicBezTo>
                  <a:cubicBezTo>
                    <a:pt x="4135" y="284"/>
                    <a:pt x="4250" y="264"/>
                    <a:pt x="4369" y="243"/>
                  </a:cubicBezTo>
                  <a:cubicBezTo>
                    <a:pt x="4370" y="242"/>
                    <a:pt x="4372" y="242"/>
                    <a:pt x="4373" y="242"/>
                  </a:cubicBezTo>
                  <a:close/>
                  <a:moveTo>
                    <a:pt x="2907" y="327"/>
                  </a:moveTo>
                  <a:cubicBezTo>
                    <a:pt x="2965" y="327"/>
                    <a:pt x="3023" y="328"/>
                    <a:pt x="3081" y="330"/>
                  </a:cubicBezTo>
                  <a:cubicBezTo>
                    <a:pt x="3113" y="331"/>
                    <a:pt x="3113" y="379"/>
                    <a:pt x="3081" y="379"/>
                  </a:cubicBezTo>
                  <a:cubicBezTo>
                    <a:pt x="3017" y="382"/>
                    <a:pt x="2955" y="383"/>
                    <a:pt x="2892" y="383"/>
                  </a:cubicBezTo>
                  <a:cubicBezTo>
                    <a:pt x="2806" y="383"/>
                    <a:pt x="2720" y="381"/>
                    <a:pt x="2634" y="379"/>
                  </a:cubicBezTo>
                  <a:cubicBezTo>
                    <a:pt x="2603" y="379"/>
                    <a:pt x="2603" y="331"/>
                    <a:pt x="2634" y="331"/>
                  </a:cubicBezTo>
                  <a:cubicBezTo>
                    <a:pt x="2726" y="329"/>
                    <a:pt x="2816" y="327"/>
                    <a:pt x="2907" y="327"/>
                  </a:cubicBezTo>
                  <a:close/>
                  <a:moveTo>
                    <a:pt x="5330" y="318"/>
                  </a:moveTo>
                  <a:cubicBezTo>
                    <a:pt x="5408" y="318"/>
                    <a:pt x="5486" y="320"/>
                    <a:pt x="5563" y="324"/>
                  </a:cubicBezTo>
                  <a:cubicBezTo>
                    <a:pt x="5605" y="325"/>
                    <a:pt x="5605" y="385"/>
                    <a:pt x="5563" y="387"/>
                  </a:cubicBezTo>
                  <a:cubicBezTo>
                    <a:pt x="5492" y="390"/>
                    <a:pt x="5421" y="392"/>
                    <a:pt x="5350" y="392"/>
                  </a:cubicBezTo>
                  <a:cubicBezTo>
                    <a:pt x="5273" y="392"/>
                    <a:pt x="5195" y="390"/>
                    <a:pt x="5117" y="388"/>
                  </a:cubicBezTo>
                  <a:cubicBezTo>
                    <a:pt x="5074" y="386"/>
                    <a:pt x="5074" y="324"/>
                    <a:pt x="5117" y="322"/>
                  </a:cubicBezTo>
                  <a:cubicBezTo>
                    <a:pt x="5188" y="320"/>
                    <a:pt x="5259" y="318"/>
                    <a:pt x="5330" y="318"/>
                  </a:cubicBezTo>
                  <a:close/>
                  <a:moveTo>
                    <a:pt x="9432" y="313"/>
                  </a:moveTo>
                  <a:cubicBezTo>
                    <a:pt x="9504" y="313"/>
                    <a:pt x="9577" y="318"/>
                    <a:pt x="9643" y="337"/>
                  </a:cubicBezTo>
                  <a:cubicBezTo>
                    <a:pt x="9668" y="343"/>
                    <a:pt x="9672" y="386"/>
                    <a:pt x="9643" y="389"/>
                  </a:cubicBezTo>
                  <a:cubicBezTo>
                    <a:pt x="9615" y="393"/>
                    <a:pt x="9586" y="395"/>
                    <a:pt x="9557" y="395"/>
                  </a:cubicBezTo>
                  <a:cubicBezTo>
                    <a:pt x="9449" y="395"/>
                    <a:pt x="9335" y="370"/>
                    <a:pt x="9231" y="356"/>
                  </a:cubicBezTo>
                  <a:cubicBezTo>
                    <a:pt x="9208" y="354"/>
                    <a:pt x="9215" y="317"/>
                    <a:pt x="9237" y="317"/>
                  </a:cubicBezTo>
                  <a:cubicBezTo>
                    <a:pt x="9299" y="317"/>
                    <a:pt x="9365" y="313"/>
                    <a:pt x="9432" y="313"/>
                  </a:cubicBezTo>
                  <a:close/>
                  <a:moveTo>
                    <a:pt x="8298" y="328"/>
                  </a:moveTo>
                  <a:cubicBezTo>
                    <a:pt x="8322" y="328"/>
                    <a:pt x="8327" y="371"/>
                    <a:pt x="8301" y="376"/>
                  </a:cubicBezTo>
                  <a:cubicBezTo>
                    <a:pt x="8135" y="402"/>
                    <a:pt x="7967" y="418"/>
                    <a:pt x="7799" y="435"/>
                  </a:cubicBezTo>
                  <a:cubicBezTo>
                    <a:pt x="7798" y="435"/>
                    <a:pt x="7797" y="435"/>
                    <a:pt x="7797" y="435"/>
                  </a:cubicBezTo>
                  <a:cubicBezTo>
                    <a:pt x="7772" y="435"/>
                    <a:pt x="7768" y="392"/>
                    <a:pt x="7793" y="388"/>
                  </a:cubicBezTo>
                  <a:cubicBezTo>
                    <a:pt x="7961" y="365"/>
                    <a:pt x="8127" y="341"/>
                    <a:pt x="8295" y="328"/>
                  </a:cubicBezTo>
                  <a:cubicBezTo>
                    <a:pt x="8296" y="328"/>
                    <a:pt x="8297" y="328"/>
                    <a:pt x="8298" y="328"/>
                  </a:cubicBezTo>
                  <a:close/>
                  <a:moveTo>
                    <a:pt x="10929" y="339"/>
                  </a:moveTo>
                  <a:cubicBezTo>
                    <a:pt x="10961" y="339"/>
                    <a:pt x="10968" y="392"/>
                    <a:pt x="10937" y="397"/>
                  </a:cubicBezTo>
                  <a:cubicBezTo>
                    <a:pt x="10770" y="424"/>
                    <a:pt x="10598" y="427"/>
                    <a:pt x="10431" y="440"/>
                  </a:cubicBezTo>
                  <a:cubicBezTo>
                    <a:pt x="10431" y="440"/>
                    <a:pt x="10430" y="440"/>
                    <a:pt x="10429" y="440"/>
                  </a:cubicBezTo>
                  <a:cubicBezTo>
                    <a:pt x="10399" y="440"/>
                    <a:pt x="10400" y="393"/>
                    <a:pt x="10431" y="389"/>
                  </a:cubicBezTo>
                  <a:cubicBezTo>
                    <a:pt x="10596" y="371"/>
                    <a:pt x="10763" y="343"/>
                    <a:pt x="10928" y="339"/>
                  </a:cubicBezTo>
                  <a:cubicBezTo>
                    <a:pt x="10929" y="339"/>
                    <a:pt x="10929" y="339"/>
                    <a:pt x="10929" y="339"/>
                  </a:cubicBezTo>
                  <a:close/>
                  <a:moveTo>
                    <a:pt x="11898" y="365"/>
                  </a:moveTo>
                  <a:cubicBezTo>
                    <a:pt x="11988" y="365"/>
                    <a:pt x="12078" y="367"/>
                    <a:pt x="12168" y="373"/>
                  </a:cubicBezTo>
                  <a:cubicBezTo>
                    <a:pt x="12209" y="376"/>
                    <a:pt x="12209" y="434"/>
                    <a:pt x="12168" y="436"/>
                  </a:cubicBezTo>
                  <a:cubicBezTo>
                    <a:pt x="12078" y="442"/>
                    <a:pt x="11988" y="444"/>
                    <a:pt x="11898" y="444"/>
                  </a:cubicBezTo>
                  <a:cubicBezTo>
                    <a:pt x="11790" y="444"/>
                    <a:pt x="11681" y="441"/>
                    <a:pt x="11572" y="440"/>
                  </a:cubicBezTo>
                  <a:cubicBezTo>
                    <a:pt x="11528" y="440"/>
                    <a:pt x="11528" y="370"/>
                    <a:pt x="11572" y="369"/>
                  </a:cubicBezTo>
                  <a:cubicBezTo>
                    <a:pt x="11681" y="367"/>
                    <a:pt x="11790" y="365"/>
                    <a:pt x="11898" y="365"/>
                  </a:cubicBezTo>
                  <a:close/>
                  <a:moveTo>
                    <a:pt x="6306" y="365"/>
                  </a:moveTo>
                  <a:cubicBezTo>
                    <a:pt x="6307" y="365"/>
                    <a:pt x="6308" y="365"/>
                    <a:pt x="6309" y="365"/>
                  </a:cubicBezTo>
                  <a:cubicBezTo>
                    <a:pt x="6510" y="378"/>
                    <a:pt x="6716" y="381"/>
                    <a:pt x="6915" y="409"/>
                  </a:cubicBezTo>
                  <a:cubicBezTo>
                    <a:pt x="6957" y="414"/>
                    <a:pt x="6947" y="482"/>
                    <a:pt x="6906" y="482"/>
                  </a:cubicBezTo>
                  <a:cubicBezTo>
                    <a:pt x="6906" y="482"/>
                    <a:pt x="6905" y="482"/>
                    <a:pt x="6905" y="482"/>
                  </a:cubicBezTo>
                  <a:cubicBezTo>
                    <a:pt x="6707" y="478"/>
                    <a:pt x="6507" y="447"/>
                    <a:pt x="6309" y="426"/>
                  </a:cubicBezTo>
                  <a:cubicBezTo>
                    <a:pt x="6271" y="422"/>
                    <a:pt x="6271" y="365"/>
                    <a:pt x="6306" y="365"/>
                  </a:cubicBezTo>
                  <a:close/>
                  <a:moveTo>
                    <a:pt x="14278" y="413"/>
                  </a:moveTo>
                  <a:cubicBezTo>
                    <a:pt x="14353" y="413"/>
                    <a:pt x="14428" y="415"/>
                    <a:pt x="14503" y="424"/>
                  </a:cubicBezTo>
                  <a:cubicBezTo>
                    <a:pt x="14541" y="428"/>
                    <a:pt x="14541" y="481"/>
                    <a:pt x="14503" y="485"/>
                  </a:cubicBezTo>
                  <a:cubicBezTo>
                    <a:pt x="14429" y="493"/>
                    <a:pt x="14355" y="496"/>
                    <a:pt x="14280" y="496"/>
                  </a:cubicBezTo>
                  <a:cubicBezTo>
                    <a:pt x="14188" y="496"/>
                    <a:pt x="14096" y="492"/>
                    <a:pt x="14006" y="491"/>
                  </a:cubicBezTo>
                  <a:cubicBezTo>
                    <a:pt x="13958" y="490"/>
                    <a:pt x="13958" y="418"/>
                    <a:pt x="14006" y="418"/>
                  </a:cubicBezTo>
                  <a:cubicBezTo>
                    <a:pt x="14096" y="417"/>
                    <a:pt x="14187" y="413"/>
                    <a:pt x="14278" y="413"/>
                  </a:cubicBezTo>
                  <a:close/>
                  <a:moveTo>
                    <a:pt x="12862" y="459"/>
                  </a:moveTo>
                  <a:cubicBezTo>
                    <a:pt x="12863" y="459"/>
                    <a:pt x="12863" y="459"/>
                    <a:pt x="12864" y="459"/>
                  </a:cubicBezTo>
                  <a:cubicBezTo>
                    <a:pt x="13066" y="474"/>
                    <a:pt x="13269" y="486"/>
                    <a:pt x="13469" y="515"/>
                  </a:cubicBezTo>
                  <a:cubicBezTo>
                    <a:pt x="13502" y="520"/>
                    <a:pt x="13494" y="575"/>
                    <a:pt x="13461" y="575"/>
                  </a:cubicBezTo>
                  <a:cubicBezTo>
                    <a:pt x="13461" y="575"/>
                    <a:pt x="13460" y="575"/>
                    <a:pt x="13460" y="575"/>
                  </a:cubicBezTo>
                  <a:cubicBezTo>
                    <a:pt x="13261" y="570"/>
                    <a:pt x="13063" y="549"/>
                    <a:pt x="12864" y="530"/>
                  </a:cubicBezTo>
                  <a:cubicBezTo>
                    <a:pt x="12822" y="525"/>
                    <a:pt x="12819" y="459"/>
                    <a:pt x="12862" y="459"/>
                  </a:cubicBezTo>
                  <a:close/>
                  <a:moveTo>
                    <a:pt x="12989" y="2701"/>
                  </a:moveTo>
                  <a:cubicBezTo>
                    <a:pt x="13063" y="2701"/>
                    <a:pt x="13137" y="2704"/>
                    <a:pt x="13211" y="2710"/>
                  </a:cubicBezTo>
                  <a:cubicBezTo>
                    <a:pt x="13247" y="2713"/>
                    <a:pt x="13247" y="2763"/>
                    <a:pt x="13211" y="2766"/>
                  </a:cubicBezTo>
                  <a:cubicBezTo>
                    <a:pt x="13139" y="2773"/>
                    <a:pt x="13066" y="2775"/>
                    <a:pt x="12993" y="2775"/>
                  </a:cubicBezTo>
                  <a:cubicBezTo>
                    <a:pt x="12901" y="2775"/>
                    <a:pt x="12808" y="2771"/>
                    <a:pt x="12715" y="2769"/>
                  </a:cubicBezTo>
                  <a:cubicBezTo>
                    <a:pt x="12674" y="2769"/>
                    <a:pt x="12675" y="2708"/>
                    <a:pt x="12715" y="2707"/>
                  </a:cubicBezTo>
                  <a:cubicBezTo>
                    <a:pt x="12806" y="2705"/>
                    <a:pt x="12898" y="2701"/>
                    <a:pt x="12989" y="2701"/>
                  </a:cubicBezTo>
                  <a:close/>
                  <a:moveTo>
                    <a:pt x="13704" y="2700"/>
                  </a:moveTo>
                  <a:cubicBezTo>
                    <a:pt x="13705" y="2700"/>
                    <a:pt x="13707" y="2701"/>
                    <a:pt x="13708" y="2701"/>
                  </a:cubicBezTo>
                  <a:cubicBezTo>
                    <a:pt x="13859" y="2716"/>
                    <a:pt x="14017" y="2724"/>
                    <a:pt x="14163" y="2764"/>
                  </a:cubicBezTo>
                  <a:cubicBezTo>
                    <a:pt x="14201" y="2773"/>
                    <a:pt x="14193" y="2831"/>
                    <a:pt x="14155" y="2831"/>
                  </a:cubicBezTo>
                  <a:cubicBezTo>
                    <a:pt x="14155" y="2831"/>
                    <a:pt x="14155" y="2831"/>
                    <a:pt x="14154" y="2831"/>
                  </a:cubicBezTo>
                  <a:cubicBezTo>
                    <a:pt x="14003" y="2830"/>
                    <a:pt x="13848" y="2796"/>
                    <a:pt x="13699" y="2770"/>
                  </a:cubicBezTo>
                  <a:cubicBezTo>
                    <a:pt x="13661" y="2764"/>
                    <a:pt x="13668" y="2700"/>
                    <a:pt x="13704" y="2700"/>
                  </a:cubicBezTo>
                  <a:close/>
                  <a:moveTo>
                    <a:pt x="7797" y="2812"/>
                  </a:moveTo>
                  <a:cubicBezTo>
                    <a:pt x="7831" y="2812"/>
                    <a:pt x="7864" y="2813"/>
                    <a:pt x="7897" y="2816"/>
                  </a:cubicBezTo>
                  <a:cubicBezTo>
                    <a:pt x="7925" y="2818"/>
                    <a:pt x="7925" y="2857"/>
                    <a:pt x="7897" y="2860"/>
                  </a:cubicBezTo>
                  <a:cubicBezTo>
                    <a:pt x="7863" y="2863"/>
                    <a:pt x="7828" y="2864"/>
                    <a:pt x="7792" y="2864"/>
                  </a:cubicBezTo>
                  <a:cubicBezTo>
                    <a:pt x="7695" y="2864"/>
                    <a:pt x="7596" y="2855"/>
                    <a:pt x="7500" y="2852"/>
                  </a:cubicBezTo>
                  <a:cubicBezTo>
                    <a:pt x="7483" y="2851"/>
                    <a:pt x="7483" y="2825"/>
                    <a:pt x="7500" y="2825"/>
                  </a:cubicBezTo>
                  <a:cubicBezTo>
                    <a:pt x="7598" y="2821"/>
                    <a:pt x="7698" y="2812"/>
                    <a:pt x="7797" y="2812"/>
                  </a:cubicBezTo>
                  <a:close/>
                  <a:moveTo>
                    <a:pt x="9936" y="2762"/>
                  </a:moveTo>
                  <a:cubicBezTo>
                    <a:pt x="9964" y="2762"/>
                    <a:pt x="9971" y="2804"/>
                    <a:pt x="9942" y="2816"/>
                  </a:cubicBezTo>
                  <a:cubicBezTo>
                    <a:pt x="9845" y="2857"/>
                    <a:pt x="9744" y="2873"/>
                    <a:pt x="9641" y="2873"/>
                  </a:cubicBezTo>
                  <a:cubicBezTo>
                    <a:pt x="9588" y="2873"/>
                    <a:pt x="9534" y="2869"/>
                    <a:pt x="9481" y="2861"/>
                  </a:cubicBezTo>
                  <a:cubicBezTo>
                    <a:pt x="9453" y="2857"/>
                    <a:pt x="9458" y="2809"/>
                    <a:pt x="9484" y="2809"/>
                  </a:cubicBezTo>
                  <a:cubicBezTo>
                    <a:pt x="9485" y="2809"/>
                    <a:pt x="9486" y="2810"/>
                    <a:pt x="9487" y="2810"/>
                  </a:cubicBezTo>
                  <a:cubicBezTo>
                    <a:pt x="9523" y="2814"/>
                    <a:pt x="9558" y="2816"/>
                    <a:pt x="9593" y="2816"/>
                  </a:cubicBezTo>
                  <a:cubicBezTo>
                    <a:pt x="9706" y="2816"/>
                    <a:pt x="9815" y="2795"/>
                    <a:pt x="9926" y="2764"/>
                  </a:cubicBezTo>
                  <a:cubicBezTo>
                    <a:pt x="9930" y="2763"/>
                    <a:pt x="9933" y="2762"/>
                    <a:pt x="9936" y="2762"/>
                  </a:cubicBezTo>
                  <a:close/>
                  <a:moveTo>
                    <a:pt x="11620" y="2766"/>
                  </a:moveTo>
                  <a:cubicBezTo>
                    <a:pt x="11622" y="2766"/>
                    <a:pt x="11625" y="2766"/>
                    <a:pt x="11628" y="2767"/>
                  </a:cubicBezTo>
                  <a:cubicBezTo>
                    <a:pt x="11742" y="2801"/>
                    <a:pt x="11857" y="2813"/>
                    <a:pt x="11974" y="2813"/>
                  </a:cubicBezTo>
                  <a:cubicBezTo>
                    <a:pt x="12021" y="2813"/>
                    <a:pt x="12070" y="2811"/>
                    <a:pt x="12118" y="2807"/>
                  </a:cubicBezTo>
                  <a:cubicBezTo>
                    <a:pt x="12119" y="2807"/>
                    <a:pt x="12120" y="2807"/>
                    <a:pt x="12120" y="2807"/>
                  </a:cubicBezTo>
                  <a:cubicBezTo>
                    <a:pt x="12148" y="2807"/>
                    <a:pt x="12154" y="2854"/>
                    <a:pt x="12126" y="2860"/>
                  </a:cubicBezTo>
                  <a:cubicBezTo>
                    <a:pt x="12063" y="2874"/>
                    <a:pt x="12000" y="2880"/>
                    <a:pt x="11937" y="2880"/>
                  </a:cubicBezTo>
                  <a:cubicBezTo>
                    <a:pt x="11827" y="2880"/>
                    <a:pt x="11718" y="2860"/>
                    <a:pt x="11611" y="2828"/>
                  </a:cubicBezTo>
                  <a:cubicBezTo>
                    <a:pt x="11575" y="2817"/>
                    <a:pt x="11587" y="2766"/>
                    <a:pt x="11620" y="2766"/>
                  </a:cubicBezTo>
                  <a:close/>
                  <a:moveTo>
                    <a:pt x="10709" y="2805"/>
                  </a:moveTo>
                  <a:cubicBezTo>
                    <a:pt x="10803" y="2805"/>
                    <a:pt x="10894" y="2823"/>
                    <a:pt x="10985" y="2860"/>
                  </a:cubicBezTo>
                  <a:cubicBezTo>
                    <a:pt x="11012" y="2870"/>
                    <a:pt x="11004" y="2910"/>
                    <a:pt x="10981" y="2910"/>
                  </a:cubicBezTo>
                  <a:cubicBezTo>
                    <a:pt x="10978" y="2910"/>
                    <a:pt x="10975" y="2909"/>
                    <a:pt x="10972" y="2908"/>
                  </a:cubicBezTo>
                  <a:cubicBezTo>
                    <a:pt x="10880" y="2873"/>
                    <a:pt x="10784" y="2856"/>
                    <a:pt x="10686" y="2856"/>
                  </a:cubicBezTo>
                  <a:cubicBezTo>
                    <a:pt x="10651" y="2856"/>
                    <a:pt x="10615" y="2858"/>
                    <a:pt x="10579" y="2863"/>
                  </a:cubicBezTo>
                  <a:cubicBezTo>
                    <a:pt x="10578" y="2863"/>
                    <a:pt x="10577" y="2863"/>
                    <a:pt x="10576" y="2863"/>
                  </a:cubicBezTo>
                  <a:cubicBezTo>
                    <a:pt x="10553" y="2863"/>
                    <a:pt x="10548" y="2820"/>
                    <a:pt x="10572" y="2817"/>
                  </a:cubicBezTo>
                  <a:cubicBezTo>
                    <a:pt x="10619" y="2809"/>
                    <a:pt x="10664" y="2805"/>
                    <a:pt x="10709" y="2805"/>
                  </a:cubicBezTo>
                  <a:close/>
                  <a:moveTo>
                    <a:pt x="2656" y="2863"/>
                  </a:moveTo>
                  <a:cubicBezTo>
                    <a:pt x="2682" y="2863"/>
                    <a:pt x="2708" y="2863"/>
                    <a:pt x="2733" y="2864"/>
                  </a:cubicBezTo>
                  <a:cubicBezTo>
                    <a:pt x="2763" y="2865"/>
                    <a:pt x="2763" y="2910"/>
                    <a:pt x="2733" y="2911"/>
                  </a:cubicBezTo>
                  <a:cubicBezTo>
                    <a:pt x="2707" y="2912"/>
                    <a:pt x="2681" y="2912"/>
                    <a:pt x="2655" y="2912"/>
                  </a:cubicBezTo>
                  <a:cubicBezTo>
                    <a:pt x="2548" y="2912"/>
                    <a:pt x="2442" y="2908"/>
                    <a:pt x="2336" y="2907"/>
                  </a:cubicBezTo>
                  <a:cubicBezTo>
                    <a:pt x="2311" y="2906"/>
                    <a:pt x="2311" y="2869"/>
                    <a:pt x="2336" y="2869"/>
                  </a:cubicBezTo>
                  <a:cubicBezTo>
                    <a:pt x="2442" y="2868"/>
                    <a:pt x="2549" y="2863"/>
                    <a:pt x="2656" y="2863"/>
                  </a:cubicBezTo>
                  <a:close/>
                  <a:moveTo>
                    <a:pt x="8732" y="2860"/>
                  </a:moveTo>
                  <a:cubicBezTo>
                    <a:pt x="8818" y="2860"/>
                    <a:pt x="8904" y="2862"/>
                    <a:pt x="8990" y="2868"/>
                  </a:cubicBezTo>
                  <a:cubicBezTo>
                    <a:pt x="9015" y="2869"/>
                    <a:pt x="9015" y="2905"/>
                    <a:pt x="8990" y="2907"/>
                  </a:cubicBezTo>
                  <a:cubicBezTo>
                    <a:pt x="8900" y="2913"/>
                    <a:pt x="8810" y="2914"/>
                    <a:pt x="8720" y="2914"/>
                  </a:cubicBezTo>
                  <a:cubicBezTo>
                    <a:pt x="8645" y="2914"/>
                    <a:pt x="8569" y="2913"/>
                    <a:pt x="8494" y="2912"/>
                  </a:cubicBezTo>
                  <a:cubicBezTo>
                    <a:pt x="8462" y="2912"/>
                    <a:pt x="8462" y="2863"/>
                    <a:pt x="8494" y="2863"/>
                  </a:cubicBezTo>
                  <a:cubicBezTo>
                    <a:pt x="8573" y="2862"/>
                    <a:pt x="8653" y="2860"/>
                    <a:pt x="8732" y="2860"/>
                  </a:cubicBezTo>
                  <a:close/>
                  <a:moveTo>
                    <a:pt x="3513" y="2854"/>
                  </a:moveTo>
                  <a:cubicBezTo>
                    <a:pt x="3584" y="2854"/>
                    <a:pt x="3655" y="2856"/>
                    <a:pt x="3726" y="2861"/>
                  </a:cubicBezTo>
                  <a:cubicBezTo>
                    <a:pt x="3761" y="2863"/>
                    <a:pt x="3761" y="2911"/>
                    <a:pt x="3726" y="2914"/>
                  </a:cubicBezTo>
                  <a:cubicBezTo>
                    <a:pt x="3657" y="2919"/>
                    <a:pt x="3589" y="2921"/>
                    <a:pt x="3521" y="2921"/>
                  </a:cubicBezTo>
                  <a:cubicBezTo>
                    <a:pt x="3440" y="2921"/>
                    <a:pt x="3360" y="2919"/>
                    <a:pt x="3279" y="2918"/>
                  </a:cubicBezTo>
                  <a:cubicBezTo>
                    <a:pt x="3241" y="2918"/>
                    <a:pt x="3241" y="2858"/>
                    <a:pt x="3279" y="2857"/>
                  </a:cubicBezTo>
                  <a:cubicBezTo>
                    <a:pt x="3357" y="2856"/>
                    <a:pt x="3435" y="2854"/>
                    <a:pt x="3513" y="2854"/>
                  </a:cubicBezTo>
                  <a:close/>
                  <a:moveTo>
                    <a:pt x="5734" y="2850"/>
                  </a:moveTo>
                  <a:cubicBezTo>
                    <a:pt x="5778" y="2850"/>
                    <a:pt x="5820" y="2851"/>
                    <a:pt x="5862" y="2857"/>
                  </a:cubicBezTo>
                  <a:cubicBezTo>
                    <a:pt x="5901" y="2862"/>
                    <a:pt x="5901" y="2913"/>
                    <a:pt x="5862" y="2918"/>
                  </a:cubicBezTo>
                  <a:cubicBezTo>
                    <a:pt x="5819" y="2923"/>
                    <a:pt x="5774" y="2925"/>
                    <a:pt x="5729" y="2925"/>
                  </a:cubicBezTo>
                  <a:cubicBezTo>
                    <a:pt x="5641" y="2925"/>
                    <a:pt x="5551" y="2918"/>
                    <a:pt x="5464" y="2915"/>
                  </a:cubicBezTo>
                  <a:cubicBezTo>
                    <a:pt x="5429" y="2914"/>
                    <a:pt x="5429" y="2860"/>
                    <a:pt x="5464" y="2860"/>
                  </a:cubicBezTo>
                  <a:cubicBezTo>
                    <a:pt x="5553" y="2858"/>
                    <a:pt x="5644" y="2850"/>
                    <a:pt x="5734" y="2850"/>
                  </a:cubicBezTo>
                  <a:close/>
                  <a:moveTo>
                    <a:pt x="4222" y="2815"/>
                  </a:moveTo>
                  <a:cubicBezTo>
                    <a:pt x="4224" y="2815"/>
                    <a:pt x="4226" y="2815"/>
                    <a:pt x="4229" y="2816"/>
                  </a:cubicBezTo>
                  <a:cubicBezTo>
                    <a:pt x="4351" y="2848"/>
                    <a:pt x="4472" y="2861"/>
                    <a:pt x="4596" y="2861"/>
                  </a:cubicBezTo>
                  <a:cubicBezTo>
                    <a:pt x="4653" y="2861"/>
                    <a:pt x="4710" y="2858"/>
                    <a:pt x="4768" y="2853"/>
                  </a:cubicBezTo>
                  <a:cubicBezTo>
                    <a:pt x="4769" y="2853"/>
                    <a:pt x="4770" y="2853"/>
                    <a:pt x="4771" y="2853"/>
                  </a:cubicBezTo>
                  <a:cubicBezTo>
                    <a:pt x="4804" y="2853"/>
                    <a:pt x="4811" y="2911"/>
                    <a:pt x="4777" y="2915"/>
                  </a:cubicBezTo>
                  <a:cubicBezTo>
                    <a:pt x="4719" y="2924"/>
                    <a:pt x="4661" y="2928"/>
                    <a:pt x="4603" y="2928"/>
                  </a:cubicBezTo>
                  <a:cubicBezTo>
                    <a:pt x="4472" y="2928"/>
                    <a:pt x="4342" y="2907"/>
                    <a:pt x="4214" y="2868"/>
                  </a:cubicBezTo>
                  <a:cubicBezTo>
                    <a:pt x="4183" y="2859"/>
                    <a:pt x="4193" y="2815"/>
                    <a:pt x="4222" y="2815"/>
                  </a:cubicBezTo>
                  <a:close/>
                  <a:moveTo>
                    <a:pt x="1378" y="2817"/>
                  </a:moveTo>
                  <a:cubicBezTo>
                    <a:pt x="1486" y="2817"/>
                    <a:pt x="1594" y="2834"/>
                    <a:pt x="1693" y="2874"/>
                  </a:cubicBezTo>
                  <a:cubicBezTo>
                    <a:pt x="1724" y="2885"/>
                    <a:pt x="1716" y="2928"/>
                    <a:pt x="1688" y="2928"/>
                  </a:cubicBezTo>
                  <a:cubicBezTo>
                    <a:pt x="1685" y="2928"/>
                    <a:pt x="1682" y="2928"/>
                    <a:pt x="1679" y="2927"/>
                  </a:cubicBezTo>
                  <a:cubicBezTo>
                    <a:pt x="1552" y="2898"/>
                    <a:pt x="1434" y="2880"/>
                    <a:pt x="1310" y="2880"/>
                  </a:cubicBezTo>
                  <a:cubicBezTo>
                    <a:pt x="1257" y="2880"/>
                    <a:pt x="1202" y="2883"/>
                    <a:pt x="1146" y="2891"/>
                  </a:cubicBezTo>
                  <a:cubicBezTo>
                    <a:pt x="1145" y="2891"/>
                    <a:pt x="1144" y="2891"/>
                    <a:pt x="1143" y="2891"/>
                  </a:cubicBezTo>
                  <a:cubicBezTo>
                    <a:pt x="1117" y="2891"/>
                    <a:pt x="1105" y="2853"/>
                    <a:pt x="1134" y="2846"/>
                  </a:cubicBezTo>
                  <a:cubicBezTo>
                    <a:pt x="1213" y="2827"/>
                    <a:pt x="1296" y="2817"/>
                    <a:pt x="1378" y="2817"/>
                  </a:cubicBezTo>
                  <a:close/>
                  <a:moveTo>
                    <a:pt x="6410" y="2856"/>
                  </a:moveTo>
                  <a:cubicBezTo>
                    <a:pt x="6412" y="2856"/>
                    <a:pt x="6414" y="2856"/>
                    <a:pt x="6416" y="2857"/>
                  </a:cubicBezTo>
                  <a:cubicBezTo>
                    <a:pt x="6595" y="2894"/>
                    <a:pt x="6773" y="2901"/>
                    <a:pt x="6954" y="2910"/>
                  </a:cubicBezTo>
                  <a:cubicBezTo>
                    <a:pt x="6992" y="2911"/>
                    <a:pt x="6991" y="2962"/>
                    <a:pt x="6954" y="2967"/>
                  </a:cubicBezTo>
                  <a:cubicBezTo>
                    <a:pt x="6911" y="2972"/>
                    <a:pt x="6869" y="2974"/>
                    <a:pt x="6826" y="2974"/>
                  </a:cubicBezTo>
                  <a:cubicBezTo>
                    <a:pt x="6683" y="2974"/>
                    <a:pt x="6540" y="2949"/>
                    <a:pt x="6401" y="2913"/>
                  </a:cubicBezTo>
                  <a:cubicBezTo>
                    <a:pt x="6367" y="2904"/>
                    <a:pt x="6379" y="2856"/>
                    <a:pt x="6410" y="2856"/>
                  </a:cubicBezTo>
                  <a:close/>
                  <a:moveTo>
                    <a:pt x="1" y="0"/>
                  </a:moveTo>
                  <a:lnTo>
                    <a:pt x="1" y="0"/>
                  </a:lnTo>
                  <a:cubicBezTo>
                    <a:pt x="4" y="6"/>
                    <a:pt x="7" y="12"/>
                    <a:pt x="7" y="20"/>
                  </a:cubicBezTo>
                  <a:cubicBezTo>
                    <a:pt x="16" y="90"/>
                    <a:pt x="23" y="160"/>
                    <a:pt x="31" y="231"/>
                  </a:cubicBezTo>
                  <a:cubicBezTo>
                    <a:pt x="35" y="220"/>
                    <a:pt x="43" y="214"/>
                    <a:pt x="55" y="214"/>
                  </a:cubicBezTo>
                  <a:cubicBezTo>
                    <a:pt x="58" y="214"/>
                    <a:pt x="61" y="214"/>
                    <a:pt x="64" y="215"/>
                  </a:cubicBezTo>
                  <a:cubicBezTo>
                    <a:pt x="186" y="248"/>
                    <a:pt x="309" y="265"/>
                    <a:pt x="432" y="265"/>
                  </a:cubicBezTo>
                  <a:cubicBezTo>
                    <a:pt x="518" y="265"/>
                    <a:pt x="605" y="257"/>
                    <a:pt x="692" y="240"/>
                  </a:cubicBezTo>
                  <a:cubicBezTo>
                    <a:pt x="695" y="240"/>
                    <a:pt x="697" y="240"/>
                    <a:pt x="700" y="240"/>
                  </a:cubicBezTo>
                  <a:cubicBezTo>
                    <a:pt x="735" y="240"/>
                    <a:pt x="747" y="291"/>
                    <a:pt x="709" y="301"/>
                  </a:cubicBezTo>
                  <a:cubicBezTo>
                    <a:pt x="615" y="326"/>
                    <a:pt x="520" y="339"/>
                    <a:pt x="426" y="339"/>
                  </a:cubicBezTo>
                  <a:cubicBezTo>
                    <a:pt x="299" y="339"/>
                    <a:pt x="173" y="316"/>
                    <a:pt x="49" y="271"/>
                  </a:cubicBezTo>
                  <a:cubicBezTo>
                    <a:pt x="42" y="269"/>
                    <a:pt x="37" y="266"/>
                    <a:pt x="34" y="261"/>
                  </a:cubicBezTo>
                  <a:lnTo>
                    <a:pt x="34" y="261"/>
                  </a:lnTo>
                  <a:cubicBezTo>
                    <a:pt x="126" y="1122"/>
                    <a:pt x="181" y="2046"/>
                    <a:pt x="66" y="2910"/>
                  </a:cubicBezTo>
                  <a:cubicBezTo>
                    <a:pt x="184" y="2907"/>
                    <a:pt x="301" y="2904"/>
                    <a:pt x="419" y="2904"/>
                  </a:cubicBezTo>
                  <a:cubicBezTo>
                    <a:pt x="495" y="2904"/>
                    <a:pt x="571" y="2905"/>
                    <a:pt x="647" y="2908"/>
                  </a:cubicBezTo>
                  <a:cubicBezTo>
                    <a:pt x="686" y="2908"/>
                    <a:pt x="686" y="2966"/>
                    <a:pt x="647" y="2968"/>
                  </a:cubicBezTo>
                  <a:cubicBezTo>
                    <a:pt x="575" y="2969"/>
                    <a:pt x="503" y="2970"/>
                    <a:pt x="431" y="2970"/>
                  </a:cubicBezTo>
                  <a:cubicBezTo>
                    <a:pt x="306" y="2970"/>
                    <a:pt x="182" y="2968"/>
                    <a:pt x="58" y="2965"/>
                  </a:cubicBezTo>
                  <a:cubicBezTo>
                    <a:pt x="42" y="3078"/>
                    <a:pt x="23" y="3191"/>
                    <a:pt x="1" y="3301"/>
                  </a:cubicBezTo>
                  <a:cubicBezTo>
                    <a:pt x="1465" y="3228"/>
                    <a:pt x="2933" y="3217"/>
                    <a:pt x="4402" y="3217"/>
                  </a:cubicBezTo>
                  <a:cubicBezTo>
                    <a:pt x="5078" y="3217"/>
                    <a:pt x="5753" y="3219"/>
                    <a:pt x="6429" y="3219"/>
                  </a:cubicBezTo>
                  <a:cubicBezTo>
                    <a:pt x="6697" y="3219"/>
                    <a:pt x="6964" y="3219"/>
                    <a:pt x="7232" y="3218"/>
                  </a:cubicBezTo>
                  <a:cubicBezTo>
                    <a:pt x="7778" y="3216"/>
                    <a:pt x="8323" y="3215"/>
                    <a:pt x="8869" y="3215"/>
                  </a:cubicBezTo>
                  <a:cubicBezTo>
                    <a:pt x="10559" y="3215"/>
                    <a:pt x="12249" y="3224"/>
                    <a:pt x="13939" y="3241"/>
                  </a:cubicBezTo>
                  <a:cubicBezTo>
                    <a:pt x="13952" y="3227"/>
                    <a:pt x="13972" y="3219"/>
                    <a:pt x="13992" y="3219"/>
                  </a:cubicBezTo>
                  <a:cubicBezTo>
                    <a:pt x="14012" y="3219"/>
                    <a:pt x="14031" y="3227"/>
                    <a:pt x="14042" y="3242"/>
                  </a:cubicBezTo>
                  <a:cubicBezTo>
                    <a:pt x="14185" y="3243"/>
                    <a:pt x="14330" y="3244"/>
                    <a:pt x="14474" y="3245"/>
                  </a:cubicBezTo>
                  <a:cubicBezTo>
                    <a:pt x="14477" y="3227"/>
                    <a:pt x="14492" y="3210"/>
                    <a:pt x="14518" y="3210"/>
                  </a:cubicBezTo>
                  <a:cubicBezTo>
                    <a:pt x="14559" y="3208"/>
                    <a:pt x="14601" y="3207"/>
                    <a:pt x="14642" y="3206"/>
                  </a:cubicBezTo>
                  <a:lnTo>
                    <a:pt x="14670" y="3206"/>
                  </a:lnTo>
                  <a:cubicBezTo>
                    <a:pt x="14682" y="3196"/>
                    <a:pt x="14693" y="3186"/>
                    <a:pt x="14705" y="3176"/>
                  </a:cubicBezTo>
                  <a:cubicBezTo>
                    <a:pt x="14707" y="3175"/>
                    <a:pt x="14708" y="3175"/>
                    <a:pt x="14710" y="3173"/>
                  </a:cubicBezTo>
                  <a:cubicBezTo>
                    <a:pt x="14632" y="2148"/>
                    <a:pt x="14635" y="1117"/>
                    <a:pt x="14546" y="92"/>
                  </a:cubicBezTo>
                  <a:lnTo>
                    <a:pt x="14543" y="92"/>
                  </a:lnTo>
                  <a:cubicBezTo>
                    <a:pt x="13978" y="99"/>
                    <a:pt x="13413" y="102"/>
                    <a:pt x="12848" y="102"/>
                  </a:cubicBezTo>
                  <a:cubicBezTo>
                    <a:pt x="10969" y="102"/>
                    <a:pt x="9088" y="71"/>
                    <a:pt x="7210" y="57"/>
                  </a:cubicBezTo>
                  <a:cubicBezTo>
                    <a:pt x="5992" y="47"/>
                    <a:pt x="4772" y="37"/>
                    <a:pt x="3553" y="30"/>
                  </a:cubicBezTo>
                  <a:cubicBezTo>
                    <a:pt x="3436" y="29"/>
                    <a:pt x="3319" y="29"/>
                    <a:pt x="3203" y="29"/>
                  </a:cubicBezTo>
                  <a:cubicBezTo>
                    <a:pt x="2689" y="29"/>
                    <a:pt x="2175" y="35"/>
                    <a:pt x="1660" y="35"/>
                  </a:cubicBezTo>
                  <a:cubicBezTo>
                    <a:pt x="1106" y="35"/>
                    <a:pt x="552" y="28"/>
                    <a:pt x="1" y="0"/>
                  </a:cubicBezTo>
                  <a:close/>
                </a:path>
              </a:pathLst>
            </a:custGeom>
            <a:solidFill>
              <a:schemeClr val="accent2">
                <a:lumMod val="20000"/>
                <a:lumOff val="80000"/>
              </a:schemeClr>
            </a:solidFill>
            <a:ln>
              <a:noFill/>
            </a:ln>
          </p:spPr>
          <p:txBody>
            <a:bodyPr spcFirstLastPara="1" wrap="square" lIns="121900" tIns="121900" rIns="121900" bIns="121900" anchor="ctr" anchorCtr="0">
              <a:noAutofit/>
            </a:bodyPr>
            <a:lstStyle/>
            <a:p>
              <a:endParaRPr sz="2400"/>
            </a:p>
          </p:txBody>
        </p:sp>
        <p:sp>
          <p:nvSpPr>
            <p:cNvPr id="1064" name="Google Shape;1064;p42"/>
            <p:cNvSpPr/>
            <p:nvPr/>
          </p:nvSpPr>
          <p:spPr>
            <a:xfrm>
              <a:off x="7737238" y="1961276"/>
              <a:ext cx="167201" cy="172927"/>
            </a:xfrm>
            <a:custGeom>
              <a:avLst/>
              <a:gdLst/>
              <a:ahLst/>
              <a:cxnLst/>
              <a:rect l="l" t="t" r="r" b="b"/>
              <a:pathLst>
                <a:path w="3154" h="3262" extrusionOk="0">
                  <a:moveTo>
                    <a:pt x="366" y="143"/>
                  </a:moveTo>
                  <a:cubicBezTo>
                    <a:pt x="369" y="143"/>
                    <a:pt x="372" y="143"/>
                    <a:pt x="376" y="144"/>
                  </a:cubicBezTo>
                  <a:cubicBezTo>
                    <a:pt x="514" y="178"/>
                    <a:pt x="652" y="186"/>
                    <a:pt x="792" y="186"/>
                  </a:cubicBezTo>
                  <a:cubicBezTo>
                    <a:pt x="832" y="186"/>
                    <a:pt x="872" y="185"/>
                    <a:pt x="913" y="184"/>
                  </a:cubicBezTo>
                  <a:cubicBezTo>
                    <a:pt x="914" y="184"/>
                    <a:pt x="914" y="184"/>
                    <a:pt x="914" y="184"/>
                  </a:cubicBezTo>
                  <a:cubicBezTo>
                    <a:pt x="955" y="184"/>
                    <a:pt x="963" y="248"/>
                    <a:pt x="924" y="257"/>
                  </a:cubicBezTo>
                  <a:cubicBezTo>
                    <a:pt x="859" y="271"/>
                    <a:pt x="795" y="277"/>
                    <a:pt x="730" y="277"/>
                  </a:cubicBezTo>
                  <a:cubicBezTo>
                    <a:pt x="604" y="277"/>
                    <a:pt x="478" y="253"/>
                    <a:pt x="357" y="214"/>
                  </a:cubicBezTo>
                  <a:cubicBezTo>
                    <a:pt x="316" y="200"/>
                    <a:pt x="328" y="143"/>
                    <a:pt x="366" y="143"/>
                  </a:cubicBezTo>
                  <a:close/>
                  <a:moveTo>
                    <a:pt x="1611" y="244"/>
                  </a:moveTo>
                  <a:cubicBezTo>
                    <a:pt x="1660" y="244"/>
                    <a:pt x="1709" y="246"/>
                    <a:pt x="1758" y="249"/>
                  </a:cubicBezTo>
                  <a:cubicBezTo>
                    <a:pt x="1790" y="252"/>
                    <a:pt x="1790" y="295"/>
                    <a:pt x="1758" y="299"/>
                  </a:cubicBezTo>
                  <a:cubicBezTo>
                    <a:pt x="1712" y="302"/>
                    <a:pt x="1667" y="303"/>
                    <a:pt x="1621" y="303"/>
                  </a:cubicBezTo>
                  <a:cubicBezTo>
                    <a:pt x="1517" y="303"/>
                    <a:pt x="1413" y="297"/>
                    <a:pt x="1311" y="293"/>
                  </a:cubicBezTo>
                  <a:cubicBezTo>
                    <a:pt x="1286" y="292"/>
                    <a:pt x="1286" y="255"/>
                    <a:pt x="1311" y="254"/>
                  </a:cubicBezTo>
                  <a:cubicBezTo>
                    <a:pt x="1410" y="250"/>
                    <a:pt x="1511" y="244"/>
                    <a:pt x="1611" y="244"/>
                  </a:cubicBezTo>
                  <a:close/>
                  <a:moveTo>
                    <a:pt x="2205" y="293"/>
                  </a:moveTo>
                  <a:cubicBezTo>
                    <a:pt x="2255" y="293"/>
                    <a:pt x="2304" y="295"/>
                    <a:pt x="2353" y="301"/>
                  </a:cubicBezTo>
                  <a:cubicBezTo>
                    <a:pt x="2382" y="305"/>
                    <a:pt x="2382" y="341"/>
                    <a:pt x="2353" y="346"/>
                  </a:cubicBezTo>
                  <a:cubicBezTo>
                    <a:pt x="2304" y="351"/>
                    <a:pt x="2255" y="353"/>
                    <a:pt x="2205" y="353"/>
                  </a:cubicBezTo>
                  <a:cubicBezTo>
                    <a:pt x="2156" y="353"/>
                    <a:pt x="2106" y="351"/>
                    <a:pt x="2056" y="351"/>
                  </a:cubicBezTo>
                  <a:cubicBezTo>
                    <a:pt x="2020" y="350"/>
                    <a:pt x="2020" y="295"/>
                    <a:pt x="2056" y="295"/>
                  </a:cubicBezTo>
                  <a:cubicBezTo>
                    <a:pt x="2106" y="295"/>
                    <a:pt x="2156" y="293"/>
                    <a:pt x="2205" y="293"/>
                  </a:cubicBezTo>
                  <a:close/>
                  <a:moveTo>
                    <a:pt x="1887" y="2866"/>
                  </a:moveTo>
                  <a:cubicBezTo>
                    <a:pt x="1927" y="2866"/>
                    <a:pt x="1967" y="2868"/>
                    <a:pt x="2006" y="2873"/>
                  </a:cubicBezTo>
                  <a:cubicBezTo>
                    <a:pt x="2048" y="2878"/>
                    <a:pt x="2048" y="2933"/>
                    <a:pt x="2006" y="2937"/>
                  </a:cubicBezTo>
                  <a:cubicBezTo>
                    <a:pt x="1965" y="2942"/>
                    <a:pt x="1924" y="2944"/>
                    <a:pt x="1883" y="2944"/>
                  </a:cubicBezTo>
                  <a:cubicBezTo>
                    <a:pt x="1792" y="2944"/>
                    <a:pt x="1699" y="2935"/>
                    <a:pt x="1610" y="2930"/>
                  </a:cubicBezTo>
                  <a:cubicBezTo>
                    <a:pt x="1578" y="2928"/>
                    <a:pt x="1578" y="2883"/>
                    <a:pt x="1610" y="2881"/>
                  </a:cubicBezTo>
                  <a:cubicBezTo>
                    <a:pt x="1701" y="2876"/>
                    <a:pt x="1794" y="2866"/>
                    <a:pt x="1887" y="2866"/>
                  </a:cubicBezTo>
                  <a:close/>
                  <a:moveTo>
                    <a:pt x="934" y="2918"/>
                  </a:moveTo>
                  <a:cubicBezTo>
                    <a:pt x="977" y="2918"/>
                    <a:pt x="1020" y="2920"/>
                    <a:pt x="1063" y="2923"/>
                  </a:cubicBezTo>
                  <a:cubicBezTo>
                    <a:pt x="1103" y="2928"/>
                    <a:pt x="1103" y="2983"/>
                    <a:pt x="1063" y="2986"/>
                  </a:cubicBezTo>
                  <a:cubicBezTo>
                    <a:pt x="1020" y="2990"/>
                    <a:pt x="977" y="2992"/>
                    <a:pt x="934" y="2992"/>
                  </a:cubicBezTo>
                  <a:cubicBezTo>
                    <a:pt x="844" y="2992"/>
                    <a:pt x="755" y="2985"/>
                    <a:pt x="665" y="2981"/>
                  </a:cubicBezTo>
                  <a:cubicBezTo>
                    <a:pt x="631" y="2980"/>
                    <a:pt x="631" y="2930"/>
                    <a:pt x="665" y="2929"/>
                  </a:cubicBezTo>
                  <a:cubicBezTo>
                    <a:pt x="755" y="2924"/>
                    <a:pt x="844" y="2918"/>
                    <a:pt x="934" y="2918"/>
                  </a:cubicBezTo>
                  <a:close/>
                  <a:moveTo>
                    <a:pt x="2588" y="2921"/>
                  </a:moveTo>
                  <a:cubicBezTo>
                    <a:pt x="2612" y="2921"/>
                    <a:pt x="2636" y="2925"/>
                    <a:pt x="2659" y="2933"/>
                  </a:cubicBezTo>
                  <a:cubicBezTo>
                    <a:pt x="2683" y="2942"/>
                    <a:pt x="2681" y="2982"/>
                    <a:pt x="2652" y="2982"/>
                  </a:cubicBezTo>
                  <a:cubicBezTo>
                    <a:pt x="2652" y="2982"/>
                    <a:pt x="2652" y="2982"/>
                    <a:pt x="2651" y="2982"/>
                  </a:cubicBezTo>
                  <a:cubicBezTo>
                    <a:pt x="2623" y="2982"/>
                    <a:pt x="2595" y="2978"/>
                    <a:pt x="2567" y="2978"/>
                  </a:cubicBezTo>
                  <a:cubicBezTo>
                    <a:pt x="2555" y="2978"/>
                    <a:pt x="2542" y="2979"/>
                    <a:pt x="2530" y="2981"/>
                  </a:cubicBezTo>
                  <a:cubicBezTo>
                    <a:pt x="2488" y="2989"/>
                    <a:pt x="2450" y="3003"/>
                    <a:pt x="2416" y="3026"/>
                  </a:cubicBezTo>
                  <a:cubicBezTo>
                    <a:pt x="2412" y="3028"/>
                    <a:pt x="2408" y="3030"/>
                    <a:pt x="2404" y="3030"/>
                  </a:cubicBezTo>
                  <a:cubicBezTo>
                    <a:pt x="2383" y="3030"/>
                    <a:pt x="2370" y="2999"/>
                    <a:pt x="2392" y="2985"/>
                  </a:cubicBezTo>
                  <a:cubicBezTo>
                    <a:pt x="2445" y="2950"/>
                    <a:pt x="2518" y="2921"/>
                    <a:pt x="2588" y="2921"/>
                  </a:cubicBezTo>
                  <a:close/>
                  <a:moveTo>
                    <a:pt x="2414" y="1"/>
                  </a:moveTo>
                  <a:lnTo>
                    <a:pt x="2396" y="2"/>
                  </a:lnTo>
                  <a:cubicBezTo>
                    <a:pt x="2396" y="27"/>
                    <a:pt x="2379" y="54"/>
                    <a:pt x="2341" y="56"/>
                  </a:cubicBezTo>
                  <a:cubicBezTo>
                    <a:pt x="2156" y="66"/>
                    <a:pt x="1968" y="70"/>
                    <a:pt x="1778" y="70"/>
                  </a:cubicBezTo>
                  <a:cubicBezTo>
                    <a:pt x="1257" y="70"/>
                    <a:pt x="728" y="39"/>
                    <a:pt x="217" y="5"/>
                  </a:cubicBezTo>
                  <a:lnTo>
                    <a:pt x="217" y="5"/>
                  </a:lnTo>
                  <a:cubicBezTo>
                    <a:pt x="557" y="614"/>
                    <a:pt x="989" y="1161"/>
                    <a:pt x="1436" y="1697"/>
                  </a:cubicBezTo>
                  <a:cubicBezTo>
                    <a:pt x="1452" y="1717"/>
                    <a:pt x="1453" y="1741"/>
                    <a:pt x="1445" y="1759"/>
                  </a:cubicBezTo>
                  <a:cubicBezTo>
                    <a:pt x="1459" y="1782"/>
                    <a:pt x="1461" y="1812"/>
                    <a:pt x="1437" y="1839"/>
                  </a:cubicBezTo>
                  <a:cubicBezTo>
                    <a:pt x="978" y="2327"/>
                    <a:pt x="493" y="2808"/>
                    <a:pt x="1" y="3262"/>
                  </a:cubicBezTo>
                  <a:cubicBezTo>
                    <a:pt x="1049" y="3216"/>
                    <a:pt x="2102" y="3225"/>
                    <a:pt x="3153" y="3218"/>
                  </a:cubicBezTo>
                  <a:cubicBezTo>
                    <a:pt x="2894" y="3064"/>
                    <a:pt x="2646" y="2893"/>
                    <a:pt x="2419" y="2690"/>
                  </a:cubicBezTo>
                  <a:cubicBezTo>
                    <a:pt x="2407" y="2680"/>
                    <a:pt x="2405" y="2666"/>
                    <a:pt x="2407" y="2652"/>
                  </a:cubicBezTo>
                  <a:cubicBezTo>
                    <a:pt x="2397" y="2634"/>
                    <a:pt x="2398" y="2610"/>
                    <a:pt x="2412" y="2594"/>
                  </a:cubicBezTo>
                  <a:cubicBezTo>
                    <a:pt x="2411" y="2590"/>
                    <a:pt x="2409" y="2586"/>
                    <a:pt x="2409" y="2580"/>
                  </a:cubicBezTo>
                  <a:cubicBezTo>
                    <a:pt x="2396" y="2033"/>
                    <a:pt x="2454" y="1485"/>
                    <a:pt x="2449" y="936"/>
                  </a:cubicBezTo>
                  <a:cubicBezTo>
                    <a:pt x="2448" y="623"/>
                    <a:pt x="2435" y="311"/>
                    <a:pt x="2414" y="1"/>
                  </a:cubicBezTo>
                  <a:close/>
                </a:path>
              </a:pathLst>
            </a:custGeom>
            <a:solidFill>
              <a:srgbClr val="FFFF00"/>
            </a:solidFill>
            <a:ln>
              <a:noFill/>
            </a:ln>
          </p:spPr>
          <p:txBody>
            <a:bodyPr spcFirstLastPara="1" wrap="square" lIns="121900" tIns="121900" rIns="121900" bIns="121900" anchor="ctr" anchorCtr="0">
              <a:noAutofit/>
            </a:bodyPr>
            <a:lstStyle/>
            <a:p>
              <a:endParaRPr sz="2400"/>
            </a:p>
          </p:txBody>
        </p:sp>
        <p:sp>
          <p:nvSpPr>
            <p:cNvPr id="1065" name="Google Shape;1065;p42"/>
            <p:cNvSpPr/>
            <p:nvPr/>
          </p:nvSpPr>
          <p:spPr>
            <a:xfrm>
              <a:off x="7728915" y="1917859"/>
              <a:ext cx="1034486" cy="222599"/>
            </a:xfrm>
            <a:custGeom>
              <a:avLst/>
              <a:gdLst/>
              <a:ahLst/>
              <a:cxnLst/>
              <a:rect l="l" t="t" r="r" b="b"/>
              <a:pathLst>
                <a:path w="19514" h="4199" extrusionOk="0">
                  <a:moveTo>
                    <a:pt x="2659" y="92"/>
                  </a:moveTo>
                  <a:lnTo>
                    <a:pt x="2659" y="92"/>
                  </a:lnTo>
                  <a:cubicBezTo>
                    <a:pt x="3210" y="120"/>
                    <a:pt x="3764" y="127"/>
                    <a:pt x="4318" y="127"/>
                  </a:cubicBezTo>
                  <a:cubicBezTo>
                    <a:pt x="4833" y="127"/>
                    <a:pt x="5347" y="121"/>
                    <a:pt x="5861" y="121"/>
                  </a:cubicBezTo>
                  <a:cubicBezTo>
                    <a:pt x="5977" y="121"/>
                    <a:pt x="6094" y="121"/>
                    <a:pt x="6211" y="122"/>
                  </a:cubicBezTo>
                  <a:cubicBezTo>
                    <a:pt x="7430" y="129"/>
                    <a:pt x="8650" y="139"/>
                    <a:pt x="9868" y="149"/>
                  </a:cubicBezTo>
                  <a:cubicBezTo>
                    <a:pt x="11746" y="163"/>
                    <a:pt x="13627" y="194"/>
                    <a:pt x="15506" y="194"/>
                  </a:cubicBezTo>
                  <a:cubicBezTo>
                    <a:pt x="16071" y="194"/>
                    <a:pt x="16636" y="191"/>
                    <a:pt x="17201" y="184"/>
                  </a:cubicBezTo>
                  <a:lnTo>
                    <a:pt x="17204" y="184"/>
                  </a:lnTo>
                  <a:cubicBezTo>
                    <a:pt x="17293" y="1209"/>
                    <a:pt x="17290" y="2240"/>
                    <a:pt x="17368" y="3265"/>
                  </a:cubicBezTo>
                  <a:cubicBezTo>
                    <a:pt x="17366" y="3267"/>
                    <a:pt x="17365" y="3267"/>
                    <a:pt x="17363" y="3268"/>
                  </a:cubicBezTo>
                  <a:cubicBezTo>
                    <a:pt x="17351" y="3278"/>
                    <a:pt x="17339" y="3288"/>
                    <a:pt x="17328" y="3298"/>
                  </a:cubicBezTo>
                  <a:lnTo>
                    <a:pt x="17300" y="3298"/>
                  </a:lnTo>
                  <a:cubicBezTo>
                    <a:pt x="17259" y="3298"/>
                    <a:pt x="17217" y="3300"/>
                    <a:pt x="17176" y="3301"/>
                  </a:cubicBezTo>
                  <a:cubicBezTo>
                    <a:pt x="17150" y="3302"/>
                    <a:pt x="17135" y="3319"/>
                    <a:pt x="17132" y="3337"/>
                  </a:cubicBezTo>
                  <a:cubicBezTo>
                    <a:pt x="16988" y="3336"/>
                    <a:pt x="16843" y="3335"/>
                    <a:pt x="16699" y="3333"/>
                  </a:cubicBezTo>
                  <a:cubicBezTo>
                    <a:pt x="16688" y="3318"/>
                    <a:pt x="16670" y="3311"/>
                    <a:pt x="16651" y="3311"/>
                  </a:cubicBezTo>
                  <a:cubicBezTo>
                    <a:pt x="16631" y="3311"/>
                    <a:pt x="16610" y="3319"/>
                    <a:pt x="16597" y="3333"/>
                  </a:cubicBezTo>
                  <a:cubicBezTo>
                    <a:pt x="14907" y="3316"/>
                    <a:pt x="13217" y="3307"/>
                    <a:pt x="11527" y="3307"/>
                  </a:cubicBezTo>
                  <a:cubicBezTo>
                    <a:pt x="10981" y="3307"/>
                    <a:pt x="10436" y="3308"/>
                    <a:pt x="9890" y="3310"/>
                  </a:cubicBezTo>
                  <a:cubicBezTo>
                    <a:pt x="9622" y="3311"/>
                    <a:pt x="9355" y="3311"/>
                    <a:pt x="9087" y="3311"/>
                  </a:cubicBezTo>
                  <a:cubicBezTo>
                    <a:pt x="8412" y="3311"/>
                    <a:pt x="7736" y="3309"/>
                    <a:pt x="7060" y="3309"/>
                  </a:cubicBezTo>
                  <a:cubicBezTo>
                    <a:pt x="5592" y="3309"/>
                    <a:pt x="4124" y="3320"/>
                    <a:pt x="2659" y="3393"/>
                  </a:cubicBezTo>
                  <a:cubicBezTo>
                    <a:pt x="2681" y="3283"/>
                    <a:pt x="2700" y="3171"/>
                    <a:pt x="2716" y="3057"/>
                  </a:cubicBezTo>
                  <a:cubicBezTo>
                    <a:pt x="2840" y="3060"/>
                    <a:pt x="2964" y="3062"/>
                    <a:pt x="3089" y="3062"/>
                  </a:cubicBezTo>
                  <a:cubicBezTo>
                    <a:pt x="3161" y="3062"/>
                    <a:pt x="3233" y="3061"/>
                    <a:pt x="3305" y="3060"/>
                  </a:cubicBezTo>
                  <a:cubicBezTo>
                    <a:pt x="3344" y="3058"/>
                    <a:pt x="3344" y="3000"/>
                    <a:pt x="3305" y="3000"/>
                  </a:cubicBezTo>
                  <a:cubicBezTo>
                    <a:pt x="3229" y="2997"/>
                    <a:pt x="3153" y="2996"/>
                    <a:pt x="3077" y="2996"/>
                  </a:cubicBezTo>
                  <a:cubicBezTo>
                    <a:pt x="2959" y="2996"/>
                    <a:pt x="2842" y="2999"/>
                    <a:pt x="2724" y="3002"/>
                  </a:cubicBezTo>
                  <a:cubicBezTo>
                    <a:pt x="2839" y="2138"/>
                    <a:pt x="2784" y="1214"/>
                    <a:pt x="2692" y="353"/>
                  </a:cubicBezTo>
                  <a:lnTo>
                    <a:pt x="2692" y="353"/>
                  </a:lnTo>
                  <a:cubicBezTo>
                    <a:pt x="2695" y="358"/>
                    <a:pt x="2700" y="361"/>
                    <a:pt x="2707" y="363"/>
                  </a:cubicBezTo>
                  <a:cubicBezTo>
                    <a:pt x="2830" y="408"/>
                    <a:pt x="2957" y="430"/>
                    <a:pt x="3083" y="430"/>
                  </a:cubicBezTo>
                  <a:cubicBezTo>
                    <a:pt x="3178" y="430"/>
                    <a:pt x="3273" y="418"/>
                    <a:pt x="3367" y="393"/>
                  </a:cubicBezTo>
                  <a:cubicBezTo>
                    <a:pt x="3405" y="383"/>
                    <a:pt x="3393" y="332"/>
                    <a:pt x="3358" y="332"/>
                  </a:cubicBezTo>
                  <a:cubicBezTo>
                    <a:pt x="3355" y="332"/>
                    <a:pt x="3353" y="332"/>
                    <a:pt x="3350" y="332"/>
                  </a:cubicBezTo>
                  <a:cubicBezTo>
                    <a:pt x="3263" y="349"/>
                    <a:pt x="3176" y="357"/>
                    <a:pt x="3090" y="357"/>
                  </a:cubicBezTo>
                  <a:cubicBezTo>
                    <a:pt x="2967" y="357"/>
                    <a:pt x="2844" y="340"/>
                    <a:pt x="2722" y="307"/>
                  </a:cubicBezTo>
                  <a:cubicBezTo>
                    <a:pt x="2719" y="306"/>
                    <a:pt x="2716" y="306"/>
                    <a:pt x="2713" y="306"/>
                  </a:cubicBezTo>
                  <a:cubicBezTo>
                    <a:pt x="2701" y="306"/>
                    <a:pt x="2693" y="312"/>
                    <a:pt x="2689" y="323"/>
                  </a:cubicBezTo>
                  <a:cubicBezTo>
                    <a:pt x="2681" y="252"/>
                    <a:pt x="2674" y="182"/>
                    <a:pt x="2665" y="112"/>
                  </a:cubicBezTo>
                  <a:cubicBezTo>
                    <a:pt x="2665" y="104"/>
                    <a:pt x="2662" y="98"/>
                    <a:pt x="2659" y="92"/>
                  </a:cubicBezTo>
                  <a:close/>
                  <a:moveTo>
                    <a:pt x="17194" y="3414"/>
                  </a:moveTo>
                  <a:cubicBezTo>
                    <a:pt x="17031" y="3563"/>
                    <a:pt x="16877" y="3724"/>
                    <a:pt x="16733" y="3888"/>
                  </a:cubicBezTo>
                  <a:cubicBezTo>
                    <a:pt x="16747" y="3730"/>
                    <a:pt x="16742" y="3571"/>
                    <a:pt x="16718" y="3417"/>
                  </a:cubicBezTo>
                  <a:lnTo>
                    <a:pt x="16718" y="3417"/>
                  </a:lnTo>
                  <a:cubicBezTo>
                    <a:pt x="16870" y="3418"/>
                    <a:pt x="17023" y="3419"/>
                    <a:pt x="17176" y="3421"/>
                  </a:cubicBezTo>
                  <a:cubicBezTo>
                    <a:pt x="17182" y="3421"/>
                    <a:pt x="17188" y="3418"/>
                    <a:pt x="17194" y="3414"/>
                  </a:cubicBezTo>
                  <a:close/>
                  <a:moveTo>
                    <a:pt x="2722" y="3496"/>
                  </a:moveTo>
                  <a:cubicBezTo>
                    <a:pt x="2883" y="3498"/>
                    <a:pt x="3043" y="3498"/>
                    <a:pt x="3204" y="3498"/>
                  </a:cubicBezTo>
                  <a:cubicBezTo>
                    <a:pt x="3297" y="3498"/>
                    <a:pt x="3389" y="3498"/>
                    <a:pt x="3482" y="3498"/>
                  </a:cubicBezTo>
                  <a:lnTo>
                    <a:pt x="3482" y="3498"/>
                  </a:lnTo>
                  <a:cubicBezTo>
                    <a:pt x="3468" y="3670"/>
                    <a:pt x="3474" y="3843"/>
                    <a:pt x="3494" y="4014"/>
                  </a:cubicBezTo>
                  <a:cubicBezTo>
                    <a:pt x="3233" y="3845"/>
                    <a:pt x="2979" y="3669"/>
                    <a:pt x="2722" y="3496"/>
                  </a:cubicBezTo>
                  <a:close/>
                  <a:moveTo>
                    <a:pt x="19339" y="752"/>
                  </a:moveTo>
                  <a:cubicBezTo>
                    <a:pt x="19298" y="771"/>
                    <a:pt x="19302" y="815"/>
                    <a:pt x="19325" y="844"/>
                  </a:cubicBezTo>
                  <a:cubicBezTo>
                    <a:pt x="18980" y="1376"/>
                    <a:pt x="18587" y="1862"/>
                    <a:pt x="18182" y="2349"/>
                  </a:cubicBezTo>
                  <a:cubicBezTo>
                    <a:pt x="18154" y="2381"/>
                    <a:pt x="18169" y="2421"/>
                    <a:pt x="18198" y="2436"/>
                  </a:cubicBezTo>
                  <a:cubicBezTo>
                    <a:pt x="18156" y="2449"/>
                    <a:pt x="18127" y="2502"/>
                    <a:pt x="18166" y="2544"/>
                  </a:cubicBezTo>
                  <a:cubicBezTo>
                    <a:pt x="18416" y="2812"/>
                    <a:pt x="18655" y="3082"/>
                    <a:pt x="18871" y="3377"/>
                  </a:cubicBezTo>
                  <a:cubicBezTo>
                    <a:pt x="19024" y="3584"/>
                    <a:pt x="19156" y="3805"/>
                    <a:pt x="19321" y="4003"/>
                  </a:cubicBezTo>
                  <a:cubicBezTo>
                    <a:pt x="18993" y="3989"/>
                    <a:pt x="18663" y="3980"/>
                    <a:pt x="18333" y="3980"/>
                  </a:cubicBezTo>
                  <a:cubicBezTo>
                    <a:pt x="17818" y="3980"/>
                    <a:pt x="17302" y="4001"/>
                    <a:pt x="16791" y="4055"/>
                  </a:cubicBezTo>
                  <a:cubicBezTo>
                    <a:pt x="16911" y="3943"/>
                    <a:pt x="17027" y="3822"/>
                    <a:pt x="17139" y="3700"/>
                  </a:cubicBezTo>
                  <a:cubicBezTo>
                    <a:pt x="17144" y="3703"/>
                    <a:pt x="17149" y="3706"/>
                    <a:pt x="17157" y="3706"/>
                  </a:cubicBezTo>
                  <a:cubicBezTo>
                    <a:pt x="17158" y="3706"/>
                    <a:pt x="17159" y="3706"/>
                    <a:pt x="17161" y="3706"/>
                  </a:cubicBezTo>
                  <a:cubicBezTo>
                    <a:pt x="17328" y="3691"/>
                    <a:pt x="17498" y="3679"/>
                    <a:pt x="17664" y="3646"/>
                  </a:cubicBezTo>
                  <a:cubicBezTo>
                    <a:pt x="17694" y="3640"/>
                    <a:pt x="17686" y="3592"/>
                    <a:pt x="17656" y="3592"/>
                  </a:cubicBezTo>
                  <a:cubicBezTo>
                    <a:pt x="17500" y="3595"/>
                    <a:pt x="17345" y="3618"/>
                    <a:pt x="17192" y="3640"/>
                  </a:cubicBezTo>
                  <a:cubicBezTo>
                    <a:pt x="17280" y="3538"/>
                    <a:pt x="17365" y="3436"/>
                    <a:pt x="17443" y="3330"/>
                  </a:cubicBezTo>
                  <a:cubicBezTo>
                    <a:pt x="17454" y="3315"/>
                    <a:pt x="17454" y="3300"/>
                    <a:pt x="17449" y="3288"/>
                  </a:cubicBezTo>
                  <a:cubicBezTo>
                    <a:pt x="17503" y="2466"/>
                    <a:pt x="17452" y="1627"/>
                    <a:pt x="17390" y="799"/>
                  </a:cubicBezTo>
                  <a:lnTo>
                    <a:pt x="17390" y="799"/>
                  </a:lnTo>
                  <a:cubicBezTo>
                    <a:pt x="17707" y="821"/>
                    <a:pt x="18023" y="825"/>
                    <a:pt x="18340" y="828"/>
                  </a:cubicBezTo>
                  <a:cubicBezTo>
                    <a:pt x="18490" y="831"/>
                    <a:pt x="18652" y="844"/>
                    <a:pt x="18811" y="844"/>
                  </a:cubicBezTo>
                  <a:cubicBezTo>
                    <a:pt x="18997" y="844"/>
                    <a:pt x="19181" y="826"/>
                    <a:pt x="19339" y="752"/>
                  </a:cubicBezTo>
                  <a:close/>
                  <a:moveTo>
                    <a:pt x="3781" y="1"/>
                  </a:moveTo>
                  <a:cubicBezTo>
                    <a:pt x="3380" y="1"/>
                    <a:pt x="2979" y="7"/>
                    <a:pt x="2580" y="25"/>
                  </a:cubicBezTo>
                  <a:cubicBezTo>
                    <a:pt x="2563" y="26"/>
                    <a:pt x="2553" y="36"/>
                    <a:pt x="2550" y="49"/>
                  </a:cubicBezTo>
                  <a:cubicBezTo>
                    <a:pt x="2528" y="59"/>
                    <a:pt x="2513" y="79"/>
                    <a:pt x="2516" y="112"/>
                  </a:cubicBezTo>
                  <a:cubicBezTo>
                    <a:pt x="2537" y="347"/>
                    <a:pt x="2556" y="583"/>
                    <a:pt x="2572" y="820"/>
                  </a:cubicBezTo>
                  <a:cubicBezTo>
                    <a:pt x="2592" y="1130"/>
                    <a:pt x="2605" y="1442"/>
                    <a:pt x="2607" y="1755"/>
                  </a:cubicBezTo>
                  <a:cubicBezTo>
                    <a:pt x="2611" y="2304"/>
                    <a:pt x="2553" y="2852"/>
                    <a:pt x="2566" y="3399"/>
                  </a:cubicBezTo>
                  <a:cubicBezTo>
                    <a:pt x="2566" y="3405"/>
                    <a:pt x="2568" y="3409"/>
                    <a:pt x="2569" y="3413"/>
                  </a:cubicBezTo>
                  <a:cubicBezTo>
                    <a:pt x="2556" y="3429"/>
                    <a:pt x="2554" y="3453"/>
                    <a:pt x="2564" y="3471"/>
                  </a:cubicBezTo>
                  <a:cubicBezTo>
                    <a:pt x="2562" y="3485"/>
                    <a:pt x="2564" y="3499"/>
                    <a:pt x="2576" y="3509"/>
                  </a:cubicBezTo>
                  <a:cubicBezTo>
                    <a:pt x="2803" y="3712"/>
                    <a:pt x="3051" y="3883"/>
                    <a:pt x="3310" y="4037"/>
                  </a:cubicBezTo>
                  <a:cubicBezTo>
                    <a:pt x="2260" y="4044"/>
                    <a:pt x="1207" y="4035"/>
                    <a:pt x="158" y="4081"/>
                  </a:cubicBezTo>
                  <a:cubicBezTo>
                    <a:pt x="650" y="3626"/>
                    <a:pt x="1136" y="3146"/>
                    <a:pt x="1594" y="2657"/>
                  </a:cubicBezTo>
                  <a:cubicBezTo>
                    <a:pt x="1619" y="2631"/>
                    <a:pt x="1616" y="2601"/>
                    <a:pt x="1602" y="2578"/>
                  </a:cubicBezTo>
                  <a:cubicBezTo>
                    <a:pt x="1610" y="2560"/>
                    <a:pt x="1610" y="2536"/>
                    <a:pt x="1593" y="2516"/>
                  </a:cubicBezTo>
                  <a:cubicBezTo>
                    <a:pt x="1146" y="1980"/>
                    <a:pt x="716" y="1433"/>
                    <a:pt x="374" y="823"/>
                  </a:cubicBezTo>
                  <a:lnTo>
                    <a:pt x="374" y="823"/>
                  </a:lnTo>
                  <a:cubicBezTo>
                    <a:pt x="883" y="857"/>
                    <a:pt x="1409" y="888"/>
                    <a:pt x="1927" y="888"/>
                  </a:cubicBezTo>
                  <a:cubicBezTo>
                    <a:pt x="2119" y="888"/>
                    <a:pt x="2310" y="884"/>
                    <a:pt x="2498" y="874"/>
                  </a:cubicBezTo>
                  <a:cubicBezTo>
                    <a:pt x="2536" y="873"/>
                    <a:pt x="2553" y="846"/>
                    <a:pt x="2553" y="820"/>
                  </a:cubicBezTo>
                  <a:cubicBezTo>
                    <a:pt x="2553" y="793"/>
                    <a:pt x="2535" y="765"/>
                    <a:pt x="2498" y="762"/>
                  </a:cubicBezTo>
                  <a:cubicBezTo>
                    <a:pt x="2051" y="717"/>
                    <a:pt x="1588" y="704"/>
                    <a:pt x="1128" y="704"/>
                  </a:cubicBezTo>
                  <a:cubicBezTo>
                    <a:pt x="861" y="704"/>
                    <a:pt x="595" y="709"/>
                    <a:pt x="333" y="714"/>
                  </a:cubicBezTo>
                  <a:cubicBezTo>
                    <a:pt x="320" y="715"/>
                    <a:pt x="311" y="719"/>
                    <a:pt x="301" y="726"/>
                  </a:cubicBezTo>
                  <a:cubicBezTo>
                    <a:pt x="296" y="724"/>
                    <a:pt x="291" y="723"/>
                    <a:pt x="286" y="723"/>
                  </a:cubicBezTo>
                  <a:cubicBezTo>
                    <a:pt x="248" y="723"/>
                    <a:pt x="208" y="764"/>
                    <a:pt x="233" y="809"/>
                  </a:cubicBezTo>
                  <a:cubicBezTo>
                    <a:pt x="582" y="1448"/>
                    <a:pt x="973" y="2057"/>
                    <a:pt x="1487" y="2577"/>
                  </a:cubicBezTo>
                  <a:cubicBezTo>
                    <a:pt x="989" y="3022"/>
                    <a:pt x="505" y="3514"/>
                    <a:pt x="67" y="4018"/>
                  </a:cubicBezTo>
                  <a:cubicBezTo>
                    <a:pt x="47" y="4041"/>
                    <a:pt x="50" y="4067"/>
                    <a:pt x="63" y="4085"/>
                  </a:cubicBezTo>
                  <a:cubicBezTo>
                    <a:pt x="1" y="4092"/>
                    <a:pt x="1" y="4185"/>
                    <a:pt x="66" y="4187"/>
                  </a:cubicBezTo>
                  <a:cubicBezTo>
                    <a:pt x="379" y="4195"/>
                    <a:pt x="693" y="4199"/>
                    <a:pt x="1007" y="4199"/>
                  </a:cubicBezTo>
                  <a:cubicBezTo>
                    <a:pt x="1843" y="4199"/>
                    <a:pt x="2679" y="4175"/>
                    <a:pt x="3514" y="4164"/>
                  </a:cubicBezTo>
                  <a:cubicBezTo>
                    <a:pt x="3556" y="4164"/>
                    <a:pt x="3576" y="4131"/>
                    <a:pt x="3575" y="4098"/>
                  </a:cubicBezTo>
                  <a:cubicBezTo>
                    <a:pt x="3598" y="4094"/>
                    <a:pt x="3616" y="4077"/>
                    <a:pt x="3614" y="4045"/>
                  </a:cubicBezTo>
                  <a:cubicBezTo>
                    <a:pt x="3601" y="3862"/>
                    <a:pt x="3600" y="3681"/>
                    <a:pt x="3601" y="3499"/>
                  </a:cubicBezTo>
                  <a:cubicBezTo>
                    <a:pt x="5697" y="3493"/>
                    <a:pt x="7794" y="3412"/>
                    <a:pt x="9890" y="3402"/>
                  </a:cubicBezTo>
                  <a:cubicBezTo>
                    <a:pt x="10674" y="3397"/>
                    <a:pt x="11459" y="3395"/>
                    <a:pt x="12243" y="3395"/>
                  </a:cubicBezTo>
                  <a:cubicBezTo>
                    <a:pt x="13691" y="3395"/>
                    <a:pt x="15139" y="3402"/>
                    <a:pt x="16586" y="3415"/>
                  </a:cubicBezTo>
                  <a:cubicBezTo>
                    <a:pt x="16600" y="3637"/>
                    <a:pt x="16604" y="3856"/>
                    <a:pt x="16603" y="4078"/>
                  </a:cubicBezTo>
                  <a:cubicBezTo>
                    <a:pt x="16562" y="4094"/>
                    <a:pt x="16561" y="4159"/>
                    <a:pt x="16611" y="4159"/>
                  </a:cubicBezTo>
                  <a:cubicBezTo>
                    <a:pt x="16612" y="4159"/>
                    <a:pt x="16612" y="4159"/>
                    <a:pt x="16613" y="4159"/>
                  </a:cubicBezTo>
                  <a:cubicBezTo>
                    <a:pt x="17330" y="4140"/>
                    <a:pt x="18044" y="4114"/>
                    <a:pt x="18760" y="4114"/>
                  </a:cubicBezTo>
                  <a:cubicBezTo>
                    <a:pt x="18953" y="4114"/>
                    <a:pt x="19147" y="4116"/>
                    <a:pt x="19341" y="4121"/>
                  </a:cubicBezTo>
                  <a:cubicBezTo>
                    <a:pt x="19342" y="4121"/>
                    <a:pt x="19343" y="4121"/>
                    <a:pt x="19343" y="4121"/>
                  </a:cubicBezTo>
                  <a:cubicBezTo>
                    <a:pt x="19374" y="4121"/>
                    <a:pt x="19391" y="4101"/>
                    <a:pt x="19396" y="4077"/>
                  </a:cubicBezTo>
                  <a:cubicBezTo>
                    <a:pt x="19396" y="4077"/>
                    <a:pt x="19397" y="4077"/>
                    <a:pt x="19398" y="4077"/>
                  </a:cubicBezTo>
                  <a:cubicBezTo>
                    <a:pt x="19427" y="4077"/>
                    <a:pt x="19456" y="4044"/>
                    <a:pt x="19437" y="4014"/>
                  </a:cubicBezTo>
                  <a:cubicBezTo>
                    <a:pt x="19103" y="3446"/>
                    <a:pt x="18737" y="2909"/>
                    <a:pt x="18260" y="2451"/>
                  </a:cubicBezTo>
                  <a:cubicBezTo>
                    <a:pt x="18254" y="2444"/>
                    <a:pt x="18247" y="2440"/>
                    <a:pt x="18240" y="2437"/>
                  </a:cubicBezTo>
                  <a:cubicBezTo>
                    <a:pt x="18246" y="2435"/>
                    <a:pt x="18252" y="2432"/>
                    <a:pt x="18258" y="2426"/>
                  </a:cubicBezTo>
                  <a:cubicBezTo>
                    <a:pt x="18751" y="1988"/>
                    <a:pt x="19157" y="1443"/>
                    <a:pt x="19491" y="876"/>
                  </a:cubicBezTo>
                  <a:cubicBezTo>
                    <a:pt x="19513" y="838"/>
                    <a:pt x="19498" y="802"/>
                    <a:pt x="19472" y="780"/>
                  </a:cubicBezTo>
                  <a:cubicBezTo>
                    <a:pt x="19475" y="746"/>
                    <a:pt x="19450" y="715"/>
                    <a:pt x="19418" y="703"/>
                  </a:cubicBezTo>
                  <a:cubicBezTo>
                    <a:pt x="19313" y="666"/>
                    <a:pt x="19189" y="655"/>
                    <a:pt x="19059" y="655"/>
                  </a:cubicBezTo>
                  <a:cubicBezTo>
                    <a:pt x="18865" y="655"/>
                    <a:pt x="18661" y="680"/>
                    <a:pt x="18495" y="681"/>
                  </a:cubicBezTo>
                  <a:cubicBezTo>
                    <a:pt x="18123" y="682"/>
                    <a:pt x="17753" y="683"/>
                    <a:pt x="17383" y="705"/>
                  </a:cubicBezTo>
                  <a:cubicBezTo>
                    <a:pt x="17369" y="516"/>
                    <a:pt x="17353" y="327"/>
                    <a:pt x="17339" y="139"/>
                  </a:cubicBezTo>
                  <a:cubicBezTo>
                    <a:pt x="17335" y="95"/>
                    <a:pt x="17299" y="73"/>
                    <a:pt x="17265" y="73"/>
                  </a:cubicBezTo>
                  <a:cubicBezTo>
                    <a:pt x="17249" y="73"/>
                    <a:pt x="17233" y="78"/>
                    <a:pt x="17222" y="88"/>
                  </a:cubicBezTo>
                  <a:cubicBezTo>
                    <a:pt x="17215" y="86"/>
                    <a:pt x="17209" y="85"/>
                    <a:pt x="17202" y="85"/>
                  </a:cubicBezTo>
                  <a:cubicBezTo>
                    <a:pt x="15550" y="46"/>
                    <a:pt x="13897" y="44"/>
                    <a:pt x="12243" y="44"/>
                  </a:cubicBezTo>
                  <a:cubicBezTo>
                    <a:pt x="11980" y="44"/>
                    <a:pt x="11716" y="44"/>
                    <a:pt x="11453" y="44"/>
                  </a:cubicBezTo>
                  <a:cubicBezTo>
                    <a:pt x="10924" y="44"/>
                    <a:pt x="10396" y="43"/>
                    <a:pt x="9868" y="42"/>
                  </a:cubicBezTo>
                  <a:cubicBezTo>
                    <a:pt x="8650" y="38"/>
                    <a:pt x="7431" y="34"/>
                    <a:pt x="6211" y="30"/>
                  </a:cubicBezTo>
                  <a:cubicBezTo>
                    <a:pt x="5404" y="26"/>
                    <a:pt x="4591" y="1"/>
                    <a:pt x="3781" y="1"/>
                  </a:cubicBezTo>
                  <a:close/>
                </a:path>
              </a:pathLst>
            </a:custGeom>
            <a:solidFill>
              <a:srgbClr val="FFFF00"/>
            </a:solidFill>
            <a:ln>
              <a:noFill/>
            </a:ln>
          </p:spPr>
          <p:txBody>
            <a:bodyPr spcFirstLastPara="1" wrap="square" lIns="121900" tIns="121900" rIns="121900" bIns="121900" anchor="ctr" anchorCtr="0">
              <a:noAutofit/>
            </a:bodyPr>
            <a:lstStyle/>
            <a:p>
              <a:endParaRPr sz="2400"/>
            </a:p>
          </p:txBody>
        </p:sp>
        <p:sp>
          <p:nvSpPr>
            <p:cNvPr id="1066" name="Google Shape;1066;p42"/>
            <p:cNvSpPr/>
            <p:nvPr/>
          </p:nvSpPr>
          <p:spPr>
            <a:xfrm>
              <a:off x="8699454" y="1976013"/>
              <a:ext cx="38699" cy="4718"/>
            </a:xfrm>
            <a:custGeom>
              <a:avLst/>
              <a:gdLst/>
              <a:ahLst/>
              <a:cxnLst/>
              <a:rect l="l" t="t" r="r" b="b"/>
              <a:pathLst>
                <a:path w="730" h="89" extrusionOk="0">
                  <a:moveTo>
                    <a:pt x="438" y="1"/>
                  </a:moveTo>
                  <a:cubicBezTo>
                    <a:pt x="307" y="1"/>
                    <a:pt x="174" y="9"/>
                    <a:pt x="45" y="10"/>
                  </a:cubicBezTo>
                  <a:cubicBezTo>
                    <a:pt x="0" y="11"/>
                    <a:pt x="0" y="79"/>
                    <a:pt x="45" y="79"/>
                  </a:cubicBezTo>
                  <a:cubicBezTo>
                    <a:pt x="177" y="81"/>
                    <a:pt x="312" y="89"/>
                    <a:pt x="446" y="89"/>
                  </a:cubicBezTo>
                  <a:cubicBezTo>
                    <a:pt x="528" y="89"/>
                    <a:pt x="610" y="86"/>
                    <a:pt x="690" y="76"/>
                  </a:cubicBezTo>
                  <a:cubicBezTo>
                    <a:pt x="730" y="71"/>
                    <a:pt x="730" y="20"/>
                    <a:pt x="690" y="14"/>
                  </a:cubicBezTo>
                  <a:cubicBezTo>
                    <a:pt x="607" y="4"/>
                    <a:pt x="523" y="1"/>
                    <a:pt x="438" y="1"/>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67" name="Google Shape;1067;p42"/>
            <p:cNvSpPr/>
            <p:nvPr/>
          </p:nvSpPr>
          <p:spPr>
            <a:xfrm>
              <a:off x="8683444" y="2106157"/>
              <a:ext cx="38964" cy="8323"/>
            </a:xfrm>
            <a:custGeom>
              <a:avLst/>
              <a:gdLst/>
              <a:ahLst/>
              <a:cxnLst/>
              <a:rect l="l" t="t" r="r" b="b"/>
              <a:pathLst>
                <a:path w="735" h="157" extrusionOk="0">
                  <a:moveTo>
                    <a:pt x="45" y="0"/>
                  </a:moveTo>
                  <a:cubicBezTo>
                    <a:pt x="12" y="0"/>
                    <a:pt x="1" y="52"/>
                    <a:pt x="38" y="63"/>
                  </a:cubicBezTo>
                  <a:cubicBezTo>
                    <a:pt x="230" y="119"/>
                    <a:pt x="432" y="156"/>
                    <a:pt x="634" y="156"/>
                  </a:cubicBezTo>
                  <a:cubicBezTo>
                    <a:pt x="654" y="156"/>
                    <a:pt x="674" y="156"/>
                    <a:pt x="694" y="155"/>
                  </a:cubicBezTo>
                  <a:cubicBezTo>
                    <a:pt x="735" y="154"/>
                    <a:pt x="734" y="96"/>
                    <a:pt x="694" y="93"/>
                  </a:cubicBezTo>
                  <a:cubicBezTo>
                    <a:pt x="477" y="76"/>
                    <a:pt x="266" y="54"/>
                    <a:pt x="54" y="1"/>
                  </a:cubicBezTo>
                  <a:cubicBezTo>
                    <a:pt x="51" y="0"/>
                    <a:pt x="48" y="0"/>
                    <a:pt x="45"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68" name="Google Shape;1068;p42"/>
            <p:cNvSpPr/>
            <p:nvPr/>
          </p:nvSpPr>
          <p:spPr>
            <a:xfrm>
              <a:off x="8652326" y="1971136"/>
              <a:ext cx="30694" cy="3976"/>
            </a:xfrm>
            <a:custGeom>
              <a:avLst/>
              <a:gdLst/>
              <a:ahLst/>
              <a:cxnLst/>
              <a:rect l="l" t="t" r="r" b="b"/>
              <a:pathLst>
                <a:path w="579" h="75" extrusionOk="0">
                  <a:moveTo>
                    <a:pt x="371" y="1"/>
                  </a:moveTo>
                  <a:cubicBezTo>
                    <a:pt x="261" y="1"/>
                    <a:pt x="150" y="5"/>
                    <a:pt x="40" y="8"/>
                  </a:cubicBezTo>
                  <a:cubicBezTo>
                    <a:pt x="1" y="10"/>
                    <a:pt x="0" y="67"/>
                    <a:pt x="40" y="68"/>
                  </a:cubicBezTo>
                  <a:cubicBezTo>
                    <a:pt x="150" y="71"/>
                    <a:pt x="261" y="74"/>
                    <a:pt x="371" y="74"/>
                  </a:cubicBezTo>
                  <a:cubicBezTo>
                    <a:pt x="426" y="74"/>
                    <a:pt x="481" y="73"/>
                    <a:pt x="535" y="71"/>
                  </a:cubicBezTo>
                  <a:cubicBezTo>
                    <a:pt x="578" y="68"/>
                    <a:pt x="578" y="7"/>
                    <a:pt x="535" y="5"/>
                  </a:cubicBezTo>
                  <a:cubicBezTo>
                    <a:pt x="481" y="2"/>
                    <a:pt x="426" y="1"/>
                    <a:pt x="371" y="1"/>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69" name="Google Shape;1069;p42"/>
            <p:cNvSpPr/>
            <p:nvPr/>
          </p:nvSpPr>
          <p:spPr>
            <a:xfrm>
              <a:off x="8609705" y="1944577"/>
              <a:ext cx="31012" cy="4453"/>
            </a:xfrm>
            <a:custGeom>
              <a:avLst/>
              <a:gdLst/>
              <a:ahLst/>
              <a:cxnLst/>
              <a:rect l="l" t="t" r="r" b="b"/>
              <a:pathLst>
                <a:path w="585" h="84" extrusionOk="0">
                  <a:moveTo>
                    <a:pt x="316" y="1"/>
                  </a:moveTo>
                  <a:cubicBezTo>
                    <a:pt x="227" y="1"/>
                    <a:pt x="137" y="4"/>
                    <a:pt x="49" y="5"/>
                  </a:cubicBezTo>
                  <a:cubicBezTo>
                    <a:pt x="1" y="6"/>
                    <a:pt x="1" y="78"/>
                    <a:pt x="49" y="78"/>
                  </a:cubicBezTo>
                  <a:cubicBezTo>
                    <a:pt x="141" y="80"/>
                    <a:pt x="234" y="83"/>
                    <a:pt x="327" y="83"/>
                  </a:cubicBezTo>
                  <a:cubicBezTo>
                    <a:pt x="401" y="83"/>
                    <a:pt x="474" y="81"/>
                    <a:pt x="546" y="73"/>
                  </a:cubicBezTo>
                  <a:cubicBezTo>
                    <a:pt x="584" y="69"/>
                    <a:pt x="584" y="16"/>
                    <a:pt x="546" y="12"/>
                  </a:cubicBezTo>
                  <a:cubicBezTo>
                    <a:pt x="470" y="3"/>
                    <a:pt x="393" y="1"/>
                    <a:pt x="316" y="1"/>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70" name="Google Shape;1070;p42"/>
            <p:cNvSpPr/>
            <p:nvPr/>
          </p:nvSpPr>
          <p:spPr>
            <a:xfrm>
              <a:off x="8594013" y="2065868"/>
              <a:ext cx="28680" cy="6945"/>
            </a:xfrm>
            <a:custGeom>
              <a:avLst/>
              <a:gdLst/>
              <a:ahLst/>
              <a:cxnLst/>
              <a:rect l="l" t="t" r="r" b="b"/>
              <a:pathLst>
                <a:path w="541" h="131" extrusionOk="0">
                  <a:moveTo>
                    <a:pt x="43" y="0"/>
                  </a:moveTo>
                  <a:cubicBezTo>
                    <a:pt x="7" y="0"/>
                    <a:pt x="0" y="63"/>
                    <a:pt x="38" y="70"/>
                  </a:cubicBezTo>
                  <a:cubicBezTo>
                    <a:pt x="187" y="95"/>
                    <a:pt x="342" y="130"/>
                    <a:pt x="493" y="131"/>
                  </a:cubicBezTo>
                  <a:cubicBezTo>
                    <a:pt x="494" y="131"/>
                    <a:pt x="494" y="131"/>
                    <a:pt x="494" y="131"/>
                  </a:cubicBezTo>
                  <a:cubicBezTo>
                    <a:pt x="532" y="131"/>
                    <a:pt x="540" y="72"/>
                    <a:pt x="502" y="63"/>
                  </a:cubicBezTo>
                  <a:cubicBezTo>
                    <a:pt x="356" y="24"/>
                    <a:pt x="198" y="16"/>
                    <a:pt x="47" y="1"/>
                  </a:cubicBezTo>
                  <a:cubicBezTo>
                    <a:pt x="46" y="1"/>
                    <a:pt x="44" y="0"/>
                    <a:pt x="43"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71" name="Google Shape;1071;p42"/>
            <p:cNvSpPr/>
            <p:nvPr/>
          </p:nvSpPr>
          <p:spPr>
            <a:xfrm>
              <a:off x="8549378" y="1947069"/>
              <a:ext cx="36261" cy="6149"/>
            </a:xfrm>
            <a:custGeom>
              <a:avLst/>
              <a:gdLst/>
              <a:ahLst/>
              <a:cxnLst/>
              <a:rect l="l" t="t" r="r" b="b"/>
              <a:pathLst>
                <a:path w="684" h="116" extrusionOk="0">
                  <a:moveTo>
                    <a:pt x="43" y="0"/>
                  </a:moveTo>
                  <a:cubicBezTo>
                    <a:pt x="0" y="0"/>
                    <a:pt x="3" y="66"/>
                    <a:pt x="45" y="71"/>
                  </a:cubicBezTo>
                  <a:cubicBezTo>
                    <a:pt x="244" y="90"/>
                    <a:pt x="442" y="111"/>
                    <a:pt x="641" y="116"/>
                  </a:cubicBezTo>
                  <a:cubicBezTo>
                    <a:pt x="641" y="116"/>
                    <a:pt x="642" y="116"/>
                    <a:pt x="642" y="116"/>
                  </a:cubicBezTo>
                  <a:cubicBezTo>
                    <a:pt x="675" y="116"/>
                    <a:pt x="683" y="61"/>
                    <a:pt x="650" y="56"/>
                  </a:cubicBezTo>
                  <a:cubicBezTo>
                    <a:pt x="450" y="27"/>
                    <a:pt x="248" y="15"/>
                    <a:pt x="45" y="0"/>
                  </a:cubicBezTo>
                  <a:cubicBezTo>
                    <a:pt x="44" y="0"/>
                    <a:pt x="44" y="0"/>
                    <a:pt x="43"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72" name="Google Shape;1072;p42"/>
            <p:cNvSpPr/>
            <p:nvPr/>
          </p:nvSpPr>
          <p:spPr>
            <a:xfrm>
              <a:off x="8541638" y="2065921"/>
              <a:ext cx="30482" cy="3976"/>
            </a:xfrm>
            <a:custGeom>
              <a:avLst/>
              <a:gdLst/>
              <a:ahLst/>
              <a:cxnLst/>
              <a:rect l="l" t="t" r="r" b="b"/>
              <a:pathLst>
                <a:path w="575" h="75" extrusionOk="0">
                  <a:moveTo>
                    <a:pt x="316" y="0"/>
                  </a:moveTo>
                  <a:cubicBezTo>
                    <a:pt x="225" y="0"/>
                    <a:pt x="133" y="4"/>
                    <a:pt x="42" y="6"/>
                  </a:cubicBezTo>
                  <a:cubicBezTo>
                    <a:pt x="2" y="7"/>
                    <a:pt x="1" y="68"/>
                    <a:pt x="42" y="68"/>
                  </a:cubicBezTo>
                  <a:cubicBezTo>
                    <a:pt x="135" y="70"/>
                    <a:pt x="228" y="74"/>
                    <a:pt x="320" y="74"/>
                  </a:cubicBezTo>
                  <a:cubicBezTo>
                    <a:pt x="393" y="74"/>
                    <a:pt x="466" y="72"/>
                    <a:pt x="538" y="65"/>
                  </a:cubicBezTo>
                  <a:cubicBezTo>
                    <a:pt x="574" y="62"/>
                    <a:pt x="574" y="12"/>
                    <a:pt x="538" y="9"/>
                  </a:cubicBezTo>
                  <a:cubicBezTo>
                    <a:pt x="464" y="3"/>
                    <a:pt x="390" y="0"/>
                    <a:pt x="316"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73" name="Google Shape;1073;p42"/>
            <p:cNvSpPr/>
            <p:nvPr/>
          </p:nvSpPr>
          <p:spPr>
            <a:xfrm>
              <a:off x="8480886" y="1942032"/>
              <a:ext cx="36208" cy="4294"/>
            </a:xfrm>
            <a:custGeom>
              <a:avLst/>
              <a:gdLst/>
              <a:ahLst/>
              <a:cxnLst/>
              <a:rect l="l" t="t" r="r" b="b"/>
              <a:pathLst>
                <a:path w="683" h="81" extrusionOk="0">
                  <a:moveTo>
                    <a:pt x="378" y="1"/>
                  </a:moveTo>
                  <a:cubicBezTo>
                    <a:pt x="267" y="1"/>
                    <a:pt x="156" y="4"/>
                    <a:pt x="45" y="6"/>
                  </a:cubicBezTo>
                  <a:cubicBezTo>
                    <a:pt x="1" y="6"/>
                    <a:pt x="1" y="76"/>
                    <a:pt x="45" y="76"/>
                  </a:cubicBezTo>
                  <a:cubicBezTo>
                    <a:pt x="154" y="77"/>
                    <a:pt x="263" y="80"/>
                    <a:pt x="371" y="80"/>
                  </a:cubicBezTo>
                  <a:cubicBezTo>
                    <a:pt x="461" y="80"/>
                    <a:pt x="551" y="78"/>
                    <a:pt x="641" y="72"/>
                  </a:cubicBezTo>
                  <a:cubicBezTo>
                    <a:pt x="682" y="70"/>
                    <a:pt x="682" y="12"/>
                    <a:pt x="641" y="9"/>
                  </a:cubicBezTo>
                  <a:cubicBezTo>
                    <a:pt x="554" y="3"/>
                    <a:pt x="466" y="1"/>
                    <a:pt x="378" y="1"/>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74" name="Google Shape;1074;p42"/>
            <p:cNvSpPr/>
            <p:nvPr/>
          </p:nvSpPr>
          <p:spPr>
            <a:xfrm>
              <a:off x="8483431" y="2069314"/>
              <a:ext cx="30694" cy="6096"/>
            </a:xfrm>
            <a:custGeom>
              <a:avLst/>
              <a:gdLst/>
              <a:ahLst/>
              <a:cxnLst/>
              <a:rect l="l" t="t" r="r" b="b"/>
              <a:pathLst>
                <a:path w="579" h="115" extrusionOk="0">
                  <a:moveTo>
                    <a:pt x="44" y="1"/>
                  </a:moveTo>
                  <a:cubicBezTo>
                    <a:pt x="12" y="1"/>
                    <a:pt x="1" y="52"/>
                    <a:pt x="36" y="63"/>
                  </a:cubicBezTo>
                  <a:cubicBezTo>
                    <a:pt x="143" y="95"/>
                    <a:pt x="254" y="114"/>
                    <a:pt x="365" y="114"/>
                  </a:cubicBezTo>
                  <a:cubicBezTo>
                    <a:pt x="427" y="114"/>
                    <a:pt x="489" y="108"/>
                    <a:pt x="551" y="95"/>
                  </a:cubicBezTo>
                  <a:cubicBezTo>
                    <a:pt x="579" y="89"/>
                    <a:pt x="573" y="42"/>
                    <a:pt x="545" y="42"/>
                  </a:cubicBezTo>
                  <a:cubicBezTo>
                    <a:pt x="545" y="42"/>
                    <a:pt x="544" y="42"/>
                    <a:pt x="543" y="42"/>
                  </a:cubicBezTo>
                  <a:cubicBezTo>
                    <a:pt x="495" y="46"/>
                    <a:pt x="446" y="48"/>
                    <a:pt x="399" y="48"/>
                  </a:cubicBezTo>
                  <a:cubicBezTo>
                    <a:pt x="282" y="48"/>
                    <a:pt x="167" y="36"/>
                    <a:pt x="53" y="2"/>
                  </a:cubicBezTo>
                  <a:cubicBezTo>
                    <a:pt x="50" y="1"/>
                    <a:pt x="47" y="1"/>
                    <a:pt x="44" y="1"/>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75" name="Google Shape;1075;p42"/>
            <p:cNvSpPr/>
            <p:nvPr/>
          </p:nvSpPr>
          <p:spPr>
            <a:xfrm>
              <a:off x="8428935" y="2071434"/>
              <a:ext cx="24651" cy="5566"/>
            </a:xfrm>
            <a:custGeom>
              <a:avLst/>
              <a:gdLst/>
              <a:ahLst/>
              <a:cxnLst/>
              <a:rect l="l" t="t" r="r" b="b"/>
              <a:pathLst>
                <a:path w="465" h="105" extrusionOk="0">
                  <a:moveTo>
                    <a:pt x="162" y="0"/>
                  </a:moveTo>
                  <a:cubicBezTo>
                    <a:pt x="117" y="0"/>
                    <a:pt x="72" y="4"/>
                    <a:pt x="25" y="12"/>
                  </a:cubicBezTo>
                  <a:cubicBezTo>
                    <a:pt x="1" y="16"/>
                    <a:pt x="6" y="58"/>
                    <a:pt x="29" y="58"/>
                  </a:cubicBezTo>
                  <a:cubicBezTo>
                    <a:pt x="30" y="58"/>
                    <a:pt x="31" y="58"/>
                    <a:pt x="32" y="58"/>
                  </a:cubicBezTo>
                  <a:cubicBezTo>
                    <a:pt x="68" y="53"/>
                    <a:pt x="104" y="51"/>
                    <a:pt x="139" y="51"/>
                  </a:cubicBezTo>
                  <a:cubicBezTo>
                    <a:pt x="237" y="51"/>
                    <a:pt x="332" y="68"/>
                    <a:pt x="424" y="103"/>
                  </a:cubicBezTo>
                  <a:cubicBezTo>
                    <a:pt x="427" y="104"/>
                    <a:pt x="430" y="105"/>
                    <a:pt x="433" y="105"/>
                  </a:cubicBezTo>
                  <a:cubicBezTo>
                    <a:pt x="457" y="105"/>
                    <a:pt x="465" y="65"/>
                    <a:pt x="438" y="55"/>
                  </a:cubicBezTo>
                  <a:cubicBezTo>
                    <a:pt x="347" y="18"/>
                    <a:pt x="256" y="0"/>
                    <a:pt x="162"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76" name="Google Shape;1076;p42"/>
            <p:cNvSpPr/>
            <p:nvPr/>
          </p:nvSpPr>
          <p:spPr>
            <a:xfrm>
              <a:off x="8421089" y="1940654"/>
              <a:ext cx="30217" cy="5407"/>
            </a:xfrm>
            <a:custGeom>
              <a:avLst/>
              <a:gdLst/>
              <a:ahLst/>
              <a:cxnLst/>
              <a:rect l="l" t="t" r="r" b="b"/>
              <a:pathLst>
                <a:path w="570" h="102" extrusionOk="0">
                  <a:moveTo>
                    <a:pt x="530" y="1"/>
                  </a:moveTo>
                  <a:cubicBezTo>
                    <a:pt x="530" y="1"/>
                    <a:pt x="530" y="1"/>
                    <a:pt x="529" y="1"/>
                  </a:cubicBezTo>
                  <a:cubicBezTo>
                    <a:pt x="364" y="5"/>
                    <a:pt x="197" y="33"/>
                    <a:pt x="32" y="51"/>
                  </a:cubicBezTo>
                  <a:cubicBezTo>
                    <a:pt x="1" y="55"/>
                    <a:pt x="0" y="101"/>
                    <a:pt x="30" y="101"/>
                  </a:cubicBezTo>
                  <a:cubicBezTo>
                    <a:pt x="30" y="101"/>
                    <a:pt x="31" y="101"/>
                    <a:pt x="32" y="101"/>
                  </a:cubicBezTo>
                  <a:cubicBezTo>
                    <a:pt x="200" y="89"/>
                    <a:pt x="371" y="85"/>
                    <a:pt x="538" y="59"/>
                  </a:cubicBezTo>
                  <a:cubicBezTo>
                    <a:pt x="569" y="53"/>
                    <a:pt x="562" y="1"/>
                    <a:pt x="530" y="1"/>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77" name="Google Shape;1077;p42"/>
            <p:cNvSpPr/>
            <p:nvPr/>
          </p:nvSpPr>
          <p:spPr>
            <a:xfrm>
              <a:off x="8370887" y="2069101"/>
              <a:ext cx="27566" cy="5990"/>
            </a:xfrm>
            <a:custGeom>
              <a:avLst/>
              <a:gdLst/>
              <a:ahLst/>
              <a:cxnLst/>
              <a:rect l="l" t="t" r="r" b="b"/>
              <a:pathLst>
                <a:path w="520" h="113" extrusionOk="0">
                  <a:moveTo>
                    <a:pt x="483" y="0"/>
                  </a:moveTo>
                  <a:cubicBezTo>
                    <a:pt x="480" y="0"/>
                    <a:pt x="477" y="1"/>
                    <a:pt x="474" y="2"/>
                  </a:cubicBezTo>
                  <a:cubicBezTo>
                    <a:pt x="363" y="34"/>
                    <a:pt x="254" y="55"/>
                    <a:pt x="140" y="55"/>
                  </a:cubicBezTo>
                  <a:cubicBezTo>
                    <a:pt x="106" y="55"/>
                    <a:pt x="71" y="53"/>
                    <a:pt x="35" y="49"/>
                  </a:cubicBezTo>
                  <a:cubicBezTo>
                    <a:pt x="34" y="49"/>
                    <a:pt x="33" y="48"/>
                    <a:pt x="32" y="48"/>
                  </a:cubicBezTo>
                  <a:cubicBezTo>
                    <a:pt x="6" y="48"/>
                    <a:pt x="1" y="96"/>
                    <a:pt x="29" y="100"/>
                  </a:cubicBezTo>
                  <a:cubicBezTo>
                    <a:pt x="82" y="108"/>
                    <a:pt x="136" y="112"/>
                    <a:pt x="189" y="112"/>
                  </a:cubicBezTo>
                  <a:cubicBezTo>
                    <a:pt x="292" y="112"/>
                    <a:pt x="393" y="96"/>
                    <a:pt x="490" y="55"/>
                  </a:cubicBezTo>
                  <a:cubicBezTo>
                    <a:pt x="519" y="43"/>
                    <a:pt x="512" y="0"/>
                    <a:pt x="483"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78" name="Google Shape;1078;p42"/>
            <p:cNvSpPr/>
            <p:nvPr/>
          </p:nvSpPr>
          <p:spPr>
            <a:xfrm>
              <a:off x="8357952" y="1939276"/>
              <a:ext cx="24598" cy="4400"/>
            </a:xfrm>
            <a:custGeom>
              <a:avLst/>
              <a:gdLst/>
              <a:ahLst/>
              <a:cxnLst/>
              <a:rect l="l" t="t" r="r" b="b"/>
              <a:pathLst>
                <a:path w="464" h="83" extrusionOk="0">
                  <a:moveTo>
                    <a:pt x="224" y="1"/>
                  </a:moveTo>
                  <a:cubicBezTo>
                    <a:pt x="157" y="1"/>
                    <a:pt x="91" y="5"/>
                    <a:pt x="29" y="5"/>
                  </a:cubicBezTo>
                  <a:cubicBezTo>
                    <a:pt x="7" y="5"/>
                    <a:pt x="0" y="41"/>
                    <a:pt x="23" y="44"/>
                  </a:cubicBezTo>
                  <a:cubicBezTo>
                    <a:pt x="127" y="58"/>
                    <a:pt x="241" y="83"/>
                    <a:pt x="349" y="83"/>
                  </a:cubicBezTo>
                  <a:cubicBezTo>
                    <a:pt x="378" y="83"/>
                    <a:pt x="407" y="81"/>
                    <a:pt x="435" y="77"/>
                  </a:cubicBezTo>
                  <a:cubicBezTo>
                    <a:pt x="464" y="73"/>
                    <a:pt x="460" y="31"/>
                    <a:pt x="435" y="25"/>
                  </a:cubicBezTo>
                  <a:cubicBezTo>
                    <a:pt x="369" y="6"/>
                    <a:pt x="296" y="1"/>
                    <a:pt x="224" y="1"/>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79" name="Google Shape;1079;p42"/>
            <p:cNvSpPr/>
            <p:nvPr/>
          </p:nvSpPr>
          <p:spPr>
            <a:xfrm>
              <a:off x="8318353" y="2074350"/>
              <a:ext cx="29369" cy="2916"/>
            </a:xfrm>
            <a:custGeom>
              <a:avLst/>
              <a:gdLst/>
              <a:ahLst/>
              <a:cxnLst/>
              <a:rect l="l" t="t" r="r" b="b"/>
              <a:pathLst>
                <a:path w="554" h="55" extrusionOk="0">
                  <a:moveTo>
                    <a:pt x="271" y="0"/>
                  </a:moveTo>
                  <a:cubicBezTo>
                    <a:pt x="192" y="0"/>
                    <a:pt x="112" y="2"/>
                    <a:pt x="33" y="3"/>
                  </a:cubicBezTo>
                  <a:cubicBezTo>
                    <a:pt x="1" y="3"/>
                    <a:pt x="1" y="52"/>
                    <a:pt x="33" y="52"/>
                  </a:cubicBezTo>
                  <a:cubicBezTo>
                    <a:pt x="108" y="53"/>
                    <a:pt x="184" y="54"/>
                    <a:pt x="259" y="54"/>
                  </a:cubicBezTo>
                  <a:cubicBezTo>
                    <a:pt x="349" y="54"/>
                    <a:pt x="439" y="53"/>
                    <a:pt x="529" y="47"/>
                  </a:cubicBezTo>
                  <a:cubicBezTo>
                    <a:pt x="554" y="45"/>
                    <a:pt x="554" y="9"/>
                    <a:pt x="529" y="8"/>
                  </a:cubicBezTo>
                  <a:cubicBezTo>
                    <a:pt x="443" y="2"/>
                    <a:pt x="357" y="0"/>
                    <a:pt x="271"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80" name="Google Shape;1080;p42"/>
            <p:cNvSpPr/>
            <p:nvPr/>
          </p:nvSpPr>
          <p:spPr>
            <a:xfrm>
              <a:off x="8281509" y="1940018"/>
              <a:ext cx="29793" cy="5778"/>
            </a:xfrm>
            <a:custGeom>
              <a:avLst/>
              <a:gdLst/>
              <a:ahLst/>
              <a:cxnLst/>
              <a:rect l="l" t="t" r="r" b="b"/>
              <a:pathLst>
                <a:path w="562" h="109" extrusionOk="0">
                  <a:moveTo>
                    <a:pt x="531" y="1"/>
                  </a:moveTo>
                  <a:cubicBezTo>
                    <a:pt x="530" y="1"/>
                    <a:pt x="529" y="1"/>
                    <a:pt x="529" y="1"/>
                  </a:cubicBezTo>
                  <a:cubicBezTo>
                    <a:pt x="361" y="15"/>
                    <a:pt x="195" y="39"/>
                    <a:pt x="27" y="62"/>
                  </a:cubicBezTo>
                  <a:cubicBezTo>
                    <a:pt x="1" y="66"/>
                    <a:pt x="6" y="109"/>
                    <a:pt x="31" y="109"/>
                  </a:cubicBezTo>
                  <a:cubicBezTo>
                    <a:pt x="31" y="109"/>
                    <a:pt x="32" y="109"/>
                    <a:pt x="33" y="109"/>
                  </a:cubicBezTo>
                  <a:cubicBezTo>
                    <a:pt x="201" y="92"/>
                    <a:pt x="369" y="75"/>
                    <a:pt x="534" y="49"/>
                  </a:cubicBezTo>
                  <a:cubicBezTo>
                    <a:pt x="561" y="45"/>
                    <a:pt x="556" y="1"/>
                    <a:pt x="531" y="1"/>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81" name="Google Shape;1081;p42"/>
            <p:cNvSpPr/>
            <p:nvPr/>
          </p:nvSpPr>
          <p:spPr>
            <a:xfrm>
              <a:off x="8266454" y="2071805"/>
              <a:ext cx="23538" cy="2757"/>
            </a:xfrm>
            <a:custGeom>
              <a:avLst/>
              <a:gdLst/>
              <a:ahLst/>
              <a:cxnLst/>
              <a:rect l="l" t="t" r="r" b="b"/>
              <a:pathLst>
                <a:path w="444" h="52" extrusionOk="0">
                  <a:moveTo>
                    <a:pt x="314" y="0"/>
                  </a:moveTo>
                  <a:cubicBezTo>
                    <a:pt x="216" y="0"/>
                    <a:pt x="116" y="9"/>
                    <a:pt x="18" y="12"/>
                  </a:cubicBezTo>
                  <a:cubicBezTo>
                    <a:pt x="1" y="13"/>
                    <a:pt x="1" y="39"/>
                    <a:pt x="18" y="40"/>
                  </a:cubicBezTo>
                  <a:cubicBezTo>
                    <a:pt x="114" y="43"/>
                    <a:pt x="213" y="52"/>
                    <a:pt x="310" y="52"/>
                  </a:cubicBezTo>
                  <a:cubicBezTo>
                    <a:pt x="346" y="52"/>
                    <a:pt x="381" y="51"/>
                    <a:pt x="415" y="48"/>
                  </a:cubicBezTo>
                  <a:cubicBezTo>
                    <a:pt x="443" y="45"/>
                    <a:pt x="443" y="6"/>
                    <a:pt x="415" y="4"/>
                  </a:cubicBezTo>
                  <a:cubicBezTo>
                    <a:pt x="382" y="1"/>
                    <a:pt x="348" y="0"/>
                    <a:pt x="314"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82" name="Google Shape;1082;p42"/>
            <p:cNvSpPr/>
            <p:nvPr/>
          </p:nvSpPr>
          <p:spPr>
            <a:xfrm>
              <a:off x="8207293" y="2074138"/>
              <a:ext cx="33186" cy="6255"/>
            </a:xfrm>
            <a:custGeom>
              <a:avLst/>
              <a:gdLst/>
              <a:ahLst/>
              <a:cxnLst/>
              <a:rect l="l" t="t" r="r" b="b"/>
              <a:pathLst>
                <a:path w="626" h="118" extrusionOk="0">
                  <a:moveTo>
                    <a:pt x="44" y="0"/>
                  </a:moveTo>
                  <a:cubicBezTo>
                    <a:pt x="13" y="0"/>
                    <a:pt x="1" y="48"/>
                    <a:pt x="35" y="57"/>
                  </a:cubicBezTo>
                  <a:cubicBezTo>
                    <a:pt x="174" y="93"/>
                    <a:pt x="317" y="118"/>
                    <a:pt x="460" y="118"/>
                  </a:cubicBezTo>
                  <a:cubicBezTo>
                    <a:pt x="503" y="118"/>
                    <a:pt x="545" y="116"/>
                    <a:pt x="588" y="111"/>
                  </a:cubicBezTo>
                  <a:cubicBezTo>
                    <a:pt x="625" y="106"/>
                    <a:pt x="626" y="55"/>
                    <a:pt x="588" y="54"/>
                  </a:cubicBezTo>
                  <a:cubicBezTo>
                    <a:pt x="407" y="45"/>
                    <a:pt x="229" y="38"/>
                    <a:pt x="50" y="1"/>
                  </a:cubicBezTo>
                  <a:cubicBezTo>
                    <a:pt x="48" y="0"/>
                    <a:pt x="46" y="0"/>
                    <a:pt x="44"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83" name="Google Shape;1083;p42"/>
            <p:cNvSpPr/>
            <p:nvPr/>
          </p:nvSpPr>
          <p:spPr>
            <a:xfrm>
              <a:off x="8202204" y="1942085"/>
              <a:ext cx="36473" cy="6202"/>
            </a:xfrm>
            <a:custGeom>
              <a:avLst/>
              <a:gdLst/>
              <a:ahLst/>
              <a:cxnLst/>
              <a:rect l="l" t="t" r="r" b="b"/>
              <a:pathLst>
                <a:path w="688" h="117" extrusionOk="0">
                  <a:moveTo>
                    <a:pt x="37" y="0"/>
                  </a:moveTo>
                  <a:cubicBezTo>
                    <a:pt x="1" y="0"/>
                    <a:pt x="3" y="57"/>
                    <a:pt x="40" y="61"/>
                  </a:cubicBezTo>
                  <a:cubicBezTo>
                    <a:pt x="237" y="82"/>
                    <a:pt x="437" y="113"/>
                    <a:pt x="635" y="117"/>
                  </a:cubicBezTo>
                  <a:cubicBezTo>
                    <a:pt x="635" y="117"/>
                    <a:pt x="636" y="117"/>
                    <a:pt x="636" y="117"/>
                  </a:cubicBezTo>
                  <a:cubicBezTo>
                    <a:pt x="677" y="117"/>
                    <a:pt x="687" y="49"/>
                    <a:pt x="645" y="44"/>
                  </a:cubicBezTo>
                  <a:cubicBezTo>
                    <a:pt x="446" y="16"/>
                    <a:pt x="240" y="13"/>
                    <a:pt x="40" y="0"/>
                  </a:cubicBezTo>
                  <a:cubicBezTo>
                    <a:pt x="39" y="0"/>
                    <a:pt x="38" y="0"/>
                    <a:pt x="37"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84" name="Google Shape;1084;p42"/>
            <p:cNvSpPr/>
            <p:nvPr/>
          </p:nvSpPr>
          <p:spPr>
            <a:xfrm>
              <a:off x="8157568" y="2073767"/>
              <a:ext cx="25075" cy="4082"/>
            </a:xfrm>
            <a:custGeom>
              <a:avLst/>
              <a:gdLst/>
              <a:ahLst/>
              <a:cxnLst/>
              <a:rect l="l" t="t" r="r" b="b"/>
              <a:pathLst>
                <a:path w="473" h="77" extrusionOk="0">
                  <a:moveTo>
                    <a:pt x="306" y="1"/>
                  </a:moveTo>
                  <a:cubicBezTo>
                    <a:pt x="216" y="1"/>
                    <a:pt x="125" y="9"/>
                    <a:pt x="36" y="11"/>
                  </a:cubicBezTo>
                  <a:cubicBezTo>
                    <a:pt x="1" y="11"/>
                    <a:pt x="1" y="65"/>
                    <a:pt x="36" y="66"/>
                  </a:cubicBezTo>
                  <a:cubicBezTo>
                    <a:pt x="123" y="69"/>
                    <a:pt x="213" y="76"/>
                    <a:pt x="301" y="76"/>
                  </a:cubicBezTo>
                  <a:cubicBezTo>
                    <a:pt x="346" y="76"/>
                    <a:pt x="391" y="74"/>
                    <a:pt x="434" y="69"/>
                  </a:cubicBezTo>
                  <a:cubicBezTo>
                    <a:pt x="473" y="64"/>
                    <a:pt x="473" y="13"/>
                    <a:pt x="434" y="8"/>
                  </a:cubicBezTo>
                  <a:cubicBezTo>
                    <a:pt x="392" y="2"/>
                    <a:pt x="350" y="1"/>
                    <a:pt x="306" y="1"/>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85" name="Google Shape;1085;p42"/>
            <p:cNvSpPr/>
            <p:nvPr/>
          </p:nvSpPr>
          <p:spPr>
            <a:xfrm>
              <a:off x="8138802" y="1939594"/>
              <a:ext cx="28150" cy="3923"/>
            </a:xfrm>
            <a:custGeom>
              <a:avLst/>
              <a:gdLst/>
              <a:ahLst/>
              <a:cxnLst/>
              <a:rect l="l" t="t" r="r" b="b"/>
              <a:pathLst>
                <a:path w="531" h="74" extrusionOk="0">
                  <a:moveTo>
                    <a:pt x="256" y="0"/>
                  </a:moveTo>
                  <a:cubicBezTo>
                    <a:pt x="185" y="0"/>
                    <a:pt x="114" y="2"/>
                    <a:pt x="43" y="4"/>
                  </a:cubicBezTo>
                  <a:cubicBezTo>
                    <a:pt x="0" y="6"/>
                    <a:pt x="0" y="68"/>
                    <a:pt x="43" y="70"/>
                  </a:cubicBezTo>
                  <a:cubicBezTo>
                    <a:pt x="121" y="72"/>
                    <a:pt x="199" y="74"/>
                    <a:pt x="276" y="74"/>
                  </a:cubicBezTo>
                  <a:cubicBezTo>
                    <a:pt x="347" y="74"/>
                    <a:pt x="418" y="72"/>
                    <a:pt x="489" y="69"/>
                  </a:cubicBezTo>
                  <a:cubicBezTo>
                    <a:pt x="531" y="67"/>
                    <a:pt x="531" y="7"/>
                    <a:pt x="489" y="6"/>
                  </a:cubicBezTo>
                  <a:cubicBezTo>
                    <a:pt x="412" y="2"/>
                    <a:pt x="334" y="0"/>
                    <a:pt x="256"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86" name="Google Shape;1086;p42"/>
            <p:cNvSpPr/>
            <p:nvPr/>
          </p:nvSpPr>
          <p:spPr>
            <a:xfrm>
              <a:off x="8091568" y="2071964"/>
              <a:ext cx="33345" cy="5990"/>
            </a:xfrm>
            <a:custGeom>
              <a:avLst/>
              <a:gdLst/>
              <a:ahLst/>
              <a:cxnLst/>
              <a:rect l="l" t="t" r="r" b="b"/>
              <a:pathLst>
                <a:path w="629" h="113" extrusionOk="0">
                  <a:moveTo>
                    <a:pt x="39" y="0"/>
                  </a:moveTo>
                  <a:cubicBezTo>
                    <a:pt x="10" y="0"/>
                    <a:pt x="1" y="45"/>
                    <a:pt x="32" y="54"/>
                  </a:cubicBezTo>
                  <a:cubicBezTo>
                    <a:pt x="159" y="92"/>
                    <a:pt x="288" y="113"/>
                    <a:pt x="419" y="113"/>
                  </a:cubicBezTo>
                  <a:cubicBezTo>
                    <a:pt x="477" y="113"/>
                    <a:pt x="536" y="109"/>
                    <a:pt x="594" y="100"/>
                  </a:cubicBezTo>
                  <a:cubicBezTo>
                    <a:pt x="628" y="96"/>
                    <a:pt x="621" y="38"/>
                    <a:pt x="588" y="38"/>
                  </a:cubicBezTo>
                  <a:cubicBezTo>
                    <a:pt x="587" y="38"/>
                    <a:pt x="586" y="38"/>
                    <a:pt x="585" y="38"/>
                  </a:cubicBezTo>
                  <a:cubicBezTo>
                    <a:pt x="527" y="43"/>
                    <a:pt x="470" y="46"/>
                    <a:pt x="413" y="46"/>
                  </a:cubicBezTo>
                  <a:cubicBezTo>
                    <a:pt x="290" y="46"/>
                    <a:pt x="169" y="33"/>
                    <a:pt x="46" y="1"/>
                  </a:cubicBezTo>
                  <a:cubicBezTo>
                    <a:pt x="43" y="0"/>
                    <a:pt x="41" y="0"/>
                    <a:pt x="39"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87" name="Google Shape;1087;p42"/>
            <p:cNvSpPr/>
            <p:nvPr/>
          </p:nvSpPr>
          <p:spPr>
            <a:xfrm>
              <a:off x="8073067" y="1935565"/>
              <a:ext cx="30535" cy="5460"/>
            </a:xfrm>
            <a:custGeom>
              <a:avLst/>
              <a:gdLst/>
              <a:ahLst/>
              <a:cxnLst/>
              <a:rect l="l" t="t" r="r" b="b"/>
              <a:pathLst>
                <a:path w="576" h="103" extrusionOk="0">
                  <a:moveTo>
                    <a:pt x="539" y="0"/>
                  </a:moveTo>
                  <a:cubicBezTo>
                    <a:pt x="538" y="0"/>
                    <a:pt x="536" y="0"/>
                    <a:pt x="535" y="1"/>
                  </a:cubicBezTo>
                  <a:cubicBezTo>
                    <a:pt x="416" y="22"/>
                    <a:pt x="301" y="42"/>
                    <a:pt x="183" y="42"/>
                  </a:cubicBezTo>
                  <a:cubicBezTo>
                    <a:pt x="139" y="42"/>
                    <a:pt x="94" y="39"/>
                    <a:pt x="49" y="33"/>
                  </a:cubicBezTo>
                  <a:cubicBezTo>
                    <a:pt x="47" y="32"/>
                    <a:pt x="46" y="32"/>
                    <a:pt x="44" y="32"/>
                  </a:cubicBezTo>
                  <a:cubicBezTo>
                    <a:pt x="13" y="32"/>
                    <a:pt x="0" y="81"/>
                    <a:pt x="34" y="86"/>
                  </a:cubicBezTo>
                  <a:cubicBezTo>
                    <a:pt x="100" y="96"/>
                    <a:pt x="167" y="103"/>
                    <a:pt x="233" y="103"/>
                  </a:cubicBezTo>
                  <a:cubicBezTo>
                    <a:pt x="342" y="103"/>
                    <a:pt x="450" y="86"/>
                    <a:pt x="551" y="41"/>
                  </a:cubicBezTo>
                  <a:cubicBezTo>
                    <a:pt x="575" y="31"/>
                    <a:pt x="559" y="0"/>
                    <a:pt x="539"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88" name="Google Shape;1088;p42"/>
            <p:cNvSpPr/>
            <p:nvPr/>
          </p:nvSpPr>
          <p:spPr>
            <a:xfrm>
              <a:off x="8041578" y="2074032"/>
              <a:ext cx="27673" cy="3552"/>
            </a:xfrm>
            <a:custGeom>
              <a:avLst/>
              <a:gdLst/>
              <a:ahLst/>
              <a:cxnLst/>
              <a:rect l="l" t="t" r="r" b="b"/>
              <a:pathLst>
                <a:path w="522" h="67" extrusionOk="0">
                  <a:moveTo>
                    <a:pt x="273" y="0"/>
                  </a:moveTo>
                  <a:cubicBezTo>
                    <a:pt x="195" y="0"/>
                    <a:pt x="117" y="2"/>
                    <a:pt x="39" y="3"/>
                  </a:cubicBezTo>
                  <a:cubicBezTo>
                    <a:pt x="1" y="4"/>
                    <a:pt x="1" y="64"/>
                    <a:pt x="39" y="64"/>
                  </a:cubicBezTo>
                  <a:cubicBezTo>
                    <a:pt x="120" y="65"/>
                    <a:pt x="201" y="67"/>
                    <a:pt x="281" y="67"/>
                  </a:cubicBezTo>
                  <a:cubicBezTo>
                    <a:pt x="350" y="67"/>
                    <a:pt x="418" y="65"/>
                    <a:pt x="486" y="60"/>
                  </a:cubicBezTo>
                  <a:cubicBezTo>
                    <a:pt x="521" y="57"/>
                    <a:pt x="521" y="9"/>
                    <a:pt x="486" y="7"/>
                  </a:cubicBezTo>
                  <a:cubicBezTo>
                    <a:pt x="415" y="2"/>
                    <a:pt x="344" y="0"/>
                    <a:pt x="273"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89" name="Google Shape;1089;p42"/>
            <p:cNvSpPr/>
            <p:nvPr/>
          </p:nvSpPr>
          <p:spPr>
            <a:xfrm>
              <a:off x="8007810" y="1940018"/>
              <a:ext cx="27036" cy="3022"/>
            </a:xfrm>
            <a:custGeom>
              <a:avLst/>
              <a:gdLst/>
              <a:ahLst/>
              <a:cxnLst/>
              <a:rect l="l" t="t" r="r" b="b"/>
              <a:pathLst>
                <a:path w="510" h="57" extrusionOk="0">
                  <a:moveTo>
                    <a:pt x="289" y="0"/>
                  </a:moveTo>
                  <a:cubicBezTo>
                    <a:pt x="203" y="0"/>
                    <a:pt x="117" y="2"/>
                    <a:pt x="31" y="4"/>
                  </a:cubicBezTo>
                  <a:cubicBezTo>
                    <a:pt x="0" y="4"/>
                    <a:pt x="0" y="52"/>
                    <a:pt x="31" y="53"/>
                  </a:cubicBezTo>
                  <a:cubicBezTo>
                    <a:pt x="122" y="55"/>
                    <a:pt x="212" y="57"/>
                    <a:pt x="302" y="57"/>
                  </a:cubicBezTo>
                  <a:cubicBezTo>
                    <a:pt x="361" y="57"/>
                    <a:pt x="419" y="56"/>
                    <a:pt x="478" y="53"/>
                  </a:cubicBezTo>
                  <a:cubicBezTo>
                    <a:pt x="510" y="52"/>
                    <a:pt x="510" y="5"/>
                    <a:pt x="478" y="4"/>
                  </a:cubicBezTo>
                  <a:cubicBezTo>
                    <a:pt x="414" y="1"/>
                    <a:pt x="352" y="0"/>
                    <a:pt x="289"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90" name="Google Shape;1090;p42"/>
            <p:cNvSpPr/>
            <p:nvPr/>
          </p:nvSpPr>
          <p:spPr>
            <a:xfrm>
              <a:off x="7992331" y="2074509"/>
              <a:ext cx="24015" cy="2598"/>
            </a:xfrm>
            <a:custGeom>
              <a:avLst/>
              <a:gdLst/>
              <a:ahLst/>
              <a:cxnLst/>
              <a:rect l="l" t="t" r="r" b="b"/>
              <a:pathLst>
                <a:path w="453" h="49" extrusionOk="0">
                  <a:moveTo>
                    <a:pt x="345" y="0"/>
                  </a:moveTo>
                  <a:cubicBezTo>
                    <a:pt x="238" y="0"/>
                    <a:pt x="131" y="5"/>
                    <a:pt x="25" y="6"/>
                  </a:cubicBezTo>
                  <a:cubicBezTo>
                    <a:pt x="0" y="6"/>
                    <a:pt x="0" y="43"/>
                    <a:pt x="25" y="44"/>
                  </a:cubicBezTo>
                  <a:cubicBezTo>
                    <a:pt x="131" y="45"/>
                    <a:pt x="237" y="49"/>
                    <a:pt x="344" y="49"/>
                  </a:cubicBezTo>
                  <a:cubicBezTo>
                    <a:pt x="370" y="49"/>
                    <a:pt x="396" y="49"/>
                    <a:pt x="422" y="48"/>
                  </a:cubicBezTo>
                  <a:cubicBezTo>
                    <a:pt x="452" y="47"/>
                    <a:pt x="452" y="2"/>
                    <a:pt x="422" y="1"/>
                  </a:cubicBezTo>
                  <a:cubicBezTo>
                    <a:pt x="397" y="0"/>
                    <a:pt x="371" y="0"/>
                    <a:pt x="345"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91" name="Google Shape;1091;p42"/>
            <p:cNvSpPr/>
            <p:nvPr/>
          </p:nvSpPr>
          <p:spPr>
            <a:xfrm>
              <a:off x="7933435" y="1936784"/>
              <a:ext cx="33504" cy="4241"/>
            </a:xfrm>
            <a:custGeom>
              <a:avLst/>
              <a:gdLst/>
              <a:ahLst/>
              <a:cxnLst/>
              <a:rect l="l" t="t" r="r" b="b"/>
              <a:pathLst>
                <a:path w="632" h="80" extrusionOk="0">
                  <a:moveTo>
                    <a:pt x="376" y="1"/>
                  </a:moveTo>
                  <a:cubicBezTo>
                    <a:pt x="265" y="1"/>
                    <a:pt x="154" y="5"/>
                    <a:pt x="43" y="7"/>
                  </a:cubicBezTo>
                  <a:cubicBezTo>
                    <a:pt x="0" y="7"/>
                    <a:pt x="0" y="73"/>
                    <a:pt x="43" y="74"/>
                  </a:cubicBezTo>
                  <a:cubicBezTo>
                    <a:pt x="152" y="76"/>
                    <a:pt x="262" y="79"/>
                    <a:pt x="371" y="79"/>
                  </a:cubicBezTo>
                  <a:cubicBezTo>
                    <a:pt x="444" y="79"/>
                    <a:pt x="517" y="78"/>
                    <a:pt x="589" y="73"/>
                  </a:cubicBezTo>
                  <a:cubicBezTo>
                    <a:pt x="632" y="69"/>
                    <a:pt x="632" y="11"/>
                    <a:pt x="589" y="7"/>
                  </a:cubicBezTo>
                  <a:cubicBezTo>
                    <a:pt x="518" y="2"/>
                    <a:pt x="447" y="1"/>
                    <a:pt x="376" y="1"/>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92" name="Google Shape;1092;p42"/>
            <p:cNvSpPr/>
            <p:nvPr/>
          </p:nvSpPr>
          <p:spPr>
            <a:xfrm>
              <a:off x="7928398" y="2072017"/>
              <a:ext cx="32868" cy="5990"/>
            </a:xfrm>
            <a:custGeom>
              <a:avLst/>
              <a:gdLst/>
              <a:ahLst/>
              <a:cxnLst/>
              <a:rect l="l" t="t" r="r" b="b"/>
              <a:pathLst>
                <a:path w="620" h="113" extrusionOk="0">
                  <a:moveTo>
                    <a:pt x="275" y="1"/>
                  </a:moveTo>
                  <a:cubicBezTo>
                    <a:pt x="192" y="1"/>
                    <a:pt x="108" y="11"/>
                    <a:pt x="29" y="31"/>
                  </a:cubicBezTo>
                  <a:cubicBezTo>
                    <a:pt x="0" y="37"/>
                    <a:pt x="12" y="75"/>
                    <a:pt x="38" y="75"/>
                  </a:cubicBezTo>
                  <a:cubicBezTo>
                    <a:pt x="39" y="75"/>
                    <a:pt x="40" y="75"/>
                    <a:pt x="41" y="75"/>
                  </a:cubicBezTo>
                  <a:cubicBezTo>
                    <a:pt x="97" y="67"/>
                    <a:pt x="152" y="64"/>
                    <a:pt x="205" y="64"/>
                  </a:cubicBezTo>
                  <a:cubicBezTo>
                    <a:pt x="329" y="64"/>
                    <a:pt x="447" y="82"/>
                    <a:pt x="574" y="111"/>
                  </a:cubicBezTo>
                  <a:cubicBezTo>
                    <a:pt x="577" y="112"/>
                    <a:pt x="580" y="112"/>
                    <a:pt x="583" y="112"/>
                  </a:cubicBezTo>
                  <a:cubicBezTo>
                    <a:pt x="612" y="112"/>
                    <a:pt x="619" y="69"/>
                    <a:pt x="588" y="58"/>
                  </a:cubicBezTo>
                  <a:cubicBezTo>
                    <a:pt x="490" y="19"/>
                    <a:pt x="382" y="1"/>
                    <a:pt x="275" y="1"/>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93" name="Google Shape;1093;p42"/>
            <p:cNvSpPr/>
            <p:nvPr/>
          </p:nvSpPr>
          <p:spPr>
            <a:xfrm>
              <a:off x="7862876" y="2116123"/>
              <a:ext cx="16646" cy="5778"/>
            </a:xfrm>
            <a:custGeom>
              <a:avLst/>
              <a:gdLst/>
              <a:ahLst/>
              <a:cxnLst/>
              <a:rect l="l" t="t" r="r" b="b"/>
              <a:pathLst>
                <a:path w="314" h="109" extrusionOk="0">
                  <a:moveTo>
                    <a:pt x="218" y="0"/>
                  </a:moveTo>
                  <a:cubicBezTo>
                    <a:pt x="148" y="0"/>
                    <a:pt x="75" y="29"/>
                    <a:pt x="22" y="64"/>
                  </a:cubicBezTo>
                  <a:cubicBezTo>
                    <a:pt x="0" y="78"/>
                    <a:pt x="13" y="109"/>
                    <a:pt x="34" y="109"/>
                  </a:cubicBezTo>
                  <a:cubicBezTo>
                    <a:pt x="38" y="109"/>
                    <a:pt x="42" y="107"/>
                    <a:pt x="46" y="105"/>
                  </a:cubicBezTo>
                  <a:cubicBezTo>
                    <a:pt x="80" y="82"/>
                    <a:pt x="118" y="68"/>
                    <a:pt x="160" y="60"/>
                  </a:cubicBezTo>
                  <a:cubicBezTo>
                    <a:pt x="172" y="58"/>
                    <a:pt x="185" y="57"/>
                    <a:pt x="197" y="57"/>
                  </a:cubicBezTo>
                  <a:cubicBezTo>
                    <a:pt x="225" y="57"/>
                    <a:pt x="253" y="61"/>
                    <a:pt x="281" y="61"/>
                  </a:cubicBezTo>
                  <a:cubicBezTo>
                    <a:pt x="282" y="61"/>
                    <a:pt x="282" y="61"/>
                    <a:pt x="282" y="61"/>
                  </a:cubicBezTo>
                  <a:cubicBezTo>
                    <a:pt x="311" y="61"/>
                    <a:pt x="313" y="21"/>
                    <a:pt x="289" y="12"/>
                  </a:cubicBezTo>
                  <a:cubicBezTo>
                    <a:pt x="266" y="4"/>
                    <a:pt x="242" y="0"/>
                    <a:pt x="218"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94" name="Google Shape;1094;p42"/>
            <p:cNvSpPr/>
            <p:nvPr/>
          </p:nvSpPr>
          <p:spPr>
            <a:xfrm>
              <a:off x="7844269" y="1976808"/>
              <a:ext cx="19297" cy="3234"/>
            </a:xfrm>
            <a:custGeom>
              <a:avLst/>
              <a:gdLst/>
              <a:ahLst/>
              <a:cxnLst/>
              <a:rect l="l" t="t" r="r" b="b"/>
              <a:pathLst>
                <a:path w="364" h="61" extrusionOk="0">
                  <a:moveTo>
                    <a:pt x="186" y="0"/>
                  </a:moveTo>
                  <a:cubicBezTo>
                    <a:pt x="137" y="0"/>
                    <a:pt x="87" y="2"/>
                    <a:pt x="37" y="2"/>
                  </a:cubicBezTo>
                  <a:cubicBezTo>
                    <a:pt x="1" y="2"/>
                    <a:pt x="1" y="57"/>
                    <a:pt x="37" y="58"/>
                  </a:cubicBezTo>
                  <a:cubicBezTo>
                    <a:pt x="87" y="58"/>
                    <a:pt x="137" y="60"/>
                    <a:pt x="186" y="60"/>
                  </a:cubicBezTo>
                  <a:cubicBezTo>
                    <a:pt x="236" y="60"/>
                    <a:pt x="285" y="58"/>
                    <a:pt x="334" y="53"/>
                  </a:cubicBezTo>
                  <a:cubicBezTo>
                    <a:pt x="363" y="48"/>
                    <a:pt x="363" y="12"/>
                    <a:pt x="334" y="8"/>
                  </a:cubicBezTo>
                  <a:cubicBezTo>
                    <a:pt x="285" y="2"/>
                    <a:pt x="236" y="0"/>
                    <a:pt x="186"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95" name="Google Shape;1095;p42"/>
            <p:cNvSpPr/>
            <p:nvPr/>
          </p:nvSpPr>
          <p:spPr>
            <a:xfrm>
              <a:off x="7820838" y="2113207"/>
              <a:ext cx="24969" cy="4135"/>
            </a:xfrm>
            <a:custGeom>
              <a:avLst/>
              <a:gdLst/>
              <a:ahLst/>
              <a:cxnLst/>
              <a:rect l="l" t="t" r="r" b="b"/>
              <a:pathLst>
                <a:path w="471" h="78" extrusionOk="0">
                  <a:moveTo>
                    <a:pt x="310" y="0"/>
                  </a:moveTo>
                  <a:cubicBezTo>
                    <a:pt x="217" y="0"/>
                    <a:pt x="124" y="10"/>
                    <a:pt x="33" y="15"/>
                  </a:cubicBezTo>
                  <a:cubicBezTo>
                    <a:pt x="1" y="16"/>
                    <a:pt x="1" y="62"/>
                    <a:pt x="33" y="64"/>
                  </a:cubicBezTo>
                  <a:cubicBezTo>
                    <a:pt x="124" y="68"/>
                    <a:pt x="217" y="78"/>
                    <a:pt x="310" y="78"/>
                  </a:cubicBezTo>
                  <a:cubicBezTo>
                    <a:pt x="350" y="78"/>
                    <a:pt x="390" y="76"/>
                    <a:pt x="429" y="71"/>
                  </a:cubicBezTo>
                  <a:cubicBezTo>
                    <a:pt x="471" y="67"/>
                    <a:pt x="471" y="12"/>
                    <a:pt x="429" y="7"/>
                  </a:cubicBezTo>
                  <a:cubicBezTo>
                    <a:pt x="390" y="2"/>
                    <a:pt x="350" y="0"/>
                    <a:pt x="310"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96" name="Google Shape;1096;p42"/>
            <p:cNvSpPr/>
            <p:nvPr/>
          </p:nvSpPr>
          <p:spPr>
            <a:xfrm>
              <a:off x="7805411" y="1974211"/>
              <a:ext cx="26771" cy="3128"/>
            </a:xfrm>
            <a:custGeom>
              <a:avLst/>
              <a:gdLst/>
              <a:ahLst/>
              <a:cxnLst/>
              <a:rect l="l" t="t" r="r" b="b"/>
              <a:pathLst>
                <a:path w="505" h="59" extrusionOk="0">
                  <a:moveTo>
                    <a:pt x="325" y="0"/>
                  </a:moveTo>
                  <a:cubicBezTo>
                    <a:pt x="225" y="0"/>
                    <a:pt x="124" y="6"/>
                    <a:pt x="25" y="10"/>
                  </a:cubicBezTo>
                  <a:cubicBezTo>
                    <a:pt x="0" y="11"/>
                    <a:pt x="0" y="48"/>
                    <a:pt x="25" y="49"/>
                  </a:cubicBezTo>
                  <a:cubicBezTo>
                    <a:pt x="127" y="53"/>
                    <a:pt x="231" y="59"/>
                    <a:pt x="335" y="59"/>
                  </a:cubicBezTo>
                  <a:cubicBezTo>
                    <a:pt x="381" y="59"/>
                    <a:pt x="426" y="58"/>
                    <a:pt x="472" y="55"/>
                  </a:cubicBezTo>
                  <a:cubicBezTo>
                    <a:pt x="504" y="51"/>
                    <a:pt x="504" y="8"/>
                    <a:pt x="472" y="5"/>
                  </a:cubicBezTo>
                  <a:cubicBezTo>
                    <a:pt x="423" y="2"/>
                    <a:pt x="374" y="0"/>
                    <a:pt x="325"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97" name="Google Shape;1097;p42"/>
            <p:cNvSpPr/>
            <p:nvPr/>
          </p:nvSpPr>
          <p:spPr>
            <a:xfrm>
              <a:off x="7770689" y="2115964"/>
              <a:ext cx="25075" cy="3923"/>
            </a:xfrm>
            <a:custGeom>
              <a:avLst/>
              <a:gdLst/>
              <a:ahLst/>
              <a:cxnLst/>
              <a:rect l="l" t="t" r="r" b="b"/>
              <a:pathLst>
                <a:path w="473" h="74" extrusionOk="0">
                  <a:moveTo>
                    <a:pt x="303" y="0"/>
                  </a:moveTo>
                  <a:cubicBezTo>
                    <a:pt x="213" y="0"/>
                    <a:pt x="124" y="6"/>
                    <a:pt x="34" y="11"/>
                  </a:cubicBezTo>
                  <a:cubicBezTo>
                    <a:pt x="0" y="12"/>
                    <a:pt x="0" y="62"/>
                    <a:pt x="34" y="64"/>
                  </a:cubicBezTo>
                  <a:cubicBezTo>
                    <a:pt x="123" y="68"/>
                    <a:pt x="212" y="74"/>
                    <a:pt x="301" y="74"/>
                  </a:cubicBezTo>
                  <a:cubicBezTo>
                    <a:pt x="345" y="74"/>
                    <a:pt x="388" y="72"/>
                    <a:pt x="432" y="68"/>
                  </a:cubicBezTo>
                  <a:cubicBezTo>
                    <a:pt x="472" y="65"/>
                    <a:pt x="472" y="10"/>
                    <a:pt x="432" y="5"/>
                  </a:cubicBezTo>
                  <a:cubicBezTo>
                    <a:pt x="389" y="2"/>
                    <a:pt x="346" y="0"/>
                    <a:pt x="303"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sp>
          <p:nvSpPr>
            <p:cNvPr id="1098" name="Google Shape;1098;p42"/>
            <p:cNvSpPr/>
            <p:nvPr/>
          </p:nvSpPr>
          <p:spPr>
            <a:xfrm>
              <a:off x="7753990" y="1968856"/>
              <a:ext cx="34352" cy="7104"/>
            </a:xfrm>
            <a:custGeom>
              <a:avLst/>
              <a:gdLst/>
              <a:ahLst/>
              <a:cxnLst/>
              <a:rect l="l" t="t" r="r" b="b"/>
              <a:pathLst>
                <a:path w="648" h="134" extrusionOk="0">
                  <a:moveTo>
                    <a:pt x="49" y="0"/>
                  </a:moveTo>
                  <a:cubicBezTo>
                    <a:pt x="12" y="0"/>
                    <a:pt x="0" y="57"/>
                    <a:pt x="41" y="71"/>
                  </a:cubicBezTo>
                  <a:cubicBezTo>
                    <a:pt x="162" y="110"/>
                    <a:pt x="288" y="134"/>
                    <a:pt x="414" y="134"/>
                  </a:cubicBezTo>
                  <a:cubicBezTo>
                    <a:pt x="479" y="134"/>
                    <a:pt x="543" y="128"/>
                    <a:pt x="608" y="114"/>
                  </a:cubicBezTo>
                  <a:cubicBezTo>
                    <a:pt x="647" y="105"/>
                    <a:pt x="639" y="41"/>
                    <a:pt x="598" y="41"/>
                  </a:cubicBezTo>
                  <a:cubicBezTo>
                    <a:pt x="598" y="41"/>
                    <a:pt x="598" y="41"/>
                    <a:pt x="597" y="41"/>
                  </a:cubicBezTo>
                  <a:cubicBezTo>
                    <a:pt x="555" y="43"/>
                    <a:pt x="512" y="43"/>
                    <a:pt x="470" y="43"/>
                  </a:cubicBezTo>
                  <a:cubicBezTo>
                    <a:pt x="332" y="43"/>
                    <a:pt x="196" y="34"/>
                    <a:pt x="60" y="2"/>
                  </a:cubicBezTo>
                  <a:cubicBezTo>
                    <a:pt x="56" y="1"/>
                    <a:pt x="53" y="0"/>
                    <a:pt x="49" y="0"/>
                  </a:cubicBezTo>
                  <a:close/>
                </a:path>
              </a:pathLst>
            </a:custGeom>
            <a:solidFill>
              <a:srgbClr val="000000"/>
            </a:solidFill>
            <a:ln>
              <a:noFill/>
            </a:ln>
          </p:spPr>
          <p:txBody>
            <a:bodyPr spcFirstLastPara="1" wrap="square" lIns="121900" tIns="121900" rIns="121900" bIns="121900" anchor="ctr" anchorCtr="0">
              <a:noAutofit/>
            </a:bodyPr>
            <a:lstStyle/>
            <a:p>
              <a:endParaRPr sz="2400"/>
            </a:p>
          </p:txBody>
        </p:sp>
      </p:grpSp>
      <p:sp>
        <p:nvSpPr>
          <p:cNvPr id="1099" name="Google Shape;1099;p42"/>
          <p:cNvSpPr txBox="1">
            <a:spLocks noGrp="1"/>
          </p:cNvSpPr>
          <p:nvPr>
            <p:ph type="body" idx="1"/>
          </p:nvPr>
        </p:nvSpPr>
        <p:spPr>
          <a:xfrm>
            <a:off x="3838223" y="2344473"/>
            <a:ext cx="5476261" cy="3634596"/>
          </a:xfrm>
          <a:prstGeom prst="rect">
            <a:avLst/>
          </a:prstGeom>
        </p:spPr>
        <p:txBody>
          <a:bodyPr spcFirstLastPara="1" vert="horz" wrap="square" lIns="121900" tIns="121900" rIns="121900" bIns="121900" rtlCol="0" anchor="t" anchorCtr="0">
            <a:noAutofit/>
          </a:bodyPr>
          <a:lstStyle/>
          <a:p>
            <a:pPr marL="0" indent="0">
              <a:spcBef>
                <a:spcPts val="1600"/>
              </a:spcBef>
              <a:buSzPts val="1100"/>
              <a:buNone/>
            </a:pPr>
            <a:r>
              <a:rPr lang="en-US" sz="2667" b="1" dirty="0">
                <a:solidFill>
                  <a:srgbClr val="FFC000"/>
                </a:solidFill>
              </a:rPr>
              <a:t>GIÁO VIÊN : CHU THỊ HỒNG</a:t>
            </a:r>
          </a:p>
          <a:p>
            <a:pPr marL="0" indent="0">
              <a:spcBef>
                <a:spcPts val="1600"/>
              </a:spcBef>
              <a:buSzPts val="1100"/>
              <a:buNone/>
            </a:pPr>
            <a:r>
              <a:rPr lang="en-US" sz="2667" b="1" dirty="0">
                <a:solidFill>
                  <a:srgbClr val="FFC000"/>
                </a:solidFill>
              </a:rPr>
              <a:t>GIẢNG DẠY: SỬ- GDCD</a:t>
            </a:r>
            <a:endParaRPr sz="2667" b="1" dirty="0">
              <a:solidFill>
                <a:srgbClr val="FFC000"/>
              </a:solidFill>
            </a:endParaRPr>
          </a:p>
          <a:p>
            <a:pPr marL="0" indent="0">
              <a:buNone/>
            </a:pPr>
            <a:endParaRPr dirty="0">
              <a:solidFill>
                <a:schemeClr val="dk1"/>
              </a:solidFill>
            </a:endParaRPr>
          </a:p>
        </p:txBody>
      </p:sp>
      <p:sp>
        <p:nvSpPr>
          <p:cNvPr id="1100" name="Google Shape;1100;p42"/>
          <p:cNvSpPr txBox="1">
            <a:spLocks noGrp="1"/>
          </p:cNvSpPr>
          <p:nvPr>
            <p:ph type="title"/>
          </p:nvPr>
        </p:nvSpPr>
        <p:spPr>
          <a:xfrm>
            <a:off x="2278974" y="1175885"/>
            <a:ext cx="6494309" cy="768000"/>
          </a:xfrm>
          <a:prstGeom prst="rect">
            <a:avLst/>
          </a:prstGeom>
        </p:spPr>
        <p:txBody>
          <a:bodyPr spcFirstLastPara="1" vert="horz" wrap="square" lIns="121900" tIns="121900" rIns="121900" bIns="121900" rtlCol="0" anchor="t" anchorCtr="0">
            <a:noAutofit/>
          </a:bodyPr>
          <a:lstStyle/>
          <a:p>
            <a:r>
              <a:rPr lang="en" b="1" dirty="0">
                <a:solidFill>
                  <a:schemeClr val="tx1"/>
                </a:solidFill>
                <a:latin typeface="Times New Roman" panose="02020603050405020304" pitchFamily="18" charset="0"/>
                <a:cs typeface="Times New Roman" panose="02020603050405020304" pitchFamily="18" charset="0"/>
              </a:rPr>
              <a:t>NHIỆT LIẸT CHÀO ĐÓN CÁC EM</a:t>
            </a:r>
            <a:endParaRPr b="1" dirty="0">
              <a:solidFill>
                <a:schemeClr val="tx1"/>
              </a:solidFill>
              <a:latin typeface="Times New Roman" panose="02020603050405020304" pitchFamily="18" charset="0"/>
              <a:cs typeface="Times New Roman" panose="02020603050405020304" pitchFamily="18" charset="0"/>
            </a:endParaRPr>
          </a:p>
        </p:txBody>
      </p:sp>
      <p:sp>
        <p:nvSpPr>
          <p:cNvPr id="1101" name="Google Shape;1101;p42"/>
          <p:cNvSpPr/>
          <p:nvPr/>
        </p:nvSpPr>
        <p:spPr>
          <a:xfrm>
            <a:off x="-717230" y="4674734"/>
            <a:ext cx="2666673" cy="2778919"/>
          </a:xfrm>
          <a:custGeom>
            <a:avLst/>
            <a:gdLst/>
            <a:ahLst/>
            <a:cxnLst/>
            <a:rect l="l" t="t" r="r" b="b"/>
            <a:pathLst>
              <a:path w="16369" h="17058" extrusionOk="0">
                <a:moveTo>
                  <a:pt x="5829" y="1"/>
                </a:moveTo>
                <a:cubicBezTo>
                  <a:pt x="5334" y="1"/>
                  <a:pt x="4839" y="58"/>
                  <a:pt x="4360" y="159"/>
                </a:cubicBezTo>
                <a:cubicBezTo>
                  <a:pt x="4030" y="230"/>
                  <a:pt x="3295" y="699"/>
                  <a:pt x="3438" y="702"/>
                </a:cubicBezTo>
                <a:cubicBezTo>
                  <a:pt x="2321" y="1836"/>
                  <a:pt x="2234" y="3557"/>
                  <a:pt x="2129" y="5064"/>
                </a:cubicBezTo>
                <a:cubicBezTo>
                  <a:pt x="1990" y="7098"/>
                  <a:pt x="1660" y="9115"/>
                  <a:pt x="1127" y="11083"/>
                </a:cubicBezTo>
                <a:cubicBezTo>
                  <a:pt x="826" y="12197"/>
                  <a:pt x="460" y="13293"/>
                  <a:pt x="35" y="14365"/>
                </a:cubicBezTo>
                <a:cubicBezTo>
                  <a:pt x="0" y="14453"/>
                  <a:pt x="50" y="14547"/>
                  <a:pt x="144" y="14565"/>
                </a:cubicBezTo>
                <a:cubicBezTo>
                  <a:pt x="3129" y="15121"/>
                  <a:pt x="6113" y="15678"/>
                  <a:pt x="9098" y="16235"/>
                </a:cubicBezTo>
                <a:cubicBezTo>
                  <a:pt x="9845" y="16375"/>
                  <a:pt x="10591" y="16514"/>
                  <a:pt x="11337" y="16653"/>
                </a:cubicBezTo>
                <a:cubicBezTo>
                  <a:pt x="12039" y="16784"/>
                  <a:pt x="12743" y="16949"/>
                  <a:pt x="13454" y="17030"/>
                </a:cubicBezTo>
                <a:cubicBezTo>
                  <a:pt x="13604" y="17047"/>
                  <a:pt x="13756" y="17058"/>
                  <a:pt x="13907" y="17058"/>
                </a:cubicBezTo>
                <a:cubicBezTo>
                  <a:pt x="14359" y="17058"/>
                  <a:pt x="14804" y="16965"/>
                  <a:pt x="15183" y="16694"/>
                </a:cubicBezTo>
                <a:cubicBezTo>
                  <a:pt x="15632" y="16373"/>
                  <a:pt x="15926" y="15869"/>
                  <a:pt x="16060" y="15339"/>
                </a:cubicBezTo>
                <a:cubicBezTo>
                  <a:pt x="16369" y="14114"/>
                  <a:pt x="15800" y="12781"/>
                  <a:pt x="15182" y="11745"/>
                </a:cubicBezTo>
                <a:cubicBezTo>
                  <a:pt x="14547" y="10679"/>
                  <a:pt x="13684" y="9818"/>
                  <a:pt x="12681" y="9099"/>
                </a:cubicBezTo>
                <a:cubicBezTo>
                  <a:pt x="11757" y="8436"/>
                  <a:pt x="10725" y="7754"/>
                  <a:pt x="10485" y="6560"/>
                </a:cubicBezTo>
                <a:cubicBezTo>
                  <a:pt x="10242" y="5357"/>
                  <a:pt x="10635" y="4113"/>
                  <a:pt x="10285" y="2920"/>
                </a:cubicBezTo>
                <a:cubicBezTo>
                  <a:pt x="9973" y="1857"/>
                  <a:pt x="9136" y="1003"/>
                  <a:pt x="8160" y="515"/>
                </a:cubicBezTo>
                <a:cubicBezTo>
                  <a:pt x="7437" y="153"/>
                  <a:pt x="6634" y="1"/>
                  <a:pt x="5829" y="1"/>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nvGrpSpPr>
          <p:cNvPr id="1102" name="Google Shape;1102;p42"/>
          <p:cNvGrpSpPr/>
          <p:nvPr/>
        </p:nvGrpSpPr>
        <p:grpSpPr>
          <a:xfrm>
            <a:off x="950913" y="6254913"/>
            <a:ext cx="10301945" cy="493124"/>
            <a:chOff x="713184" y="4691184"/>
            <a:chExt cx="7726459" cy="369843"/>
          </a:xfrm>
        </p:grpSpPr>
        <p:sp>
          <p:nvSpPr>
            <p:cNvPr id="1103" name="Google Shape;1103;p42"/>
            <p:cNvSpPr/>
            <p:nvPr/>
          </p:nvSpPr>
          <p:spPr>
            <a:xfrm>
              <a:off x="713184" y="4691184"/>
              <a:ext cx="7726459" cy="369843"/>
            </a:xfrm>
            <a:custGeom>
              <a:avLst/>
              <a:gdLst/>
              <a:ahLst/>
              <a:cxnLst/>
              <a:rect l="l" t="t" r="r" b="b"/>
              <a:pathLst>
                <a:path w="327323" h="15668" extrusionOk="0">
                  <a:moveTo>
                    <a:pt x="0" y="0"/>
                  </a:moveTo>
                  <a:lnTo>
                    <a:pt x="135" y="14315"/>
                  </a:lnTo>
                  <a:lnTo>
                    <a:pt x="327323" y="15668"/>
                  </a:lnTo>
                  <a:lnTo>
                    <a:pt x="323601" y="780"/>
                  </a:lnTo>
                  <a:close/>
                </a:path>
              </a:pathLst>
            </a:custGeom>
            <a:solidFill>
              <a:schemeClr val="accent2"/>
            </a:solidFill>
            <a:ln w="19050" cap="flat" cmpd="sng">
              <a:solidFill>
                <a:schemeClr val="dk1"/>
              </a:solidFill>
              <a:prstDash val="solid"/>
              <a:round/>
              <a:headEnd type="none" w="med" len="med"/>
              <a:tailEnd type="none" w="med" len="med"/>
            </a:ln>
          </p:spPr>
        </p:sp>
        <p:sp>
          <p:nvSpPr>
            <p:cNvPr id="1104" name="Google Shape;1104;p42">
              <a:hlinkClick r:id="" action="ppaction://hlinkshowjump?jump=nextslide"/>
            </p:cNvPr>
            <p:cNvSpPr/>
            <p:nvPr/>
          </p:nvSpPr>
          <p:spPr>
            <a:xfrm>
              <a:off x="7976332" y="4790561"/>
              <a:ext cx="236100" cy="180600"/>
            </a:xfrm>
            <a:prstGeom prst="stripedRightArrow">
              <a:avLst>
                <a:gd name="adj1" fmla="val 50000"/>
                <a:gd name="adj2" fmla="val 50000"/>
              </a:avLst>
            </a:pr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105" name="Google Shape;1105;p42">
              <a:hlinkClick r:id="" action="ppaction://hlinkshowjump?jump=previousslide"/>
            </p:cNvPr>
            <p:cNvSpPr/>
            <p:nvPr/>
          </p:nvSpPr>
          <p:spPr>
            <a:xfrm flipH="1">
              <a:off x="833551" y="4790561"/>
              <a:ext cx="236100" cy="180600"/>
            </a:xfrm>
            <a:prstGeom prst="stripedRightArrow">
              <a:avLst>
                <a:gd name="adj1" fmla="val 50000"/>
                <a:gd name="adj2" fmla="val 50000"/>
              </a:avLst>
            </a:pr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106" name="Google Shape;1106;p42">
              <a:hlinkClick r:id="rId3" action="ppaction://hlinksldjump"/>
            </p:cNvPr>
            <p:cNvSpPr/>
            <p:nvPr/>
          </p:nvSpPr>
          <p:spPr>
            <a:xfrm>
              <a:off x="4405006" y="4772876"/>
              <a:ext cx="235934" cy="204890"/>
            </a:xfrm>
            <a:custGeom>
              <a:avLst/>
              <a:gdLst/>
              <a:ahLst/>
              <a:cxnLst/>
              <a:rect l="l" t="t" r="r" b="b"/>
              <a:pathLst>
                <a:path w="12654" h="10989" extrusionOk="0">
                  <a:moveTo>
                    <a:pt x="1965" y="10656"/>
                  </a:moveTo>
                  <a:lnTo>
                    <a:pt x="2298" y="5428"/>
                  </a:lnTo>
                  <a:lnTo>
                    <a:pt x="0" y="5395"/>
                  </a:lnTo>
                  <a:lnTo>
                    <a:pt x="6593" y="0"/>
                  </a:lnTo>
                  <a:lnTo>
                    <a:pt x="12654" y="5595"/>
                  </a:lnTo>
                  <a:lnTo>
                    <a:pt x="10622" y="5528"/>
                  </a:lnTo>
                  <a:lnTo>
                    <a:pt x="10789" y="10889"/>
                  </a:lnTo>
                  <a:lnTo>
                    <a:pt x="7859" y="10889"/>
                  </a:lnTo>
                  <a:lnTo>
                    <a:pt x="7859" y="8026"/>
                  </a:lnTo>
                  <a:lnTo>
                    <a:pt x="5927" y="7959"/>
                  </a:lnTo>
                  <a:lnTo>
                    <a:pt x="5894" y="10989"/>
                  </a:lnTo>
                  <a:close/>
                </a:path>
              </a:pathLst>
            </a:custGeom>
            <a:noFill/>
            <a:ln w="19050" cap="flat" cmpd="sng">
              <a:solidFill>
                <a:schemeClr val="dk1"/>
              </a:solidFill>
              <a:prstDash val="solid"/>
              <a:round/>
              <a:headEnd type="none" w="med" len="med"/>
              <a:tailEnd type="none" w="med" len="med"/>
            </a:ln>
          </p:spPr>
        </p:sp>
      </p:grpSp>
      <p:sp>
        <p:nvSpPr>
          <p:cNvPr id="2" name="Rectangle 1">
            <a:extLst>
              <a:ext uri="{FF2B5EF4-FFF2-40B4-BE49-F238E27FC236}">
                <a16:creationId xmlns:a16="http://schemas.microsoft.com/office/drawing/2014/main" id="{A97647CC-1DCA-431A-967F-6348FB2F2810}"/>
              </a:ext>
            </a:extLst>
          </p:cNvPr>
          <p:cNvSpPr/>
          <p:nvPr/>
        </p:nvSpPr>
        <p:spPr>
          <a:xfrm>
            <a:off x="1055912" y="166127"/>
            <a:ext cx="9159367" cy="943785"/>
          </a:xfrm>
          <a:prstGeom prst="rect">
            <a:avLst/>
          </a:prstGeom>
          <a:noFill/>
        </p:spPr>
        <p:txBody>
          <a:bodyPr wrap="none" lIns="121920" tIns="60960" rIns="121920" bIns="60960">
            <a:spAutoFit/>
          </a:bodyPr>
          <a:lstStyle/>
          <a:p>
            <a:pPr algn="ctr"/>
            <a:r>
              <a:rPr lang="en-US" sz="5333"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PHÒNG GD&amp;ĐT HOÀI ĐỨC</a:t>
            </a:r>
          </a:p>
        </p:txBody>
      </p:sp>
      <p:pic>
        <p:nvPicPr>
          <p:cNvPr id="52" name="image110.jpg">
            <a:extLst>
              <a:ext uri="{FF2B5EF4-FFF2-40B4-BE49-F238E27FC236}">
                <a16:creationId xmlns:a16="http://schemas.microsoft.com/office/drawing/2014/main" id="{FAAAA28B-930B-4648-849A-B3C2F7981855}"/>
              </a:ext>
            </a:extLst>
          </p:cNvPr>
          <p:cNvPicPr/>
          <p:nvPr/>
        </p:nvPicPr>
        <p:blipFill>
          <a:blip r:embed="rId4"/>
          <a:srcRect/>
          <a:stretch>
            <a:fillRect/>
          </a:stretch>
        </p:blipFill>
        <p:spPr>
          <a:xfrm>
            <a:off x="352265" y="2199514"/>
            <a:ext cx="3194355" cy="3903277"/>
          </a:xfrm>
          <a:prstGeom prst="rect">
            <a:avLst/>
          </a:prstGeom>
          <a:ln/>
        </p:spPr>
      </p:pic>
      <p:pic>
        <p:nvPicPr>
          <p:cNvPr id="4" name="Picture 3">
            <a:extLst>
              <a:ext uri="{FF2B5EF4-FFF2-40B4-BE49-F238E27FC236}">
                <a16:creationId xmlns:a16="http://schemas.microsoft.com/office/drawing/2014/main" id="{20813C11-B682-46A3-B375-615CA39B9D61}"/>
              </a:ext>
            </a:extLst>
          </p:cNvPr>
          <p:cNvPicPr>
            <a:picLocks noChangeAspect="1"/>
          </p:cNvPicPr>
          <p:nvPr/>
        </p:nvPicPr>
        <p:blipFill>
          <a:blip r:embed="rId5"/>
          <a:stretch>
            <a:fillRect/>
          </a:stretch>
        </p:blipFill>
        <p:spPr>
          <a:xfrm>
            <a:off x="9666883" y="2030068"/>
            <a:ext cx="2502184" cy="3949001"/>
          </a:xfrm>
          <a:prstGeom prst="rect">
            <a:avLst/>
          </a:prstGeom>
        </p:spPr>
      </p:pic>
    </p:spTree>
    <p:extLst>
      <p:ext uri="{BB962C8B-B14F-4D97-AF65-F5344CB8AC3E}">
        <p14:creationId xmlns:p14="http://schemas.microsoft.com/office/powerpoint/2010/main" val="701811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 name="组合 97">
            <a:extLst>
              <a:ext uri="{FF2B5EF4-FFF2-40B4-BE49-F238E27FC236}">
                <a16:creationId xmlns:a16="http://schemas.microsoft.com/office/drawing/2014/main" id="{9354A0D5-529F-4049-A7FE-7C8EB372DBAA}"/>
              </a:ext>
            </a:extLst>
          </p:cNvPr>
          <p:cNvGrpSpPr/>
          <p:nvPr/>
        </p:nvGrpSpPr>
        <p:grpSpPr>
          <a:xfrm>
            <a:off x="2919998" y="281727"/>
            <a:ext cx="6640045" cy="814052"/>
            <a:chOff x="4457699" y="292101"/>
            <a:chExt cx="3276602" cy="814052"/>
          </a:xfrm>
        </p:grpSpPr>
        <p:sp>
          <p:nvSpPr>
            <p:cNvPr id="99" name="Text Placeholder 21">
              <a:extLst>
                <a:ext uri="{FF2B5EF4-FFF2-40B4-BE49-F238E27FC236}">
                  <a16:creationId xmlns:a16="http://schemas.microsoft.com/office/drawing/2014/main" id="{F41CB0D1-D90C-41B0-9351-5C25AE60DD7C}"/>
                </a:ext>
              </a:extLst>
            </p:cNvPr>
            <p:cNvSpPr txBox="1">
              <a:spLocks/>
            </p:cNvSpPr>
            <p:nvPr/>
          </p:nvSpPr>
          <p:spPr>
            <a:xfrm>
              <a:off x="4457699" y="292101"/>
              <a:ext cx="3276602" cy="425449"/>
            </a:xfrm>
            <a:prstGeom prst="rect">
              <a:avLst/>
            </a:prstGeom>
          </p:spPr>
          <p:txBody>
            <a:bodyPr/>
            <a:lstStyle>
              <a:lvl1pPr marL="0" indent="0" algn="ctr" defTabSz="914354" rtl="0" eaLnBrk="1" latinLnBrk="0" hangingPunct="1">
                <a:lnSpc>
                  <a:spcPct val="90000"/>
                </a:lnSpc>
                <a:spcBef>
                  <a:spcPts val="1000"/>
                </a:spcBef>
                <a:buFont typeface="Arial" panose="020B0604020202020204" pitchFamily="34" charset="0"/>
                <a:buNone/>
                <a:defRPr sz="4000" b="0" kern="1200">
                  <a:solidFill>
                    <a:schemeClr val="tx1">
                      <a:lumMod val="85000"/>
                      <a:lumOff val="15000"/>
                    </a:schemeClr>
                  </a:solidFill>
                  <a:latin typeface="Montserrat Light" panose="00000400000000000000" pitchFamily="50" charset="0"/>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BÀI 10: HY LẠP VÀ LA MÃ CỔ ĐẠI</a:t>
              </a:r>
              <a:endParaRPr kumimoji="0" lang="id-ID" sz="3200" b="0" i="0" u="none" strike="noStrike" kern="1200" cap="none" spc="0" normalizeH="0" baseline="0" noProof="0" dirty="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00" name="TextBox 60">
              <a:extLst>
                <a:ext uri="{FF2B5EF4-FFF2-40B4-BE49-F238E27FC236}">
                  <a16:creationId xmlns:a16="http://schemas.microsoft.com/office/drawing/2014/main" id="{C06068A0-D005-46C8-AF60-7A47AD06AE51}"/>
                </a:ext>
              </a:extLst>
            </p:cNvPr>
            <p:cNvSpPr txBox="1"/>
            <p:nvPr/>
          </p:nvSpPr>
          <p:spPr>
            <a:xfrm>
              <a:off x="5074511" y="644488"/>
              <a:ext cx="2042981" cy="461665"/>
            </a:xfrm>
            <a:prstGeom prst="rect">
              <a:avLst/>
            </a:prstGeom>
            <a:noFill/>
          </p:spPr>
          <p:txBody>
            <a:bodyPr wrap="non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150" normalizeH="0" baseline="0" noProof="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1. ĐIỀU KIỆN TỰ NHIÊN</a:t>
              </a:r>
              <a:endParaRPr kumimoji="0" lang="en-US" sz="2400" b="1" i="0" u="none" strike="noStrike" kern="1200" cap="none" spc="150" normalizeH="0" baseline="0" noProof="0" dirty="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grpSp>
      <p:sp>
        <p:nvSpPr>
          <p:cNvPr id="38" name="îṣļîḑé-Shape 2900">
            <a:extLst>
              <a:ext uri="{FF2B5EF4-FFF2-40B4-BE49-F238E27FC236}">
                <a16:creationId xmlns:a16="http://schemas.microsoft.com/office/drawing/2014/main" id="{493FBD72-CCCD-4A2F-896A-A4F4F7A82EB4}"/>
              </a:ext>
            </a:extLst>
          </p:cNvPr>
          <p:cNvSpPr/>
          <p:nvPr/>
        </p:nvSpPr>
        <p:spPr>
          <a:xfrm>
            <a:off x="7936610" y="6267358"/>
            <a:ext cx="429618" cy="546016"/>
          </a:xfrm>
          <a:custGeom>
            <a:avLst/>
            <a:gdLst/>
            <a:ahLst/>
            <a:cxnLst/>
            <a:rect l="0" t="0" r="0" b="0"/>
            <a:pathLst>
              <a:path w="120000" h="120000" extrusionOk="0">
                <a:moveTo>
                  <a:pt x="112857" y="34366"/>
                </a:moveTo>
                <a:cubicBezTo>
                  <a:pt x="115000" y="24225"/>
                  <a:pt x="103571" y="25352"/>
                  <a:pt x="100714" y="23661"/>
                </a:cubicBezTo>
                <a:cubicBezTo>
                  <a:pt x="98571" y="19718"/>
                  <a:pt x="91428" y="18591"/>
                  <a:pt x="91428" y="18591"/>
                </a:cubicBezTo>
                <a:cubicBezTo>
                  <a:pt x="91428" y="7323"/>
                  <a:pt x="80000" y="8450"/>
                  <a:pt x="80000" y="8450"/>
                </a:cubicBezTo>
                <a:cubicBezTo>
                  <a:pt x="80000" y="8450"/>
                  <a:pt x="75714" y="0"/>
                  <a:pt x="64285" y="563"/>
                </a:cubicBezTo>
                <a:cubicBezTo>
                  <a:pt x="50000" y="1126"/>
                  <a:pt x="47857" y="12957"/>
                  <a:pt x="47857" y="12957"/>
                </a:cubicBezTo>
                <a:cubicBezTo>
                  <a:pt x="40000" y="12394"/>
                  <a:pt x="38571" y="18591"/>
                  <a:pt x="38571" y="18591"/>
                </a:cubicBezTo>
                <a:cubicBezTo>
                  <a:pt x="23571" y="16338"/>
                  <a:pt x="22142" y="27042"/>
                  <a:pt x="22142" y="27042"/>
                </a:cubicBezTo>
                <a:cubicBezTo>
                  <a:pt x="16428" y="25915"/>
                  <a:pt x="0" y="33239"/>
                  <a:pt x="7142" y="44507"/>
                </a:cubicBezTo>
                <a:cubicBezTo>
                  <a:pt x="15000" y="55774"/>
                  <a:pt x="30714" y="52394"/>
                  <a:pt x="30714" y="52394"/>
                </a:cubicBezTo>
                <a:cubicBezTo>
                  <a:pt x="39285" y="65352"/>
                  <a:pt x="49285" y="56901"/>
                  <a:pt x="51428" y="58591"/>
                </a:cubicBezTo>
                <a:cubicBezTo>
                  <a:pt x="54285" y="60281"/>
                  <a:pt x="57142" y="59718"/>
                  <a:pt x="57142" y="59718"/>
                </a:cubicBezTo>
                <a:cubicBezTo>
                  <a:pt x="57142" y="59718"/>
                  <a:pt x="58571" y="68169"/>
                  <a:pt x="55714" y="75492"/>
                </a:cubicBezTo>
                <a:cubicBezTo>
                  <a:pt x="52857" y="82253"/>
                  <a:pt x="51428" y="92957"/>
                  <a:pt x="51428" y="92957"/>
                </a:cubicBezTo>
                <a:cubicBezTo>
                  <a:pt x="51428" y="92957"/>
                  <a:pt x="43571" y="90704"/>
                  <a:pt x="39285" y="87887"/>
                </a:cubicBezTo>
                <a:cubicBezTo>
                  <a:pt x="35714" y="85633"/>
                  <a:pt x="35714" y="81126"/>
                  <a:pt x="35714" y="81126"/>
                </a:cubicBezTo>
                <a:cubicBezTo>
                  <a:pt x="37142" y="80563"/>
                  <a:pt x="38571" y="78309"/>
                  <a:pt x="38571" y="78309"/>
                </a:cubicBezTo>
                <a:cubicBezTo>
                  <a:pt x="44285" y="81690"/>
                  <a:pt x="49285" y="77183"/>
                  <a:pt x="48571" y="72676"/>
                </a:cubicBezTo>
                <a:cubicBezTo>
                  <a:pt x="48571" y="67605"/>
                  <a:pt x="42857" y="68169"/>
                  <a:pt x="42857" y="68169"/>
                </a:cubicBezTo>
                <a:cubicBezTo>
                  <a:pt x="42857" y="68169"/>
                  <a:pt x="42142" y="65915"/>
                  <a:pt x="40000" y="65352"/>
                </a:cubicBezTo>
                <a:cubicBezTo>
                  <a:pt x="40714" y="61971"/>
                  <a:pt x="35714" y="61408"/>
                  <a:pt x="35714" y="61408"/>
                </a:cubicBezTo>
                <a:cubicBezTo>
                  <a:pt x="35714" y="61408"/>
                  <a:pt x="32857" y="58591"/>
                  <a:pt x="27857" y="58028"/>
                </a:cubicBezTo>
                <a:cubicBezTo>
                  <a:pt x="22857" y="58028"/>
                  <a:pt x="22857" y="63098"/>
                  <a:pt x="22857" y="63098"/>
                </a:cubicBezTo>
                <a:cubicBezTo>
                  <a:pt x="22857" y="63098"/>
                  <a:pt x="18571" y="63098"/>
                  <a:pt x="18571" y="65915"/>
                </a:cubicBezTo>
                <a:cubicBezTo>
                  <a:pt x="13571" y="64225"/>
                  <a:pt x="12142" y="68169"/>
                  <a:pt x="12142" y="68169"/>
                </a:cubicBezTo>
                <a:cubicBezTo>
                  <a:pt x="12142" y="68169"/>
                  <a:pt x="7142" y="68732"/>
                  <a:pt x="5714" y="72676"/>
                </a:cubicBezTo>
                <a:cubicBezTo>
                  <a:pt x="5000" y="77746"/>
                  <a:pt x="12857" y="79436"/>
                  <a:pt x="15000" y="78873"/>
                </a:cubicBezTo>
                <a:cubicBezTo>
                  <a:pt x="15000" y="81690"/>
                  <a:pt x="27142" y="82816"/>
                  <a:pt x="29285" y="82253"/>
                </a:cubicBezTo>
                <a:cubicBezTo>
                  <a:pt x="31428" y="87323"/>
                  <a:pt x="50000" y="95774"/>
                  <a:pt x="50000" y="95774"/>
                </a:cubicBezTo>
                <a:cubicBezTo>
                  <a:pt x="50000" y="95774"/>
                  <a:pt x="50714" y="103661"/>
                  <a:pt x="50000" y="108732"/>
                </a:cubicBezTo>
                <a:cubicBezTo>
                  <a:pt x="49285" y="113802"/>
                  <a:pt x="50000" y="116056"/>
                  <a:pt x="47857" y="117746"/>
                </a:cubicBezTo>
                <a:cubicBezTo>
                  <a:pt x="45000" y="119436"/>
                  <a:pt x="40000" y="119436"/>
                  <a:pt x="37857" y="119999"/>
                </a:cubicBezTo>
                <a:cubicBezTo>
                  <a:pt x="70000" y="119999"/>
                  <a:pt x="70000" y="119999"/>
                  <a:pt x="70000" y="119999"/>
                </a:cubicBezTo>
                <a:cubicBezTo>
                  <a:pt x="69285" y="118873"/>
                  <a:pt x="62857" y="112676"/>
                  <a:pt x="60714" y="101408"/>
                </a:cubicBezTo>
                <a:cubicBezTo>
                  <a:pt x="58571" y="89014"/>
                  <a:pt x="63571" y="79436"/>
                  <a:pt x="65000" y="77746"/>
                </a:cubicBezTo>
                <a:cubicBezTo>
                  <a:pt x="70000" y="70985"/>
                  <a:pt x="76428" y="59154"/>
                  <a:pt x="76428" y="59154"/>
                </a:cubicBezTo>
                <a:cubicBezTo>
                  <a:pt x="85000" y="58028"/>
                  <a:pt x="89285" y="51830"/>
                  <a:pt x="89285" y="51830"/>
                </a:cubicBezTo>
                <a:cubicBezTo>
                  <a:pt x="89285" y="51830"/>
                  <a:pt x="101428" y="56338"/>
                  <a:pt x="109285" y="51830"/>
                </a:cubicBezTo>
                <a:cubicBezTo>
                  <a:pt x="120000" y="44507"/>
                  <a:pt x="112857" y="34366"/>
                  <a:pt x="112857" y="34366"/>
                </a:cubicBezTo>
                <a:close/>
                <a:moveTo>
                  <a:pt x="30714" y="81690"/>
                </a:moveTo>
                <a:cubicBezTo>
                  <a:pt x="32142" y="81690"/>
                  <a:pt x="33571" y="81690"/>
                  <a:pt x="33571" y="81690"/>
                </a:cubicBezTo>
                <a:cubicBezTo>
                  <a:pt x="33571" y="83380"/>
                  <a:pt x="34285" y="85070"/>
                  <a:pt x="34285" y="85070"/>
                </a:cubicBezTo>
                <a:cubicBezTo>
                  <a:pt x="32857" y="83943"/>
                  <a:pt x="30714" y="81690"/>
                  <a:pt x="30714" y="81690"/>
                </a:cubicBezTo>
                <a:close/>
                <a:moveTo>
                  <a:pt x="62857" y="72676"/>
                </a:moveTo>
                <a:cubicBezTo>
                  <a:pt x="62857" y="72676"/>
                  <a:pt x="63571" y="65352"/>
                  <a:pt x="62857" y="60845"/>
                </a:cubicBezTo>
                <a:cubicBezTo>
                  <a:pt x="70714" y="60845"/>
                  <a:pt x="70714" y="60845"/>
                  <a:pt x="70714" y="60845"/>
                </a:cubicBezTo>
                <a:cubicBezTo>
                  <a:pt x="70714" y="60845"/>
                  <a:pt x="68571" y="67605"/>
                  <a:pt x="62857" y="72676"/>
                </a:cubicBezTo>
                <a:close/>
                <a:moveTo>
                  <a:pt x="70714" y="119999"/>
                </a:moveTo>
                <a:cubicBezTo>
                  <a:pt x="70000" y="119999"/>
                  <a:pt x="70000" y="119999"/>
                  <a:pt x="70000" y="119999"/>
                </a:cubicBezTo>
                <a:cubicBezTo>
                  <a:pt x="70000" y="119999"/>
                  <a:pt x="70714" y="119999"/>
                  <a:pt x="70714" y="119999"/>
                </a:cubicBezTo>
                <a:close/>
                <a:moveTo>
                  <a:pt x="37857" y="119999"/>
                </a:moveTo>
                <a:cubicBezTo>
                  <a:pt x="37142" y="119999"/>
                  <a:pt x="37142" y="119999"/>
                  <a:pt x="37142" y="119999"/>
                </a:cubicBezTo>
                <a:cubicBezTo>
                  <a:pt x="37142" y="119999"/>
                  <a:pt x="37142" y="119999"/>
                  <a:pt x="37857" y="119999"/>
                </a:cubicBezTo>
                <a:close/>
              </a:path>
            </a:pathLst>
          </a:custGeom>
          <a:solidFill>
            <a:schemeClr val="tx2">
              <a:lumMod val="20000"/>
              <a:lumOff val="80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nvGrpSpPr>
          <p:cNvPr id="39" name="组合 38">
            <a:extLst>
              <a:ext uri="{FF2B5EF4-FFF2-40B4-BE49-F238E27FC236}">
                <a16:creationId xmlns:a16="http://schemas.microsoft.com/office/drawing/2014/main" id="{D7744890-017F-482B-9F91-79274E532B1D}"/>
              </a:ext>
            </a:extLst>
          </p:cNvPr>
          <p:cNvGrpSpPr/>
          <p:nvPr/>
        </p:nvGrpSpPr>
        <p:grpSpPr>
          <a:xfrm>
            <a:off x="-168364" y="4948881"/>
            <a:ext cx="12405985" cy="1864500"/>
            <a:chOff x="-253997" y="7530814"/>
            <a:chExt cx="18611849" cy="2797179"/>
          </a:xfrm>
          <a:solidFill>
            <a:schemeClr val="tx1">
              <a:lumMod val="50000"/>
              <a:lumOff val="50000"/>
              <a:alpha val="35000"/>
            </a:schemeClr>
          </a:solidFill>
        </p:grpSpPr>
        <p:sp>
          <p:nvSpPr>
            <p:cNvPr id="106" name="îṣļîḑé-Shape 2902">
              <a:extLst>
                <a:ext uri="{FF2B5EF4-FFF2-40B4-BE49-F238E27FC236}">
                  <a16:creationId xmlns:a16="http://schemas.microsoft.com/office/drawing/2014/main" id="{95805B31-6693-43D1-AE0E-2D9498C60D9F}"/>
                </a:ext>
              </a:extLst>
            </p:cNvPr>
            <p:cNvSpPr/>
            <p:nvPr/>
          </p:nvSpPr>
          <p:spPr>
            <a:xfrm>
              <a:off x="9681707" y="9350089"/>
              <a:ext cx="771524" cy="977898"/>
            </a:xfrm>
            <a:custGeom>
              <a:avLst/>
              <a:gdLst/>
              <a:ahLst/>
              <a:cxnLst/>
              <a:rect l="0" t="0" r="0" b="0"/>
              <a:pathLst>
                <a:path w="120000" h="120000" extrusionOk="0">
                  <a:moveTo>
                    <a:pt x="70447" y="119527"/>
                  </a:moveTo>
                  <a:cubicBezTo>
                    <a:pt x="70447" y="119527"/>
                    <a:pt x="70447" y="119527"/>
                    <a:pt x="70447" y="119527"/>
                  </a:cubicBezTo>
                  <a:cubicBezTo>
                    <a:pt x="70447" y="120000"/>
                    <a:pt x="70447" y="120000"/>
                    <a:pt x="70447" y="120000"/>
                  </a:cubicBezTo>
                  <a:lnTo>
                    <a:pt x="70447" y="119527"/>
                  </a:lnTo>
                  <a:close/>
                  <a:moveTo>
                    <a:pt x="38208" y="119527"/>
                  </a:moveTo>
                  <a:cubicBezTo>
                    <a:pt x="37611" y="119527"/>
                    <a:pt x="37611" y="119527"/>
                    <a:pt x="37611" y="119527"/>
                  </a:cubicBezTo>
                  <a:cubicBezTo>
                    <a:pt x="37611" y="119527"/>
                    <a:pt x="37611" y="119527"/>
                    <a:pt x="38208" y="119527"/>
                  </a:cubicBezTo>
                  <a:close/>
                  <a:moveTo>
                    <a:pt x="112835" y="34488"/>
                  </a:moveTo>
                  <a:cubicBezTo>
                    <a:pt x="114626" y="24094"/>
                    <a:pt x="103283" y="25039"/>
                    <a:pt x="100895" y="23622"/>
                  </a:cubicBezTo>
                  <a:cubicBezTo>
                    <a:pt x="98507" y="19842"/>
                    <a:pt x="91940" y="18425"/>
                    <a:pt x="91940" y="18425"/>
                  </a:cubicBezTo>
                  <a:cubicBezTo>
                    <a:pt x="91343" y="7086"/>
                    <a:pt x="80000" y="8503"/>
                    <a:pt x="80000" y="8503"/>
                  </a:cubicBezTo>
                  <a:cubicBezTo>
                    <a:pt x="80000" y="8503"/>
                    <a:pt x="75820" y="0"/>
                    <a:pt x="64477" y="472"/>
                  </a:cubicBezTo>
                  <a:cubicBezTo>
                    <a:pt x="50149" y="944"/>
                    <a:pt x="48358" y="12755"/>
                    <a:pt x="48358" y="12755"/>
                  </a:cubicBezTo>
                  <a:cubicBezTo>
                    <a:pt x="40000" y="12755"/>
                    <a:pt x="38805" y="18897"/>
                    <a:pt x="38805" y="18897"/>
                  </a:cubicBezTo>
                  <a:cubicBezTo>
                    <a:pt x="23880" y="16535"/>
                    <a:pt x="22089" y="26929"/>
                    <a:pt x="22089" y="26929"/>
                  </a:cubicBezTo>
                  <a:cubicBezTo>
                    <a:pt x="16716" y="25511"/>
                    <a:pt x="0" y="33070"/>
                    <a:pt x="7761" y="44409"/>
                  </a:cubicBezTo>
                  <a:cubicBezTo>
                    <a:pt x="15522" y="55748"/>
                    <a:pt x="31044" y="51968"/>
                    <a:pt x="31044" y="51968"/>
                  </a:cubicBezTo>
                  <a:cubicBezTo>
                    <a:pt x="39402" y="65196"/>
                    <a:pt x="49552" y="57165"/>
                    <a:pt x="51940" y="58582"/>
                  </a:cubicBezTo>
                  <a:cubicBezTo>
                    <a:pt x="54328" y="60000"/>
                    <a:pt x="57313" y="59527"/>
                    <a:pt x="57313" y="59527"/>
                  </a:cubicBezTo>
                  <a:cubicBezTo>
                    <a:pt x="57313" y="59527"/>
                    <a:pt x="58507" y="68503"/>
                    <a:pt x="56119" y="75590"/>
                  </a:cubicBezTo>
                  <a:cubicBezTo>
                    <a:pt x="53134" y="82677"/>
                    <a:pt x="51343" y="93070"/>
                    <a:pt x="51343" y="93070"/>
                  </a:cubicBezTo>
                  <a:cubicBezTo>
                    <a:pt x="51343" y="93070"/>
                    <a:pt x="43582" y="90708"/>
                    <a:pt x="40000" y="87874"/>
                  </a:cubicBezTo>
                  <a:cubicBezTo>
                    <a:pt x="35820" y="85511"/>
                    <a:pt x="35820" y="80787"/>
                    <a:pt x="35820" y="80787"/>
                  </a:cubicBezTo>
                  <a:cubicBezTo>
                    <a:pt x="37611" y="80787"/>
                    <a:pt x="38805" y="78425"/>
                    <a:pt x="38805" y="78425"/>
                  </a:cubicBezTo>
                  <a:cubicBezTo>
                    <a:pt x="44179" y="81259"/>
                    <a:pt x="49552" y="77007"/>
                    <a:pt x="48955" y="72283"/>
                  </a:cubicBezTo>
                  <a:cubicBezTo>
                    <a:pt x="48955" y="67559"/>
                    <a:pt x="42985" y="68031"/>
                    <a:pt x="42985" y="68031"/>
                  </a:cubicBezTo>
                  <a:cubicBezTo>
                    <a:pt x="42985" y="68031"/>
                    <a:pt x="42985" y="65669"/>
                    <a:pt x="40000" y="65669"/>
                  </a:cubicBezTo>
                  <a:cubicBezTo>
                    <a:pt x="40597" y="61889"/>
                    <a:pt x="35820" y="61417"/>
                    <a:pt x="35820" y="61417"/>
                  </a:cubicBezTo>
                  <a:cubicBezTo>
                    <a:pt x="35820" y="61417"/>
                    <a:pt x="33432" y="58582"/>
                    <a:pt x="28059" y="58110"/>
                  </a:cubicBezTo>
                  <a:cubicBezTo>
                    <a:pt x="23283" y="57637"/>
                    <a:pt x="23283" y="63307"/>
                    <a:pt x="23283" y="63307"/>
                  </a:cubicBezTo>
                  <a:cubicBezTo>
                    <a:pt x="23283" y="63307"/>
                    <a:pt x="19104" y="62834"/>
                    <a:pt x="18507" y="65669"/>
                  </a:cubicBezTo>
                  <a:cubicBezTo>
                    <a:pt x="14328" y="64251"/>
                    <a:pt x="12537" y="68503"/>
                    <a:pt x="12537" y="68503"/>
                  </a:cubicBezTo>
                  <a:cubicBezTo>
                    <a:pt x="12537" y="68503"/>
                    <a:pt x="7164" y="68976"/>
                    <a:pt x="5970" y="72755"/>
                  </a:cubicBezTo>
                  <a:cubicBezTo>
                    <a:pt x="5373" y="77480"/>
                    <a:pt x="13134" y="79370"/>
                    <a:pt x="14925" y="78897"/>
                  </a:cubicBezTo>
                  <a:cubicBezTo>
                    <a:pt x="14925" y="81732"/>
                    <a:pt x="27462" y="82677"/>
                    <a:pt x="29253" y="82204"/>
                  </a:cubicBezTo>
                  <a:cubicBezTo>
                    <a:pt x="32238" y="87401"/>
                    <a:pt x="50746" y="95905"/>
                    <a:pt x="50746" y="95905"/>
                  </a:cubicBezTo>
                  <a:cubicBezTo>
                    <a:pt x="50746" y="95905"/>
                    <a:pt x="50746" y="103464"/>
                    <a:pt x="50149" y="108661"/>
                  </a:cubicBezTo>
                  <a:cubicBezTo>
                    <a:pt x="48955" y="113385"/>
                    <a:pt x="50746" y="115748"/>
                    <a:pt x="47761" y="118110"/>
                  </a:cubicBezTo>
                  <a:cubicBezTo>
                    <a:pt x="45373" y="119527"/>
                    <a:pt x="40000" y="119527"/>
                    <a:pt x="38208" y="119527"/>
                  </a:cubicBezTo>
                  <a:cubicBezTo>
                    <a:pt x="70447" y="119527"/>
                    <a:pt x="70447" y="119527"/>
                    <a:pt x="70447" y="119527"/>
                  </a:cubicBezTo>
                  <a:cubicBezTo>
                    <a:pt x="69253" y="118582"/>
                    <a:pt x="62686" y="112913"/>
                    <a:pt x="60895" y="101574"/>
                  </a:cubicBezTo>
                  <a:cubicBezTo>
                    <a:pt x="58507" y="89291"/>
                    <a:pt x="63880" y="79370"/>
                    <a:pt x="65074" y="77952"/>
                  </a:cubicBezTo>
                  <a:cubicBezTo>
                    <a:pt x="70447" y="70866"/>
                    <a:pt x="77014" y="59055"/>
                    <a:pt x="77014" y="59055"/>
                  </a:cubicBezTo>
                  <a:cubicBezTo>
                    <a:pt x="85373" y="57637"/>
                    <a:pt x="89552" y="51968"/>
                    <a:pt x="89552" y="51968"/>
                  </a:cubicBezTo>
                  <a:cubicBezTo>
                    <a:pt x="89552" y="51968"/>
                    <a:pt x="101492" y="56220"/>
                    <a:pt x="109253" y="51496"/>
                  </a:cubicBezTo>
                  <a:cubicBezTo>
                    <a:pt x="120000" y="44409"/>
                    <a:pt x="112835" y="34488"/>
                    <a:pt x="112835" y="34488"/>
                  </a:cubicBezTo>
                  <a:close/>
                  <a:moveTo>
                    <a:pt x="31044" y="81732"/>
                  </a:moveTo>
                  <a:cubicBezTo>
                    <a:pt x="32238" y="81732"/>
                    <a:pt x="34029" y="81732"/>
                    <a:pt x="34029" y="81732"/>
                  </a:cubicBezTo>
                  <a:cubicBezTo>
                    <a:pt x="33432" y="83149"/>
                    <a:pt x="34626" y="85039"/>
                    <a:pt x="34626" y="85039"/>
                  </a:cubicBezTo>
                  <a:cubicBezTo>
                    <a:pt x="32835" y="83622"/>
                    <a:pt x="31044" y="81732"/>
                    <a:pt x="31044" y="81732"/>
                  </a:cubicBezTo>
                  <a:close/>
                  <a:moveTo>
                    <a:pt x="62686" y="72283"/>
                  </a:moveTo>
                  <a:cubicBezTo>
                    <a:pt x="62686" y="72283"/>
                    <a:pt x="63880" y="65196"/>
                    <a:pt x="63283" y="60944"/>
                  </a:cubicBezTo>
                  <a:cubicBezTo>
                    <a:pt x="71044" y="60944"/>
                    <a:pt x="71044" y="60944"/>
                    <a:pt x="71044" y="60944"/>
                  </a:cubicBezTo>
                  <a:cubicBezTo>
                    <a:pt x="71044" y="60944"/>
                    <a:pt x="68656" y="67559"/>
                    <a:pt x="62686" y="72283"/>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nvGrpSpPr>
            <p:cNvPr id="107" name="组合 106">
              <a:extLst>
                <a:ext uri="{FF2B5EF4-FFF2-40B4-BE49-F238E27FC236}">
                  <a16:creationId xmlns:a16="http://schemas.microsoft.com/office/drawing/2014/main" id="{CF38C1F5-B276-4C24-81E5-9A0FB973EA09}"/>
                </a:ext>
              </a:extLst>
            </p:cNvPr>
            <p:cNvGrpSpPr/>
            <p:nvPr/>
          </p:nvGrpSpPr>
          <p:grpSpPr>
            <a:xfrm>
              <a:off x="-253997" y="7530814"/>
              <a:ext cx="18611849" cy="2797179"/>
              <a:chOff x="-253997" y="7530814"/>
              <a:chExt cx="18611849" cy="2797179"/>
            </a:xfrm>
            <a:grpFill/>
          </p:grpSpPr>
          <p:grpSp>
            <p:nvGrpSpPr>
              <p:cNvPr id="108" name="组合 107">
                <a:extLst>
                  <a:ext uri="{FF2B5EF4-FFF2-40B4-BE49-F238E27FC236}">
                    <a16:creationId xmlns:a16="http://schemas.microsoft.com/office/drawing/2014/main" id="{576F570F-7772-400E-A4F4-78735E01CC78}"/>
                  </a:ext>
                </a:extLst>
              </p:cNvPr>
              <p:cNvGrpSpPr/>
              <p:nvPr/>
            </p:nvGrpSpPr>
            <p:grpSpPr>
              <a:xfrm>
                <a:off x="-253997" y="7530814"/>
                <a:ext cx="18611849" cy="2797179"/>
                <a:chOff x="-253997" y="7530814"/>
                <a:chExt cx="18611849" cy="2797179"/>
              </a:xfrm>
              <a:grpFill/>
            </p:grpSpPr>
            <p:sp>
              <p:nvSpPr>
                <p:cNvPr id="110" name="îṣļîḑé-Shape 2905">
                  <a:extLst>
                    <a:ext uri="{FF2B5EF4-FFF2-40B4-BE49-F238E27FC236}">
                      <a16:creationId xmlns:a16="http://schemas.microsoft.com/office/drawing/2014/main" id="{1D878AC4-82FD-4487-8AF4-7CBC0402904C}"/>
                    </a:ext>
                  </a:extLst>
                </p:cNvPr>
                <p:cNvSpPr/>
                <p:nvPr/>
              </p:nvSpPr>
              <p:spPr>
                <a:xfrm>
                  <a:off x="2784021" y="9111967"/>
                  <a:ext cx="962026" cy="1216026"/>
                </a:xfrm>
                <a:custGeom>
                  <a:avLst/>
                  <a:gdLst/>
                  <a:ahLst/>
                  <a:cxnLst/>
                  <a:rect l="0" t="0" r="0" b="0"/>
                  <a:pathLst>
                    <a:path w="120000" h="120000" extrusionOk="0">
                      <a:moveTo>
                        <a:pt x="70560" y="119620"/>
                      </a:moveTo>
                      <a:cubicBezTo>
                        <a:pt x="70080" y="119620"/>
                        <a:pt x="70080" y="119620"/>
                        <a:pt x="70080" y="119620"/>
                      </a:cubicBezTo>
                      <a:cubicBezTo>
                        <a:pt x="70080" y="120000"/>
                        <a:pt x="70560" y="120000"/>
                        <a:pt x="70560" y="120000"/>
                      </a:cubicBezTo>
                      <a:lnTo>
                        <a:pt x="70560" y="119620"/>
                      </a:lnTo>
                      <a:close/>
                      <a:moveTo>
                        <a:pt x="37920" y="119620"/>
                      </a:moveTo>
                      <a:cubicBezTo>
                        <a:pt x="36960" y="119620"/>
                        <a:pt x="36960" y="119620"/>
                        <a:pt x="36960" y="119620"/>
                      </a:cubicBezTo>
                      <a:cubicBezTo>
                        <a:pt x="36960" y="119620"/>
                        <a:pt x="37440" y="119620"/>
                        <a:pt x="37920" y="119620"/>
                      </a:cubicBezTo>
                      <a:close/>
                      <a:moveTo>
                        <a:pt x="112800" y="34556"/>
                      </a:moveTo>
                      <a:cubicBezTo>
                        <a:pt x="114720" y="24303"/>
                        <a:pt x="103200" y="25063"/>
                        <a:pt x="100800" y="23924"/>
                      </a:cubicBezTo>
                      <a:cubicBezTo>
                        <a:pt x="98400" y="19746"/>
                        <a:pt x="91680" y="18607"/>
                        <a:pt x="91680" y="18607"/>
                      </a:cubicBezTo>
                      <a:cubicBezTo>
                        <a:pt x="91680" y="7215"/>
                        <a:pt x="80160" y="8354"/>
                        <a:pt x="80160" y="8354"/>
                      </a:cubicBezTo>
                      <a:cubicBezTo>
                        <a:pt x="80160" y="8354"/>
                        <a:pt x="75360" y="0"/>
                        <a:pt x="64320" y="379"/>
                      </a:cubicBezTo>
                      <a:cubicBezTo>
                        <a:pt x="49920" y="759"/>
                        <a:pt x="48000" y="12911"/>
                        <a:pt x="48000" y="12911"/>
                      </a:cubicBezTo>
                      <a:cubicBezTo>
                        <a:pt x="39840" y="12531"/>
                        <a:pt x="38880" y="18607"/>
                        <a:pt x="38880" y="18607"/>
                      </a:cubicBezTo>
                      <a:cubicBezTo>
                        <a:pt x="24000" y="16329"/>
                        <a:pt x="22080" y="26962"/>
                        <a:pt x="22080" y="26962"/>
                      </a:cubicBezTo>
                      <a:cubicBezTo>
                        <a:pt x="16320" y="25822"/>
                        <a:pt x="0" y="33037"/>
                        <a:pt x="7680" y="44430"/>
                      </a:cubicBezTo>
                      <a:cubicBezTo>
                        <a:pt x="14880" y="55443"/>
                        <a:pt x="30720" y="52025"/>
                        <a:pt x="30720" y="52025"/>
                      </a:cubicBezTo>
                      <a:cubicBezTo>
                        <a:pt x="38880" y="65316"/>
                        <a:pt x="49440" y="56962"/>
                        <a:pt x="51840" y="58481"/>
                      </a:cubicBezTo>
                      <a:cubicBezTo>
                        <a:pt x="54240" y="60000"/>
                        <a:pt x="57600" y="59620"/>
                        <a:pt x="57600" y="59620"/>
                      </a:cubicBezTo>
                      <a:cubicBezTo>
                        <a:pt x="57600" y="59620"/>
                        <a:pt x="58080" y="68354"/>
                        <a:pt x="55680" y="75569"/>
                      </a:cubicBezTo>
                      <a:cubicBezTo>
                        <a:pt x="53280" y="82405"/>
                        <a:pt x="51360" y="93037"/>
                        <a:pt x="51360" y="93037"/>
                      </a:cubicBezTo>
                      <a:cubicBezTo>
                        <a:pt x="51360" y="93037"/>
                        <a:pt x="43680" y="90379"/>
                        <a:pt x="39840" y="88101"/>
                      </a:cubicBezTo>
                      <a:cubicBezTo>
                        <a:pt x="35520" y="85822"/>
                        <a:pt x="35520" y="80886"/>
                        <a:pt x="35520" y="80886"/>
                      </a:cubicBezTo>
                      <a:cubicBezTo>
                        <a:pt x="37440" y="80886"/>
                        <a:pt x="38880" y="78227"/>
                        <a:pt x="38880" y="78227"/>
                      </a:cubicBezTo>
                      <a:cubicBezTo>
                        <a:pt x="44160" y="81265"/>
                        <a:pt x="48960" y="77088"/>
                        <a:pt x="48960" y="72531"/>
                      </a:cubicBezTo>
                      <a:cubicBezTo>
                        <a:pt x="48480" y="67594"/>
                        <a:pt x="43200" y="67974"/>
                        <a:pt x="43200" y="67974"/>
                      </a:cubicBezTo>
                      <a:cubicBezTo>
                        <a:pt x="43200" y="67974"/>
                        <a:pt x="42720" y="66075"/>
                        <a:pt x="39840" y="65316"/>
                      </a:cubicBezTo>
                      <a:cubicBezTo>
                        <a:pt x="40320" y="61518"/>
                        <a:pt x="35520" y="61518"/>
                        <a:pt x="35520" y="61518"/>
                      </a:cubicBezTo>
                      <a:cubicBezTo>
                        <a:pt x="35520" y="61518"/>
                        <a:pt x="33120" y="58481"/>
                        <a:pt x="28320" y="58101"/>
                      </a:cubicBezTo>
                      <a:cubicBezTo>
                        <a:pt x="23040" y="57721"/>
                        <a:pt x="23040" y="63417"/>
                        <a:pt x="23040" y="63417"/>
                      </a:cubicBezTo>
                      <a:cubicBezTo>
                        <a:pt x="23040" y="63417"/>
                        <a:pt x="18720" y="63037"/>
                        <a:pt x="18240" y="65696"/>
                      </a:cubicBezTo>
                      <a:cubicBezTo>
                        <a:pt x="13920" y="64177"/>
                        <a:pt x="12000" y="68354"/>
                        <a:pt x="12000" y="68354"/>
                      </a:cubicBezTo>
                      <a:cubicBezTo>
                        <a:pt x="12000" y="68354"/>
                        <a:pt x="7200" y="68734"/>
                        <a:pt x="6240" y="72911"/>
                      </a:cubicBezTo>
                      <a:cubicBezTo>
                        <a:pt x="5280" y="77848"/>
                        <a:pt x="12960" y="79367"/>
                        <a:pt x="14880" y="78607"/>
                      </a:cubicBezTo>
                      <a:cubicBezTo>
                        <a:pt x="14880" y="82025"/>
                        <a:pt x="27360" y="82784"/>
                        <a:pt x="29280" y="82025"/>
                      </a:cubicBezTo>
                      <a:cubicBezTo>
                        <a:pt x="31680" y="87341"/>
                        <a:pt x="50400" y="96075"/>
                        <a:pt x="50400" y="96075"/>
                      </a:cubicBezTo>
                      <a:cubicBezTo>
                        <a:pt x="50400" y="96075"/>
                        <a:pt x="50400" y="103670"/>
                        <a:pt x="49920" y="108607"/>
                      </a:cubicBezTo>
                      <a:cubicBezTo>
                        <a:pt x="48960" y="113544"/>
                        <a:pt x="50400" y="115822"/>
                        <a:pt x="47520" y="117721"/>
                      </a:cubicBezTo>
                      <a:cubicBezTo>
                        <a:pt x="45600" y="119620"/>
                        <a:pt x="40320" y="119620"/>
                        <a:pt x="37920" y="119620"/>
                      </a:cubicBezTo>
                      <a:cubicBezTo>
                        <a:pt x="70080" y="119620"/>
                        <a:pt x="70080" y="119620"/>
                        <a:pt x="70080" y="119620"/>
                      </a:cubicBezTo>
                      <a:cubicBezTo>
                        <a:pt x="69120" y="118860"/>
                        <a:pt x="62880" y="112784"/>
                        <a:pt x="60480" y="101392"/>
                      </a:cubicBezTo>
                      <a:cubicBezTo>
                        <a:pt x="58560" y="89240"/>
                        <a:pt x="63360" y="79367"/>
                        <a:pt x="64800" y="77848"/>
                      </a:cubicBezTo>
                      <a:cubicBezTo>
                        <a:pt x="70080" y="71012"/>
                        <a:pt x="76800" y="59240"/>
                        <a:pt x="76800" y="59240"/>
                      </a:cubicBezTo>
                      <a:cubicBezTo>
                        <a:pt x="84960" y="57721"/>
                        <a:pt x="89760" y="51645"/>
                        <a:pt x="89760" y="51645"/>
                      </a:cubicBezTo>
                      <a:cubicBezTo>
                        <a:pt x="89760" y="51645"/>
                        <a:pt x="101280" y="56582"/>
                        <a:pt x="109440" y="51645"/>
                      </a:cubicBezTo>
                      <a:cubicBezTo>
                        <a:pt x="120000" y="44430"/>
                        <a:pt x="112800" y="34556"/>
                        <a:pt x="112800" y="34556"/>
                      </a:cubicBezTo>
                      <a:close/>
                      <a:moveTo>
                        <a:pt x="30720" y="81645"/>
                      </a:moveTo>
                      <a:cubicBezTo>
                        <a:pt x="31680" y="81645"/>
                        <a:pt x="33600" y="81645"/>
                        <a:pt x="33600" y="81645"/>
                      </a:cubicBezTo>
                      <a:cubicBezTo>
                        <a:pt x="33600" y="83164"/>
                        <a:pt x="34560" y="85063"/>
                        <a:pt x="34560" y="85063"/>
                      </a:cubicBezTo>
                      <a:cubicBezTo>
                        <a:pt x="32640" y="83544"/>
                        <a:pt x="30720" y="81645"/>
                        <a:pt x="30720" y="81645"/>
                      </a:cubicBezTo>
                      <a:close/>
                      <a:moveTo>
                        <a:pt x="62880" y="72531"/>
                      </a:moveTo>
                      <a:cubicBezTo>
                        <a:pt x="62880" y="72531"/>
                        <a:pt x="63840" y="64936"/>
                        <a:pt x="63360" y="61139"/>
                      </a:cubicBezTo>
                      <a:cubicBezTo>
                        <a:pt x="70560" y="61139"/>
                        <a:pt x="70560" y="61139"/>
                        <a:pt x="70560" y="61139"/>
                      </a:cubicBezTo>
                      <a:cubicBezTo>
                        <a:pt x="70560" y="61139"/>
                        <a:pt x="68640" y="67594"/>
                        <a:pt x="62880" y="72531"/>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nvGrpSpPr>
                <p:cNvPr id="111" name="组合 110">
                  <a:extLst>
                    <a:ext uri="{FF2B5EF4-FFF2-40B4-BE49-F238E27FC236}">
                      <a16:creationId xmlns:a16="http://schemas.microsoft.com/office/drawing/2014/main" id="{3AFD27B1-A307-4C7C-848A-AECD906371E9}"/>
                    </a:ext>
                  </a:extLst>
                </p:cNvPr>
                <p:cNvGrpSpPr/>
                <p:nvPr/>
              </p:nvGrpSpPr>
              <p:grpSpPr>
                <a:xfrm>
                  <a:off x="-253997" y="7530814"/>
                  <a:ext cx="18611849" cy="2797179"/>
                  <a:chOff x="-253997" y="7530814"/>
                  <a:chExt cx="18611849" cy="2797179"/>
                </a:xfrm>
                <a:grpFill/>
              </p:grpSpPr>
              <p:grpSp>
                <p:nvGrpSpPr>
                  <p:cNvPr id="112" name="组合 111">
                    <a:extLst>
                      <a:ext uri="{FF2B5EF4-FFF2-40B4-BE49-F238E27FC236}">
                        <a16:creationId xmlns:a16="http://schemas.microsoft.com/office/drawing/2014/main" id="{9A58BBCE-0609-43E2-A52D-3067B330E7F8}"/>
                      </a:ext>
                    </a:extLst>
                  </p:cNvPr>
                  <p:cNvGrpSpPr/>
                  <p:nvPr/>
                </p:nvGrpSpPr>
                <p:grpSpPr>
                  <a:xfrm>
                    <a:off x="-253997" y="7530814"/>
                    <a:ext cx="18611849" cy="2797179"/>
                    <a:chOff x="-152397" y="7530814"/>
                    <a:chExt cx="18611849" cy="2797179"/>
                  </a:xfrm>
                  <a:grpFill/>
                </p:grpSpPr>
                <p:sp>
                  <p:nvSpPr>
                    <p:cNvPr id="116" name="îṣļîḑé-Shape 2908">
                      <a:extLst>
                        <a:ext uri="{FF2B5EF4-FFF2-40B4-BE49-F238E27FC236}">
                          <a16:creationId xmlns:a16="http://schemas.microsoft.com/office/drawing/2014/main" id="{F8C9EE18-CB07-474C-966A-46F1CDBEF23B}"/>
                        </a:ext>
                      </a:extLst>
                    </p:cNvPr>
                    <p:cNvSpPr/>
                    <p:nvPr/>
                  </p:nvSpPr>
                  <p:spPr>
                    <a:xfrm>
                      <a:off x="10394950" y="9111967"/>
                      <a:ext cx="962026" cy="1216026"/>
                    </a:xfrm>
                    <a:custGeom>
                      <a:avLst/>
                      <a:gdLst/>
                      <a:ahLst/>
                      <a:cxnLst/>
                      <a:rect l="0" t="0" r="0" b="0"/>
                      <a:pathLst>
                        <a:path w="120000" h="120000" extrusionOk="0">
                          <a:moveTo>
                            <a:pt x="70560" y="119620"/>
                          </a:moveTo>
                          <a:cubicBezTo>
                            <a:pt x="70080" y="119620"/>
                            <a:pt x="70080" y="119620"/>
                            <a:pt x="70080" y="119620"/>
                          </a:cubicBezTo>
                          <a:cubicBezTo>
                            <a:pt x="70560" y="120000"/>
                            <a:pt x="70560" y="120000"/>
                            <a:pt x="70560" y="120000"/>
                          </a:cubicBezTo>
                          <a:lnTo>
                            <a:pt x="70560" y="119620"/>
                          </a:lnTo>
                          <a:close/>
                          <a:moveTo>
                            <a:pt x="37920" y="119620"/>
                          </a:moveTo>
                          <a:cubicBezTo>
                            <a:pt x="37440" y="119620"/>
                            <a:pt x="37440" y="119620"/>
                            <a:pt x="37440" y="119620"/>
                          </a:cubicBezTo>
                          <a:cubicBezTo>
                            <a:pt x="37440" y="119620"/>
                            <a:pt x="37440" y="119620"/>
                            <a:pt x="37920" y="119620"/>
                          </a:cubicBezTo>
                          <a:close/>
                          <a:moveTo>
                            <a:pt x="112800" y="34556"/>
                          </a:moveTo>
                          <a:cubicBezTo>
                            <a:pt x="114720" y="24303"/>
                            <a:pt x="103200" y="25063"/>
                            <a:pt x="100800" y="23924"/>
                          </a:cubicBezTo>
                          <a:cubicBezTo>
                            <a:pt x="98400" y="19746"/>
                            <a:pt x="91680" y="18607"/>
                            <a:pt x="91680" y="18607"/>
                          </a:cubicBezTo>
                          <a:cubicBezTo>
                            <a:pt x="91680" y="7215"/>
                            <a:pt x="80160" y="8354"/>
                            <a:pt x="80160" y="8354"/>
                          </a:cubicBezTo>
                          <a:cubicBezTo>
                            <a:pt x="80160" y="8354"/>
                            <a:pt x="75360" y="0"/>
                            <a:pt x="64320" y="379"/>
                          </a:cubicBezTo>
                          <a:cubicBezTo>
                            <a:pt x="49920" y="759"/>
                            <a:pt x="48000" y="12911"/>
                            <a:pt x="48000" y="12911"/>
                          </a:cubicBezTo>
                          <a:cubicBezTo>
                            <a:pt x="39840" y="12531"/>
                            <a:pt x="38880" y="18607"/>
                            <a:pt x="38880" y="18607"/>
                          </a:cubicBezTo>
                          <a:cubicBezTo>
                            <a:pt x="24000" y="16329"/>
                            <a:pt x="22080" y="26962"/>
                            <a:pt x="22080" y="26962"/>
                          </a:cubicBezTo>
                          <a:cubicBezTo>
                            <a:pt x="16800" y="25822"/>
                            <a:pt x="0" y="33037"/>
                            <a:pt x="7680" y="44430"/>
                          </a:cubicBezTo>
                          <a:cubicBezTo>
                            <a:pt x="15360" y="55443"/>
                            <a:pt x="30720" y="52025"/>
                            <a:pt x="30720" y="52025"/>
                          </a:cubicBezTo>
                          <a:cubicBezTo>
                            <a:pt x="39360" y="65316"/>
                            <a:pt x="49440" y="56962"/>
                            <a:pt x="51840" y="58481"/>
                          </a:cubicBezTo>
                          <a:cubicBezTo>
                            <a:pt x="54240" y="60000"/>
                            <a:pt x="57600" y="59620"/>
                            <a:pt x="57600" y="59620"/>
                          </a:cubicBezTo>
                          <a:cubicBezTo>
                            <a:pt x="57600" y="59620"/>
                            <a:pt x="58560" y="68354"/>
                            <a:pt x="55680" y="75569"/>
                          </a:cubicBezTo>
                          <a:cubicBezTo>
                            <a:pt x="53280" y="82405"/>
                            <a:pt x="51360" y="93037"/>
                            <a:pt x="51360" y="93037"/>
                          </a:cubicBezTo>
                          <a:cubicBezTo>
                            <a:pt x="51360" y="93037"/>
                            <a:pt x="43680" y="90379"/>
                            <a:pt x="39840" y="88101"/>
                          </a:cubicBezTo>
                          <a:cubicBezTo>
                            <a:pt x="35520" y="85822"/>
                            <a:pt x="36000" y="80886"/>
                            <a:pt x="36000" y="80886"/>
                          </a:cubicBezTo>
                          <a:cubicBezTo>
                            <a:pt x="37440" y="80886"/>
                            <a:pt x="38880" y="78227"/>
                            <a:pt x="38880" y="78227"/>
                          </a:cubicBezTo>
                          <a:cubicBezTo>
                            <a:pt x="44160" y="81265"/>
                            <a:pt x="48960" y="77088"/>
                            <a:pt x="48960" y="72531"/>
                          </a:cubicBezTo>
                          <a:cubicBezTo>
                            <a:pt x="48480" y="67594"/>
                            <a:pt x="43200" y="67974"/>
                            <a:pt x="43200" y="67974"/>
                          </a:cubicBezTo>
                          <a:cubicBezTo>
                            <a:pt x="43200" y="67974"/>
                            <a:pt x="42720" y="66075"/>
                            <a:pt x="39840" y="65316"/>
                          </a:cubicBezTo>
                          <a:cubicBezTo>
                            <a:pt x="40800" y="61518"/>
                            <a:pt x="35520" y="61518"/>
                            <a:pt x="35520" y="61518"/>
                          </a:cubicBezTo>
                          <a:cubicBezTo>
                            <a:pt x="35520" y="61518"/>
                            <a:pt x="33120" y="58481"/>
                            <a:pt x="28320" y="58101"/>
                          </a:cubicBezTo>
                          <a:cubicBezTo>
                            <a:pt x="23040" y="57721"/>
                            <a:pt x="23040" y="63417"/>
                            <a:pt x="23040" y="63417"/>
                          </a:cubicBezTo>
                          <a:cubicBezTo>
                            <a:pt x="23040" y="63417"/>
                            <a:pt x="18720" y="63037"/>
                            <a:pt x="18240" y="65696"/>
                          </a:cubicBezTo>
                          <a:cubicBezTo>
                            <a:pt x="13920" y="64177"/>
                            <a:pt x="12480" y="68354"/>
                            <a:pt x="12480" y="68354"/>
                          </a:cubicBezTo>
                          <a:cubicBezTo>
                            <a:pt x="12480" y="68354"/>
                            <a:pt x="7200" y="68734"/>
                            <a:pt x="6240" y="72911"/>
                          </a:cubicBezTo>
                          <a:cubicBezTo>
                            <a:pt x="5280" y="77848"/>
                            <a:pt x="12960" y="79367"/>
                            <a:pt x="14880" y="78607"/>
                          </a:cubicBezTo>
                          <a:cubicBezTo>
                            <a:pt x="14880" y="82025"/>
                            <a:pt x="27360" y="82784"/>
                            <a:pt x="29280" y="82025"/>
                          </a:cubicBezTo>
                          <a:cubicBezTo>
                            <a:pt x="31680" y="87341"/>
                            <a:pt x="50400" y="96075"/>
                            <a:pt x="50400" y="96075"/>
                          </a:cubicBezTo>
                          <a:cubicBezTo>
                            <a:pt x="50400" y="96075"/>
                            <a:pt x="50880" y="103670"/>
                            <a:pt x="49920" y="108607"/>
                          </a:cubicBezTo>
                          <a:cubicBezTo>
                            <a:pt x="48960" y="113544"/>
                            <a:pt x="50400" y="115822"/>
                            <a:pt x="47520" y="117721"/>
                          </a:cubicBezTo>
                          <a:cubicBezTo>
                            <a:pt x="45600" y="119620"/>
                            <a:pt x="40320" y="119620"/>
                            <a:pt x="37920" y="119620"/>
                          </a:cubicBezTo>
                          <a:cubicBezTo>
                            <a:pt x="70080" y="119620"/>
                            <a:pt x="70080" y="119620"/>
                            <a:pt x="70080" y="119620"/>
                          </a:cubicBezTo>
                          <a:cubicBezTo>
                            <a:pt x="69120" y="118860"/>
                            <a:pt x="62880" y="112784"/>
                            <a:pt x="60480" y="101392"/>
                          </a:cubicBezTo>
                          <a:cubicBezTo>
                            <a:pt x="58560" y="89240"/>
                            <a:pt x="63840" y="79367"/>
                            <a:pt x="64800" y="77848"/>
                          </a:cubicBezTo>
                          <a:cubicBezTo>
                            <a:pt x="70560" y="71012"/>
                            <a:pt x="76800" y="59240"/>
                            <a:pt x="76800" y="59240"/>
                          </a:cubicBezTo>
                          <a:cubicBezTo>
                            <a:pt x="84960" y="57721"/>
                            <a:pt x="89760" y="51645"/>
                            <a:pt x="89760" y="51645"/>
                          </a:cubicBezTo>
                          <a:cubicBezTo>
                            <a:pt x="89760" y="51645"/>
                            <a:pt x="101280" y="56582"/>
                            <a:pt x="109440" y="51645"/>
                          </a:cubicBezTo>
                          <a:cubicBezTo>
                            <a:pt x="120000" y="44430"/>
                            <a:pt x="112800" y="34556"/>
                            <a:pt x="112800" y="34556"/>
                          </a:cubicBezTo>
                          <a:close/>
                          <a:moveTo>
                            <a:pt x="31200" y="81645"/>
                          </a:moveTo>
                          <a:cubicBezTo>
                            <a:pt x="32160" y="81645"/>
                            <a:pt x="34080" y="81645"/>
                            <a:pt x="34080" y="81645"/>
                          </a:cubicBezTo>
                          <a:cubicBezTo>
                            <a:pt x="33600" y="83164"/>
                            <a:pt x="34560" y="85063"/>
                            <a:pt x="34560" y="85063"/>
                          </a:cubicBezTo>
                          <a:cubicBezTo>
                            <a:pt x="32640" y="83544"/>
                            <a:pt x="31200" y="81645"/>
                            <a:pt x="31200" y="81645"/>
                          </a:cubicBezTo>
                          <a:close/>
                          <a:moveTo>
                            <a:pt x="62880" y="72531"/>
                          </a:moveTo>
                          <a:cubicBezTo>
                            <a:pt x="62880" y="72531"/>
                            <a:pt x="63840" y="64936"/>
                            <a:pt x="63360" y="61139"/>
                          </a:cubicBezTo>
                          <a:cubicBezTo>
                            <a:pt x="70560" y="61139"/>
                            <a:pt x="70560" y="61139"/>
                            <a:pt x="70560" y="61139"/>
                          </a:cubicBezTo>
                          <a:cubicBezTo>
                            <a:pt x="70560" y="61139"/>
                            <a:pt x="68640" y="67594"/>
                            <a:pt x="62880" y="72531"/>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17" name="îṣļîḑé-Shape 2909">
                      <a:extLst>
                        <a:ext uri="{FF2B5EF4-FFF2-40B4-BE49-F238E27FC236}">
                          <a16:creationId xmlns:a16="http://schemas.microsoft.com/office/drawing/2014/main" id="{A5642C90-89DE-47C2-A05E-92DC392BDD6E}"/>
                        </a:ext>
                      </a:extLst>
                    </p:cNvPr>
                    <p:cNvSpPr/>
                    <p:nvPr/>
                  </p:nvSpPr>
                  <p:spPr>
                    <a:xfrm>
                      <a:off x="11172827" y="8683339"/>
                      <a:ext cx="1301748" cy="1644649"/>
                    </a:xfrm>
                    <a:custGeom>
                      <a:avLst/>
                      <a:gdLst/>
                      <a:ahLst/>
                      <a:cxnLst/>
                      <a:rect l="0" t="0" r="0" b="0"/>
                      <a:pathLst>
                        <a:path w="120000" h="120000" extrusionOk="0">
                          <a:moveTo>
                            <a:pt x="107573" y="68411"/>
                          </a:moveTo>
                          <a:cubicBezTo>
                            <a:pt x="107573" y="68411"/>
                            <a:pt x="106153" y="64205"/>
                            <a:pt x="101538" y="65607"/>
                          </a:cubicBezTo>
                          <a:cubicBezTo>
                            <a:pt x="101183" y="63084"/>
                            <a:pt x="96923" y="63364"/>
                            <a:pt x="96923" y="63364"/>
                          </a:cubicBezTo>
                          <a:cubicBezTo>
                            <a:pt x="96923" y="63364"/>
                            <a:pt x="96923" y="57757"/>
                            <a:pt x="91597" y="58317"/>
                          </a:cubicBezTo>
                          <a:cubicBezTo>
                            <a:pt x="86627" y="58598"/>
                            <a:pt x="84497" y="61401"/>
                            <a:pt x="84497" y="61401"/>
                          </a:cubicBezTo>
                          <a:cubicBezTo>
                            <a:pt x="84497" y="61401"/>
                            <a:pt x="79526" y="61682"/>
                            <a:pt x="79881" y="65327"/>
                          </a:cubicBezTo>
                          <a:cubicBezTo>
                            <a:pt x="77396" y="65887"/>
                            <a:pt x="76686" y="67850"/>
                            <a:pt x="76686" y="67850"/>
                          </a:cubicBezTo>
                          <a:cubicBezTo>
                            <a:pt x="76686" y="67850"/>
                            <a:pt x="71360" y="67850"/>
                            <a:pt x="71005" y="72616"/>
                          </a:cubicBezTo>
                          <a:cubicBezTo>
                            <a:pt x="70650" y="77383"/>
                            <a:pt x="75621" y="81588"/>
                            <a:pt x="80946" y="78504"/>
                          </a:cubicBezTo>
                          <a:cubicBezTo>
                            <a:pt x="80946" y="78504"/>
                            <a:pt x="82366" y="80747"/>
                            <a:pt x="84142" y="81028"/>
                          </a:cubicBezTo>
                          <a:cubicBezTo>
                            <a:pt x="84142" y="81028"/>
                            <a:pt x="84142" y="85794"/>
                            <a:pt x="80236" y="88037"/>
                          </a:cubicBezTo>
                          <a:cubicBezTo>
                            <a:pt x="76331" y="90560"/>
                            <a:pt x="68520" y="92803"/>
                            <a:pt x="68520" y="92803"/>
                          </a:cubicBezTo>
                          <a:cubicBezTo>
                            <a:pt x="68520" y="92803"/>
                            <a:pt x="66745" y="82429"/>
                            <a:pt x="64260" y="75420"/>
                          </a:cubicBezTo>
                          <a:cubicBezTo>
                            <a:pt x="61420" y="68411"/>
                            <a:pt x="62485" y="59719"/>
                            <a:pt x="62485" y="59719"/>
                          </a:cubicBezTo>
                          <a:cubicBezTo>
                            <a:pt x="62485" y="59719"/>
                            <a:pt x="65680" y="60000"/>
                            <a:pt x="68165" y="58598"/>
                          </a:cubicBezTo>
                          <a:cubicBezTo>
                            <a:pt x="70650" y="57196"/>
                            <a:pt x="80946" y="65327"/>
                            <a:pt x="89112" y="52149"/>
                          </a:cubicBezTo>
                          <a:cubicBezTo>
                            <a:pt x="89112" y="52149"/>
                            <a:pt x="104733" y="55514"/>
                            <a:pt x="112544" y="44299"/>
                          </a:cubicBezTo>
                          <a:cubicBezTo>
                            <a:pt x="120000" y="33084"/>
                            <a:pt x="103313" y="25794"/>
                            <a:pt x="97988" y="26915"/>
                          </a:cubicBezTo>
                          <a:cubicBezTo>
                            <a:pt x="97988" y="26915"/>
                            <a:pt x="96213" y="16542"/>
                            <a:pt x="81301" y="18785"/>
                          </a:cubicBezTo>
                          <a:cubicBezTo>
                            <a:pt x="81301" y="18785"/>
                            <a:pt x="79881" y="12616"/>
                            <a:pt x="72071" y="12897"/>
                          </a:cubicBezTo>
                          <a:cubicBezTo>
                            <a:pt x="72071" y="12897"/>
                            <a:pt x="70295" y="841"/>
                            <a:pt x="55739" y="280"/>
                          </a:cubicBezTo>
                          <a:cubicBezTo>
                            <a:pt x="44378" y="0"/>
                            <a:pt x="39763" y="8411"/>
                            <a:pt x="39763" y="8411"/>
                          </a:cubicBezTo>
                          <a:cubicBezTo>
                            <a:pt x="39763" y="8411"/>
                            <a:pt x="28402" y="7289"/>
                            <a:pt x="28047" y="18504"/>
                          </a:cubicBezTo>
                          <a:cubicBezTo>
                            <a:pt x="28047" y="18504"/>
                            <a:pt x="21301" y="19906"/>
                            <a:pt x="18816" y="23831"/>
                          </a:cubicBezTo>
                          <a:cubicBezTo>
                            <a:pt x="16331" y="25233"/>
                            <a:pt x="4970" y="24392"/>
                            <a:pt x="7100" y="34485"/>
                          </a:cubicBezTo>
                          <a:cubicBezTo>
                            <a:pt x="7100" y="34485"/>
                            <a:pt x="0" y="44299"/>
                            <a:pt x="10295" y="51588"/>
                          </a:cubicBezTo>
                          <a:cubicBezTo>
                            <a:pt x="18461" y="56355"/>
                            <a:pt x="30177" y="51869"/>
                            <a:pt x="30177" y="51869"/>
                          </a:cubicBezTo>
                          <a:cubicBezTo>
                            <a:pt x="30177" y="51869"/>
                            <a:pt x="34792" y="57757"/>
                            <a:pt x="43313" y="59158"/>
                          </a:cubicBezTo>
                          <a:cubicBezTo>
                            <a:pt x="43313" y="59158"/>
                            <a:pt x="49349" y="70934"/>
                            <a:pt x="55029" y="77943"/>
                          </a:cubicBezTo>
                          <a:cubicBezTo>
                            <a:pt x="56094" y="79345"/>
                            <a:pt x="61420" y="89158"/>
                            <a:pt x="59289" y="101495"/>
                          </a:cubicBezTo>
                          <a:cubicBezTo>
                            <a:pt x="57159" y="112710"/>
                            <a:pt x="50769" y="118878"/>
                            <a:pt x="49704" y="119719"/>
                          </a:cubicBezTo>
                          <a:cubicBezTo>
                            <a:pt x="82011" y="119719"/>
                            <a:pt x="82011" y="119719"/>
                            <a:pt x="82011" y="119719"/>
                          </a:cubicBezTo>
                          <a:cubicBezTo>
                            <a:pt x="79881" y="119719"/>
                            <a:pt x="74556" y="119439"/>
                            <a:pt x="72426" y="118037"/>
                          </a:cubicBezTo>
                          <a:cubicBezTo>
                            <a:pt x="69585" y="115794"/>
                            <a:pt x="71005" y="113551"/>
                            <a:pt x="69940" y="108504"/>
                          </a:cubicBezTo>
                          <a:cubicBezTo>
                            <a:pt x="69230" y="103457"/>
                            <a:pt x="69585" y="96168"/>
                            <a:pt x="69585" y="96168"/>
                          </a:cubicBezTo>
                          <a:cubicBezTo>
                            <a:pt x="69585" y="96168"/>
                            <a:pt x="88047" y="87476"/>
                            <a:pt x="90887" y="82149"/>
                          </a:cubicBezTo>
                          <a:cubicBezTo>
                            <a:pt x="92662" y="82710"/>
                            <a:pt x="105088" y="81869"/>
                            <a:pt x="105088" y="78785"/>
                          </a:cubicBezTo>
                          <a:cubicBezTo>
                            <a:pt x="107218" y="79626"/>
                            <a:pt x="114674" y="77663"/>
                            <a:pt x="113964" y="72897"/>
                          </a:cubicBezTo>
                          <a:cubicBezTo>
                            <a:pt x="112899" y="68691"/>
                            <a:pt x="107573" y="68411"/>
                            <a:pt x="107573" y="68411"/>
                          </a:cubicBezTo>
                          <a:close/>
                          <a:moveTo>
                            <a:pt x="49349" y="61121"/>
                          </a:moveTo>
                          <a:cubicBezTo>
                            <a:pt x="56449" y="60841"/>
                            <a:pt x="56449" y="60841"/>
                            <a:pt x="56449" y="60841"/>
                          </a:cubicBezTo>
                          <a:cubicBezTo>
                            <a:pt x="56094" y="65046"/>
                            <a:pt x="57159" y="72616"/>
                            <a:pt x="57159" y="72616"/>
                          </a:cubicBezTo>
                          <a:cubicBezTo>
                            <a:pt x="51479" y="67570"/>
                            <a:pt x="49349" y="61121"/>
                            <a:pt x="49349" y="61121"/>
                          </a:cubicBezTo>
                          <a:close/>
                          <a:moveTo>
                            <a:pt x="85207" y="85233"/>
                          </a:moveTo>
                          <a:cubicBezTo>
                            <a:pt x="85207" y="85233"/>
                            <a:pt x="86627" y="83271"/>
                            <a:pt x="86272" y="81588"/>
                          </a:cubicBezTo>
                          <a:cubicBezTo>
                            <a:pt x="86272" y="81588"/>
                            <a:pt x="88047" y="81588"/>
                            <a:pt x="89112" y="81869"/>
                          </a:cubicBezTo>
                          <a:cubicBezTo>
                            <a:pt x="89112" y="81869"/>
                            <a:pt x="87337" y="83831"/>
                            <a:pt x="85207" y="85233"/>
                          </a:cubicBezTo>
                          <a:close/>
                          <a:moveTo>
                            <a:pt x="82721" y="119719"/>
                          </a:moveTo>
                          <a:cubicBezTo>
                            <a:pt x="82011" y="119719"/>
                            <a:pt x="82011" y="119719"/>
                            <a:pt x="82011" y="119719"/>
                          </a:cubicBezTo>
                          <a:cubicBezTo>
                            <a:pt x="82366" y="119719"/>
                            <a:pt x="82721" y="119719"/>
                            <a:pt x="82721" y="119719"/>
                          </a:cubicBezTo>
                          <a:close/>
                          <a:moveTo>
                            <a:pt x="49349" y="120000"/>
                          </a:moveTo>
                          <a:cubicBezTo>
                            <a:pt x="49349" y="120000"/>
                            <a:pt x="49349" y="120000"/>
                            <a:pt x="49704" y="119719"/>
                          </a:cubicBezTo>
                          <a:cubicBezTo>
                            <a:pt x="49349" y="119719"/>
                            <a:pt x="49349" y="119719"/>
                            <a:pt x="49349" y="119719"/>
                          </a:cubicBezTo>
                          <a:lnTo>
                            <a:pt x="49349" y="120000"/>
                          </a:ln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18" name="îṣļîḑé-Shape 2910">
                      <a:extLst>
                        <a:ext uri="{FF2B5EF4-FFF2-40B4-BE49-F238E27FC236}">
                          <a16:creationId xmlns:a16="http://schemas.microsoft.com/office/drawing/2014/main" id="{9D9B7751-424B-497B-BC5A-219EC830C06E}"/>
                        </a:ext>
                      </a:extLst>
                    </p:cNvPr>
                    <p:cNvSpPr/>
                    <p:nvPr/>
                  </p:nvSpPr>
                  <p:spPr>
                    <a:xfrm>
                      <a:off x="8950327" y="9219914"/>
                      <a:ext cx="873126" cy="1108074"/>
                    </a:xfrm>
                    <a:custGeom>
                      <a:avLst/>
                      <a:gdLst/>
                      <a:ahLst/>
                      <a:cxnLst/>
                      <a:rect l="0" t="0" r="0" b="0"/>
                      <a:pathLst>
                        <a:path w="120000" h="120000" extrusionOk="0">
                          <a:moveTo>
                            <a:pt x="49162" y="120000"/>
                          </a:moveTo>
                          <a:cubicBezTo>
                            <a:pt x="49162" y="120000"/>
                            <a:pt x="49691" y="120000"/>
                            <a:pt x="49691" y="119583"/>
                          </a:cubicBezTo>
                          <a:cubicBezTo>
                            <a:pt x="49162" y="119583"/>
                            <a:pt x="49162" y="119583"/>
                            <a:pt x="49162" y="119583"/>
                          </a:cubicBezTo>
                          <a:lnTo>
                            <a:pt x="49162" y="120000"/>
                          </a:lnTo>
                          <a:close/>
                          <a:moveTo>
                            <a:pt x="107841" y="68333"/>
                          </a:moveTo>
                          <a:cubicBezTo>
                            <a:pt x="107841" y="68333"/>
                            <a:pt x="106255" y="64166"/>
                            <a:pt x="101497" y="65416"/>
                          </a:cubicBezTo>
                          <a:cubicBezTo>
                            <a:pt x="101497" y="62916"/>
                            <a:pt x="97268" y="63333"/>
                            <a:pt x="97268" y="63333"/>
                          </a:cubicBezTo>
                          <a:cubicBezTo>
                            <a:pt x="97268" y="63333"/>
                            <a:pt x="96740" y="57500"/>
                            <a:pt x="91982" y="57916"/>
                          </a:cubicBezTo>
                          <a:cubicBezTo>
                            <a:pt x="86696" y="58333"/>
                            <a:pt x="84581" y="61250"/>
                            <a:pt x="84581" y="61250"/>
                          </a:cubicBezTo>
                          <a:cubicBezTo>
                            <a:pt x="84581" y="61250"/>
                            <a:pt x="79295" y="61666"/>
                            <a:pt x="79823" y="65416"/>
                          </a:cubicBezTo>
                          <a:cubicBezTo>
                            <a:pt x="77180" y="65833"/>
                            <a:pt x="77180" y="67916"/>
                            <a:pt x="77180" y="67916"/>
                          </a:cubicBezTo>
                          <a:cubicBezTo>
                            <a:pt x="77180" y="67916"/>
                            <a:pt x="71365" y="67500"/>
                            <a:pt x="70837" y="72500"/>
                          </a:cubicBezTo>
                          <a:cubicBezTo>
                            <a:pt x="70837" y="77083"/>
                            <a:pt x="75594" y="81250"/>
                            <a:pt x="81409" y="78333"/>
                          </a:cubicBezTo>
                          <a:cubicBezTo>
                            <a:pt x="81409" y="78333"/>
                            <a:pt x="82466" y="80833"/>
                            <a:pt x="84052" y="80833"/>
                          </a:cubicBezTo>
                          <a:cubicBezTo>
                            <a:pt x="84052" y="80833"/>
                            <a:pt x="84581" y="85833"/>
                            <a:pt x="80352" y="87916"/>
                          </a:cubicBezTo>
                          <a:cubicBezTo>
                            <a:pt x="76123" y="90416"/>
                            <a:pt x="68722" y="92916"/>
                            <a:pt x="68722" y="92916"/>
                          </a:cubicBezTo>
                          <a:cubicBezTo>
                            <a:pt x="68722" y="92916"/>
                            <a:pt x="66607" y="82500"/>
                            <a:pt x="63964" y="75416"/>
                          </a:cubicBezTo>
                          <a:cubicBezTo>
                            <a:pt x="61321" y="68333"/>
                            <a:pt x="62378" y="59583"/>
                            <a:pt x="62378" y="59583"/>
                          </a:cubicBezTo>
                          <a:cubicBezTo>
                            <a:pt x="62378" y="59583"/>
                            <a:pt x="65550" y="60000"/>
                            <a:pt x="68193" y="58333"/>
                          </a:cubicBezTo>
                          <a:cubicBezTo>
                            <a:pt x="70837" y="57083"/>
                            <a:pt x="80881" y="65000"/>
                            <a:pt x="89339" y="52083"/>
                          </a:cubicBezTo>
                          <a:cubicBezTo>
                            <a:pt x="89339" y="52083"/>
                            <a:pt x="105198" y="55416"/>
                            <a:pt x="112599" y="44166"/>
                          </a:cubicBezTo>
                          <a:cubicBezTo>
                            <a:pt x="120000" y="32916"/>
                            <a:pt x="103612" y="25416"/>
                            <a:pt x="97797" y="26666"/>
                          </a:cubicBezTo>
                          <a:cubicBezTo>
                            <a:pt x="97797" y="26666"/>
                            <a:pt x="96211" y="16250"/>
                            <a:pt x="81409" y="18750"/>
                          </a:cubicBezTo>
                          <a:cubicBezTo>
                            <a:pt x="81409" y="18750"/>
                            <a:pt x="79823" y="12500"/>
                            <a:pt x="71894" y="12916"/>
                          </a:cubicBezTo>
                          <a:cubicBezTo>
                            <a:pt x="71894" y="12916"/>
                            <a:pt x="70308" y="833"/>
                            <a:pt x="55506" y="0"/>
                          </a:cubicBezTo>
                          <a:cubicBezTo>
                            <a:pt x="44405" y="0"/>
                            <a:pt x="39647" y="8333"/>
                            <a:pt x="39647" y="8333"/>
                          </a:cubicBezTo>
                          <a:cubicBezTo>
                            <a:pt x="39647" y="8333"/>
                            <a:pt x="28017" y="7083"/>
                            <a:pt x="28017" y="18333"/>
                          </a:cubicBezTo>
                          <a:cubicBezTo>
                            <a:pt x="28017" y="18333"/>
                            <a:pt x="21145" y="19583"/>
                            <a:pt x="19030" y="23750"/>
                          </a:cubicBezTo>
                          <a:cubicBezTo>
                            <a:pt x="16387" y="25000"/>
                            <a:pt x="4757" y="24166"/>
                            <a:pt x="6872" y="34166"/>
                          </a:cubicBezTo>
                          <a:cubicBezTo>
                            <a:pt x="6872" y="34166"/>
                            <a:pt x="0" y="44166"/>
                            <a:pt x="10044" y="51666"/>
                          </a:cubicBezTo>
                          <a:cubicBezTo>
                            <a:pt x="18502" y="56250"/>
                            <a:pt x="30132" y="51666"/>
                            <a:pt x="30132" y="51666"/>
                          </a:cubicBezTo>
                          <a:cubicBezTo>
                            <a:pt x="30132" y="51666"/>
                            <a:pt x="34889" y="57500"/>
                            <a:pt x="43348" y="59166"/>
                          </a:cubicBezTo>
                          <a:cubicBezTo>
                            <a:pt x="43348" y="59166"/>
                            <a:pt x="49691" y="70833"/>
                            <a:pt x="54977" y="77916"/>
                          </a:cubicBezTo>
                          <a:cubicBezTo>
                            <a:pt x="56035" y="79166"/>
                            <a:pt x="61321" y="89166"/>
                            <a:pt x="59207" y="101666"/>
                          </a:cubicBezTo>
                          <a:cubicBezTo>
                            <a:pt x="57092" y="112916"/>
                            <a:pt x="50748" y="118750"/>
                            <a:pt x="49691" y="119583"/>
                          </a:cubicBezTo>
                          <a:cubicBezTo>
                            <a:pt x="81938" y="119583"/>
                            <a:pt x="81938" y="119583"/>
                            <a:pt x="81938" y="119583"/>
                          </a:cubicBezTo>
                          <a:cubicBezTo>
                            <a:pt x="79823" y="119583"/>
                            <a:pt x="74537" y="119583"/>
                            <a:pt x="72422" y="117916"/>
                          </a:cubicBezTo>
                          <a:cubicBezTo>
                            <a:pt x="69779" y="115833"/>
                            <a:pt x="70837" y="113750"/>
                            <a:pt x="70308" y="108750"/>
                          </a:cubicBezTo>
                          <a:cubicBezTo>
                            <a:pt x="69251" y="103333"/>
                            <a:pt x="69779" y="95833"/>
                            <a:pt x="69779" y="95833"/>
                          </a:cubicBezTo>
                          <a:cubicBezTo>
                            <a:pt x="69779" y="95833"/>
                            <a:pt x="88281" y="87500"/>
                            <a:pt x="90925" y="82083"/>
                          </a:cubicBezTo>
                          <a:cubicBezTo>
                            <a:pt x="93039" y="82500"/>
                            <a:pt x="105198" y="82083"/>
                            <a:pt x="105198" y="78750"/>
                          </a:cubicBezTo>
                          <a:cubicBezTo>
                            <a:pt x="107312" y="79583"/>
                            <a:pt x="114713" y="77500"/>
                            <a:pt x="114185" y="72916"/>
                          </a:cubicBezTo>
                          <a:cubicBezTo>
                            <a:pt x="113127" y="68750"/>
                            <a:pt x="107841" y="68333"/>
                            <a:pt x="107841" y="68333"/>
                          </a:cubicBezTo>
                          <a:close/>
                          <a:moveTo>
                            <a:pt x="49162" y="60833"/>
                          </a:moveTo>
                          <a:cubicBezTo>
                            <a:pt x="56563" y="60833"/>
                            <a:pt x="56563" y="60833"/>
                            <a:pt x="56563" y="60833"/>
                          </a:cubicBezTo>
                          <a:cubicBezTo>
                            <a:pt x="56035" y="65000"/>
                            <a:pt x="57092" y="72500"/>
                            <a:pt x="57092" y="72500"/>
                          </a:cubicBezTo>
                          <a:cubicBezTo>
                            <a:pt x="51277" y="67500"/>
                            <a:pt x="49162" y="60833"/>
                            <a:pt x="49162" y="60833"/>
                          </a:cubicBezTo>
                          <a:close/>
                          <a:moveTo>
                            <a:pt x="85110" y="85000"/>
                          </a:moveTo>
                          <a:cubicBezTo>
                            <a:pt x="85110" y="85000"/>
                            <a:pt x="86696" y="83333"/>
                            <a:pt x="86167" y="81666"/>
                          </a:cubicBezTo>
                          <a:cubicBezTo>
                            <a:pt x="86167" y="81666"/>
                            <a:pt x="88281" y="81666"/>
                            <a:pt x="89339" y="81666"/>
                          </a:cubicBezTo>
                          <a:cubicBezTo>
                            <a:pt x="89339" y="81666"/>
                            <a:pt x="87224" y="83750"/>
                            <a:pt x="85110" y="85000"/>
                          </a:cubicBezTo>
                          <a:close/>
                          <a:moveTo>
                            <a:pt x="82995" y="119583"/>
                          </a:moveTo>
                          <a:cubicBezTo>
                            <a:pt x="81938" y="119583"/>
                            <a:pt x="81938" y="119583"/>
                            <a:pt x="81938" y="119583"/>
                          </a:cubicBezTo>
                          <a:cubicBezTo>
                            <a:pt x="82466" y="119583"/>
                            <a:pt x="82995" y="119583"/>
                            <a:pt x="82995" y="119583"/>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nvGrpSpPr>
                    <p:cNvPr id="119" name="组合 118">
                      <a:extLst>
                        <a:ext uri="{FF2B5EF4-FFF2-40B4-BE49-F238E27FC236}">
                          <a16:creationId xmlns:a16="http://schemas.microsoft.com/office/drawing/2014/main" id="{F23886D0-86C0-440F-9333-14CC52006ACE}"/>
                        </a:ext>
                      </a:extLst>
                    </p:cNvPr>
                    <p:cNvGrpSpPr/>
                    <p:nvPr/>
                  </p:nvGrpSpPr>
                  <p:grpSpPr>
                    <a:xfrm>
                      <a:off x="12195177" y="7530814"/>
                      <a:ext cx="6264275" cy="2797179"/>
                      <a:chOff x="12195177" y="7530814"/>
                      <a:chExt cx="6264275" cy="2797179"/>
                    </a:xfrm>
                    <a:grpFill/>
                  </p:grpSpPr>
                  <p:sp>
                    <p:nvSpPr>
                      <p:cNvPr id="127" name="îṣļîḑé-Shape 2912">
                        <a:extLst>
                          <a:ext uri="{FF2B5EF4-FFF2-40B4-BE49-F238E27FC236}">
                            <a16:creationId xmlns:a16="http://schemas.microsoft.com/office/drawing/2014/main" id="{02D20445-1EFC-44FC-A82E-D008DB8B8A3A}"/>
                          </a:ext>
                        </a:extLst>
                      </p:cNvPr>
                      <p:cNvSpPr/>
                      <p:nvPr/>
                    </p:nvSpPr>
                    <p:spPr>
                      <a:xfrm>
                        <a:off x="12195177" y="7927689"/>
                        <a:ext cx="1901826" cy="2400300"/>
                      </a:xfrm>
                      <a:custGeom>
                        <a:avLst/>
                        <a:gdLst/>
                        <a:ahLst/>
                        <a:cxnLst/>
                        <a:rect l="0" t="0" r="0" b="0"/>
                        <a:pathLst>
                          <a:path w="120000" h="120000" extrusionOk="0">
                            <a:moveTo>
                              <a:pt x="38137" y="119807"/>
                            </a:moveTo>
                            <a:cubicBezTo>
                              <a:pt x="37165" y="119807"/>
                              <a:pt x="37165" y="119807"/>
                              <a:pt x="37165" y="119807"/>
                            </a:cubicBezTo>
                            <a:cubicBezTo>
                              <a:pt x="37165" y="119807"/>
                              <a:pt x="37651" y="119807"/>
                              <a:pt x="38137" y="119807"/>
                            </a:cubicBezTo>
                            <a:close/>
                            <a:moveTo>
                              <a:pt x="70445" y="119807"/>
                            </a:moveTo>
                            <a:cubicBezTo>
                              <a:pt x="70202" y="119807"/>
                              <a:pt x="70202" y="119807"/>
                              <a:pt x="70202" y="119807"/>
                            </a:cubicBezTo>
                            <a:cubicBezTo>
                              <a:pt x="70445" y="119807"/>
                              <a:pt x="70445" y="120000"/>
                              <a:pt x="70445" y="120000"/>
                            </a:cubicBezTo>
                            <a:lnTo>
                              <a:pt x="70445" y="119807"/>
                            </a:lnTo>
                            <a:close/>
                            <a:moveTo>
                              <a:pt x="112712" y="34423"/>
                            </a:moveTo>
                            <a:cubicBezTo>
                              <a:pt x="114898" y="24230"/>
                              <a:pt x="103481" y="25000"/>
                              <a:pt x="101052" y="23846"/>
                            </a:cubicBezTo>
                            <a:cubicBezTo>
                              <a:pt x="98623" y="19807"/>
                              <a:pt x="91578" y="18653"/>
                              <a:pt x="91578" y="18653"/>
                            </a:cubicBezTo>
                            <a:cubicBezTo>
                              <a:pt x="91578" y="7115"/>
                              <a:pt x="80161" y="8269"/>
                              <a:pt x="80161" y="8269"/>
                            </a:cubicBezTo>
                            <a:cubicBezTo>
                              <a:pt x="80161" y="8269"/>
                              <a:pt x="75546" y="0"/>
                              <a:pt x="64129" y="192"/>
                            </a:cubicBezTo>
                            <a:cubicBezTo>
                              <a:pt x="49797" y="769"/>
                              <a:pt x="48097" y="12884"/>
                              <a:pt x="48097" y="12884"/>
                            </a:cubicBezTo>
                            <a:cubicBezTo>
                              <a:pt x="40080" y="12500"/>
                              <a:pt x="38866" y="18653"/>
                              <a:pt x="38866" y="18653"/>
                            </a:cubicBezTo>
                            <a:cubicBezTo>
                              <a:pt x="24048" y="16346"/>
                              <a:pt x="22105" y="26923"/>
                              <a:pt x="22105" y="26923"/>
                            </a:cubicBezTo>
                            <a:cubicBezTo>
                              <a:pt x="16518" y="25769"/>
                              <a:pt x="0" y="33076"/>
                              <a:pt x="7530" y="44423"/>
                            </a:cubicBezTo>
                            <a:cubicBezTo>
                              <a:pt x="15303" y="55576"/>
                              <a:pt x="30850" y="52115"/>
                              <a:pt x="30850" y="52115"/>
                            </a:cubicBezTo>
                            <a:cubicBezTo>
                              <a:pt x="39109" y="65192"/>
                              <a:pt x="49311" y="57115"/>
                              <a:pt x="51983" y="58461"/>
                            </a:cubicBezTo>
                            <a:cubicBezTo>
                              <a:pt x="54412" y="60000"/>
                              <a:pt x="57570" y="59807"/>
                              <a:pt x="57570" y="59807"/>
                            </a:cubicBezTo>
                            <a:cubicBezTo>
                              <a:pt x="57570" y="59807"/>
                              <a:pt x="58299" y="68461"/>
                              <a:pt x="55870" y="75384"/>
                            </a:cubicBezTo>
                            <a:cubicBezTo>
                              <a:pt x="53198" y="82500"/>
                              <a:pt x="51497" y="92884"/>
                              <a:pt x="51497" y="92884"/>
                            </a:cubicBezTo>
                            <a:cubicBezTo>
                              <a:pt x="51497" y="92884"/>
                              <a:pt x="43724" y="90576"/>
                              <a:pt x="39838" y="88076"/>
                            </a:cubicBezTo>
                            <a:cubicBezTo>
                              <a:pt x="35708" y="85769"/>
                              <a:pt x="35951" y="80961"/>
                              <a:pt x="35951" y="80961"/>
                            </a:cubicBezTo>
                            <a:cubicBezTo>
                              <a:pt x="37651" y="80769"/>
                              <a:pt x="38866" y="78461"/>
                              <a:pt x="38866" y="78461"/>
                            </a:cubicBezTo>
                            <a:cubicBezTo>
                              <a:pt x="44453" y="81538"/>
                              <a:pt x="49311" y="77307"/>
                              <a:pt x="48825" y="72500"/>
                            </a:cubicBezTo>
                            <a:cubicBezTo>
                              <a:pt x="48582" y="67692"/>
                              <a:pt x="43238" y="67884"/>
                              <a:pt x="43238" y="67884"/>
                            </a:cubicBezTo>
                            <a:cubicBezTo>
                              <a:pt x="43238" y="67884"/>
                              <a:pt x="42510" y="65961"/>
                              <a:pt x="40080" y="65384"/>
                            </a:cubicBezTo>
                            <a:cubicBezTo>
                              <a:pt x="40566" y="61730"/>
                              <a:pt x="35708" y="61346"/>
                              <a:pt x="35708" y="61346"/>
                            </a:cubicBezTo>
                            <a:cubicBezTo>
                              <a:pt x="35708" y="61346"/>
                              <a:pt x="33279" y="58461"/>
                              <a:pt x="28178" y="58076"/>
                            </a:cubicBezTo>
                            <a:cubicBezTo>
                              <a:pt x="23319" y="57692"/>
                              <a:pt x="23076" y="63269"/>
                              <a:pt x="23076" y="63269"/>
                            </a:cubicBezTo>
                            <a:cubicBezTo>
                              <a:pt x="23076" y="63269"/>
                              <a:pt x="18947" y="63076"/>
                              <a:pt x="18461" y="65576"/>
                            </a:cubicBezTo>
                            <a:cubicBezTo>
                              <a:pt x="14089" y="64038"/>
                              <a:pt x="12388" y="68461"/>
                              <a:pt x="12388" y="68461"/>
                            </a:cubicBezTo>
                            <a:cubicBezTo>
                              <a:pt x="12388" y="68461"/>
                              <a:pt x="7287" y="68846"/>
                              <a:pt x="6072" y="72884"/>
                            </a:cubicBezTo>
                            <a:cubicBezTo>
                              <a:pt x="5344" y="77692"/>
                              <a:pt x="12874" y="79615"/>
                              <a:pt x="15060" y="78653"/>
                            </a:cubicBezTo>
                            <a:cubicBezTo>
                              <a:pt x="15060" y="81923"/>
                              <a:pt x="27206" y="82692"/>
                              <a:pt x="29149" y="82115"/>
                            </a:cubicBezTo>
                            <a:cubicBezTo>
                              <a:pt x="31821" y="87500"/>
                              <a:pt x="50526" y="96153"/>
                              <a:pt x="50526" y="96153"/>
                            </a:cubicBezTo>
                            <a:cubicBezTo>
                              <a:pt x="50526" y="96153"/>
                              <a:pt x="50769" y="103653"/>
                              <a:pt x="49797" y="108653"/>
                            </a:cubicBezTo>
                            <a:cubicBezTo>
                              <a:pt x="49068" y="113653"/>
                              <a:pt x="50283" y="115961"/>
                              <a:pt x="47611" y="117884"/>
                            </a:cubicBezTo>
                            <a:cubicBezTo>
                              <a:pt x="45425" y="119615"/>
                              <a:pt x="40080" y="119807"/>
                              <a:pt x="38137" y="119807"/>
                            </a:cubicBezTo>
                            <a:cubicBezTo>
                              <a:pt x="70202" y="119807"/>
                              <a:pt x="70202" y="119807"/>
                              <a:pt x="70202" y="119807"/>
                            </a:cubicBezTo>
                            <a:cubicBezTo>
                              <a:pt x="69230" y="118846"/>
                              <a:pt x="62914" y="112884"/>
                              <a:pt x="60728" y="101538"/>
                            </a:cubicBezTo>
                            <a:cubicBezTo>
                              <a:pt x="58542" y="89038"/>
                              <a:pt x="63643" y="79230"/>
                              <a:pt x="65101" y="77884"/>
                            </a:cubicBezTo>
                            <a:cubicBezTo>
                              <a:pt x="70445" y="70961"/>
                              <a:pt x="76761" y="59230"/>
                              <a:pt x="76761" y="59230"/>
                            </a:cubicBezTo>
                            <a:cubicBezTo>
                              <a:pt x="85020" y="57692"/>
                              <a:pt x="89635" y="51730"/>
                              <a:pt x="89635" y="51730"/>
                            </a:cubicBezTo>
                            <a:cubicBezTo>
                              <a:pt x="89635" y="51730"/>
                              <a:pt x="101295" y="56346"/>
                              <a:pt x="109554" y="51538"/>
                            </a:cubicBezTo>
                            <a:cubicBezTo>
                              <a:pt x="120000" y="44423"/>
                              <a:pt x="112712" y="34423"/>
                              <a:pt x="112712" y="34423"/>
                            </a:cubicBezTo>
                            <a:close/>
                            <a:moveTo>
                              <a:pt x="31093" y="81730"/>
                            </a:moveTo>
                            <a:cubicBezTo>
                              <a:pt x="32064" y="81730"/>
                              <a:pt x="33765" y="81538"/>
                              <a:pt x="33765" y="81538"/>
                            </a:cubicBezTo>
                            <a:cubicBezTo>
                              <a:pt x="33522" y="83269"/>
                              <a:pt x="34736" y="85192"/>
                              <a:pt x="34736" y="85192"/>
                            </a:cubicBezTo>
                            <a:cubicBezTo>
                              <a:pt x="32793" y="83653"/>
                              <a:pt x="31093" y="81730"/>
                              <a:pt x="31093" y="81730"/>
                            </a:cubicBezTo>
                            <a:close/>
                            <a:moveTo>
                              <a:pt x="62914" y="72500"/>
                            </a:moveTo>
                            <a:cubicBezTo>
                              <a:pt x="62914" y="72500"/>
                              <a:pt x="63886" y="65192"/>
                              <a:pt x="63400" y="60961"/>
                            </a:cubicBezTo>
                            <a:cubicBezTo>
                              <a:pt x="70688" y="60961"/>
                              <a:pt x="70688" y="60961"/>
                              <a:pt x="70688" y="60961"/>
                            </a:cubicBezTo>
                            <a:cubicBezTo>
                              <a:pt x="70688" y="60961"/>
                              <a:pt x="68502" y="67500"/>
                              <a:pt x="62914" y="72500"/>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28" name="îṣļîḑé-Shape 2913">
                        <a:extLst>
                          <a:ext uri="{FF2B5EF4-FFF2-40B4-BE49-F238E27FC236}">
                            <a16:creationId xmlns:a16="http://schemas.microsoft.com/office/drawing/2014/main" id="{75EAA358-4139-4AF5-836B-E6BE246D5BEE}"/>
                          </a:ext>
                        </a:extLst>
                      </p:cNvPr>
                      <p:cNvSpPr/>
                      <p:nvPr/>
                    </p:nvSpPr>
                    <p:spPr>
                      <a:xfrm>
                        <a:off x="16246476" y="7530814"/>
                        <a:ext cx="2212976" cy="2797176"/>
                      </a:xfrm>
                      <a:custGeom>
                        <a:avLst/>
                        <a:gdLst/>
                        <a:ahLst/>
                        <a:cxnLst/>
                        <a:rect l="0" t="0" r="0" b="0"/>
                        <a:pathLst>
                          <a:path w="120000" h="120000" extrusionOk="0">
                            <a:moveTo>
                              <a:pt x="49460" y="120000"/>
                            </a:moveTo>
                            <a:cubicBezTo>
                              <a:pt x="49460" y="120000"/>
                              <a:pt x="49669" y="119834"/>
                              <a:pt x="49669" y="119834"/>
                            </a:cubicBezTo>
                            <a:cubicBezTo>
                              <a:pt x="49460" y="119834"/>
                              <a:pt x="49460" y="119834"/>
                              <a:pt x="49460" y="119834"/>
                            </a:cubicBezTo>
                            <a:lnTo>
                              <a:pt x="49460" y="120000"/>
                            </a:lnTo>
                            <a:close/>
                            <a:moveTo>
                              <a:pt x="82852" y="119834"/>
                            </a:moveTo>
                            <a:cubicBezTo>
                              <a:pt x="82017" y="119834"/>
                              <a:pt x="82017" y="119834"/>
                              <a:pt x="82017" y="119834"/>
                            </a:cubicBezTo>
                            <a:cubicBezTo>
                              <a:pt x="82434" y="119834"/>
                              <a:pt x="82852" y="119834"/>
                              <a:pt x="82852" y="119834"/>
                            </a:cubicBezTo>
                            <a:close/>
                            <a:moveTo>
                              <a:pt x="107686" y="68335"/>
                            </a:moveTo>
                            <a:cubicBezTo>
                              <a:pt x="107686" y="68335"/>
                              <a:pt x="106017" y="64044"/>
                              <a:pt x="101634" y="65529"/>
                            </a:cubicBezTo>
                            <a:cubicBezTo>
                              <a:pt x="101217" y="63053"/>
                              <a:pt x="97043" y="63218"/>
                              <a:pt x="97043" y="63218"/>
                            </a:cubicBezTo>
                            <a:cubicBezTo>
                              <a:pt x="97043" y="63218"/>
                              <a:pt x="96834" y="57771"/>
                              <a:pt x="91826" y="58101"/>
                            </a:cubicBezTo>
                            <a:cubicBezTo>
                              <a:pt x="86817" y="58596"/>
                              <a:pt x="84313" y="61403"/>
                              <a:pt x="84313" y="61403"/>
                            </a:cubicBezTo>
                            <a:cubicBezTo>
                              <a:pt x="84313" y="61403"/>
                              <a:pt x="79513" y="61733"/>
                              <a:pt x="79930" y="65364"/>
                            </a:cubicBezTo>
                            <a:cubicBezTo>
                              <a:pt x="77426" y="65859"/>
                              <a:pt x="77008" y="67840"/>
                              <a:pt x="77008" y="67840"/>
                            </a:cubicBezTo>
                            <a:cubicBezTo>
                              <a:pt x="77008" y="67840"/>
                              <a:pt x="71373" y="67675"/>
                              <a:pt x="71165" y="72462"/>
                            </a:cubicBezTo>
                            <a:cubicBezTo>
                              <a:pt x="70747" y="77248"/>
                              <a:pt x="75547" y="81375"/>
                              <a:pt x="81182" y="78404"/>
                            </a:cubicBezTo>
                            <a:cubicBezTo>
                              <a:pt x="81182" y="78404"/>
                              <a:pt x="82434" y="80715"/>
                              <a:pt x="84104" y="81045"/>
                            </a:cubicBezTo>
                            <a:cubicBezTo>
                              <a:pt x="84104" y="81045"/>
                              <a:pt x="84313" y="85667"/>
                              <a:pt x="80347" y="88143"/>
                            </a:cubicBezTo>
                            <a:cubicBezTo>
                              <a:pt x="76173" y="90453"/>
                              <a:pt x="68660" y="92929"/>
                              <a:pt x="68660" y="92929"/>
                            </a:cubicBezTo>
                            <a:cubicBezTo>
                              <a:pt x="68660" y="92929"/>
                              <a:pt x="66782" y="82530"/>
                              <a:pt x="64278" y="75433"/>
                            </a:cubicBezTo>
                            <a:cubicBezTo>
                              <a:pt x="61565" y="68335"/>
                              <a:pt x="62400" y="59752"/>
                              <a:pt x="62400" y="59752"/>
                            </a:cubicBezTo>
                            <a:cubicBezTo>
                              <a:pt x="62400" y="59752"/>
                              <a:pt x="65739" y="59917"/>
                              <a:pt x="68034" y="58431"/>
                            </a:cubicBezTo>
                            <a:cubicBezTo>
                              <a:pt x="70539" y="56946"/>
                              <a:pt x="80765" y="65199"/>
                              <a:pt x="89113" y="52159"/>
                            </a:cubicBezTo>
                            <a:cubicBezTo>
                              <a:pt x="89113" y="52159"/>
                              <a:pt x="104973" y="55460"/>
                              <a:pt x="112486" y="44236"/>
                            </a:cubicBezTo>
                            <a:cubicBezTo>
                              <a:pt x="120000" y="33177"/>
                              <a:pt x="103513" y="25584"/>
                              <a:pt x="97878" y="26905"/>
                            </a:cubicBezTo>
                            <a:cubicBezTo>
                              <a:pt x="97878" y="26905"/>
                              <a:pt x="96000" y="16341"/>
                              <a:pt x="81182" y="18651"/>
                            </a:cubicBezTo>
                            <a:cubicBezTo>
                              <a:pt x="81182" y="18651"/>
                              <a:pt x="79930" y="12379"/>
                              <a:pt x="72000" y="12709"/>
                            </a:cubicBezTo>
                            <a:cubicBezTo>
                              <a:pt x="72000" y="12709"/>
                              <a:pt x="70121" y="825"/>
                              <a:pt x="55721" y="165"/>
                            </a:cubicBezTo>
                            <a:cubicBezTo>
                              <a:pt x="44452" y="0"/>
                              <a:pt x="39860" y="8253"/>
                              <a:pt x="39860" y="8253"/>
                            </a:cubicBezTo>
                            <a:cubicBezTo>
                              <a:pt x="39860" y="8253"/>
                              <a:pt x="28382" y="7097"/>
                              <a:pt x="28173" y="18486"/>
                            </a:cubicBezTo>
                            <a:cubicBezTo>
                              <a:pt x="28173" y="18486"/>
                              <a:pt x="21495" y="19807"/>
                              <a:pt x="18991" y="23768"/>
                            </a:cubicBezTo>
                            <a:cubicBezTo>
                              <a:pt x="16486" y="25089"/>
                              <a:pt x="5217" y="24264"/>
                              <a:pt x="7304" y="34332"/>
                            </a:cubicBezTo>
                            <a:cubicBezTo>
                              <a:pt x="7304" y="34332"/>
                              <a:pt x="0" y="44236"/>
                              <a:pt x="10434" y="51664"/>
                            </a:cubicBezTo>
                            <a:cubicBezTo>
                              <a:pt x="18573" y="56451"/>
                              <a:pt x="30260" y="51829"/>
                              <a:pt x="30260" y="51829"/>
                            </a:cubicBezTo>
                            <a:cubicBezTo>
                              <a:pt x="30260" y="51829"/>
                              <a:pt x="34852" y="57771"/>
                              <a:pt x="43200" y="59092"/>
                            </a:cubicBezTo>
                            <a:cubicBezTo>
                              <a:pt x="43200" y="59092"/>
                              <a:pt x="49669" y="70976"/>
                              <a:pt x="54886" y="77909"/>
                            </a:cubicBezTo>
                            <a:cubicBezTo>
                              <a:pt x="56347" y="79229"/>
                              <a:pt x="61356" y="89133"/>
                              <a:pt x="59269" y="101513"/>
                            </a:cubicBezTo>
                            <a:cubicBezTo>
                              <a:pt x="57182" y="112737"/>
                              <a:pt x="50921" y="118679"/>
                              <a:pt x="49669" y="119834"/>
                            </a:cubicBezTo>
                            <a:cubicBezTo>
                              <a:pt x="82017" y="119834"/>
                              <a:pt x="82017" y="119834"/>
                              <a:pt x="82017" y="119834"/>
                            </a:cubicBezTo>
                            <a:cubicBezTo>
                              <a:pt x="79930" y="119834"/>
                              <a:pt x="74504" y="119504"/>
                              <a:pt x="72417" y="118019"/>
                            </a:cubicBezTo>
                            <a:cubicBezTo>
                              <a:pt x="69704" y="115873"/>
                              <a:pt x="70956" y="113562"/>
                              <a:pt x="70121" y="108610"/>
                            </a:cubicBezTo>
                            <a:cubicBezTo>
                              <a:pt x="69286" y="103493"/>
                              <a:pt x="69495" y="96066"/>
                              <a:pt x="69495" y="96066"/>
                            </a:cubicBezTo>
                            <a:cubicBezTo>
                              <a:pt x="69495" y="96066"/>
                              <a:pt x="88069" y="87482"/>
                              <a:pt x="90782" y="82035"/>
                            </a:cubicBezTo>
                            <a:cubicBezTo>
                              <a:pt x="92869" y="82696"/>
                              <a:pt x="105182" y="81870"/>
                              <a:pt x="104973" y="78734"/>
                            </a:cubicBezTo>
                            <a:cubicBezTo>
                              <a:pt x="107269" y="79559"/>
                              <a:pt x="114782" y="77744"/>
                              <a:pt x="113947" y="72792"/>
                            </a:cubicBezTo>
                            <a:cubicBezTo>
                              <a:pt x="112904" y="68830"/>
                              <a:pt x="107686" y="68335"/>
                              <a:pt x="107686" y="68335"/>
                            </a:cubicBezTo>
                            <a:close/>
                            <a:moveTo>
                              <a:pt x="49252" y="61072"/>
                            </a:moveTo>
                            <a:cubicBezTo>
                              <a:pt x="56765" y="60907"/>
                              <a:pt x="56765" y="60907"/>
                              <a:pt x="56765" y="60907"/>
                            </a:cubicBezTo>
                            <a:cubicBezTo>
                              <a:pt x="56139" y="65034"/>
                              <a:pt x="57182" y="72462"/>
                              <a:pt x="57182" y="72462"/>
                            </a:cubicBezTo>
                            <a:cubicBezTo>
                              <a:pt x="51339" y="67510"/>
                              <a:pt x="49252" y="61072"/>
                              <a:pt x="49252" y="61072"/>
                            </a:cubicBezTo>
                            <a:close/>
                            <a:moveTo>
                              <a:pt x="85356" y="85171"/>
                            </a:moveTo>
                            <a:cubicBezTo>
                              <a:pt x="85356" y="85171"/>
                              <a:pt x="86608" y="83191"/>
                              <a:pt x="86191" y="81540"/>
                            </a:cubicBezTo>
                            <a:cubicBezTo>
                              <a:pt x="86191" y="81540"/>
                              <a:pt x="88069" y="81705"/>
                              <a:pt x="89113" y="81705"/>
                            </a:cubicBezTo>
                            <a:cubicBezTo>
                              <a:pt x="89113" y="81705"/>
                              <a:pt x="87234" y="83686"/>
                              <a:pt x="85356" y="85171"/>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29" name="îṣļîḑé-Shape 2914">
                        <a:extLst>
                          <a:ext uri="{FF2B5EF4-FFF2-40B4-BE49-F238E27FC236}">
                            <a16:creationId xmlns:a16="http://schemas.microsoft.com/office/drawing/2014/main" id="{2913842F-1A46-4A6D-ABF2-D8A044A45518}"/>
                          </a:ext>
                        </a:extLst>
                      </p:cNvPr>
                      <p:cNvSpPr/>
                      <p:nvPr/>
                    </p:nvSpPr>
                    <p:spPr>
                      <a:xfrm>
                        <a:off x="14633576" y="8943689"/>
                        <a:ext cx="1095375" cy="1384298"/>
                      </a:xfrm>
                      <a:custGeom>
                        <a:avLst/>
                        <a:gdLst/>
                        <a:ahLst/>
                        <a:cxnLst/>
                        <a:rect l="0" t="0" r="0" b="0"/>
                        <a:pathLst>
                          <a:path w="120000" h="120000" extrusionOk="0">
                            <a:moveTo>
                              <a:pt x="82526" y="119666"/>
                            </a:moveTo>
                            <a:cubicBezTo>
                              <a:pt x="81684" y="119666"/>
                              <a:pt x="81684" y="119666"/>
                              <a:pt x="81684" y="119666"/>
                            </a:cubicBezTo>
                            <a:cubicBezTo>
                              <a:pt x="82105" y="119666"/>
                              <a:pt x="82526" y="119666"/>
                              <a:pt x="82526" y="119666"/>
                            </a:cubicBezTo>
                            <a:close/>
                            <a:moveTo>
                              <a:pt x="107789" y="68333"/>
                            </a:moveTo>
                            <a:cubicBezTo>
                              <a:pt x="107789" y="68333"/>
                              <a:pt x="106105" y="64000"/>
                              <a:pt x="101473" y="65666"/>
                            </a:cubicBezTo>
                            <a:cubicBezTo>
                              <a:pt x="101052" y="63000"/>
                              <a:pt x="96842" y="63333"/>
                              <a:pt x="96842" y="63333"/>
                            </a:cubicBezTo>
                            <a:cubicBezTo>
                              <a:pt x="96842" y="63333"/>
                              <a:pt x="96842" y="57666"/>
                              <a:pt x="91789" y="58000"/>
                            </a:cubicBezTo>
                            <a:cubicBezTo>
                              <a:pt x="86736" y="58333"/>
                              <a:pt x="84210" y="61333"/>
                              <a:pt x="84210" y="61333"/>
                            </a:cubicBezTo>
                            <a:cubicBezTo>
                              <a:pt x="84210" y="61333"/>
                              <a:pt x="79157" y="61666"/>
                              <a:pt x="80000" y="65333"/>
                            </a:cubicBezTo>
                            <a:cubicBezTo>
                              <a:pt x="77473" y="65666"/>
                              <a:pt x="76631" y="67666"/>
                              <a:pt x="76631" y="67666"/>
                            </a:cubicBezTo>
                            <a:cubicBezTo>
                              <a:pt x="76631" y="67666"/>
                              <a:pt x="71157" y="67666"/>
                              <a:pt x="71157" y="72333"/>
                            </a:cubicBezTo>
                            <a:cubicBezTo>
                              <a:pt x="70736" y="77333"/>
                              <a:pt x="75368" y="81333"/>
                              <a:pt x="80842" y="78333"/>
                            </a:cubicBezTo>
                            <a:cubicBezTo>
                              <a:pt x="80842" y="78333"/>
                              <a:pt x="82105" y="80666"/>
                              <a:pt x="84210" y="81000"/>
                            </a:cubicBezTo>
                            <a:cubicBezTo>
                              <a:pt x="84210" y="81000"/>
                              <a:pt x="84210" y="85666"/>
                              <a:pt x="80000" y="88000"/>
                            </a:cubicBezTo>
                            <a:cubicBezTo>
                              <a:pt x="76210" y="90333"/>
                              <a:pt x="68631" y="92666"/>
                              <a:pt x="68631" y="92666"/>
                            </a:cubicBezTo>
                            <a:cubicBezTo>
                              <a:pt x="68631" y="92666"/>
                              <a:pt x="66526" y="82333"/>
                              <a:pt x="63999" y="75333"/>
                            </a:cubicBezTo>
                            <a:cubicBezTo>
                              <a:pt x="61473" y="68333"/>
                              <a:pt x="62315" y="59666"/>
                              <a:pt x="62315" y="59666"/>
                            </a:cubicBezTo>
                            <a:cubicBezTo>
                              <a:pt x="62315" y="59666"/>
                              <a:pt x="65684" y="60000"/>
                              <a:pt x="67789" y="58333"/>
                            </a:cubicBezTo>
                            <a:cubicBezTo>
                              <a:pt x="70315" y="57000"/>
                              <a:pt x="80842" y="65333"/>
                              <a:pt x="88842" y="52000"/>
                            </a:cubicBezTo>
                            <a:cubicBezTo>
                              <a:pt x="88842" y="52000"/>
                              <a:pt x="104842" y="55333"/>
                              <a:pt x="112421" y="44333"/>
                            </a:cubicBezTo>
                            <a:cubicBezTo>
                              <a:pt x="119999" y="33000"/>
                              <a:pt x="103157" y="25666"/>
                              <a:pt x="97684" y="26666"/>
                            </a:cubicBezTo>
                            <a:cubicBezTo>
                              <a:pt x="97684" y="26666"/>
                              <a:pt x="96000" y="16333"/>
                              <a:pt x="81263" y="18666"/>
                            </a:cubicBezTo>
                            <a:cubicBezTo>
                              <a:pt x="81263" y="18666"/>
                              <a:pt x="80000" y="12333"/>
                              <a:pt x="72000" y="12666"/>
                            </a:cubicBezTo>
                            <a:cubicBezTo>
                              <a:pt x="72000" y="12666"/>
                              <a:pt x="69894" y="666"/>
                              <a:pt x="55578" y="0"/>
                            </a:cubicBezTo>
                            <a:cubicBezTo>
                              <a:pt x="44210" y="0"/>
                              <a:pt x="39578" y="8000"/>
                              <a:pt x="39578" y="8000"/>
                            </a:cubicBezTo>
                            <a:cubicBezTo>
                              <a:pt x="39578" y="8000"/>
                              <a:pt x="28210" y="7000"/>
                              <a:pt x="28210" y="18333"/>
                            </a:cubicBezTo>
                            <a:cubicBezTo>
                              <a:pt x="28210" y="18333"/>
                              <a:pt x="21473" y="19666"/>
                              <a:pt x="18947" y="23666"/>
                            </a:cubicBezTo>
                            <a:cubicBezTo>
                              <a:pt x="16421" y="25000"/>
                              <a:pt x="5052" y="24000"/>
                              <a:pt x="7157" y="34333"/>
                            </a:cubicBezTo>
                            <a:cubicBezTo>
                              <a:pt x="7157" y="34333"/>
                              <a:pt x="0" y="44333"/>
                              <a:pt x="10105" y="51666"/>
                            </a:cubicBezTo>
                            <a:cubicBezTo>
                              <a:pt x="18526" y="56333"/>
                              <a:pt x="30315" y="51666"/>
                              <a:pt x="30315" y="51666"/>
                            </a:cubicBezTo>
                            <a:cubicBezTo>
                              <a:pt x="30315" y="51666"/>
                              <a:pt x="34947" y="57666"/>
                              <a:pt x="42947" y="59000"/>
                            </a:cubicBezTo>
                            <a:cubicBezTo>
                              <a:pt x="42947" y="59000"/>
                              <a:pt x="49263" y="71000"/>
                              <a:pt x="54736" y="77666"/>
                            </a:cubicBezTo>
                            <a:cubicBezTo>
                              <a:pt x="56000" y="79333"/>
                              <a:pt x="61473" y="89000"/>
                              <a:pt x="58947" y="101333"/>
                            </a:cubicBezTo>
                            <a:cubicBezTo>
                              <a:pt x="56842" y="112666"/>
                              <a:pt x="50526" y="118666"/>
                              <a:pt x="49684" y="119666"/>
                            </a:cubicBezTo>
                            <a:cubicBezTo>
                              <a:pt x="81684" y="119666"/>
                              <a:pt x="81684" y="119666"/>
                              <a:pt x="81684" y="119666"/>
                            </a:cubicBezTo>
                            <a:cubicBezTo>
                              <a:pt x="79578" y="119666"/>
                              <a:pt x="74526" y="119666"/>
                              <a:pt x="72421" y="118000"/>
                            </a:cubicBezTo>
                            <a:cubicBezTo>
                              <a:pt x="69473" y="116000"/>
                              <a:pt x="70736" y="113666"/>
                              <a:pt x="69894" y="108666"/>
                            </a:cubicBezTo>
                            <a:cubicBezTo>
                              <a:pt x="69052" y="103666"/>
                              <a:pt x="69473" y="96000"/>
                              <a:pt x="69473" y="96000"/>
                            </a:cubicBezTo>
                            <a:cubicBezTo>
                              <a:pt x="69473" y="96000"/>
                              <a:pt x="88000" y="87333"/>
                              <a:pt x="90526" y="82000"/>
                            </a:cubicBezTo>
                            <a:cubicBezTo>
                              <a:pt x="92631" y="82666"/>
                              <a:pt x="104842" y="82000"/>
                              <a:pt x="104842" y="78666"/>
                            </a:cubicBezTo>
                            <a:cubicBezTo>
                              <a:pt x="106947" y="79333"/>
                              <a:pt x="114526" y="77666"/>
                              <a:pt x="113684" y="72666"/>
                            </a:cubicBezTo>
                            <a:cubicBezTo>
                              <a:pt x="112842" y="68666"/>
                              <a:pt x="107789" y="68333"/>
                              <a:pt x="107789" y="68333"/>
                            </a:cubicBezTo>
                            <a:close/>
                            <a:moveTo>
                              <a:pt x="49263" y="61000"/>
                            </a:moveTo>
                            <a:cubicBezTo>
                              <a:pt x="56421" y="61000"/>
                              <a:pt x="56421" y="61000"/>
                              <a:pt x="56421" y="61000"/>
                            </a:cubicBezTo>
                            <a:cubicBezTo>
                              <a:pt x="56000" y="64999"/>
                              <a:pt x="57263" y="72333"/>
                              <a:pt x="57263" y="72333"/>
                            </a:cubicBezTo>
                            <a:cubicBezTo>
                              <a:pt x="51368" y="67333"/>
                              <a:pt x="49263" y="61000"/>
                              <a:pt x="49263" y="61000"/>
                            </a:cubicBezTo>
                            <a:close/>
                            <a:moveTo>
                              <a:pt x="85052" y="85000"/>
                            </a:moveTo>
                            <a:cubicBezTo>
                              <a:pt x="85052" y="85000"/>
                              <a:pt x="86315" y="83000"/>
                              <a:pt x="85894" y="81666"/>
                            </a:cubicBezTo>
                            <a:cubicBezTo>
                              <a:pt x="85894" y="81666"/>
                              <a:pt x="88000" y="81666"/>
                              <a:pt x="88842" y="81666"/>
                            </a:cubicBezTo>
                            <a:cubicBezTo>
                              <a:pt x="88842" y="81666"/>
                              <a:pt x="87157" y="83666"/>
                              <a:pt x="85052" y="85000"/>
                            </a:cubicBezTo>
                            <a:close/>
                            <a:moveTo>
                              <a:pt x="49263" y="120000"/>
                            </a:moveTo>
                            <a:cubicBezTo>
                              <a:pt x="49263" y="120000"/>
                              <a:pt x="49263" y="120000"/>
                              <a:pt x="49684" y="119666"/>
                            </a:cubicBezTo>
                            <a:cubicBezTo>
                              <a:pt x="49263" y="119666"/>
                              <a:pt x="49263" y="119666"/>
                              <a:pt x="49263" y="119666"/>
                            </a:cubicBezTo>
                            <a:lnTo>
                              <a:pt x="49263" y="120000"/>
                            </a:ln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30" name="îṣļîḑé-Shape 2915">
                        <a:extLst>
                          <a:ext uri="{FF2B5EF4-FFF2-40B4-BE49-F238E27FC236}">
                            <a16:creationId xmlns:a16="http://schemas.microsoft.com/office/drawing/2014/main" id="{30241862-72A9-44D3-BAF1-D80FE5E9E8D7}"/>
                          </a:ext>
                        </a:extLst>
                      </p:cNvPr>
                      <p:cNvSpPr/>
                      <p:nvPr/>
                    </p:nvSpPr>
                    <p:spPr>
                      <a:xfrm>
                        <a:off x="15817850" y="9086567"/>
                        <a:ext cx="981074" cy="1241426"/>
                      </a:xfrm>
                      <a:custGeom>
                        <a:avLst/>
                        <a:gdLst/>
                        <a:ahLst/>
                        <a:cxnLst/>
                        <a:rect l="0" t="0" r="0" b="0"/>
                        <a:pathLst>
                          <a:path w="120000" h="120000" extrusionOk="0">
                            <a:moveTo>
                              <a:pt x="70588" y="119628"/>
                            </a:moveTo>
                            <a:cubicBezTo>
                              <a:pt x="70588" y="119628"/>
                              <a:pt x="70588" y="119628"/>
                              <a:pt x="70588" y="119628"/>
                            </a:cubicBezTo>
                            <a:cubicBezTo>
                              <a:pt x="70588" y="120000"/>
                              <a:pt x="70588" y="120000"/>
                              <a:pt x="70588" y="120000"/>
                            </a:cubicBezTo>
                            <a:lnTo>
                              <a:pt x="70588" y="119628"/>
                            </a:lnTo>
                            <a:close/>
                            <a:moveTo>
                              <a:pt x="38117" y="119628"/>
                            </a:moveTo>
                            <a:cubicBezTo>
                              <a:pt x="37176" y="119628"/>
                              <a:pt x="37176" y="119628"/>
                              <a:pt x="37176" y="119628"/>
                            </a:cubicBezTo>
                            <a:cubicBezTo>
                              <a:pt x="37176" y="119628"/>
                              <a:pt x="37647" y="119628"/>
                              <a:pt x="38117" y="119628"/>
                            </a:cubicBezTo>
                            <a:close/>
                            <a:moveTo>
                              <a:pt x="112941" y="34551"/>
                            </a:moveTo>
                            <a:cubicBezTo>
                              <a:pt x="114823" y="24148"/>
                              <a:pt x="103529" y="25263"/>
                              <a:pt x="101176" y="23777"/>
                            </a:cubicBezTo>
                            <a:cubicBezTo>
                              <a:pt x="98823" y="19690"/>
                              <a:pt x="91764" y="18575"/>
                              <a:pt x="91764" y="18575"/>
                            </a:cubicBezTo>
                            <a:cubicBezTo>
                              <a:pt x="91764" y="7058"/>
                              <a:pt x="80470" y="8544"/>
                              <a:pt x="80470" y="8544"/>
                            </a:cubicBezTo>
                            <a:cubicBezTo>
                              <a:pt x="80470" y="8544"/>
                              <a:pt x="75764" y="0"/>
                              <a:pt x="64470" y="371"/>
                            </a:cubicBezTo>
                            <a:cubicBezTo>
                              <a:pt x="49882" y="1114"/>
                              <a:pt x="48000" y="13003"/>
                              <a:pt x="48000" y="13003"/>
                            </a:cubicBezTo>
                            <a:cubicBezTo>
                              <a:pt x="40000" y="12631"/>
                              <a:pt x="39058" y="18947"/>
                              <a:pt x="39058" y="18947"/>
                            </a:cubicBezTo>
                            <a:cubicBezTo>
                              <a:pt x="24000" y="16346"/>
                              <a:pt x="22117" y="27120"/>
                              <a:pt x="22117" y="27120"/>
                            </a:cubicBezTo>
                            <a:cubicBezTo>
                              <a:pt x="16470" y="25634"/>
                              <a:pt x="0" y="33065"/>
                              <a:pt x="7529" y="44582"/>
                            </a:cubicBezTo>
                            <a:cubicBezTo>
                              <a:pt x="15058" y="55727"/>
                              <a:pt x="31058" y="52383"/>
                              <a:pt x="31058" y="52383"/>
                            </a:cubicBezTo>
                            <a:cubicBezTo>
                              <a:pt x="39058" y="65386"/>
                              <a:pt x="49411" y="57213"/>
                              <a:pt x="52235" y="58699"/>
                            </a:cubicBezTo>
                            <a:cubicBezTo>
                              <a:pt x="54588" y="59814"/>
                              <a:pt x="57882" y="59814"/>
                              <a:pt x="57882" y="59814"/>
                            </a:cubicBezTo>
                            <a:cubicBezTo>
                              <a:pt x="57882" y="59814"/>
                              <a:pt x="58352" y="68359"/>
                              <a:pt x="56000" y="75417"/>
                            </a:cubicBezTo>
                            <a:cubicBezTo>
                              <a:pt x="53176" y="82476"/>
                              <a:pt x="51294" y="92879"/>
                              <a:pt x="51294" y="92879"/>
                            </a:cubicBezTo>
                            <a:cubicBezTo>
                              <a:pt x="51294" y="92879"/>
                              <a:pt x="43764" y="90650"/>
                              <a:pt x="40000" y="88049"/>
                            </a:cubicBezTo>
                            <a:cubicBezTo>
                              <a:pt x="35764" y="85820"/>
                              <a:pt x="35764" y="80990"/>
                              <a:pt x="35764" y="80990"/>
                            </a:cubicBezTo>
                            <a:cubicBezTo>
                              <a:pt x="37647" y="80619"/>
                              <a:pt x="39058" y="78390"/>
                              <a:pt x="39058" y="78390"/>
                            </a:cubicBezTo>
                            <a:cubicBezTo>
                              <a:pt x="44705" y="81362"/>
                              <a:pt x="49411" y="77275"/>
                              <a:pt x="48941" y="72445"/>
                            </a:cubicBezTo>
                            <a:cubicBezTo>
                              <a:pt x="48941" y="67616"/>
                              <a:pt x="43294" y="67987"/>
                              <a:pt x="43294" y="67987"/>
                            </a:cubicBezTo>
                            <a:cubicBezTo>
                              <a:pt x="43294" y="67987"/>
                              <a:pt x="42823" y="65758"/>
                              <a:pt x="40000" y="65386"/>
                            </a:cubicBezTo>
                            <a:cubicBezTo>
                              <a:pt x="40470" y="61671"/>
                              <a:pt x="35764" y="61300"/>
                              <a:pt x="35764" y="61300"/>
                            </a:cubicBezTo>
                            <a:cubicBezTo>
                              <a:pt x="35764" y="61300"/>
                              <a:pt x="33411" y="58699"/>
                              <a:pt x="28235" y="58328"/>
                            </a:cubicBezTo>
                            <a:cubicBezTo>
                              <a:pt x="23529" y="57956"/>
                              <a:pt x="23058" y="63529"/>
                              <a:pt x="23058" y="63529"/>
                            </a:cubicBezTo>
                            <a:cubicBezTo>
                              <a:pt x="23058" y="63529"/>
                              <a:pt x="18823" y="63157"/>
                              <a:pt x="18352" y="65758"/>
                            </a:cubicBezTo>
                            <a:cubicBezTo>
                              <a:pt x="14117" y="64272"/>
                              <a:pt x="12235" y="68359"/>
                              <a:pt x="12235" y="68359"/>
                            </a:cubicBezTo>
                            <a:cubicBezTo>
                              <a:pt x="12235" y="68359"/>
                              <a:pt x="7529" y="68730"/>
                              <a:pt x="6117" y="72817"/>
                            </a:cubicBezTo>
                            <a:cubicBezTo>
                              <a:pt x="5176" y="77647"/>
                              <a:pt x="12705" y="79504"/>
                              <a:pt x="15058" y="78761"/>
                            </a:cubicBezTo>
                            <a:cubicBezTo>
                              <a:pt x="15058" y="82105"/>
                              <a:pt x="27294" y="82476"/>
                              <a:pt x="29176" y="82105"/>
                            </a:cubicBezTo>
                            <a:cubicBezTo>
                              <a:pt x="32000" y="87306"/>
                              <a:pt x="50823" y="96222"/>
                              <a:pt x="50823" y="96222"/>
                            </a:cubicBezTo>
                            <a:cubicBezTo>
                              <a:pt x="50823" y="96222"/>
                              <a:pt x="50823" y="103653"/>
                              <a:pt x="49882" y="108482"/>
                            </a:cubicBezTo>
                            <a:cubicBezTo>
                              <a:pt x="49411" y="113684"/>
                              <a:pt x="50352" y="115913"/>
                              <a:pt x="47529" y="117770"/>
                            </a:cubicBezTo>
                            <a:cubicBezTo>
                              <a:pt x="45647" y="119628"/>
                              <a:pt x="40470" y="119628"/>
                              <a:pt x="38117" y="119628"/>
                            </a:cubicBezTo>
                            <a:cubicBezTo>
                              <a:pt x="70588" y="119628"/>
                              <a:pt x="70588" y="119628"/>
                              <a:pt x="70588" y="119628"/>
                            </a:cubicBezTo>
                            <a:cubicBezTo>
                              <a:pt x="69176" y="118885"/>
                              <a:pt x="63058" y="112941"/>
                              <a:pt x="60705" y="101424"/>
                            </a:cubicBezTo>
                            <a:cubicBezTo>
                              <a:pt x="58823" y="89164"/>
                              <a:pt x="64000" y="79504"/>
                              <a:pt x="65411" y="78018"/>
                            </a:cubicBezTo>
                            <a:cubicBezTo>
                              <a:pt x="70588" y="70959"/>
                              <a:pt x="76705" y="59071"/>
                              <a:pt x="76705" y="59071"/>
                            </a:cubicBezTo>
                            <a:cubicBezTo>
                              <a:pt x="85176" y="57585"/>
                              <a:pt x="89882" y="52012"/>
                              <a:pt x="89882" y="52012"/>
                            </a:cubicBezTo>
                            <a:cubicBezTo>
                              <a:pt x="89882" y="52012"/>
                              <a:pt x="101647" y="56470"/>
                              <a:pt x="109647" y="51640"/>
                            </a:cubicBezTo>
                            <a:cubicBezTo>
                              <a:pt x="120000" y="44582"/>
                              <a:pt x="112941" y="34551"/>
                              <a:pt x="112941" y="34551"/>
                            </a:cubicBezTo>
                            <a:close/>
                            <a:moveTo>
                              <a:pt x="31058" y="81733"/>
                            </a:moveTo>
                            <a:cubicBezTo>
                              <a:pt x="32000" y="81733"/>
                              <a:pt x="33882" y="81733"/>
                              <a:pt x="33882" y="81733"/>
                            </a:cubicBezTo>
                            <a:cubicBezTo>
                              <a:pt x="33411" y="83219"/>
                              <a:pt x="34823" y="85077"/>
                              <a:pt x="34823" y="85077"/>
                            </a:cubicBezTo>
                            <a:cubicBezTo>
                              <a:pt x="32941" y="83591"/>
                              <a:pt x="31058" y="81733"/>
                              <a:pt x="31058" y="81733"/>
                            </a:cubicBezTo>
                            <a:close/>
                            <a:moveTo>
                              <a:pt x="63058" y="72445"/>
                            </a:moveTo>
                            <a:cubicBezTo>
                              <a:pt x="63058" y="72445"/>
                              <a:pt x="64000" y="65015"/>
                              <a:pt x="63529" y="60928"/>
                            </a:cubicBezTo>
                            <a:cubicBezTo>
                              <a:pt x="71058" y="60928"/>
                              <a:pt x="71058" y="60928"/>
                              <a:pt x="71058" y="60928"/>
                            </a:cubicBezTo>
                            <a:cubicBezTo>
                              <a:pt x="71058" y="60928"/>
                              <a:pt x="68705" y="67616"/>
                              <a:pt x="63058" y="72445"/>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31" name="îṣļîḑé-Shape 2916">
                        <a:extLst>
                          <a:ext uri="{FF2B5EF4-FFF2-40B4-BE49-F238E27FC236}">
                            <a16:creationId xmlns:a16="http://schemas.microsoft.com/office/drawing/2014/main" id="{14C44475-2E1B-469E-B56E-0A6CD78F8C85}"/>
                          </a:ext>
                        </a:extLst>
                      </p:cNvPr>
                      <p:cNvSpPr/>
                      <p:nvPr/>
                    </p:nvSpPr>
                    <p:spPr>
                      <a:xfrm>
                        <a:off x="13754100" y="9086567"/>
                        <a:ext cx="981074" cy="1241426"/>
                      </a:xfrm>
                      <a:custGeom>
                        <a:avLst/>
                        <a:gdLst/>
                        <a:ahLst/>
                        <a:cxnLst/>
                        <a:rect l="0" t="0" r="0" b="0"/>
                        <a:pathLst>
                          <a:path w="120000" h="120000" extrusionOk="0">
                            <a:moveTo>
                              <a:pt x="38117" y="119628"/>
                            </a:moveTo>
                            <a:cubicBezTo>
                              <a:pt x="37176" y="119628"/>
                              <a:pt x="37176" y="119628"/>
                              <a:pt x="37176" y="119628"/>
                            </a:cubicBezTo>
                            <a:cubicBezTo>
                              <a:pt x="37176" y="119628"/>
                              <a:pt x="37647" y="119628"/>
                              <a:pt x="38117" y="119628"/>
                            </a:cubicBezTo>
                            <a:close/>
                            <a:moveTo>
                              <a:pt x="70588" y="119628"/>
                            </a:moveTo>
                            <a:cubicBezTo>
                              <a:pt x="70588" y="119628"/>
                              <a:pt x="70588" y="119628"/>
                              <a:pt x="70588" y="119628"/>
                            </a:cubicBezTo>
                            <a:cubicBezTo>
                              <a:pt x="70588" y="120000"/>
                              <a:pt x="70588" y="120000"/>
                              <a:pt x="70588" y="120000"/>
                            </a:cubicBezTo>
                            <a:lnTo>
                              <a:pt x="70588" y="119628"/>
                            </a:lnTo>
                            <a:close/>
                            <a:moveTo>
                              <a:pt x="112941" y="34551"/>
                            </a:moveTo>
                            <a:cubicBezTo>
                              <a:pt x="115294" y="24148"/>
                              <a:pt x="103529" y="25263"/>
                              <a:pt x="101176" y="23777"/>
                            </a:cubicBezTo>
                            <a:cubicBezTo>
                              <a:pt x="98823" y="19690"/>
                              <a:pt x="91764" y="18575"/>
                              <a:pt x="91764" y="18575"/>
                            </a:cubicBezTo>
                            <a:cubicBezTo>
                              <a:pt x="91764" y="7058"/>
                              <a:pt x="80470" y="8544"/>
                              <a:pt x="80470" y="8544"/>
                            </a:cubicBezTo>
                            <a:cubicBezTo>
                              <a:pt x="80470" y="8544"/>
                              <a:pt x="75764" y="0"/>
                              <a:pt x="64470" y="371"/>
                            </a:cubicBezTo>
                            <a:cubicBezTo>
                              <a:pt x="49882" y="1114"/>
                              <a:pt x="48000" y="13003"/>
                              <a:pt x="48000" y="13003"/>
                            </a:cubicBezTo>
                            <a:cubicBezTo>
                              <a:pt x="40470" y="12631"/>
                              <a:pt x="39058" y="18947"/>
                              <a:pt x="39058" y="18947"/>
                            </a:cubicBezTo>
                            <a:cubicBezTo>
                              <a:pt x="24000" y="16346"/>
                              <a:pt x="22117" y="27120"/>
                              <a:pt x="22117" y="27120"/>
                            </a:cubicBezTo>
                            <a:cubicBezTo>
                              <a:pt x="16941" y="25634"/>
                              <a:pt x="0" y="33065"/>
                              <a:pt x="7529" y="44582"/>
                            </a:cubicBezTo>
                            <a:cubicBezTo>
                              <a:pt x="15529" y="55727"/>
                              <a:pt x="31058" y="52383"/>
                              <a:pt x="31058" y="52383"/>
                            </a:cubicBezTo>
                            <a:cubicBezTo>
                              <a:pt x="39529" y="65386"/>
                              <a:pt x="49411" y="57213"/>
                              <a:pt x="52235" y="58699"/>
                            </a:cubicBezTo>
                            <a:cubicBezTo>
                              <a:pt x="54588" y="59814"/>
                              <a:pt x="57882" y="59814"/>
                              <a:pt x="57882" y="59814"/>
                            </a:cubicBezTo>
                            <a:cubicBezTo>
                              <a:pt x="57882" y="59814"/>
                              <a:pt x="58352" y="68359"/>
                              <a:pt x="56000" y="75417"/>
                            </a:cubicBezTo>
                            <a:cubicBezTo>
                              <a:pt x="53176" y="82476"/>
                              <a:pt x="51764" y="92879"/>
                              <a:pt x="51764" y="92879"/>
                            </a:cubicBezTo>
                            <a:cubicBezTo>
                              <a:pt x="51764" y="92879"/>
                              <a:pt x="43764" y="90650"/>
                              <a:pt x="40000" y="88049"/>
                            </a:cubicBezTo>
                            <a:cubicBezTo>
                              <a:pt x="35764" y="85820"/>
                              <a:pt x="35764" y="80990"/>
                              <a:pt x="35764" y="80990"/>
                            </a:cubicBezTo>
                            <a:cubicBezTo>
                              <a:pt x="37647" y="80619"/>
                              <a:pt x="39058" y="78390"/>
                              <a:pt x="39058" y="78390"/>
                            </a:cubicBezTo>
                            <a:cubicBezTo>
                              <a:pt x="44705" y="81362"/>
                              <a:pt x="49411" y="77275"/>
                              <a:pt x="48941" y="72445"/>
                            </a:cubicBezTo>
                            <a:cubicBezTo>
                              <a:pt x="48941" y="67616"/>
                              <a:pt x="43294" y="67987"/>
                              <a:pt x="43294" y="67987"/>
                            </a:cubicBezTo>
                            <a:cubicBezTo>
                              <a:pt x="43294" y="67987"/>
                              <a:pt x="42823" y="65758"/>
                              <a:pt x="40000" y="65386"/>
                            </a:cubicBezTo>
                            <a:cubicBezTo>
                              <a:pt x="40941" y="61671"/>
                              <a:pt x="35764" y="61300"/>
                              <a:pt x="35764" y="61300"/>
                            </a:cubicBezTo>
                            <a:cubicBezTo>
                              <a:pt x="35764" y="61300"/>
                              <a:pt x="33411" y="58699"/>
                              <a:pt x="28235" y="58328"/>
                            </a:cubicBezTo>
                            <a:cubicBezTo>
                              <a:pt x="23529" y="57956"/>
                              <a:pt x="23058" y="63529"/>
                              <a:pt x="23058" y="63529"/>
                            </a:cubicBezTo>
                            <a:cubicBezTo>
                              <a:pt x="23058" y="63529"/>
                              <a:pt x="18823" y="63157"/>
                              <a:pt x="18352" y="65758"/>
                            </a:cubicBezTo>
                            <a:cubicBezTo>
                              <a:pt x="14117" y="64272"/>
                              <a:pt x="12235" y="68359"/>
                              <a:pt x="12235" y="68359"/>
                            </a:cubicBezTo>
                            <a:cubicBezTo>
                              <a:pt x="12235" y="68359"/>
                              <a:pt x="7529" y="68730"/>
                              <a:pt x="6117" y="72817"/>
                            </a:cubicBezTo>
                            <a:cubicBezTo>
                              <a:pt x="5176" y="77647"/>
                              <a:pt x="13176" y="79504"/>
                              <a:pt x="15058" y="78761"/>
                            </a:cubicBezTo>
                            <a:cubicBezTo>
                              <a:pt x="15058" y="82105"/>
                              <a:pt x="27294" y="82476"/>
                              <a:pt x="29176" y="82105"/>
                            </a:cubicBezTo>
                            <a:cubicBezTo>
                              <a:pt x="32000" y="87306"/>
                              <a:pt x="50823" y="96222"/>
                              <a:pt x="50823" y="96222"/>
                            </a:cubicBezTo>
                            <a:cubicBezTo>
                              <a:pt x="50823" y="96222"/>
                              <a:pt x="50823" y="103653"/>
                              <a:pt x="49882" y="108482"/>
                            </a:cubicBezTo>
                            <a:cubicBezTo>
                              <a:pt x="49411" y="113684"/>
                              <a:pt x="50352" y="115913"/>
                              <a:pt x="48000" y="117770"/>
                            </a:cubicBezTo>
                            <a:cubicBezTo>
                              <a:pt x="45647" y="119628"/>
                              <a:pt x="40470" y="119628"/>
                              <a:pt x="38117" y="119628"/>
                            </a:cubicBezTo>
                            <a:cubicBezTo>
                              <a:pt x="70588" y="119628"/>
                              <a:pt x="70588" y="119628"/>
                              <a:pt x="70588" y="119628"/>
                            </a:cubicBezTo>
                            <a:cubicBezTo>
                              <a:pt x="69176" y="118885"/>
                              <a:pt x="63058" y="112941"/>
                              <a:pt x="60705" y="101424"/>
                            </a:cubicBezTo>
                            <a:cubicBezTo>
                              <a:pt x="58823" y="89164"/>
                              <a:pt x="64000" y="79504"/>
                              <a:pt x="65411" y="78018"/>
                            </a:cubicBezTo>
                            <a:cubicBezTo>
                              <a:pt x="70588" y="70959"/>
                              <a:pt x="77176" y="59071"/>
                              <a:pt x="77176" y="59071"/>
                            </a:cubicBezTo>
                            <a:cubicBezTo>
                              <a:pt x="85176" y="57585"/>
                              <a:pt x="89882" y="52012"/>
                              <a:pt x="89882" y="52012"/>
                            </a:cubicBezTo>
                            <a:cubicBezTo>
                              <a:pt x="89882" y="52012"/>
                              <a:pt x="101647" y="56470"/>
                              <a:pt x="109647" y="51640"/>
                            </a:cubicBezTo>
                            <a:cubicBezTo>
                              <a:pt x="120000" y="44582"/>
                              <a:pt x="112941" y="34551"/>
                              <a:pt x="112941" y="34551"/>
                            </a:cubicBezTo>
                            <a:close/>
                            <a:moveTo>
                              <a:pt x="31058" y="81733"/>
                            </a:moveTo>
                            <a:cubicBezTo>
                              <a:pt x="32000" y="81733"/>
                              <a:pt x="33882" y="81733"/>
                              <a:pt x="33882" y="81733"/>
                            </a:cubicBezTo>
                            <a:cubicBezTo>
                              <a:pt x="33411" y="83219"/>
                              <a:pt x="34823" y="85077"/>
                              <a:pt x="34823" y="85077"/>
                            </a:cubicBezTo>
                            <a:cubicBezTo>
                              <a:pt x="32941" y="83591"/>
                              <a:pt x="31058" y="81733"/>
                              <a:pt x="31058" y="81733"/>
                            </a:cubicBezTo>
                            <a:close/>
                            <a:moveTo>
                              <a:pt x="63058" y="72445"/>
                            </a:moveTo>
                            <a:cubicBezTo>
                              <a:pt x="63058" y="72445"/>
                              <a:pt x="64000" y="65015"/>
                              <a:pt x="63529" y="60928"/>
                            </a:cubicBezTo>
                            <a:cubicBezTo>
                              <a:pt x="71058" y="60928"/>
                              <a:pt x="71058" y="60928"/>
                              <a:pt x="71058" y="60928"/>
                            </a:cubicBezTo>
                            <a:cubicBezTo>
                              <a:pt x="71058" y="60928"/>
                              <a:pt x="68705" y="67616"/>
                              <a:pt x="63058" y="72445"/>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32" name="îṣļîḑé-Shape 2917">
                        <a:extLst>
                          <a:ext uri="{FF2B5EF4-FFF2-40B4-BE49-F238E27FC236}">
                            <a16:creationId xmlns:a16="http://schemas.microsoft.com/office/drawing/2014/main" id="{2AB8E1F1-19D5-439C-8355-25648BD94D77}"/>
                          </a:ext>
                        </a:extLst>
                      </p:cNvPr>
                      <p:cNvSpPr/>
                      <p:nvPr/>
                    </p:nvSpPr>
                    <p:spPr>
                      <a:xfrm>
                        <a:off x="13227051" y="9550114"/>
                        <a:ext cx="615949" cy="777876"/>
                      </a:xfrm>
                      <a:custGeom>
                        <a:avLst/>
                        <a:gdLst/>
                        <a:ahLst/>
                        <a:cxnLst/>
                        <a:rect l="0" t="0" r="0" b="0"/>
                        <a:pathLst>
                          <a:path w="120000" h="120000" extrusionOk="0">
                            <a:moveTo>
                              <a:pt x="70500" y="120000"/>
                            </a:moveTo>
                            <a:cubicBezTo>
                              <a:pt x="69750" y="120000"/>
                              <a:pt x="69750" y="120000"/>
                              <a:pt x="69750" y="120000"/>
                            </a:cubicBezTo>
                            <a:cubicBezTo>
                              <a:pt x="70500" y="120000"/>
                              <a:pt x="70500" y="120000"/>
                              <a:pt x="70500" y="120000"/>
                            </a:cubicBezTo>
                            <a:close/>
                            <a:moveTo>
                              <a:pt x="112500" y="34455"/>
                            </a:moveTo>
                            <a:cubicBezTo>
                              <a:pt x="114750" y="24356"/>
                              <a:pt x="103500" y="24950"/>
                              <a:pt x="100500" y="23762"/>
                            </a:cubicBezTo>
                            <a:cubicBezTo>
                              <a:pt x="98250" y="19603"/>
                              <a:pt x="91500" y="18415"/>
                              <a:pt x="91500" y="18415"/>
                            </a:cubicBezTo>
                            <a:cubicBezTo>
                              <a:pt x="91500" y="7128"/>
                              <a:pt x="80250" y="8316"/>
                              <a:pt x="80250" y="8316"/>
                            </a:cubicBezTo>
                            <a:cubicBezTo>
                              <a:pt x="80250" y="8316"/>
                              <a:pt x="75000" y="0"/>
                              <a:pt x="63750" y="0"/>
                            </a:cubicBezTo>
                            <a:cubicBezTo>
                              <a:pt x="49500" y="594"/>
                              <a:pt x="48000" y="12475"/>
                              <a:pt x="48000" y="12475"/>
                            </a:cubicBezTo>
                            <a:cubicBezTo>
                              <a:pt x="39750" y="12475"/>
                              <a:pt x="38250" y="18415"/>
                              <a:pt x="38250" y="18415"/>
                            </a:cubicBezTo>
                            <a:cubicBezTo>
                              <a:pt x="24000" y="16039"/>
                              <a:pt x="21750" y="26732"/>
                              <a:pt x="21750" y="26732"/>
                            </a:cubicBezTo>
                            <a:cubicBezTo>
                              <a:pt x="16500" y="25544"/>
                              <a:pt x="0" y="33267"/>
                              <a:pt x="7500" y="43960"/>
                            </a:cubicBezTo>
                            <a:cubicBezTo>
                              <a:pt x="15000" y="55247"/>
                              <a:pt x="30750" y="52277"/>
                              <a:pt x="30750" y="52277"/>
                            </a:cubicBezTo>
                            <a:cubicBezTo>
                              <a:pt x="39000" y="65346"/>
                              <a:pt x="49500" y="57029"/>
                              <a:pt x="51750" y="58217"/>
                            </a:cubicBezTo>
                            <a:cubicBezTo>
                              <a:pt x="54000" y="60000"/>
                              <a:pt x="57000" y="59405"/>
                              <a:pt x="57000" y="59405"/>
                            </a:cubicBezTo>
                            <a:cubicBezTo>
                              <a:pt x="57000" y="59405"/>
                              <a:pt x="58500" y="68316"/>
                              <a:pt x="55500" y="75445"/>
                            </a:cubicBezTo>
                            <a:cubicBezTo>
                              <a:pt x="53250" y="82574"/>
                              <a:pt x="51000" y="92673"/>
                              <a:pt x="51000" y="92673"/>
                            </a:cubicBezTo>
                            <a:cubicBezTo>
                              <a:pt x="51000" y="92673"/>
                              <a:pt x="43500" y="90297"/>
                              <a:pt x="39750" y="87920"/>
                            </a:cubicBezTo>
                            <a:cubicBezTo>
                              <a:pt x="35250" y="85544"/>
                              <a:pt x="36000" y="80792"/>
                              <a:pt x="36000" y="80792"/>
                            </a:cubicBezTo>
                            <a:cubicBezTo>
                              <a:pt x="37500" y="80792"/>
                              <a:pt x="39000" y="78415"/>
                              <a:pt x="39000" y="78415"/>
                            </a:cubicBezTo>
                            <a:cubicBezTo>
                              <a:pt x="44250" y="81386"/>
                              <a:pt x="48750" y="77227"/>
                              <a:pt x="48750" y="72475"/>
                            </a:cubicBezTo>
                            <a:cubicBezTo>
                              <a:pt x="48750" y="67722"/>
                              <a:pt x="42750" y="67722"/>
                              <a:pt x="42750" y="67722"/>
                            </a:cubicBezTo>
                            <a:cubicBezTo>
                              <a:pt x="42750" y="67722"/>
                              <a:pt x="42750" y="65940"/>
                              <a:pt x="39750" y="65346"/>
                            </a:cubicBezTo>
                            <a:cubicBezTo>
                              <a:pt x="40500" y="61782"/>
                              <a:pt x="35250" y="61188"/>
                              <a:pt x="35250" y="61188"/>
                            </a:cubicBezTo>
                            <a:cubicBezTo>
                              <a:pt x="35250" y="61188"/>
                              <a:pt x="33000" y="58217"/>
                              <a:pt x="27750" y="58217"/>
                            </a:cubicBezTo>
                            <a:cubicBezTo>
                              <a:pt x="23250" y="57623"/>
                              <a:pt x="22500" y="62970"/>
                              <a:pt x="22500" y="62970"/>
                            </a:cubicBezTo>
                            <a:cubicBezTo>
                              <a:pt x="22500" y="62970"/>
                              <a:pt x="18750" y="62970"/>
                              <a:pt x="18000" y="65346"/>
                            </a:cubicBezTo>
                            <a:cubicBezTo>
                              <a:pt x="13500" y="64158"/>
                              <a:pt x="12000" y="68316"/>
                              <a:pt x="12000" y="68316"/>
                            </a:cubicBezTo>
                            <a:cubicBezTo>
                              <a:pt x="12000" y="68316"/>
                              <a:pt x="6750" y="68910"/>
                              <a:pt x="6000" y="72475"/>
                            </a:cubicBezTo>
                            <a:cubicBezTo>
                              <a:pt x="5250" y="77821"/>
                              <a:pt x="12750" y="79603"/>
                              <a:pt x="15000" y="78415"/>
                            </a:cubicBezTo>
                            <a:cubicBezTo>
                              <a:pt x="15000" y="81980"/>
                              <a:pt x="27000" y="82574"/>
                              <a:pt x="29250" y="81980"/>
                            </a:cubicBezTo>
                            <a:cubicBezTo>
                              <a:pt x="31500" y="87326"/>
                              <a:pt x="50250" y="96237"/>
                              <a:pt x="50250" y="96237"/>
                            </a:cubicBezTo>
                            <a:cubicBezTo>
                              <a:pt x="50250" y="96237"/>
                              <a:pt x="50250" y="103366"/>
                              <a:pt x="49500" y="108712"/>
                            </a:cubicBezTo>
                            <a:cubicBezTo>
                              <a:pt x="48750" y="113465"/>
                              <a:pt x="50250" y="115841"/>
                              <a:pt x="47250" y="117623"/>
                            </a:cubicBezTo>
                            <a:cubicBezTo>
                              <a:pt x="45000" y="119405"/>
                              <a:pt x="39750" y="119405"/>
                              <a:pt x="38250" y="120000"/>
                            </a:cubicBezTo>
                            <a:cubicBezTo>
                              <a:pt x="69750" y="120000"/>
                              <a:pt x="69750" y="120000"/>
                              <a:pt x="69750" y="120000"/>
                            </a:cubicBezTo>
                            <a:cubicBezTo>
                              <a:pt x="69000" y="118811"/>
                              <a:pt x="63000" y="112871"/>
                              <a:pt x="60750" y="101584"/>
                            </a:cubicBezTo>
                            <a:cubicBezTo>
                              <a:pt x="58500" y="89108"/>
                              <a:pt x="63750" y="79009"/>
                              <a:pt x="64500" y="77821"/>
                            </a:cubicBezTo>
                            <a:cubicBezTo>
                              <a:pt x="70500" y="70693"/>
                              <a:pt x="76500" y="58811"/>
                              <a:pt x="76500" y="58811"/>
                            </a:cubicBezTo>
                            <a:cubicBezTo>
                              <a:pt x="84750" y="57623"/>
                              <a:pt x="89250" y="51683"/>
                              <a:pt x="89250" y="51683"/>
                            </a:cubicBezTo>
                            <a:cubicBezTo>
                              <a:pt x="89250" y="51683"/>
                              <a:pt x="101250" y="56435"/>
                              <a:pt x="109500" y="51683"/>
                            </a:cubicBezTo>
                            <a:cubicBezTo>
                              <a:pt x="120000" y="43960"/>
                              <a:pt x="112500" y="34455"/>
                              <a:pt x="112500" y="34455"/>
                            </a:cubicBezTo>
                            <a:close/>
                            <a:moveTo>
                              <a:pt x="30750" y="81386"/>
                            </a:moveTo>
                            <a:cubicBezTo>
                              <a:pt x="31500" y="81386"/>
                              <a:pt x="33750" y="81386"/>
                              <a:pt x="33750" y="81386"/>
                            </a:cubicBezTo>
                            <a:cubicBezTo>
                              <a:pt x="33000" y="83168"/>
                              <a:pt x="34500" y="84950"/>
                              <a:pt x="34500" y="84950"/>
                            </a:cubicBezTo>
                            <a:cubicBezTo>
                              <a:pt x="32250" y="83762"/>
                              <a:pt x="30750" y="81386"/>
                              <a:pt x="30750" y="81386"/>
                            </a:cubicBezTo>
                            <a:close/>
                            <a:moveTo>
                              <a:pt x="62250" y="72475"/>
                            </a:moveTo>
                            <a:cubicBezTo>
                              <a:pt x="62250" y="72475"/>
                              <a:pt x="63750" y="64752"/>
                              <a:pt x="63000" y="60594"/>
                            </a:cubicBezTo>
                            <a:cubicBezTo>
                              <a:pt x="70500" y="61188"/>
                              <a:pt x="70500" y="61188"/>
                              <a:pt x="70500" y="61188"/>
                            </a:cubicBezTo>
                            <a:cubicBezTo>
                              <a:pt x="70500" y="61188"/>
                              <a:pt x="68250" y="67128"/>
                              <a:pt x="62250" y="72475"/>
                            </a:cubicBezTo>
                            <a:close/>
                            <a:moveTo>
                              <a:pt x="38250" y="120000"/>
                            </a:moveTo>
                            <a:cubicBezTo>
                              <a:pt x="36750" y="120000"/>
                              <a:pt x="36750" y="120000"/>
                              <a:pt x="36750" y="120000"/>
                            </a:cubicBezTo>
                            <a:cubicBezTo>
                              <a:pt x="36750" y="120000"/>
                              <a:pt x="37500" y="120000"/>
                              <a:pt x="38250" y="120000"/>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sp>
                  <p:nvSpPr>
                    <p:cNvPr id="120" name="îṣļîḑé-Shape 2918">
                      <a:extLst>
                        <a:ext uri="{FF2B5EF4-FFF2-40B4-BE49-F238E27FC236}">
                          <a16:creationId xmlns:a16="http://schemas.microsoft.com/office/drawing/2014/main" id="{439132AF-72B8-4988-A58A-E655D9D09A76}"/>
                        </a:ext>
                      </a:extLst>
                    </p:cNvPr>
                    <p:cNvSpPr/>
                    <p:nvPr/>
                  </p:nvSpPr>
                  <p:spPr>
                    <a:xfrm>
                      <a:off x="-152397" y="7864189"/>
                      <a:ext cx="1952624" cy="2463799"/>
                    </a:xfrm>
                    <a:custGeom>
                      <a:avLst/>
                      <a:gdLst/>
                      <a:ahLst/>
                      <a:cxnLst/>
                      <a:rect l="0" t="0" r="0" b="0"/>
                      <a:pathLst>
                        <a:path w="120000" h="120000" extrusionOk="0">
                          <a:moveTo>
                            <a:pt x="70532" y="119812"/>
                          </a:moveTo>
                          <a:cubicBezTo>
                            <a:pt x="70295" y="119812"/>
                            <a:pt x="70295" y="119812"/>
                            <a:pt x="70295" y="119812"/>
                          </a:cubicBezTo>
                          <a:cubicBezTo>
                            <a:pt x="70532" y="119812"/>
                            <a:pt x="70532" y="120000"/>
                            <a:pt x="70532" y="120000"/>
                          </a:cubicBezTo>
                          <a:lnTo>
                            <a:pt x="70532" y="119812"/>
                          </a:lnTo>
                          <a:close/>
                          <a:moveTo>
                            <a:pt x="38106" y="119812"/>
                          </a:moveTo>
                          <a:cubicBezTo>
                            <a:pt x="37159" y="119812"/>
                            <a:pt x="37159" y="119812"/>
                            <a:pt x="37159" y="119812"/>
                          </a:cubicBezTo>
                          <a:cubicBezTo>
                            <a:pt x="37159" y="119812"/>
                            <a:pt x="37633" y="119812"/>
                            <a:pt x="38106" y="119812"/>
                          </a:cubicBezTo>
                          <a:close/>
                          <a:moveTo>
                            <a:pt x="112662" y="34258"/>
                          </a:moveTo>
                          <a:cubicBezTo>
                            <a:pt x="114792" y="24149"/>
                            <a:pt x="103431" y="25085"/>
                            <a:pt x="101065" y="23775"/>
                          </a:cubicBezTo>
                          <a:cubicBezTo>
                            <a:pt x="98698" y="19656"/>
                            <a:pt x="91834" y="18533"/>
                            <a:pt x="91834" y="18533"/>
                          </a:cubicBezTo>
                          <a:cubicBezTo>
                            <a:pt x="91597" y="7113"/>
                            <a:pt x="80236" y="8237"/>
                            <a:pt x="80236" y="8237"/>
                          </a:cubicBezTo>
                          <a:cubicBezTo>
                            <a:pt x="80236" y="8237"/>
                            <a:pt x="75502" y="0"/>
                            <a:pt x="64142" y="187"/>
                          </a:cubicBezTo>
                          <a:cubicBezTo>
                            <a:pt x="49940" y="748"/>
                            <a:pt x="48047" y="12730"/>
                            <a:pt x="48047" y="12730"/>
                          </a:cubicBezTo>
                          <a:cubicBezTo>
                            <a:pt x="40000" y="12542"/>
                            <a:pt x="38816" y="18720"/>
                            <a:pt x="38816" y="18720"/>
                          </a:cubicBezTo>
                          <a:cubicBezTo>
                            <a:pt x="23905" y="16287"/>
                            <a:pt x="22011" y="26957"/>
                            <a:pt x="22011" y="26957"/>
                          </a:cubicBezTo>
                          <a:cubicBezTo>
                            <a:pt x="16568" y="25647"/>
                            <a:pt x="0" y="33135"/>
                            <a:pt x="7573" y="44368"/>
                          </a:cubicBezTo>
                          <a:cubicBezTo>
                            <a:pt x="15147" y="55600"/>
                            <a:pt x="30769" y="52230"/>
                            <a:pt x="30769" y="52230"/>
                          </a:cubicBezTo>
                          <a:cubicBezTo>
                            <a:pt x="39053" y="65335"/>
                            <a:pt x="49467" y="57098"/>
                            <a:pt x="51834" y="58408"/>
                          </a:cubicBezTo>
                          <a:cubicBezTo>
                            <a:pt x="54437" y="59906"/>
                            <a:pt x="57514" y="59719"/>
                            <a:pt x="57514" y="59719"/>
                          </a:cubicBezTo>
                          <a:cubicBezTo>
                            <a:pt x="57514" y="59719"/>
                            <a:pt x="58461" y="68330"/>
                            <a:pt x="55857" y="75444"/>
                          </a:cubicBezTo>
                          <a:cubicBezTo>
                            <a:pt x="53254" y="82558"/>
                            <a:pt x="51360" y="92854"/>
                            <a:pt x="51360" y="92854"/>
                          </a:cubicBezTo>
                          <a:cubicBezTo>
                            <a:pt x="51360" y="92854"/>
                            <a:pt x="43786" y="90421"/>
                            <a:pt x="39763" y="88174"/>
                          </a:cubicBezTo>
                          <a:cubicBezTo>
                            <a:pt x="35739" y="85741"/>
                            <a:pt x="35739" y="81060"/>
                            <a:pt x="35739" y="81060"/>
                          </a:cubicBezTo>
                          <a:cubicBezTo>
                            <a:pt x="37633" y="80686"/>
                            <a:pt x="38816" y="78439"/>
                            <a:pt x="38816" y="78439"/>
                          </a:cubicBezTo>
                          <a:cubicBezTo>
                            <a:pt x="44497" y="81435"/>
                            <a:pt x="49230" y="77316"/>
                            <a:pt x="48994" y="72449"/>
                          </a:cubicBezTo>
                          <a:cubicBezTo>
                            <a:pt x="48520" y="67769"/>
                            <a:pt x="43076" y="67769"/>
                            <a:pt x="43076" y="67769"/>
                          </a:cubicBezTo>
                          <a:cubicBezTo>
                            <a:pt x="43076" y="67769"/>
                            <a:pt x="42603" y="65897"/>
                            <a:pt x="40000" y="65335"/>
                          </a:cubicBezTo>
                          <a:cubicBezTo>
                            <a:pt x="40473" y="61591"/>
                            <a:pt x="35502" y="61404"/>
                            <a:pt x="35502" y="61404"/>
                          </a:cubicBezTo>
                          <a:cubicBezTo>
                            <a:pt x="35502" y="61404"/>
                            <a:pt x="33372" y="58595"/>
                            <a:pt x="28165" y="58221"/>
                          </a:cubicBezTo>
                          <a:cubicBezTo>
                            <a:pt x="23195" y="57659"/>
                            <a:pt x="22958" y="63276"/>
                            <a:pt x="22958" y="63276"/>
                          </a:cubicBezTo>
                          <a:cubicBezTo>
                            <a:pt x="22958" y="63276"/>
                            <a:pt x="18934" y="63088"/>
                            <a:pt x="18461" y="65522"/>
                          </a:cubicBezTo>
                          <a:cubicBezTo>
                            <a:pt x="13964" y="64024"/>
                            <a:pt x="12307" y="68330"/>
                            <a:pt x="12307" y="68330"/>
                          </a:cubicBezTo>
                          <a:cubicBezTo>
                            <a:pt x="12307" y="68330"/>
                            <a:pt x="7100" y="68705"/>
                            <a:pt x="6153" y="72823"/>
                          </a:cubicBezTo>
                          <a:cubicBezTo>
                            <a:pt x="5207" y="77691"/>
                            <a:pt x="12781" y="79563"/>
                            <a:pt x="14911" y="78627"/>
                          </a:cubicBezTo>
                          <a:cubicBezTo>
                            <a:pt x="14911" y="81996"/>
                            <a:pt x="27218" y="82558"/>
                            <a:pt x="29112" y="81996"/>
                          </a:cubicBezTo>
                          <a:cubicBezTo>
                            <a:pt x="31952" y="87425"/>
                            <a:pt x="50414" y="96037"/>
                            <a:pt x="50414" y="96037"/>
                          </a:cubicBezTo>
                          <a:cubicBezTo>
                            <a:pt x="50414" y="96037"/>
                            <a:pt x="50650" y="103525"/>
                            <a:pt x="49940" y="108580"/>
                          </a:cubicBezTo>
                          <a:cubicBezTo>
                            <a:pt x="49230" y="113634"/>
                            <a:pt x="50414" y="115881"/>
                            <a:pt x="47573" y="117940"/>
                          </a:cubicBezTo>
                          <a:cubicBezTo>
                            <a:pt x="45443" y="119625"/>
                            <a:pt x="40236" y="119812"/>
                            <a:pt x="38106" y="119812"/>
                          </a:cubicBezTo>
                          <a:cubicBezTo>
                            <a:pt x="70295" y="119812"/>
                            <a:pt x="70295" y="119812"/>
                            <a:pt x="70295" y="119812"/>
                          </a:cubicBezTo>
                          <a:cubicBezTo>
                            <a:pt x="69112" y="118876"/>
                            <a:pt x="62958" y="112886"/>
                            <a:pt x="60828" y="101466"/>
                          </a:cubicBezTo>
                          <a:cubicBezTo>
                            <a:pt x="58698" y="89110"/>
                            <a:pt x="63668" y="79375"/>
                            <a:pt x="65088" y="77878"/>
                          </a:cubicBezTo>
                          <a:cubicBezTo>
                            <a:pt x="70532" y="70951"/>
                            <a:pt x="76686" y="59157"/>
                            <a:pt x="76686" y="59157"/>
                          </a:cubicBezTo>
                          <a:cubicBezTo>
                            <a:pt x="84970" y="57659"/>
                            <a:pt x="89704" y="51669"/>
                            <a:pt x="89704" y="51669"/>
                          </a:cubicBezTo>
                          <a:cubicBezTo>
                            <a:pt x="89704" y="51669"/>
                            <a:pt x="101301" y="56349"/>
                            <a:pt x="109585" y="51669"/>
                          </a:cubicBezTo>
                          <a:cubicBezTo>
                            <a:pt x="120000" y="44368"/>
                            <a:pt x="112662" y="34258"/>
                            <a:pt x="112662" y="34258"/>
                          </a:cubicBezTo>
                          <a:close/>
                          <a:moveTo>
                            <a:pt x="31005" y="81809"/>
                          </a:moveTo>
                          <a:cubicBezTo>
                            <a:pt x="31952" y="81622"/>
                            <a:pt x="33846" y="81622"/>
                            <a:pt x="33846" y="81622"/>
                          </a:cubicBezTo>
                          <a:cubicBezTo>
                            <a:pt x="33372" y="83307"/>
                            <a:pt x="34792" y="85179"/>
                            <a:pt x="34792" y="85179"/>
                          </a:cubicBezTo>
                          <a:cubicBezTo>
                            <a:pt x="32662" y="83681"/>
                            <a:pt x="31005" y="81809"/>
                            <a:pt x="31005" y="81809"/>
                          </a:cubicBezTo>
                          <a:close/>
                          <a:moveTo>
                            <a:pt x="62721" y="72449"/>
                          </a:moveTo>
                          <a:cubicBezTo>
                            <a:pt x="62721" y="72449"/>
                            <a:pt x="63905" y="65148"/>
                            <a:pt x="63431" y="60842"/>
                          </a:cubicBezTo>
                          <a:cubicBezTo>
                            <a:pt x="70769" y="61029"/>
                            <a:pt x="70769" y="61029"/>
                            <a:pt x="70769" y="61029"/>
                          </a:cubicBezTo>
                          <a:cubicBezTo>
                            <a:pt x="70769" y="61029"/>
                            <a:pt x="68639" y="67394"/>
                            <a:pt x="62721" y="72449"/>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21" name="îṣļîḑé-Shape 2919">
                      <a:extLst>
                        <a:ext uri="{FF2B5EF4-FFF2-40B4-BE49-F238E27FC236}">
                          <a16:creationId xmlns:a16="http://schemas.microsoft.com/office/drawing/2014/main" id="{44B96B71-8D4B-4CF6-8B14-6F3BDF94828C}"/>
                        </a:ext>
                      </a:extLst>
                    </p:cNvPr>
                    <p:cNvSpPr/>
                    <p:nvPr/>
                  </p:nvSpPr>
                  <p:spPr>
                    <a:xfrm>
                      <a:off x="3079750" y="8683339"/>
                      <a:ext cx="1301748" cy="1644649"/>
                    </a:xfrm>
                    <a:custGeom>
                      <a:avLst/>
                      <a:gdLst/>
                      <a:ahLst/>
                      <a:cxnLst/>
                      <a:rect l="0" t="0" r="0" b="0"/>
                      <a:pathLst>
                        <a:path w="120000" h="120000" extrusionOk="0">
                          <a:moveTo>
                            <a:pt x="82721" y="119719"/>
                          </a:moveTo>
                          <a:cubicBezTo>
                            <a:pt x="81656" y="119719"/>
                            <a:pt x="81656" y="119719"/>
                            <a:pt x="81656" y="119719"/>
                          </a:cubicBezTo>
                          <a:cubicBezTo>
                            <a:pt x="82366" y="119719"/>
                            <a:pt x="82721" y="119719"/>
                            <a:pt x="82721" y="119719"/>
                          </a:cubicBezTo>
                          <a:close/>
                          <a:moveTo>
                            <a:pt x="49349" y="120000"/>
                          </a:moveTo>
                          <a:cubicBezTo>
                            <a:pt x="49349" y="120000"/>
                            <a:pt x="49349" y="120000"/>
                            <a:pt x="49704" y="119719"/>
                          </a:cubicBezTo>
                          <a:cubicBezTo>
                            <a:pt x="49349" y="119719"/>
                            <a:pt x="49349" y="119719"/>
                            <a:pt x="49349" y="119719"/>
                          </a:cubicBezTo>
                          <a:lnTo>
                            <a:pt x="49349" y="120000"/>
                          </a:lnTo>
                          <a:close/>
                          <a:moveTo>
                            <a:pt x="107573" y="68411"/>
                          </a:moveTo>
                          <a:cubicBezTo>
                            <a:pt x="107573" y="68411"/>
                            <a:pt x="106153" y="64205"/>
                            <a:pt x="101538" y="65607"/>
                          </a:cubicBezTo>
                          <a:cubicBezTo>
                            <a:pt x="101183" y="63084"/>
                            <a:pt x="96923" y="63364"/>
                            <a:pt x="96923" y="63364"/>
                          </a:cubicBezTo>
                          <a:cubicBezTo>
                            <a:pt x="96923" y="63364"/>
                            <a:pt x="96568" y="57757"/>
                            <a:pt x="91597" y="58317"/>
                          </a:cubicBezTo>
                          <a:cubicBezTo>
                            <a:pt x="86627" y="58598"/>
                            <a:pt x="84142" y="61401"/>
                            <a:pt x="84142" y="61401"/>
                          </a:cubicBezTo>
                          <a:cubicBezTo>
                            <a:pt x="84142" y="61401"/>
                            <a:pt x="79171" y="61682"/>
                            <a:pt x="79881" y="65327"/>
                          </a:cubicBezTo>
                          <a:cubicBezTo>
                            <a:pt x="77396" y="65887"/>
                            <a:pt x="76686" y="67850"/>
                            <a:pt x="76686" y="67850"/>
                          </a:cubicBezTo>
                          <a:cubicBezTo>
                            <a:pt x="76686" y="67850"/>
                            <a:pt x="71360" y="67850"/>
                            <a:pt x="71005" y="72616"/>
                          </a:cubicBezTo>
                          <a:cubicBezTo>
                            <a:pt x="70650" y="77383"/>
                            <a:pt x="75621" y="81588"/>
                            <a:pt x="80946" y="78504"/>
                          </a:cubicBezTo>
                          <a:cubicBezTo>
                            <a:pt x="80946" y="78504"/>
                            <a:pt x="82366" y="80747"/>
                            <a:pt x="84142" y="81028"/>
                          </a:cubicBezTo>
                          <a:cubicBezTo>
                            <a:pt x="84142" y="81028"/>
                            <a:pt x="84142" y="85794"/>
                            <a:pt x="80236" y="88037"/>
                          </a:cubicBezTo>
                          <a:cubicBezTo>
                            <a:pt x="76331" y="90560"/>
                            <a:pt x="68520" y="92803"/>
                            <a:pt x="68520" y="92803"/>
                          </a:cubicBezTo>
                          <a:cubicBezTo>
                            <a:pt x="68520" y="92803"/>
                            <a:pt x="66745" y="82429"/>
                            <a:pt x="64260" y="75420"/>
                          </a:cubicBezTo>
                          <a:cubicBezTo>
                            <a:pt x="61420" y="68411"/>
                            <a:pt x="62485" y="59719"/>
                            <a:pt x="62485" y="59719"/>
                          </a:cubicBezTo>
                          <a:cubicBezTo>
                            <a:pt x="62485" y="59719"/>
                            <a:pt x="65680" y="60000"/>
                            <a:pt x="68165" y="58598"/>
                          </a:cubicBezTo>
                          <a:cubicBezTo>
                            <a:pt x="70650" y="57196"/>
                            <a:pt x="80591" y="65327"/>
                            <a:pt x="89112" y="52149"/>
                          </a:cubicBezTo>
                          <a:cubicBezTo>
                            <a:pt x="89112" y="52149"/>
                            <a:pt x="104733" y="55514"/>
                            <a:pt x="112189" y="44299"/>
                          </a:cubicBezTo>
                          <a:cubicBezTo>
                            <a:pt x="120000" y="33084"/>
                            <a:pt x="103313" y="25794"/>
                            <a:pt x="97988" y="26915"/>
                          </a:cubicBezTo>
                          <a:cubicBezTo>
                            <a:pt x="97988" y="26915"/>
                            <a:pt x="95857" y="16542"/>
                            <a:pt x="80946" y="18785"/>
                          </a:cubicBezTo>
                          <a:cubicBezTo>
                            <a:pt x="80946" y="18785"/>
                            <a:pt x="79881" y="12616"/>
                            <a:pt x="72071" y="12897"/>
                          </a:cubicBezTo>
                          <a:cubicBezTo>
                            <a:pt x="72071" y="12897"/>
                            <a:pt x="69940" y="841"/>
                            <a:pt x="55739" y="280"/>
                          </a:cubicBezTo>
                          <a:cubicBezTo>
                            <a:pt x="44378" y="0"/>
                            <a:pt x="39763" y="8411"/>
                            <a:pt x="39763" y="8411"/>
                          </a:cubicBezTo>
                          <a:cubicBezTo>
                            <a:pt x="39763" y="8411"/>
                            <a:pt x="28402" y="7289"/>
                            <a:pt x="28047" y="18504"/>
                          </a:cubicBezTo>
                          <a:cubicBezTo>
                            <a:pt x="28047" y="18504"/>
                            <a:pt x="21301" y="19906"/>
                            <a:pt x="18816" y="23831"/>
                          </a:cubicBezTo>
                          <a:cubicBezTo>
                            <a:pt x="16331" y="25233"/>
                            <a:pt x="4970" y="24392"/>
                            <a:pt x="7100" y="34485"/>
                          </a:cubicBezTo>
                          <a:cubicBezTo>
                            <a:pt x="7100" y="34485"/>
                            <a:pt x="0" y="44299"/>
                            <a:pt x="10295" y="51588"/>
                          </a:cubicBezTo>
                          <a:cubicBezTo>
                            <a:pt x="18461" y="56355"/>
                            <a:pt x="30177" y="51869"/>
                            <a:pt x="30177" y="51869"/>
                          </a:cubicBezTo>
                          <a:cubicBezTo>
                            <a:pt x="30177" y="51869"/>
                            <a:pt x="34792" y="57757"/>
                            <a:pt x="42958" y="59158"/>
                          </a:cubicBezTo>
                          <a:cubicBezTo>
                            <a:pt x="42958" y="59158"/>
                            <a:pt x="49349" y="70934"/>
                            <a:pt x="54674" y="77943"/>
                          </a:cubicBezTo>
                          <a:cubicBezTo>
                            <a:pt x="56094" y="79345"/>
                            <a:pt x="61420" y="89158"/>
                            <a:pt x="59289" y="101495"/>
                          </a:cubicBezTo>
                          <a:cubicBezTo>
                            <a:pt x="56804" y="112710"/>
                            <a:pt x="50769" y="118878"/>
                            <a:pt x="49704" y="119719"/>
                          </a:cubicBezTo>
                          <a:cubicBezTo>
                            <a:pt x="81656" y="119719"/>
                            <a:pt x="81656" y="119719"/>
                            <a:pt x="81656" y="119719"/>
                          </a:cubicBezTo>
                          <a:cubicBezTo>
                            <a:pt x="79881" y="119719"/>
                            <a:pt x="74556" y="119439"/>
                            <a:pt x="72426" y="118037"/>
                          </a:cubicBezTo>
                          <a:cubicBezTo>
                            <a:pt x="69585" y="115794"/>
                            <a:pt x="70650" y="113551"/>
                            <a:pt x="69940" y="108504"/>
                          </a:cubicBezTo>
                          <a:cubicBezTo>
                            <a:pt x="69230" y="103457"/>
                            <a:pt x="69585" y="96168"/>
                            <a:pt x="69585" y="96168"/>
                          </a:cubicBezTo>
                          <a:cubicBezTo>
                            <a:pt x="69585" y="96168"/>
                            <a:pt x="88047" y="87476"/>
                            <a:pt x="90887" y="82149"/>
                          </a:cubicBezTo>
                          <a:cubicBezTo>
                            <a:pt x="92662" y="82710"/>
                            <a:pt x="105088" y="81869"/>
                            <a:pt x="105088" y="78785"/>
                          </a:cubicBezTo>
                          <a:cubicBezTo>
                            <a:pt x="107218" y="79626"/>
                            <a:pt x="114674" y="77663"/>
                            <a:pt x="113964" y="72897"/>
                          </a:cubicBezTo>
                          <a:cubicBezTo>
                            <a:pt x="112544" y="68691"/>
                            <a:pt x="107573" y="68411"/>
                            <a:pt x="107573" y="68411"/>
                          </a:cubicBezTo>
                          <a:close/>
                          <a:moveTo>
                            <a:pt x="48994" y="61121"/>
                          </a:moveTo>
                          <a:cubicBezTo>
                            <a:pt x="56449" y="60841"/>
                            <a:pt x="56449" y="60841"/>
                            <a:pt x="56449" y="60841"/>
                          </a:cubicBezTo>
                          <a:cubicBezTo>
                            <a:pt x="56094" y="65046"/>
                            <a:pt x="57159" y="72616"/>
                            <a:pt x="57159" y="72616"/>
                          </a:cubicBezTo>
                          <a:cubicBezTo>
                            <a:pt x="51479" y="67570"/>
                            <a:pt x="48994" y="61121"/>
                            <a:pt x="48994" y="61121"/>
                          </a:cubicBezTo>
                          <a:close/>
                          <a:moveTo>
                            <a:pt x="85207" y="85233"/>
                          </a:moveTo>
                          <a:cubicBezTo>
                            <a:pt x="85207" y="85233"/>
                            <a:pt x="86272" y="83271"/>
                            <a:pt x="85917" y="81588"/>
                          </a:cubicBezTo>
                          <a:cubicBezTo>
                            <a:pt x="85917" y="81588"/>
                            <a:pt x="88047" y="81588"/>
                            <a:pt x="89112" y="81869"/>
                          </a:cubicBezTo>
                          <a:cubicBezTo>
                            <a:pt x="89112" y="81869"/>
                            <a:pt x="86982" y="83831"/>
                            <a:pt x="85207" y="85233"/>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22" name="îṣļîḑé-Shape 2920">
                      <a:extLst>
                        <a:ext uri="{FF2B5EF4-FFF2-40B4-BE49-F238E27FC236}">
                          <a16:creationId xmlns:a16="http://schemas.microsoft.com/office/drawing/2014/main" id="{755849C6-928F-4360-86F2-149BA49D7E19}"/>
                        </a:ext>
                      </a:extLst>
                    </p:cNvPr>
                    <p:cNvSpPr/>
                    <p:nvPr/>
                  </p:nvSpPr>
                  <p:spPr>
                    <a:xfrm>
                      <a:off x="6540501" y="8943689"/>
                      <a:ext cx="1098550" cy="1384298"/>
                    </a:xfrm>
                    <a:custGeom>
                      <a:avLst/>
                      <a:gdLst/>
                      <a:ahLst/>
                      <a:cxnLst/>
                      <a:rect l="0" t="0" r="0" b="0"/>
                      <a:pathLst>
                        <a:path w="120000" h="120000" extrusionOk="0">
                          <a:moveTo>
                            <a:pt x="49263" y="120000"/>
                          </a:moveTo>
                          <a:cubicBezTo>
                            <a:pt x="49263" y="120000"/>
                            <a:pt x="49263" y="120000"/>
                            <a:pt x="49684" y="119666"/>
                          </a:cubicBezTo>
                          <a:cubicBezTo>
                            <a:pt x="49263" y="119666"/>
                            <a:pt x="49263" y="119666"/>
                            <a:pt x="49263" y="119666"/>
                          </a:cubicBezTo>
                          <a:lnTo>
                            <a:pt x="49263" y="120000"/>
                          </a:lnTo>
                          <a:close/>
                          <a:moveTo>
                            <a:pt x="107368" y="68333"/>
                          </a:moveTo>
                          <a:cubicBezTo>
                            <a:pt x="107368" y="68333"/>
                            <a:pt x="105684" y="64000"/>
                            <a:pt x="101473" y="65666"/>
                          </a:cubicBezTo>
                          <a:cubicBezTo>
                            <a:pt x="101052" y="63000"/>
                            <a:pt x="96842" y="63333"/>
                            <a:pt x="96842" y="63333"/>
                          </a:cubicBezTo>
                          <a:cubicBezTo>
                            <a:pt x="96842" y="63333"/>
                            <a:pt x="96421" y="57666"/>
                            <a:pt x="91368" y="58000"/>
                          </a:cubicBezTo>
                          <a:cubicBezTo>
                            <a:pt x="86736" y="58333"/>
                            <a:pt x="84210" y="61333"/>
                            <a:pt x="84210" y="61333"/>
                          </a:cubicBezTo>
                          <a:cubicBezTo>
                            <a:pt x="84210" y="61333"/>
                            <a:pt x="79157" y="61666"/>
                            <a:pt x="80000" y="65333"/>
                          </a:cubicBezTo>
                          <a:cubicBezTo>
                            <a:pt x="77052" y="65666"/>
                            <a:pt x="76631" y="67666"/>
                            <a:pt x="76631" y="67666"/>
                          </a:cubicBezTo>
                          <a:cubicBezTo>
                            <a:pt x="76631" y="67666"/>
                            <a:pt x="71157" y="67666"/>
                            <a:pt x="70736" y="72333"/>
                          </a:cubicBezTo>
                          <a:cubicBezTo>
                            <a:pt x="70736" y="77333"/>
                            <a:pt x="75368" y="81333"/>
                            <a:pt x="80842" y="78333"/>
                          </a:cubicBezTo>
                          <a:cubicBezTo>
                            <a:pt x="80842" y="78333"/>
                            <a:pt x="82105" y="80666"/>
                            <a:pt x="83789" y="81000"/>
                          </a:cubicBezTo>
                          <a:cubicBezTo>
                            <a:pt x="83789" y="81000"/>
                            <a:pt x="84210" y="85666"/>
                            <a:pt x="80000" y="88000"/>
                          </a:cubicBezTo>
                          <a:cubicBezTo>
                            <a:pt x="76210" y="90333"/>
                            <a:pt x="68210" y="92666"/>
                            <a:pt x="68210" y="92666"/>
                          </a:cubicBezTo>
                          <a:cubicBezTo>
                            <a:pt x="68210" y="92666"/>
                            <a:pt x="66526" y="82333"/>
                            <a:pt x="63999" y="75333"/>
                          </a:cubicBezTo>
                          <a:cubicBezTo>
                            <a:pt x="61473" y="68333"/>
                            <a:pt x="62315" y="59666"/>
                            <a:pt x="62315" y="59666"/>
                          </a:cubicBezTo>
                          <a:cubicBezTo>
                            <a:pt x="62315" y="59666"/>
                            <a:pt x="65263" y="60000"/>
                            <a:pt x="67789" y="58333"/>
                          </a:cubicBezTo>
                          <a:cubicBezTo>
                            <a:pt x="70315" y="57000"/>
                            <a:pt x="80842" y="65333"/>
                            <a:pt x="88842" y="52000"/>
                          </a:cubicBezTo>
                          <a:cubicBezTo>
                            <a:pt x="88842" y="52000"/>
                            <a:pt x="104842" y="55333"/>
                            <a:pt x="112421" y="44333"/>
                          </a:cubicBezTo>
                          <a:cubicBezTo>
                            <a:pt x="119999" y="33000"/>
                            <a:pt x="103157" y="25666"/>
                            <a:pt x="97684" y="26666"/>
                          </a:cubicBezTo>
                          <a:cubicBezTo>
                            <a:pt x="97684" y="26666"/>
                            <a:pt x="96000" y="16333"/>
                            <a:pt x="80842" y="18666"/>
                          </a:cubicBezTo>
                          <a:cubicBezTo>
                            <a:pt x="80842" y="18666"/>
                            <a:pt x="79578" y="12333"/>
                            <a:pt x="72000" y="12666"/>
                          </a:cubicBezTo>
                          <a:cubicBezTo>
                            <a:pt x="72000" y="12666"/>
                            <a:pt x="69894" y="666"/>
                            <a:pt x="55578" y="0"/>
                          </a:cubicBezTo>
                          <a:cubicBezTo>
                            <a:pt x="44210" y="0"/>
                            <a:pt x="39578" y="8000"/>
                            <a:pt x="39578" y="8000"/>
                          </a:cubicBezTo>
                          <a:cubicBezTo>
                            <a:pt x="39578" y="8000"/>
                            <a:pt x="28210" y="7000"/>
                            <a:pt x="28210" y="18333"/>
                          </a:cubicBezTo>
                          <a:cubicBezTo>
                            <a:pt x="28210" y="18333"/>
                            <a:pt x="21052" y="19666"/>
                            <a:pt x="18947" y="23666"/>
                          </a:cubicBezTo>
                          <a:cubicBezTo>
                            <a:pt x="16421" y="25000"/>
                            <a:pt x="5052" y="24000"/>
                            <a:pt x="7157" y="34333"/>
                          </a:cubicBezTo>
                          <a:cubicBezTo>
                            <a:pt x="7157" y="34333"/>
                            <a:pt x="0" y="44333"/>
                            <a:pt x="10105" y="51666"/>
                          </a:cubicBezTo>
                          <a:cubicBezTo>
                            <a:pt x="18526" y="56333"/>
                            <a:pt x="29894" y="51666"/>
                            <a:pt x="29894" y="51666"/>
                          </a:cubicBezTo>
                          <a:cubicBezTo>
                            <a:pt x="29894" y="51666"/>
                            <a:pt x="34526" y="57666"/>
                            <a:pt x="42947" y="59000"/>
                          </a:cubicBezTo>
                          <a:cubicBezTo>
                            <a:pt x="42947" y="59000"/>
                            <a:pt x="49263" y="71000"/>
                            <a:pt x="54736" y="77666"/>
                          </a:cubicBezTo>
                          <a:cubicBezTo>
                            <a:pt x="56000" y="79333"/>
                            <a:pt x="61052" y="89000"/>
                            <a:pt x="58947" y="101333"/>
                          </a:cubicBezTo>
                          <a:cubicBezTo>
                            <a:pt x="56842" y="112666"/>
                            <a:pt x="50526" y="118666"/>
                            <a:pt x="49684" y="119666"/>
                          </a:cubicBezTo>
                          <a:cubicBezTo>
                            <a:pt x="81684" y="119666"/>
                            <a:pt x="81684" y="119666"/>
                            <a:pt x="81684" y="119666"/>
                          </a:cubicBezTo>
                          <a:cubicBezTo>
                            <a:pt x="79578" y="119666"/>
                            <a:pt x="74526" y="119666"/>
                            <a:pt x="72000" y="118000"/>
                          </a:cubicBezTo>
                          <a:cubicBezTo>
                            <a:pt x="69473" y="116000"/>
                            <a:pt x="70736" y="113666"/>
                            <a:pt x="69894" y="108666"/>
                          </a:cubicBezTo>
                          <a:cubicBezTo>
                            <a:pt x="69052" y="103666"/>
                            <a:pt x="69473" y="96000"/>
                            <a:pt x="69473" y="96000"/>
                          </a:cubicBezTo>
                          <a:cubicBezTo>
                            <a:pt x="69473" y="96000"/>
                            <a:pt x="88000" y="87333"/>
                            <a:pt x="90526" y="82000"/>
                          </a:cubicBezTo>
                          <a:cubicBezTo>
                            <a:pt x="92631" y="82666"/>
                            <a:pt x="104842" y="82000"/>
                            <a:pt x="104842" y="78666"/>
                          </a:cubicBezTo>
                          <a:cubicBezTo>
                            <a:pt x="106947" y="79333"/>
                            <a:pt x="114526" y="77666"/>
                            <a:pt x="113684" y="72666"/>
                          </a:cubicBezTo>
                          <a:cubicBezTo>
                            <a:pt x="112421" y="68666"/>
                            <a:pt x="107368" y="68333"/>
                            <a:pt x="107368" y="68333"/>
                          </a:cubicBezTo>
                          <a:close/>
                          <a:moveTo>
                            <a:pt x="48842" y="61000"/>
                          </a:moveTo>
                          <a:cubicBezTo>
                            <a:pt x="56421" y="61000"/>
                            <a:pt x="56421" y="61000"/>
                            <a:pt x="56421" y="61000"/>
                          </a:cubicBezTo>
                          <a:cubicBezTo>
                            <a:pt x="56000" y="64999"/>
                            <a:pt x="56842" y="72333"/>
                            <a:pt x="56842" y="72333"/>
                          </a:cubicBezTo>
                          <a:cubicBezTo>
                            <a:pt x="51368" y="67333"/>
                            <a:pt x="48842" y="61000"/>
                            <a:pt x="48842" y="61000"/>
                          </a:cubicBezTo>
                          <a:close/>
                          <a:moveTo>
                            <a:pt x="85052" y="85000"/>
                          </a:moveTo>
                          <a:cubicBezTo>
                            <a:pt x="85052" y="85000"/>
                            <a:pt x="86315" y="83000"/>
                            <a:pt x="85894" y="81666"/>
                          </a:cubicBezTo>
                          <a:cubicBezTo>
                            <a:pt x="85894" y="81666"/>
                            <a:pt x="88000" y="81666"/>
                            <a:pt x="88842" y="81666"/>
                          </a:cubicBezTo>
                          <a:cubicBezTo>
                            <a:pt x="88842" y="81666"/>
                            <a:pt x="87157" y="83666"/>
                            <a:pt x="85052" y="85000"/>
                          </a:cubicBezTo>
                          <a:close/>
                          <a:moveTo>
                            <a:pt x="82526" y="119666"/>
                          </a:moveTo>
                          <a:cubicBezTo>
                            <a:pt x="81684" y="119666"/>
                            <a:pt x="81684" y="119666"/>
                            <a:pt x="81684" y="119666"/>
                          </a:cubicBezTo>
                          <a:cubicBezTo>
                            <a:pt x="82105" y="119666"/>
                            <a:pt x="82526" y="119666"/>
                            <a:pt x="82526" y="119666"/>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23" name="îṣļîḑé-Shape 2921">
                      <a:extLst>
                        <a:ext uri="{FF2B5EF4-FFF2-40B4-BE49-F238E27FC236}">
                          <a16:creationId xmlns:a16="http://schemas.microsoft.com/office/drawing/2014/main" id="{0660F396-2C28-49C8-8C9F-2FF2A342C2E6}"/>
                        </a:ext>
                      </a:extLst>
                    </p:cNvPr>
                    <p:cNvSpPr/>
                    <p:nvPr/>
                  </p:nvSpPr>
                  <p:spPr>
                    <a:xfrm>
                      <a:off x="5664200" y="9086567"/>
                      <a:ext cx="981074" cy="1241426"/>
                    </a:xfrm>
                    <a:custGeom>
                      <a:avLst/>
                      <a:gdLst/>
                      <a:ahLst/>
                      <a:cxnLst/>
                      <a:rect l="0" t="0" r="0" b="0"/>
                      <a:pathLst>
                        <a:path w="120000" h="120000" extrusionOk="0">
                          <a:moveTo>
                            <a:pt x="38117" y="119628"/>
                          </a:moveTo>
                          <a:cubicBezTo>
                            <a:pt x="37176" y="119628"/>
                            <a:pt x="37176" y="119628"/>
                            <a:pt x="37176" y="119628"/>
                          </a:cubicBezTo>
                          <a:cubicBezTo>
                            <a:pt x="37176" y="119628"/>
                            <a:pt x="37647" y="119628"/>
                            <a:pt x="38117" y="119628"/>
                          </a:cubicBezTo>
                          <a:close/>
                          <a:moveTo>
                            <a:pt x="70588" y="119628"/>
                          </a:moveTo>
                          <a:cubicBezTo>
                            <a:pt x="70588" y="119628"/>
                            <a:pt x="70588" y="119628"/>
                            <a:pt x="70588" y="119628"/>
                          </a:cubicBezTo>
                          <a:cubicBezTo>
                            <a:pt x="70588" y="120000"/>
                            <a:pt x="70588" y="120000"/>
                            <a:pt x="70588" y="120000"/>
                          </a:cubicBezTo>
                          <a:lnTo>
                            <a:pt x="70588" y="119628"/>
                          </a:lnTo>
                          <a:close/>
                          <a:moveTo>
                            <a:pt x="112941" y="34551"/>
                          </a:moveTo>
                          <a:cubicBezTo>
                            <a:pt x="114823" y="24148"/>
                            <a:pt x="103529" y="25263"/>
                            <a:pt x="101176" y="23777"/>
                          </a:cubicBezTo>
                          <a:cubicBezTo>
                            <a:pt x="98823" y="19690"/>
                            <a:pt x="91764" y="18575"/>
                            <a:pt x="91764" y="18575"/>
                          </a:cubicBezTo>
                          <a:cubicBezTo>
                            <a:pt x="91764" y="7058"/>
                            <a:pt x="80470" y="8544"/>
                            <a:pt x="80470" y="8544"/>
                          </a:cubicBezTo>
                          <a:cubicBezTo>
                            <a:pt x="80470" y="8544"/>
                            <a:pt x="75764" y="0"/>
                            <a:pt x="64470" y="371"/>
                          </a:cubicBezTo>
                          <a:cubicBezTo>
                            <a:pt x="49882" y="1114"/>
                            <a:pt x="48000" y="13003"/>
                            <a:pt x="48000" y="13003"/>
                          </a:cubicBezTo>
                          <a:cubicBezTo>
                            <a:pt x="40000" y="12631"/>
                            <a:pt x="39058" y="18947"/>
                            <a:pt x="39058" y="18947"/>
                          </a:cubicBezTo>
                          <a:cubicBezTo>
                            <a:pt x="24000" y="16346"/>
                            <a:pt x="22117" y="27120"/>
                            <a:pt x="22117" y="27120"/>
                          </a:cubicBezTo>
                          <a:cubicBezTo>
                            <a:pt x="16470" y="25634"/>
                            <a:pt x="0" y="33065"/>
                            <a:pt x="7529" y="44582"/>
                          </a:cubicBezTo>
                          <a:cubicBezTo>
                            <a:pt x="15058" y="55727"/>
                            <a:pt x="31058" y="52383"/>
                            <a:pt x="31058" y="52383"/>
                          </a:cubicBezTo>
                          <a:cubicBezTo>
                            <a:pt x="39058" y="65386"/>
                            <a:pt x="49411" y="57213"/>
                            <a:pt x="51764" y="58699"/>
                          </a:cubicBezTo>
                          <a:cubicBezTo>
                            <a:pt x="54588" y="59814"/>
                            <a:pt x="57882" y="59814"/>
                            <a:pt x="57882" y="59814"/>
                          </a:cubicBezTo>
                          <a:cubicBezTo>
                            <a:pt x="57882" y="59814"/>
                            <a:pt x="58352" y="68359"/>
                            <a:pt x="56000" y="75417"/>
                          </a:cubicBezTo>
                          <a:cubicBezTo>
                            <a:pt x="53176" y="82476"/>
                            <a:pt x="51294" y="92879"/>
                            <a:pt x="51294" y="92879"/>
                          </a:cubicBezTo>
                          <a:cubicBezTo>
                            <a:pt x="51294" y="92879"/>
                            <a:pt x="43764" y="90650"/>
                            <a:pt x="40000" y="88049"/>
                          </a:cubicBezTo>
                          <a:cubicBezTo>
                            <a:pt x="35764" y="85820"/>
                            <a:pt x="35764" y="80990"/>
                            <a:pt x="35764" y="80990"/>
                          </a:cubicBezTo>
                          <a:cubicBezTo>
                            <a:pt x="37647" y="80619"/>
                            <a:pt x="39058" y="78390"/>
                            <a:pt x="39058" y="78390"/>
                          </a:cubicBezTo>
                          <a:cubicBezTo>
                            <a:pt x="44705" y="81362"/>
                            <a:pt x="49411" y="77275"/>
                            <a:pt x="48941" y="72445"/>
                          </a:cubicBezTo>
                          <a:cubicBezTo>
                            <a:pt x="48941" y="67616"/>
                            <a:pt x="43294" y="67987"/>
                            <a:pt x="43294" y="67987"/>
                          </a:cubicBezTo>
                          <a:cubicBezTo>
                            <a:pt x="43294" y="67987"/>
                            <a:pt x="42823" y="65758"/>
                            <a:pt x="40000" y="65386"/>
                          </a:cubicBezTo>
                          <a:cubicBezTo>
                            <a:pt x="40470" y="61671"/>
                            <a:pt x="35764" y="61300"/>
                            <a:pt x="35764" y="61300"/>
                          </a:cubicBezTo>
                          <a:cubicBezTo>
                            <a:pt x="35764" y="61300"/>
                            <a:pt x="33411" y="58699"/>
                            <a:pt x="28235" y="58328"/>
                          </a:cubicBezTo>
                          <a:cubicBezTo>
                            <a:pt x="23529" y="57956"/>
                            <a:pt x="23058" y="63529"/>
                            <a:pt x="23058" y="63529"/>
                          </a:cubicBezTo>
                          <a:cubicBezTo>
                            <a:pt x="23058" y="63529"/>
                            <a:pt x="18823" y="63157"/>
                            <a:pt x="18352" y="65758"/>
                          </a:cubicBezTo>
                          <a:cubicBezTo>
                            <a:pt x="14117" y="64272"/>
                            <a:pt x="12235" y="68359"/>
                            <a:pt x="12235" y="68359"/>
                          </a:cubicBezTo>
                          <a:cubicBezTo>
                            <a:pt x="12235" y="68359"/>
                            <a:pt x="7529" y="68730"/>
                            <a:pt x="6117" y="72817"/>
                          </a:cubicBezTo>
                          <a:cubicBezTo>
                            <a:pt x="5176" y="77647"/>
                            <a:pt x="12705" y="79504"/>
                            <a:pt x="15058" y="78761"/>
                          </a:cubicBezTo>
                          <a:cubicBezTo>
                            <a:pt x="15058" y="82105"/>
                            <a:pt x="27294" y="82476"/>
                            <a:pt x="29176" y="82105"/>
                          </a:cubicBezTo>
                          <a:cubicBezTo>
                            <a:pt x="32000" y="87306"/>
                            <a:pt x="50352" y="96222"/>
                            <a:pt x="50352" y="96222"/>
                          </a:cubicBezTo>
                          <a:cubicBezTo>
                            <a:pt x="50352" y="96222"/>
                            <a:pt x="50823" y="103653"/>
                            <a:pt x="49882" y="108482"/>
                          </a:cubicBezTo>
                          <a:cubicBezTo>
                            <a:pt x="49411" y="113684"/>
                            <a:pt x="50352" y="115913"/>
                            <a:pt x="47529" y="117770"/>
                          </a:cubicBezTo>
                          <a:cubicBezTo>
                            <a:pt x="45647" y="119628"/>
                            <a:pt x="40470" y="119628"/>
                            <a:pt x="38117" y="119628"/>
                          </a:cubicBezTo>
                          <a:cubicBezTo>
                            <a:pt x="70588" y="119628"/>
                            <a:pt x="70588" y="119628"/>
                            <a:pt x="70588" y="119628"/>
                          </a:cubicBezTo>
                          <a:cubicBezTo>
                            <a:pt x="69176" y="118885"/>
                            <a:pt x="63058" y="112941"/>
                            <a:pt x="60705" y="101424"/>
                          </a:cubicBezTo>
                          <a:cubicBezTo>
                            <a:pt x="58823" y="89164"/>
                            <a:pt x="64000" y="79504"/>
                            <a:pt x="64941" y="78018"/>
                          </a:cubicBezTo>
                          <a:cubicBezTo>
                            <a:pt x="70588" y="70959"/>
                            <a:pt x="76705" y="59071"/>
                            <a:pt x="76705" y="59071"/>
                          </a:cubicBezTo>
                          <a:cubicBezTo>
                            <a:pt x="85176" y="57585"/>
                            <a:pt x="89882" y="52012"/>
                            <a:pt x="89882" y="52012"/>
                          </a:cubicBezTo>
                          <a:cubicBezTo>
                            <a:pt x="89882" y="52012"/>
                            <a:pt x="101647" y="56470"/>
                            <a:pt x="109647" y="51640"/>
                          </a:cubicBezTo>
                          <a:cubicBezTo>
                            <a:pt x="120000" y="44582"/>
                            <a:pt x="112941" y="34551"/>
                            <a:pt x="112941" y="34551"/>
                          </a:cubicBezTo>
                          <a:close/>
                          <a:moveTo>
                            <a:pt x="31058" y="81733"/>
                          </a:moveTo>
                          <a:cubicBezTo>
                            <a:pt x="32000" y="81733"/>
                            <a:pt x="33882" y="81733"/>
                            <a:pt x="33882" y="81733"/>
                          </a:cubicBezTo>
                          <a:cubicBezTo>
                            <a:pt x="33411" y="83219"/>
                            <a:pt x="34823" y="85077"/>
                            <a:pt x="34823" y="85077"/>
                          </a:cubicBezTo>
                          <a:cubicBezTo>
                            <a:pt x="32941" y="83591"/>
                            <a:pt x="31058" y="81733"/>
                            <a:pt x="31058" y="81733"/>
                          </a:cubicBezTo>
                          <a:close/>
                          <a:moveTo>
                            <a:pt x="63058" y="72445"/>
                          </a:moveTo>
                          <a:cubicBezTo>
                            <a:pt x="63058" y="72445"/>
                            <a:pt x="64000" y="65015"/>
                            <a:pt x="63529" y="60928"/>
                          </a:cubicBezTo>
                          <a:cubicBezTo>
                            <a:pt x="71058" y="60928"/>
                            <a:pt x="71058" y="60928"/>
                            <a:pt x="71058" y="60928"/>
                          </a:cubicBezTo>
                          <a:cubicBezTo>
                            <a:pt x="71058" y="60928"/>
                            <a:pt x="68705" y="67616"/>
                            <a:pt x="63058" y="72445"/>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24" name="îṣļîḑé-Shape 2922">
                      <a:extLst>
                        <a:ext uri="{FF2B5EF4-FFF2-40B4-BE49-F238E27FC236}">
                          <a16:creationId xmlns:a16="http://schemas.microsoft.com/office/drawing/2014/main" id="{D89B3A86-761A-4CDE-9527-70DFDCFCC029}"/>
                        </a:ext>
                      </a:extLst>
                    </p:cNvPr>
                    <p:cNvSpPr/>
                    <p:nvPr/>
                  </p:nvSpPr>
                  <p:spPr>
                    <a:xfrm>
                      <a:off x="7937500" y="7864189"/>
                      <a:ext cx="1952624" cy="2463799"/>
                    </a:xfrm>
                    <a:custGeom>
                      <a:avLst/>
                      <a:gdLst/>
                      <a:ahLst/>
                      <a:cxnLst/>
                      <a:rect l="0" t="0" r="0" b="0"/>
                      <a:pathLst>
                        <a:path w="120000" h="120000" extrusionOk="0">
                          <a:moveTo>
                            <a:pt x="70532" y="119812"/>
                          </a:moveTo>
                          <a:cubicBezTo>
                            <a:pt x="70295" y="119812"/>
                            <a:pt x="70295" y="119812"/>
                            <a:pt x="70295" y="119812"/>
                          </a:cubicBezTo>
                          <a:cubicBezTo>
                            <a:pt x="70532" y="119812"/>
                            <a:pt x="70532" y="120000"/>
                            <a:pt x="70532" y="120000"/>
                          </a:cubicBezTo>
                          <a:lnTo>
                            <a:pt x="70532" y="119812"/>
                          </a:lnTo>
                          <a:close/>
                          <a:moveTo>
                            <a:pt x="38106" y="119812"/>
                          </a:moveTo>
                          <a:cubicBezTo>
                            <a:pt x="37159" y="119812"/>
                            <a:pt x="37159" y="119812"/>
                            <a:pt x="37159" y="119812"/>
                          </a:cubicBezTo>
                          <a:cubicBezTo>
                            <a:pt x="37159" y="119812"/>
                            <a:pt x="37633" y="119812"/>
                            <a:pt x="38106" y="119812"/>
                          </a:cubicBezTo>
                          <a:close/>
                          <a:moveTo>
                            <a:pt x="112899" y="34258"/>
                          </a:moveTo>
                          <a:cubicBezTo>
                            <a:pt x="115029" y="24149"/>
                            <a:pt x="103431" y="25085"/>
                            <a:pt x="101065" y="23775"/>
                          </a:cubicBezTo>
                          <a:cubicBezTo>
                            <a:pt x="98698" y="19656"/>
                            <a:pt x="91834" y="18533"/>
                            <a:pt x="91834" y="18533"/>
                          </a:cubicBezTo>
                          <a:cubicBezTo>
                            <a:pt x="91597" y="7113"/>
                            <a:pt x="80236" y="8237"/>
                            <a:pt x="80236" y="8237"/>
                          </a:cubicBezTo>
                          <a:cubicBezTo>
                            <a:pt x="80236" y="8237"/>
                            <a:pt x="75739" y="0"/>
                            <a:pt x="64142" y="187"/>
                          </a:cubicBezTo>
                          <a:cubicBezTo>
                            <a:pt x="49940" y="748"/>
                            <a:pt x="48047" y="12730"/>
                            <a:pt x="48047" y="12730"/>
                          </a:cubicBezTo>
                          <a:cubicBezTo>
                            <a:pt x="40000" y="12542"/>
                            <a:pt x="38816" y="18720"/>
                            <a:pt x="38816" y="18720"/>
                          </a:cubicBezTo>
                          <a:cubicBezTo>
                            <a:pt x="23905" y="16287"/>
                            <a:pt x="22011" y="26957"/>
                            <a:pt x="22011" y="26957"/>
                          </a:cubicBezTo>
                          <a:cubicBezTo>
                            <a:pt x="16568" y="25647"/>
                            <a:pt x="0" y="33135"/>
                            <a:pt x="7573" y="44368"/>
                          </a:cubicBezTo>
                          <a:cubicBezTo>
                            <a:pt x="15147" y="55600"/>
                            <a:pt x="31005" y="52230"/>
                            <a:pt x="31005" y="52230"/>
                          </a:cubicBezTo>
                          <a:cubicBezTo>
                            <a:pt x="39289" y="65335"/>
                            <a:pt x="49467" y="57098"/>
                            <a:pt x="51834" y="58408"/>
                          </a:cubicBezTo>
                          <a:cubicBezTo>
                            <a:pt x="54437" y="59906"/>
                            <a:pt x="57514" y="59719"/>
                            <a:pt x="57514" y="59719"/>
                          </a:cubicBezTo>
                          <a:cubicBezTo>
                            <a:pt x="57514" y="59719"/>
                            <a:pt x="58461" y="68330"/>
                            <a:pt x="55857" y="75444"/>
                          </a:cubicBezTo>
                          <a:cubicBezTo>
                            <a:pt x="53254" y="82558"/>
                            <a:pt x="51360" y="92854"/>
                            <a:pt x="51360" y="92854"/>
                          </a:cubicBezTo>
                          <a:cubicBezTo>
                            <a:pt x="51360" y="92854"/>
                            <a:pt x="43786" y="90421"/>
                            <a:pt x="39763" y="88174"/>
                          </a:cubicBezTo>
                          <a:cubicBezTo>
                            <a:pt x="35739" y="85741"/>
                            <a:pt x="35739" y="81060"/>
                            <a:pt x="35739" y="81060"/>
                          </a:cubicBezTo>
                          <a:cubicBezTo>
                            <a:pt x="37633" y="80686"/>
                            <a:pt x="38816" y="78439"/>
                            <a:pt x="38816" y="78439"/>
                          </a:cubicBezTo>
                          <a:cubicBezTo>
                            <a:pt x="44497" y="81435"/>
                            <a:pt x="49230" y="77316"/>
                            <a:pt x="48994" y="72449"/>
                          </a:cubicBezTo>
                          <a:cubicBezTo>
                            <a:pt x="48757" y="67769"/>
                            <a:pt x="43076" y="67769"/>
                            <a:pt x="43076" y="67769"/>
                          </a:cubicBezTo>
                          <a:cubicBezTo>
                            <a:pt x="43076" y="67769"/>
                            <a:pt x="42603" y="65897"/>
                            <a:pt x="40000" y="65335"/>
                          </a:cubicBezTo>
                          <a:cubicBezTo>
                            <a:pt x="40710" y="61591"/>
                            <a:pt x="35739" y="61404"/>
                            <a:pt x="35739" y="61404"/>
                          </a:cubicBezTo>
                          <a:cubicBezTo>
                            <a:pt x="35739" y="61404"/>
                            <a:pt x="33372" y="58595"/>
                            <a:pt x="28165" y="58221"/>
                          </a:cubicBezTo>
                          <a:cubicBezTo>
                            <a:pt x="23195" y="57659"/>
                            <a:pt x="22958" y="63276"/>
                            <a:pt x="22958" y="63276"/>
                          </a:cubicBezTo>
                          <a:cubicBezTo>
                            <a:pt x="22958" y="63276"/>
                            <a:pt x="18934" y="63088"/>
                            <a:pt x="18461" y="65522"/>
                          </a:cubicBezTo>
                          <a:cubicBezTo>
                            <a:pt x="13964" y="64024"/>
                            <a:pt x="12307" y="68330"/>
                            <a:pt x="12307" y="68330"/>
                          </a:cubicBezTo>
                          <a:cubicBezTo>
                            <a:pt x="12307" y="68330"/>
                            <a:pt x="7337" y="68705"/>
                            <a:pt x="6153" y="72823"/>
                          </a:cubicBezTo>
                          <a:cubicBezTo>
                            <a:pt x="5207" y="77691"/>
                            <a:pt x="12781" y="79563"/>
                            <a:pt x="15147" y="78627"/>
                          </a:cubicBezTo>
                          <a:cubicBezTo>
                            <a:pt x="14911" y="81996"/>
                            <a:pt x="27218" y="82558"/>
                            <a:pt x="29112" y="81996"/>
                          </a:cubicBezTo>
                          <a:cubicBezTo>
                            <a:pt x="31952" y="87425"/>
                            <a:pt x="50414" y="96037"/>
                            <a:pt x="50414" y="96037"/>
                          </a:cubicBezTo>
                          <a:cubicBezTo>
                            <a:pt x="50414" y="96037"/>
                            <a:pt x="50650" y="103525"/>
                            <a:pt x="49940" y="108580"/>
                          </a:cubicBezTo>
                          <a:cubicBezTo>
                            <a:pt x="49230" y="113634"/>
                            <a:pt x="50414" y="115881"/>
                            <a:pt x="47573" y="117940"/>
                          </a:cubicBezTo>
                          <a:cubicBezTo>
                            <a:pt x="45443" y="119625"/>
                            <a:pt x="40236" y="119812"/>
                            <a:pt x="38106" y="119812"/>
                          </a:cubicBezTo>
                          <a:cubicBezTo>
                            <a:pt x="70295" y="119812"/>
                            <a:pt x="70295" y="119812"/>
                            <a:pt x="70295" y="119812"/>
                          </a:cubicBezTo>
                          <a:cubicBezTo>
                            <a:pt x="69112" y="118876"/>
                            <a:pt x="62958" y="112886"/>
                            <a:pt x="60828" y="101466"/>
                          </a:cubicBezTo>
                          <a:cubicBezTo>
                            <a:pt x="58698" y="89110"/>
                            <a:pt x="63668" y="79375"/>
                            <a:pt x="65088" y="77878"/>
                          </a:cubicBezTo>
                          <a:cubicBezTo>
                            <a:pt x="70532" y="70951"/>
                            <a:pt x="76923" y="59157"/>
                            <a:pt x="76923" y="59157"/>
                          </a:cubicBezTo>
                          <a:cubicBezTo>
                            <a:pt x="85207" y="57659"/>
                            <a:pt x="89704" y="51669"/>
                            <a:pt x="89704" y="51669"/>
                          </a:cubicBezTo>
                          <a:cubicBezTo>
                            <a:pt x="89704" y="51669"/>
                            <a:pt x="101301" y="56349"/>
                            <a:pt x="109585" y="51669"/>
                          </a:cubicBezTo>
                          <a:cubicBezTo>
                            <a:pt x="120000" y="44368"/>
                            <a:pt x="112899" y="34258"/>
                            <a:pt x="112899" y="34258"/>
                          </a:cubicBezTo>
                          <a:close/>
                          <a:moveTo>
                            <a:pt x="31005" y="81809"/>
                          </a:moveTo>
                          <a:cubicBezTo>
                            <a:pt x="31952" y="81622"/>
                            <a:pt x="33846" y="81622"/>
                            <a:pt x="33846" y="81622"/>
                          </a:cubicBezTo>
                          <a:cubicBezTo>
                            <a:pt x="33609" y="83307"/>
                            <a:pt x="34792" y="85179"/>
                            <a:pt x="34792" y="85179"/>
                          </a:cubicBezTo>
                          <a:cubicBezTo>
                            <a:pt x="32899" y="83681"/>
                            <a:pt x="31005" y="81809"/>
                            <a:pt x="31005" y="81809"/>
                          </a:cubicBezTo>
                          <a:close/>
                          <a:moveTo>
                            <a:pt x="62958" y="72449"/>
                          </a:moveTo>
                          <a:cubicBezTo>
                            <a:pt x="62958" y="72449"/>
                            <a:pt x="63905" y="65148"/>
                            <a:pt x="63431" y="60842"/>
                          </a:cubicBezTo>
                          <a:cubicBezTo>
                            <a:pt x="70769" y="61029"/>
                            <a:pt x="70769" y="61029"/>
                            <a:pt x="70769" y="61029"/>
                          </a:cubicBezTo>
                          <a:cubicBezTo>
                            <a:pt x="70769" y="61029"/>
                            <a:pt x="68639" y="67394"/>
                            <a:pt x="62958" y="72449"/>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25" name="îṣļîḑé-Shape 2923">
                      <a:extLst>
                        <a:ext uri="{FF2B5EF4-FFF2-40B4-BE49-F238E27FC236}">
                          <a16:creationId xmlns:a16="http://schemas.microsoft.com/office/drawing/2014/main" id="{AF190490-D62E-4476-B381-62761D8AA80A}"/>
                        </a:ext>
                      </a:extLst>
                    </p:cNvPr>
                    <p:cNvSpPr/>
                    <p:nvPr/>
                  </p:nvSpPr>
                  <p:spPr>
                    <a:xfrm>
                      <a:off x="4105276" y="7927689"/>
                      <a:ext cx="1898649" cy="2400300"/>
                    </a:xfrm>
                    <a:custGeom>
                      <a:avLst/>
                      <a:gdLst/>
                      <a:ahLst/>
                      <a:cxnLst/>
                      <a:rect l="0" t="0" r="0" b="0"/>
                      <a:pathLst>
                        <a:path w="120000" h="120000" extrusionOk="0">
                          <a:moveTo>
                            <a:pt x="70588" y="119807"/>
                          </a:moveTo>
                          <a:cubicBezTo>
                            <a:pt x="70344" y="119807"/>
                            <a:pt x="70344" y="119807"/>
                            <a:pt x="70344" y="119807"/>
                          </a:cubicBezTo>
                          <a:cubicBezTo>
                            <a:pt x="70588" y="119807"/>
                            <a:pt x="70588" y="120000"/>
                            <a:pt x="70588" y="120000"/>
                          </a:cubicBezTo>
                          <a:lnTo>
                            <a:pt x="70588" y="119807"/>
                          </a:lnTo>
                          <a:close/>
                          <a:moveTo>
                            <a:pt x="38215" y="119807"/>
                          </a:moveTo>
                          <a:cubicBezTo>
                            <a:pt x="37241" y="119807"/>
                            <a:pt x="37241" y="119807"/>
                            <a:pt x="37241" y="119807"/>
                          </a:cubicBezTo>
                          <a:cubicBezTo>
                            <a:pt x="37241" y="119807"/>
                            <a:pt x="37728" y="119807"/>
                            <a:pt x="38215" y="119807"/>
                          </a:cubicBezTo>
                          <a:close/>
                          <a:moveTo>
                            <a:pt x="112941" y="34423"/>
                          </a:moveTo>
                          <a:cubicBezTo>
                            <a:pt x="114888" y="24230"/>
                            <a:pt x="103448" y="25000"/>
                            <a:pt x="101014" y="23846"/>
                          </a:cubicBezTo>
                          <a:cubicBezTo>
                            <a:pt x="98823" y="19807"/>
                            <a:pt x="91764" y="18653"/>
                            <a:pt x="91764" y="18653"/>
                          </a:cubicBezTo>
                          <a:cubicBezTo>
                            <a:pt x="91764" y="7115"/>
                            <a:pt x="80324" y="8269"/>
                            <a:pt x="80324" y="8269"/>
                          </a:cubicBezTo>
                          <a:cubicBezTo>
                            <a:pt x="80324" y="8269"/>
                            <a:pt x="75699" y="0"/>
                            <a:pt x="64259" y="192"/>
                          </a:cubicBezTo>
                          <a:cubicBezTo>
                            <a:pt x="49898" y="769"/>
                            <a:pt x="47951" y="12884"/>
                            <a:pt x="47951" y="12884"/>
                          </a:cubicBezTo>
                          <a:cubicBezTo>
                            <a:pt x="40162" y="12500"/>
                            <a:pt x="38945" y="18653"/>
                            <a:pt x="38945" y="18653"/>
                          </a:cubicBezTo>
                          <a:cubicBezTo>
                            <a:pt x="23853" y="16346"/>
                            <a:pt x="22150" y="26923"/>
                            <a:pt x="22150" y="26923"/>
                          </a:cubicBezTo>
                          <a:cubicBezTo>
                            <a:pt x="16551" y="25769"/>
                            <a:pt x="0" y="33076"/>
                            <a:pt x="7545" y="44423"/>
                          </a:cubicBezTo>
                          <a:cubicBezTo>
                            <a:pt x="15091" y="55576"/>
                            <a:pt x="30912" y="52115"/>
                            <a:pt x="30912" y="52115"/>
                          </a:cubicBezTo>
                          <a:cubicBezTo>
                            <a:pt x="39188" y="65192"/>
                            <a:pt x="49411" y="57115"/>
                            <a:pt x="51845" y="58461"/>
                          </a:cubicBezTo>
                          <a:cubicBezTo>
                            <a:pt x="54523" y="60000"/>
                            <a:pt x="57687" y="59807"/>
                            <a:pt x="57687" y="59807"/>
                          </a:cubicBezTo>
                          <a:cubicBezTo>
                            <a:pt x="57687" y="59807"/>
                            <a:pt x="58417" y="68461"/>
                            <a:pt x="55740" y="75384"/>
                          </a:cubicBezTo>
                          <a:cubicBezTo>
                            <a:pt x="53306" y="82500"/>
                            <a:pt x="51359" y="92884"/>
                            <a:pt x="51359" y="92884"/>
                          </a:cubicBezTo>
                          <a:cubicBezTo>
                            <a:pt x="51359" y="92884"/>
                            <a:pt x="43813" y="90576"/>
                            <a:pt x="39675" y="88076"/>
                          </a:cubicBezTo>
                          <a:cubicBezTo>
                            <a:pt x="35780" y="85769"/>
                            <a:pt x="35780" y="80961"/>
                            <a:pt x="35780" y="80961"/>
                          </a:cubicBezTo>
                          <a:cubicBezTo>
                            <a:pt x="37728" y="80769"/>
                            <a:pt x="38945" y="78461"/>
                            <a:pt x="38945" y="78461"/>
                          </a:cubicBezTo>
                          <a:cubicBezTo>
                            <a:pt x="44543" y="81538"/>
                            <a:pt x="49168" y="77307"/>
                            <a:pt x="48924" y="72500"/>
                          </a:cubicBezTo>
                          <a:cubicBezTo>
                            <a:pt x="48681" y="67692"/>
                            <a:pt x="43083" y="67884"/>
                            <a:pt x="43083" y="67884"/>
                          </a:cubicBezTo>
                          <a:cubicBezTo>
                            <a:pt x="43083" y="67884"/>
                            <a:pt x="42596" y="65961"/>
                            <a:pt x="40162" y="65384"/>
                          </a:cubicBezTo>
                          <a:cubicBezTo>
                            <a:pt x="40649" y="61730"/>
                            <a:pt x="35537" y="61346"/>
                            <a:pt x="35537" y="61346"/>
                          </a:cubicBezTo>
                          <a:cubicBezTo>
                            <a:pt x="35537" y="61346"/>
                            <a:pt x="33346" y="58461"/>
                            <a:pt x="28235" y="58076"/>
                          </a:cubicBezTo>
                          <a:cubicBezTo>
                            <a:pt x="23367" y="57692"/>
                            <a:pt x="22880" y="63269"/>
                            <a:pt x="22880" y="63269"/>
                          </a:cubicBezTo>
                          <a:cubicBezTo>
                            <a:pt x="22880" y="63269"/>
                            <a:pt x="18742" y="63076"/>
                            <a:pt x="18498" y="65576"/>
                          </a:cubicBezTo>
                          <a:cubicBezTo>
                            <a:pt x="13874" y="64038"/>
                            <a:pt x="12170" y="68461"/>
                            <a:pt x="12170" y="68461"/>
                          </a:cubicBezTo>
                          <a:cubicBezTo>
                            <a:pt x="12170" y="68461"/>
                            <a:pt x="7302" y="68846"/>
                            <a:pt x="6085" y="72884"/>
                          </a:cubicBezTo>
                          <a:cubicBezTo>
                            <a:pt x="5354" y="77692"/>
                            <a:pt x="12900" y="79615"/>
                            <a:pt x="15091" y="78653"/>
                          </a:cubicBezTo>
                          <a:cubicBezTo>
                            <a:pt x="14847" y="81923"/>
                            <a:pt x="27261" y="82692"/>
                            <a:pt x="29208" y="82115"/>
                          </a:cubicBezTo>
                          <a:cubicBezTo>
                            <a:pt x="31886" y="87500"/>
                            <a:pt x="50628" y="96153"/>
                            <a:pt x="50628" y="96153"/>
                          </a:cubicBezTo>
                          <a:cubicBezTo>
                            <a:pt x="50628" y="96153"/>
                            <a:pt x="50628" y="103653"/>
                            <a:pt x="49898" y="108653"/>
                          </a:cubicBezTo>
                          <a:cubicBezTo>
                            <a:pt x="49168" y="113653"/>
                            <a:pt x="50385" y="115961"/>
                            <a:pt x="47707" y="117884"/>
                          </a:cubicBezTo>
                          <a:cubicBezTo>
                            <a:pt x="45517" y="119615"/>
                            <a:pt x="40162" y="119807"/>
                            <a:pt x="38215" y="119807"/>
                          </a:cubicBezTo>
                          <a:cubicBezTo>
                            <a:pt x="70344" y="119807"/>
                            <a:pt x="70344" y="119807"/>
                            <a:pt x="70344" y="119807"/>
                          </a:cubicBezTo>
                          <a:cubicBezTo>
                            <a:pt x="69371" y="118846"/>
                            <a:pt x="63042" y="112884"/>
                            <a:pt x="60851" y="101538"/>
                          </a:cubicBezTo>
                          <a:cubicBezTo>
                            <a:pt x="58661" y="89038"/>
                            <a:pt x="63772" y="79230"/>
                            <a:pt x="65233" y="77884"/>
                          </a:cubicBezTo>
                          <a:cubicBezTo>
                            <a:pt x="70588" y="70961"/>
                            <a:pt x="76916" y="59230"/>
                            <a:pt x="76916" y="59230"/>
                          </a:cubicBezTo>
                          <a:cubicBezTo>
                            <a:pt x="85192" y="57692"/>
                            <a:pt x="89817" y="51730"/>
                            <a:pt x="89817" y="51730"/>
                          </a:cubicBezTo>
                          <a:cubicBezTo>
                            <a:pt x="89817" y="51730"/>
                            <a:pt x="101501" y="56346"/>
                            <a:pt x="109776" y="51538"/>
                          </a:cubicBezTo>
                          <a:cubicBezTo>
                            <a:pt x="120000" y="44423"/>
                            <a:pt x="112941" y="34423"/>
                            <a:pt x="112941" y="34423"/>
                          </a:cubicBezTo>
                          <a:close/>
                          <a:moveTo>
                            <a:pt x="30912" y="81730"/>
                          </a:moveTo>
                          <a:cubicBezTo>
                            <a:pt x="31886" y="81730"/>
                            <a:pt x="33833" y="81538"/>
                            <a:pt x="33833" y="81538"/>
                          </a:cubicBezTo>
                          <a:cubicBezTo>
                            <a:pt x="33590" y="83269"/>
                            <a:pt x="34807" y="85192"/>
                            <a:pt x="34807" y="85192"/>
                          </a:cubicBezTo>
                          <a:cubicBezTo>
                            <a:pt x="32860" y="83653"/>
                            <a:pt x="30912" y="81730"/>
                            <a:pt x="30912" y="81730"/>
                          </a:cubicBezTo>
                          <a:close/>
                          <a:moveTo>
                            <a:pt x="62799" y="72500"/>
                          </a:moveTo>
                          <a:cubicBezTo>
                            <a:pt x="62799" y="72500"/>
                            <a:pt x="64016" y="65192"/>
                            <a:pt x="63529" y="60961"/>
                          </a:cubicBezTo>
                          <a:cubicBezTo>
                            <a:pt x="70831" y="60961"/>
                            <a:pt x="70831" y="60961"/>
                            <a:pt x="70831" y="60961"/>
                          </a:cubicBezTo>
                          <a:cubicBezTo>
                            <a:pt x="70831" y="60961"/>
                            <a:pt x="68640" y="67500"/>
                            <a:pt x="62799" y="72500"/>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26" name="îṣļîḑé-Shape 2924">
                      <a:extLst>
                        <a:ext uri="{FF2B5EF4-FFF2-40B4-BE49-F238E27FC236}">
                          <a16:creationId xmlns:a16="http://schemas.microsoft.com/office/drawing/2014/main" id="{99833361-5E6A-4495-AD59-B478F83CAC33}"/>
                        </a:ext>
                      </a:extLst>
                    </p:cNvPr>
                    <p:cNvSpPr/>
                    <p:nvPr/>
                  </p:nvSpPr>
                  <p:spPr>
                    <a:xfrm>
                      <a:off x="7727950" y="9086567"/>
                      <a:ext cx="981074" cy="1241426"/>
                    </a:xfrm>
                    <a:custGeom>
                      <a:avLst/>
                      <a:gdLst/>
                      <a:ahLst/>
                      <a:cxnLst/>
                      <a:rect l="0" t="0" r="0" b="0"/>
                      <a:pathLst>
                        <a:path w="120000" h="120000" extrusionOk="0">
                          <a:moveTo>
                            <a:pt x="38117" y="119628"/>
                          </a:moveTo>
                          <a:cubicBezTo>
                            <a:pt x="37176" y="119628"/>
                            <a:pt x="37176" y="119628"/>
                            <a:pt x="37176" y="119628"/>
                          </a:cubicBezTo>
                          <a:cubicBezTo>
                            <a:pt x="37176" y="119628"/>
                            <a:pt x="37647" y="119628"/>
                            <a:pt x="38117" y="119628"/>
                          </a:cubicBezTo>
                          <a:close/>
                          <a:moveTo>
                            <a:pt x="70588" y="119628"/>
                          </a:moveTo>
                          <a:cubicBezTo>
                            <a:pt x="70588" y="119628"/>
                            <a:pt x="70588" y="119628"/>
                            <a:pt x="70588" y="119628"/>
                          </a:cubicBezTo>
                          <a:cubicBezTo>
                            <a:pt x="70588" y="120000"/>
                            <a:pt x="70588" y="120000"/>
                            <a:pt x="70588" y="120000"/>
                          </a:cubicBezTo>
                          <a:lnTo>
                            <a:pt x="70588" y="119628"/>
                          </a:lnTo>
                          <a:close/>
                          <a:moveTo>
                            <a:pt x="112941" y="34551"/>
                          </a:moveTo>
                          <a:cubicBezTo>
                            <a:pt x="114823" y="24148"/>
                            <a:pt x="103529" y="25263"/>
                            <a:pt x="101176" y="23777"/>
                          </a:cubicBezTo>
                          <a:cubicBezTo>
                            <a:pt x="98823" y="19690"/>
                            <a:pt x="91764" y="18575"/>
                            <a:pt x="91764" y="18575"/>
                          </a:cubicBezTo>
                          <a:cubicBezTo>
                            <a:pt x="91764" y="7058"/>
                            <a:pt x="80470" y="8544"/>
                            <a:pt x="80470" y="8544"/>
                          </a:cubicBezTo>
                          <a:cubicBezTo>
                            <a:pt x="80470" y="8544"/>
                            <a:pt x="75764" y="0"/>
                            <a:pt x="64470" y="371"/>
                          </a:cubicBezTo>
                          <a:cubicBezTo>
                            <a:pt x="49882" y="1114"/>
                            <a:pt x="48000" y="13003"/>
                            <a:pt x="48000" y="13003"/>
                          </a:cubicBezTo>
                          <a:cubicBezTo>
                            <a:pt x="40000" y="12631"/>
                            <a:pt x="39058" y="18947"/>
                            <a:pt x="39058" y="18947"/>
                          </a:cubicBezTo>
                          <a:cubicBezTo>
                            <a:pt x="24000" y="16346"/>
                            <a:pt x="22117" y="27120"/>
                            <a:pt x="22117" y="27120"/>
                          </a:cubicBezTo>
                          <a:cubicBezTo>
                            <a:pt x="16470" y="25634"/>
                            <a:pt x="0" y="33065"/>
                            <a:pt x="7529" y="44582"/>
                          </a:cubicBezTo>
                          <a:cubicBezTo>
                            <a:pt x="15058" y="55727"/>
                            <a:pt x="31058" y="52383"/>
                            <a:pt x="31058" y="52383"/>
                          </a:cubicBezTo>
                          <a:cubicBezTo>
                            <a:pt x="39058" y="65386"/>
                            <a:pt x="49411" y="57213"/>
                            <a:pt x="51764" y="58699"/>
                          </a:cubicBezTo>
                          <a:cubicBezTo>
                            <a:pt x="54588" y="59814"/>
                            <a:pt x="57411" y="59814"/>
                            <a:pt x="57411" y="59814"/>
                          </a:cubicBezTo>
                          <a:cubicBezTo>
                            <a:pt x="57411" y="59814"/>
                            <a:pt x="58352" y="68359"/>
                            <a:pt x="56000" y="75417"/>
                          </a:cubicBezTo>
                          <a:cubicBezTo>
                            <a:pt x="53176" y="82476"/>
                            <a:pt x="51294" y="92879"/>
                            <a:pt x="51294" y="92879"/>
                          </a:cubicBezTo>
                          <a:cubicBezTo>
                            <a:pt x="51294" y="92879"/>
                            <a:pt x="43764" y="90650"/>
                            <a:pt x="39529" y="88049"/>
                          </a:cubicBezTo>
                          <a:cubicBezTo>
                            <a:pt x="35764" y="85820"/>
                            <a:pt x="35764" y="80990"/>
                            <a:pt x="35764" y="80990"/>
                          </a:cubicBezTo>
                          <a:cubicBezTo>
                            <a:pt x="37647" y="80619"/>
                            <a:pt x="39058" y="78390"/>
                            <a:pt x="39058" y="78390"/>
                          </a:cubicBezTo>
                          <a:cubicBezTo>
                            <a:pt x="44235" y="81362"/>
                            <a:pt x="49411" y="77275"/>
                            <a:pt x="48941" y="72445"/>
                          </a:cubicBezTo>
                          <a:cubicBezTo>
                            <a:pt x="48470" y="67616"/>
                            <a:pt x="43294" y="67987"/>
                            <a:pt x="43294" y="67987"/>
                          </a:cubicBezTo>
                          <a:cubicBezTo>
                            <a:pt x="43294" y="67987"/>
                            <a:pt x="42823" y="65758"/>
                            <a:pt x="40000" y="65386"/>
                          </a:cubicBezTo>
                          <a:cubicBezTo>
                            <a:pt x="40470" y="61671"/>
                            <a:pt x="35764" y="61300"/>
                            <a:pt x="35764" y="61300"/>
                          </a:cubicBezTo>
                          <a:cubicBezTo>
                            <a:pt x="35764" y="61300"/>
                            <a:pt x="33411" y="58699"/>
                            <a:pt x="28235" y="58328"/>
                          </a:cubicBezTo>
                          <a:cubicBezTo>
                            <a:pt x="23058" y="57956"/>
                            <a:pt x="23058" y="63529"/>
                            <a:pt x="23058" y="63529"/>
                          </a:cubicBezTo>
                          <a:cubicBezTo>
                            <a:pt x="23058" y="63529"/>
                            <a:pt x="18823" y="63157"/>
                            <a:pt x="18352" y="65758"/>
                          </a:cubicBezTo>
                          <a:cubicBezTo>
                            <a:pt x="14117" y="64272"/>
                            <a:pt x="12235" y="68359"/>
                            <a:pt x="12235" y="68359"/>
                          </a:cubicBezTo>
                          <a:cubicBezTo>
                            <a:pt x="12235" y="68359"/>
                            <a:pt x="7058" y="68730"/>
                            <a:pt x="6117" y="72817"/>
                          </a:cubicBezTo>
                          <a:cubicBezTo>
                            <a:pt x="5176" y="77647"/>
                            <a:pt x="12705" y="79504"/>
                            <a:pt x="15058" y="78761"/>
                          </a:cubicBezTo>
                          <a:cubicBezTo>
                            <a:pt x="15058" y="82105"/>
                            <a:pt x="27294" y="82476"/>
                            <a:pt x="29176" y="82105"/>
                          </a:cubicBezTo>
                          <a:cubicBezTo>
                            <a:pt x="32000" y="87306"/>
                            <a:pt x="50352" y="96222"/>
                            <a:pt x="50352" y="96222"/>
                          </a:cubicBezTo>
                          <a:cubicBezTo>
                            <a:pt x="50352" y="96222"/>
                            <a:pt x="50823" y="103653"/>
                            <a:pt x="49882" y="108482"/>
                          </a:cubicBezTo>
                          <a:cubicBezTo>
                            <a:pt x="48941" y="113684"/>
                            <a:pt x="50352" y="115913"/>
                            <a:pt x="47529" y="117770"/>
                          </a:cubicBezTo>
                          <a:cubicBezTo>
                            <a:pt x="45647" y="119628"/>
                            <a:pt x="40000" y="119628"/>
                            <a:pt x="38117" y="119628"/>
                          </a:cubicBezTo>
                          <a:cubicBezTo>
                            <a:pt x="70588" y="119628"/>
                            <a:pt x="70588" y="119628"/>
                            <a:pt x="70588" y="119628"/>
                          </a:cubicBezTo>
                          <a:cubicBezTo>
                            <a:pt x="69176" y="118885"/>
                            <a:pt x="63058" y="112941"/>
                            <a:pt x="60705" y="101424"/>
                          </a:cubicBezTo>
                          <a:cubicBezTo>
                            <a:pt x="58823" y="89164"/>
                            <a:pt x="63529" y="79504"/>
                            <a:pt x="64941" y="78018"/>
                          </a:cubicBezTo>
                          <a:cubicBezTo>
                            <a:pt x="70588" y="70959"/>
                            <a:pt x="76705" y="59071"/>
                            <a:pt x="76705" y="59071"/>
                          </a:cubicBezTo>
                          <a:cubicBezTo>
                            <a:pt x="85176" y="57585"/>
                            <a:pt x="89882" y="52012"/>
                            <a:pt x="89882" y="52012"/>
                          </a:cubicBezTo>
                          <a:cubicBezTo>
                            <a:pt x="89882" y="52012"/>
                            <a:pt x="101647" y="56470"/>
                            <a:pt x="109647" y="51640"/>
                          </a:cubicBezTo>
                          <a:cubicBezTo>
                            <a:pt x="120000" y="44582"/>
                            <a:pt x="112941" y="34551"/>
                            <a:pt x="112941" y="34551"/>
                          </a:cubicBezTo>
                          <a:close/>
                          <a:moveTo>
                            <a:pt x="31058" y="81733"/>
                          </a:moveTo>
                          <a:cubicBezTo>
                            <a:pt x="32000" y="81733"/>
                            <a:pt x="33882" y="81733"/>
                            <a:pt x="33882" y="81733"/>
                          </a:cubicBezTo>
                          <a:cubicBezTo>
                            <a:pt x="33411" y="83219"/>
                            <a:pt x="34823" y="85077"/>
                            <a:pt x="34823" y="85077"/>
                          </a:cubicBezTo>
                          <a:cubicBezTo>
                            <a:pt x="32941" y="83591"/>
                            <a:pt x="31058" y="81733"/>
                            <a:pt x="31058" y="81733"/>
                          </a:cubicBezTo>
                          <a:close/>
                          <a:moveTo>
                            <a:pt x="63058" y="72445"/>
                          </a:moveTo>
                          <a:cubicBezTo>
                            <a:pt x="63058" y="72445"/>
                            <a:pt x="64000" y="65015"/>
                            <a:pt x="63529" y="60928"/>
                          </a:cubicBezTo>
                          <a:cubicBezTo>
                            <a:pt x="70588" y="60928"/>
                            <a:pt x="70588" y="60928"/>
                            <a:pt x="70588" y="60928"/>
                          </a:cubicBezTo>
                          <a:cubicBezTo>
                            <a:pt x="70588" y="60928"/>
                            <a:pt x="68705" y="67616"/>
                            <a:pt x="63058" y="72445"/>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sp>
                <p:nvSpPr>
                  <p:cNvPr id="113" name="îṣļîḑé-Shape 2925">
                    <a:extLst>
                      <a:ext uri="{FF2B5EF4-FFF2-40B4-BE49-F238E27FC236}">
                        <a16:creationId xmlns:a16="http://schemas.microsoft.com/office/drawing/2014/main" id="{5206E7F9-2F32-4F93-89EE-C9E455D465BC}"/>
                      </a:ext>
                    </a:extLst>
                  </p:cNvPr>
                  <p:cNvSpPr/>
                  <p:nvPr/>
                </p:nvSpPr>
                <p:spPr>
                  <a:xfrm>
                    <a:off x="3696612" y="9508839"/>
                    <a:ext cx="647700" cy="819150"/>
                  </a:xfrm>
                  <a:custGeom>
                    <a:avLst/>
                    <a:gdLst/>
                    <a:ahLst/>
                    <a:cxnLst/>
                    <a:rect l="0" t="0" r="0" b="0"/>
                    <a:pathLst>
                      <a:path w="120000" h="120000" extrusionOk="0">
                        <a:moveTo>
                          <a:pt x="37857" y="119999"/>
                        </a:moveTo>
                        <a:cubicBezTo>
                          <a:pt x="37142" y="119999"/>
                          <a:pt x="37142" y="119999"/>
                          <a:pt x="37142" y="119999"/>
                        </a:cubicBezTo>
                        <a:cubicBezTo>
                          <a:pt x="37142" y="119999"/>
                          <a:pt x="37142" y="119999"/>
                          <a:pt x="37857" y="119999"/>
                        </a:cubicBezTo>
                        <a:close/>
                        <a:moveTo>
                          <a:pt x="70000" y="119999"/>
                        </a:moveTo>
                        <a:cubicBezTo>
                          <a:pt x="70000" y="119999"/>
                          <a:pt x="70000" y="119999"/>
                          <a:pt x="70000" y="119999"/>
                        </a:cubicBezTo>
                        <a:cubicBezTo>
                          <a:pt x="70000" y="119999"/>
                          <a:pt x="70000" y="119999"/>
                          <a:pt x="70000" y="119999"/>
                        </a:cubicBezTo>
                        <a:close/>
                        <a:moveTo>
                          <a:pt x="112857" y="34366"/>
                        </a:moveTo>
                        <a:cubicBezTo>
                          <a:pt x="115000" y="24225"/>
                          <a:pt x="102857" y="25352"/>
                          <a:pt x="100714" y="23661"/>
                        </a:cubicBezTo>
                        <a:cubicBezTo>
                          <a:pt x="98571" y="19718"/>
                          <a:pt x="91428" y="18591"/>
                          <a:pt x="91428" y="18591"/>
                        </a:cubicBezTo>
                        <a:cubicBezTo>
                          <a:pt x="91428" y="7323"/>
                          <a:pt x="80000" y="8450"/>
                          <a:pt x="80000" y="8450"/>
                        </a:cubicBezTo>
                        <a:cubicBezTo>
                          <a:pt x="80000" y="8450"/>
                          <a:pt x="75000" y="0"/>
                          <a:pt x="64285" y="563"/>
                        </a:cubicBezTo>
                        <a:cubicBezTo>
                          <a:pt x="49285" y="1126"/>
                          <a:pt x="47857" y="12957"/>
                          <a:pt x="47857" y="12957"/>
                        </a:cubicBezTo>
                        <a:cubicBezTo>
                          <a:pt x="40000" y="12394"/>
                          <a:pt x="38571" y="18591"/>
                          <a:pt x="38571" y="18591"/>
                        </a:cubicBezTo>
                        <a:cubicBezTo>
                          <a:pt x="23571" y="16338"/>
                          <a:pt x="22142" y="27042"/>
                          <a:pt x="22142" y="27042"/>
                        </a:cubicBezTo>
                        <a:cubicBezTo>
                          <a:pt x="16428" y="25915"/>
                          <a:pt x="0" y="33239"/>
                          <a:pt x="7142" y="44507"/>
                        </a:cubicBezTo>
                        <a:cubicBezTo>
                          <a:pt x="15000" y="55774"/>
                          <a:pt x="30714" y="52394"/>
                          <a:pt x="30714" y="52394"/>
                        </a:cubicBezTo>
                        <a:cubicBezTo>
                          <a:pt x="38571" y="65352"/>
                          <a:pt x="49285" y="56901"/>
                          <a:pt x="51428" y="58591"/>
                        </a:cubicBezTo>
                        <a:cubicBezTo>
                          <a:pt x="54285" y="60281"/>
                          <a:pt x="57142" y="59718"/>
                          <a:pt x="57142" y="59718"/>
                        </a:cubicBezTo>
                        <a:cubicBezTo>
                          <a:pt x="57142" y="59718"/>
                          <a:pt x="57857" y="68169"/>
                          <a:pt x="55714" y="75492"/>
                        </a:cubicBezTo>
                        <a:cubicBezTo>
                          <a:pt x="52857" y="82253"/>
                          <a:pt x="51428" y="92957"/>
                          <a:pt x="51428" y="92957"/>
                        </a:cubicBezTo>
                        <a:cubicBezTo>
                          <a:pt x="51428" y="92957"/>
                          <a:pt x="43571" y="90704"/>
                          <a:pt x="39285" y="87887"/>
                        </a:cubicBezTo>
                        <a:cubicBezTo>
                          <a:pt x="35714" y="85633"/>
                          <a:pt x="35714" y="81126"/>
                          <a:pt x="35714" y="81126"/>
                        </a:cubicBezTo>
                        <a:cubicBezTo>
                          <a:pt x="37142" y="80563"/>
                          <a:pt x="38571" y="78309"/>
                          <a:pt x="38571" y="78309"/>
                        </a:cubicBezTo>
                        <a:cubicBezTo>
                          <a:pt x="44285" y="81690"/>
                          <a:pt x="49285" y="77183"/>
                          <a:pt x="48571" y="72676"/>
                        </a:cubicBezTo>
                        <a:cubicBezTo>
                          <a:pt x="48571" y="67605"/>
                          <a:pt x="42857" y="68169"/>
                          <a:pt x="42857" y="68169"/>
                        </a:cubicBezTo>
                        <a:cubicBezTo>
                          <a:pt x="42857" y="68169"/>
                          <a:pt x="42142" y="65915"/>
                          <a:pt x="40000" y="65352"/>
                        </a:cubicBezTo>
                        <a:cubicBezTo>
                          <a:pt x="40000" y="61971"/>
                          <a:pt x="35000" y="61408"/>
                          <a:pt x="35000" y="61408"/>
                        </a:cubicBezTo>
                        <a:cubicBezTo>
                          <a:pt x="35000" y="61408"/>
                          <a:pt x="32857" y="58591"/>
                          <a:pt x="27857" y="58028"/>
                        </a:cubicBezTo>
                        <a:cubicBezTo>
                          <a:pt x="22857" y="58028"/>
                          <a:pt x="22857" y="63098"/>
                          <a:pt x="22857" y="63098"/>
                        </a:cubicBezTo>
                        <a:cubicBezTo>
                          <a:pt x="22857" y="63098"/>
                          <a:pt x="18571" y="63098"/>
                          <a:pt x="17857" y="65915"/>
                        </a:cubicBezTo>
                        <a:cubicBezTo>
                          <a:pt x="13571" y="64225"/>
                          <a:pt x="12142" y="68169"/>
                          <a:pt x="12142" y="68169"/>
                        </a:cubicBezTo>
                        <a:cubicBezTo>
                          <a:pt x="12142" y="68169"/>
                          <a:pt x="7142" y="68732"/>
                          <a:pt x="5714" y="72676"/>
                        </a:cubicBezTo>
                        <a:cubicBezTo>
                          <a:pt x="5000" y="77746"/>
                          <a:pt x="12857" y="79436"/>
                          <a:pt x="15000" y="78873"/>
                        </a:cubicBezTo>
                        <a:cubicBezTo>
                          <a:pt x="15000" y="81690"/>
                          <a:pt x="27142" y="82816"/>
                          <a:pt x="28571" y="82253"/>
                        </a:cubicBezTo>
                        <a:cubicBezTo>
                          <a:pt x="31428" y="87323"/>
                          <a:pt x="50000" y="95774"/>
                          <a:pt x="50000" y="95774"/>
                        </a:cubicBezTo>
                        <a:cubicBezTo>
                          <a:pt x="50000" y="95774"/>
                          <a:pt x="50714" y="103661"/>
                          <a:pt x="50000" y="108732"/>
                        </a:cubicBezTo>
                        <a:cubicBezTo>
                          <a:pt x="48571" y="113802"/>
                          <a:pt x="50000" y="116056"/>
                          <a:pt x="47142" y="117746"/>
                        </a:cubicBezTo>
                        <a:cubicBezTo>
                          <a:pt x="45000" y="119436"/>
                          <a:pt x="40000" y="119436"/>
                          <a:pt x="37857" y="119999"/>
                        </a:cubicBezTo>
                        <a:cubicBezTo>
                          <a:pt x="70000" y="119999"/>
                          <a:pt x="70000" y="119999"/>
                          <a:pt x="70000" y="119999"/>
                        </a:cubicBezTo>
                        <a:cubicBezTo>
                          <a:pt x="68571" y="118873"/>
                          <a:pt x="62857" y="112676"/>
                          <a:pt x="60714" y="101408"/>
                        </a:cubicBezTo>
                        <a:cubicBezTo>
                          <a:pt x="58571" y="89014"/>
                          <a:pt x="63571" y="79436"/>
                          <a:pt x="65000" y="77746"/>
                        </a:cubicBezTo>
                        <a:cubicBezTo>
                          <a:pt x="70000" y="70985"/>
                          <a:pt x="76428" y="59154"/>
                          <a:pt x="76428" y="59154"/>
                        </a:cubicBezTo>
                        <a:cubicBezTo>
                          <a:pt x="85000" y="58028"/>
                          <a:pt x="89285" y="51830"/>
                          <a:pt x="89285" y="51830"/>
                        </a:cubicBezTo>
                        <a:cubicBezTo>
                          <a:pt x="89285" y="51830"/>
                          <a:pt x="101428" y="56338"/>
                          <a:pt x="109285" y="51830"/>
                        </a:cubicBezTo>
                        <a:cubicBezTo>
                          <a:pt x="120000" y="44507"/>
                          <a:pt x="112857" y="34366"/>
                          <a:pt x="112857" y="34366"/>
                        </a:cubicBezTo>
                        <a:close/>
                        <a:moveTo>
                          <a:pt x="30714" y="81690"/>
                        </a:moveTo>
                        <a:cubicBezTo>
                          <a:pt x="31428" y="81690"/>
                          <a:pt x="33571" y="81690"/>
                          <a:pt x="33571" y="81690"/>
                        </a:cubicBezTo>
                        <a:cubicBezTo>
                          <a:pt x="32857" y="83380"/>
                          <a:pt x="34285" y="85070"/>
                          <a:pt x="34285" y="85070"/>
                        </a:cubicBezTo>
                        <a:cubicBezTo>
                          <a:pt x="32857" y="83943"/>
                          <a:pt x="30714" y="81690"/>
                          <a:pt x="30714" y="81690"/>
                        </a:cubicBezTo>
                        <a:close/>
                        <a:moveTo>
                          <a:pt x="62857" y="72676"/>
                        </a:moveTo>
                        <a:cubicBezTo>
                          <a:pt x="62857" y="72676"/>
                          <a:pt x="63571" y="65352"/>
                          <a:pt x="62857" y="60845"/>
                        </a:cubicBezTo>
                        <a:cubicBezTo>
                          <a:pt x="70714" y="60845"/>
                          <a:pt x="70714" y="60845"/>
                          <a:pt x="70714" y="60845"/>
                        </a:cubicBezTo>
                        <a:cubicBezTo>
                          <a:pt x="70714" y="60845"/>
                          <a:pt x="68571" y="67605"/>
                          <a:pt x="62857" y="72676"/>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14" name="îṣļîḑé-Shape 2926">
                    <a:extLst>
                      <a:ext uri="{FF2B5EF4-FFF2-40B4-BE49-F238E27FC236}">
                        <a16:creationId xmlns:a16="http://schemas.microsoft.com/office/drawing/2014/main" id="{02E8B8BE-A09E-46B4-B0AA-045DA006667A}"/>
                      </a:ext>
                    </a:extLst>
                  </p:cNvPr>
                  <p:cNvSpPr/>
                  <p:nvPr/>
                </p:nvSpPr>
                <p:spPr>
                  <a:xfrm>
                    <a:off x="1924960" y="9350089"/>
                    <a:ext cx="774700" cy="977898"/>
                  </a:xfrm>
                  <a:custGeom>
                    <a:avLst/>
                    <a:gdLst/>
                    <a:ahLst/>
                    <a:cxnLst/>
                    <a:rect l="0" t="0" r="0" b="0"/>
                    <a:pathLst>
                      <a:path w="120000" h="120000" extrusionOk="0">
                        <a:moveTo>
                          <a:pt x="38208" y="119527"/>
                        </a:moveTo>
                        <a:cubicBezTo>
                          <a:pt x="37014" y="119527"/>
                          <a:pt x="37014" y="119527"/>
                          <a:pt x="37014" y="119527"/>
                        </a:cubicBezTo>
                        <a:cubicBezTo>
                          <a:pt x="37014" y="119527"/>
                          <a:pt x="37611" y="119527"/>
                          <a:pt x="38208" y="119527"/>
                        </a:cubicBezTo>
                        <a:close/>
                        <a:moveTo>
                          <a:pt x="70447" y="119527"/>
                        </a:moveTo>
                        <a:cubicBezTo>
                          <a:pt x="70447" y="119527"/>
                          <a:pt x="70447" y="119527"/>
                          <a:pt x="70447" y="119527"/>
                        </a:cubicBezTo>
                        <a:cubicBezTo>
                          <a:pt x="70447" y="120000"/>
                          <a:pt x="70447" y="120000"/>
                          <a:pt x="70447" y="120000"/>
                        </a:cubicBezTo>
                        <a:lnTo>
                          <a:pt x="70447" y="119527"/>
                        </a:lnTo>
                        <a:close/>
                        <a:moveTo>
                          <a:pt x="112835" y="34488"/>
                        </a:moveTo>
                        <a:cubicBezTo>
                          <a:pt x="114626" y="24094"/>
                          <a:pt x="103283" y="25039"/>
                          <a:pt x="100895" y="23622"/>
                        </a:cubicBezTo>
                        <a:cubicBezTo>
                          <a:pt x="98507" y="19842"/>
                          <a:pt x="91343" y="18425"/>
                          <a:pt x="91343" y="18425"/>
                        </a:cubicBezTo>
                        <a:cubicBezTo>
                          <a:pt x="91343" y="7086"/>
                          <a:pt x="80000" y="8503"/>
                          <a:pt x="80000" y="8503"/>
                        </a:cubicBezTo>
                        <a:cubicBezTo>
                          <a:pt x="80000" y="8503"/>
                          <a:pt x="75223" y="0"/>
                          <a:pt x="63880" y="472"/>
                        </a:cubicBezTo>
                        <a:cubicBezTo>
                          <a:pt x="49552" y="944"/>
                          <a:pt x="47761" y="12755"/>
                          <a:pt x="47761" y="12755"/>
                        </a:cubicBezTo>
                        <a:cubicBezTo>
                          <a:pt x="40000" y="12755"/>
                          <a:pt x="38805" y="18897"/>
                          <a:pt x="38805" y="18897"/>
                        </a:cubicBezTo>
                        <a:cubicBezTo>
                          <a:pt x="23880" y="16535"/>
                          <a:pt x="22089" y="26929"/>
                          <a:pt x="22089" y="26929"/>
                        </a:cubicBezTo>
                        <a:cubicBezTo>
                          <a:pt x="16716" y="25511"/>
                          <a:pt x="0" y="33070"/>
                          <a:pt x="7761" y="44409"/>
                        </a:cubicBezTo>
                        <a:cubicBezTo>
                          <a:pt x="14925" y="55748"/>
                          <a:pt x="31044" y="51968"/>
                          <a:pt x="31044" y="51968"/>
                        </a:cubicBezTo>
                        <a:cubicBezTo>
                          <a:pt x="39402" y="65196"/>
                          <a:pt x="49552" y="57165"/>
                          <a:pt x="51940" y="58582"/>
                        </a:cubicBezTo>
                        <a:cubicBezTo>
                          <a:pt x="54328" y="60000"/>
                          <a:pt x="57313" y="59527"/>
                          <a:pt x="57313" y="59527"/>
                        </a:cubicBezTo>
                        <a:cubicBezTo>
                          <a:pt x="57313" y="59527"/>
                          <a:pt x="58507" y="68503"/>
                          <a:pt x="55522" y="75590"/>
                        </a:cubicBezTo>
                        <a:cubicBezTo>
                          <a:pt x="53134" y="82677"/>
                          <a:pt x="51343" y="93070"/>
                          <a:pt x="51343" y="93070"/>
                        </a:cubicBezTo>
                        <a:cubicBezTo>
                          <a:pt x="51343" y="93070"/>
                          <a:pt x="43582" y="90708"/>
                          <a:pt x="39402" y="87874"/>
                        </a:cubicBezTo>
                        <a:cubicBezTo>
                          <a:pt x="35820" y="85511"/>
                          <a:pt x="35820" y="80787"/>
                          <a:pt x="35820" y="80787"/>
                        </a:cubicBezTo>
                        <a:cubicBezTo>
                          <a:pt x="37611" y="80787"/>
                          <a:pt x="38805" y="78425"/>
                          <a:pt x="38805" y="78425"/>
                        </a:cubicBezTo>
                        <a:cubicBezTo>
                          <a:pt x="44179" y="81259"/>
                          <a:pt x="48955" y="77007"/>
                          <a:pt x="48955" y="72283"/>
                        </a:cubicBezTo>
                        <a:cubicBezTo>
                          <a:pt x="48358" y="67559"/>
                          <a:pt x="42985" y="68031"/>
                          <a:pt x="42985" y="68031"/>
                        </a:cubicBezTo>
                        <a:cubicBezTo>
                          <a:pt x="42985" y="68031"/>
                          <a:pt x="42388" y="65669"/>
                          <a:pt x="40000" y="65669"/>
                        </a:cubicBezTo>
                        <a:cubicBezTo>
                          <a:pt x="40597" y="61889"/>
                          <a:pt x="35820" y="61417"/>
                          <a:pt x="35820" y="61417"/>
                        </a:cubicBezTo>
                        <a:cubicBezTo>
                          <a:pt x="35820" y="61417"/>
                          <a:pt x="33432" y="58582"/>
                          <a:pt x="28059" y="58110"/>
                        </a:cubicBezTo>
                        <a:cubicBezTo>
                          <a:pt x="23283" y="57637"/>
                          <a:pt x="22686" y="63307"/>
                          <a:pt x="22686" y="63307"/>
                        </a:cubicBezTo>
                        <a:cubicBezTo>
                          <a:pt x="22686" y="63307"/>
                          <a:pt x="19104" y="62834"/>
                          <a:pt x="18507" y="65669"/>
                        </a:cubicBezTo>
                        <a:cubicBezTo>
                          <a:pt x="13731" y="64251"/>
                          <a:pt x="12537" y="68503"/>
                          <a:pt x="12537" y="68503"/>
                        </a:cubicBezTo>
                        <a:cubicBezTo>
                          <a:pt x="12537" y="68503"/>
                          <a:pt x="7164" y="68976"/>
                          <a:pt x="5970" y="72755"/>
                        </a:cubicBezTo>
                        <a:cubicBezTo>
                          <a:pt x="5373" y="77480"/>
                          <a:pt x="13134" y="79370"/>
                          <a:pt x="14925" y="78897"/>
                        </a:cubicBezTo>
                        <a:cubicBezTo>
                          <a:pt x="14925" y="81732"/>
                          <a:pt x="27462" y="82677"/>
                          <a:pt x="29253" y="82204"/>
                        </a:cubicBezTo>
                        <a:cubicBezTo>
                          <a:pt x="31641" y="87401"/>
                          <a:pt x="50149" y="95905"/>
                          <a:pt x="50149" y="95905"/>
                        </a:cubicBezTo>
                        <a:cubicBezTo>
                          <a:pt x="50149" y="95905"/>
                          <a:pt x="50746" y="103464"/>
                          <a:pt x="50149" y="108661"/>
                        </a:cubicBezTo>
                        <a:cubicBezTo>
                          <a:pt x="48955" y="113385"/>
                          <a:pt x="50149" y="115748"/>
                          <a:pt x="47761" y="118110"/>
                        </a:cubicBezTo>
                        <a:cubicBezTo>
                          <a:pt x="45373" y="119527"/>
                          <a:pt x="40000" y="119527"/>
                          <a:pt x="38208" y="119527"/>
                        </a:cubicBezTo>
                        <a:cubicBezTo>
                          <a:pt x="70447" y="119527"/>
                          <a:pt x="70447" y="119527"/>
                          <a:pt x="70447" y="119527"/>
                        </a:cubicBezTo>
                        <a:cubicBezTo>
                          <a:pt x="69253" y="118582"/>
                          <a:pt x="62686" y="112913"/>
                          <a:pt x="60895" y="101574"/>
                        </a:cubicBezTo>
                        <a:cubicBezTo>
                          <a:pt x="58507" y="89291"/>
                          <a:pt x="63880" y="79370"/>
                          <a:pt x="65074" y="77952"/>
                        </a:cubicBezTo>
                        <a:cubicBezTo>
                          <a:pt x="70447" y="70866"/>
                          <a:pt x="77014" y="59055"/>
                          <a:pt x="77014" y="59055"/>
                        </a:cubicBezTo>
                        <a:cubicBezTo>
                          <a:pt x="84776" y="57637"/>
                          <a:pt x="89552" y="51968"/>
                          <a:pt x="89552" y="51968"/>
                        </a:cubicBezTo>
                        <a:cubicBezTo>
                          <a:pt x="89552" y="51968"/>
                          <a:pt x="101492" y="56220"/>
                          <a:pt x="109253" y="51496"/>
                        </a:cubicBezTo>
                        <a:cubicBezTo>
                          <a:pt x="120000" y="44409"/>
                          <a:pt x="112835" y="34488"/>
                          <a:pt x="112835" y="34488"/>
                        </a:cubicBezTo>
                        <a:close/>
                        <a:moveTo>
                          <a:pt x="31044" y="81732"/>
                        </a:moveTo>
                        <a:cubicBezTo>
                          <a:pt x="31641" y="81732"/>
                          <a:pt x="34029" y="81732"/>
                          <a:pt x="34029" y="81732"/>
                        </a:cubicBezTo>
                        <a:cubicBezTo>
                          <a:pt x="33432" y="83149"/>
                          <a:pt x="34626" y="85039"/>
                          <a:pt x="34626" y="85039"/>
                        </a:cubicBezTo>
                        <a:cubicBezTo>
                          <a:pt x="32835" y="83622"/>
                          <a:pt x="31044" y="81732"/>
                          <a:pt x="31044" y="81732"/>
                        </a:cubicBezTo>
                        <a:close/>
                        <a:moveTo>
                          <a:pt x="62686" y="72283"/>
                        </a:moveTo>
                        <a:cubicBezTo>
                          <a:pt x="62686" y="72283"/>
                          <a:pt x="63880" y="65196"/>
                          <a:pt x="63283" y="60944"/>
                        </a:cubicBezTo>
                        <a:cubicBezTo>
                          <a:pt x="70447" y="60944"/>
                          <a:pt x="70447" y="60944"/>
                          <a:pt x="70447" y="60944"/>
                        </a:cubicBezTo>
                        <a:cubicBezTo>
                          <a:pt x="70447" y="60944"/>
                          <a:pt x="68656" y="67559"/>
                          <a:pt x="62686" y="72283"/>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15" name="îṣļîḑé-Shape 2927">
                    <a:extLst>
                      <a:ext uri="{FF2B5EF4-FFF2-40B4-BE49-F238E27FC236}">
                        <a16:creationId xmlns:a16="http://schemas.microsoft.com/office/drawing/2014/main" id="{CD9E94B1-60B4-4873-B978-5715B283B2B2}"/>
                      </a:ext>
                    </a:extLst>
                  </p:cNvPr>
                  <p:cNvSpPr/>
                  <p:nvPr/>
                </p:nvSpPr>
                <p:spPr>
                  <a:xfrm>
                    <a:off x="1002391" y="9219914"/>
                    <a:ext cx="876300" cy="1108074"/>
                  </a:xfrm>
                  <a:custGeom>
                    <a:avLst/>
                    <a:gdLst/>
                    <a:ahLst/>
                    <a:cxnLst/>
                    <a:rect l="0" t="0" r="0" b="0"/>
                    <a:pathLst>
                      <a:path w="120000" h="120000" extrusionOk="0">
                        <a:moveTo>
                          <a:pt x="107894" y="68333"/>
                        </a:moveTo>
                        <a:cubicBezTo>
                          <a:pt x="107894" y="68333"/>
                          <a:pt x="106315" y="64166"/>
                          <a:pt x="101578" y="65416"/>
                        </a:cubicBezTo>
                        <a:cubicBezTo>
                          <a:pt x="101052" y="62916"/>
                          <a:pt x="97368" y="63333"/>
                          <a:pt x="97368" y="63333"/>
                        </a:cubicBezTo>
                        <a:cubicBezTo>
                          <a:pt x="97368" y="63333"/>
                          <a:pt x="96842" y="57500"/>
                          <a:pt x="92105" y="57916"/>
                        </a:cubicBezTo>
                        <a:cubicBezTo>
                          <a:pt x="86842" y="58333"/>
                          <a:pt x="84736" y="61250"/>
                          <a:pt x="84736" y="61250"/>
                        </a:cubicBezTo>
                        <a:cubicBezTo>
                          <a:pt x="84736" y="61250"/>
                          <a:pt x="79473" y="61666"/>
                          <a:pt x="80000" y="65416"/>
                        </a:cubicBezTo>
                        <a:cubicBezTo>
                          <a:pt x="77368" y="65833"/>
                          <a:pt x="76842" y="67916"/>
                          <a:pt x="76842" y="67916"/>
                        </a:cubicBezTo>
                        <a:cubicBezTo>
                          <a:pt x="76842" y="67916"/>
                          <a:pt x="71578" y="67500"/>
                          <a:pt x="71052" y="72500"/>
                        </a:cubicBezTo>
                        <a:cubicBezTo>
                          <a:pt x="71052" y="77083"/>
                          <a:pt x="75789" y="81250"/>
                          <a:pt x="81052" y="78333"/>
                        </a:cubicBezTo>
                        <a:cubicBezTo>
                          <a:pt x="81052" y="78333"/>
                          <a:pt x="82631" y="80833"/>
                          <a:pt x="84210" y="80833"/>
                        </a:cubicBezTo>
                        <a:cubicBezTo>
                          <a:pt x="84210" y="80833"/>
                          <a:pt x="84210" y="85833"/>
                          <a:pt x="80526" y="87916"/>
                        </a:cubicBezTo>
                        <a:cubicBezTo>
                          <a:pt x="76315" y="90416"/>
                          <a:pt x="68947" y="92916"/>
                          <a:pt x="68947" y="92916"/>
                        </a:cubicBezTo>
                        <a:cubicBezTo>
                          <a:pt x="68947" y="92916"/>
                          <a:pt x="66842" y="82500"/>
                          <a:pt x="64210" y="75416"/>
                        </a:cubicBezTo>
                        <a:cubicBezTo>
                          <a:pt x="61578" y="68333"/>
                          <a:pt x="62631" y="59583"/>
                          <a:pt x="62631" y="59583"/>
                        </a:cubicBezTo>
                        <a:cubicBezTo>
                          <a:pt x="62631" y="59583"/>
                          <a:pt x="65789" y="60000"/>
                          <a:pt x="68421" y="58333"/>
                        </a:cubicBezTo>
                        <a:cubicBezTo>
                          <a:pt x="70526" y="57083"/>
                          <a:pt x="81052" y="65000"/>
                          <a:pt x="89473" y="52083"/>
                        </a:cubicBezTo>
                        <a:cubicBezTo>
                          <a:pt x="89473" y="52083"/>
                          <a:pt x="104736" y="55416"/>
                          <a:pt x="112631" y="44166"/>
                        </a:cubicBezTo>
                        <a:cubicBezTo>
                          <a:pt x="119999" y="32916"/>
                          <a:pt x="103684" y="25416"/>
                          <a:pt x="97894" y="26666"/>
                        </a:cubicBezTo>
                        <a:cubicBezTo>
                          <a:pt x="97894" y="26666"/>
                          <a:pt x="96315" y="16250"/>
                          <a:pt x="81578" y="18750"/>
                        </a:cubicBezTo>
                        <a:cubicBezTo>
                          <a:pt x="81578" y="18750"/>
                          <a:pt x="80000" y="12500"/>
                          <a:pt x="72105" y="12916"/>
                        </a:cubicBezTo>
                        <a:cubicBezTo>
                          <a:pt x="72105" y="12916"/>
                          <a:pt x="70526" y="833"/>
                          <a:pt x="55789" y="0"/>
                        </a:cubicBezTo>
                        <a:cubicBezTo>
                          <a:pt x="44736" y="0"/>
                          <a:pt x="40000" y="8333"/>
                          <a:pt x="40000" y="8333"/>
                        </a:cubicBezTo>
                        <a:cubicBezTo>
                          <a:pt x="40000" y="8333"/>
                          <a:pt x="28421" y="7083"/>
                          <a:pt x="28421" y="18333"/>
                        </a:cubicBezTo>
                        <a:cubicBezTo>
                          <a:pt x="28421" y="18333"/>
                          <a:pt x="21578" y="19583"/>
                          <a:pt x="18947" y="23750"/>
                        </a:cubicBezTo>
                        <a:cubicBezTo>
                          <a:pt x="16842" y="25000"/>
                          <a:pt x="5263" y="24166"/>
                          <a:pt x="7368" y="34166"/>
                        </a:cubicBezTo>
                        <a:cubicBezTo>
                          <a:pt x="7368" y="34166"/>
                          <a:pt x="0" y="44166"/>
                          <a:pt x="10526" y="51666"/>
                        </a:cubicBezTo>
                        <a:cubicBezTo>
                          <a:pt x="18947" y="56250"/>
                          <a:pt x="30526" y="51666"/>
                          <a:pt x="30526" y="51666"/>
                        </a:cubicBezTo>
                        <a:cubicBezTo>
                          <a:pt x="30526" y="51666"/>
                          <a:pt x="35263" y="57500"/>
                          <a:pt x="43157" y="59166"/>
                        </a:cubicBezTo>
                        <a:cubicBezTo>
                          <a:pt x="43157" y="59166"/>
                          <a:pt x="49473" y="70833"/>
                          <a:pt x="55263" y="77916"/>
                        </a:cubicBezTo>
                        <a:cubicBezTo>
                          <a:pt x="56315" y="79166"/>
                          <a:pt x="61578" y="89166"/>
                          <a:pt x="59473" y="101666"/>
                        </a:cubicBezTo>
                        <a:cubicBezTo>
                          <a:pt x="57368" y="112916"/>
                          <a:pt x="51052" y="118750"/>
                          <a:pt x="49999" y="119583"/>
                        </a:cubicBezTo>
                        <a:cubicBezTo>
                          <a:pt x="82105" y="119583"/>
                          <a:pt x="82105" y="119583"/>
                          <a:pt x="82105" y="119583"/>
                        </a:cubicBezTo>
                        <a:cubicBezTo>
                          <a:pt x="80000" y="119583"/>
                          <a:pt x="74736" y="119583"/>
                          <a:pt x="72631" y="117916"/>
                        </a:cubicBezTo>
                        <a:cubicBezTo>
                          <a:pt x="69473" y="115833"/>
                          <a:pt x="71052" y="113750"/>
                          <a:pt x="70000" y="108750"/>
                        </a:cubicBezTo>
                        <a:cubicBezTo>
                          <a:pt x="69473" y="103333"/>
                          <a:pt x="69473" y="95833"/>
                          <a:pt x="69473" y="95833"/>
                        </a:cubicBezTo>
                        <a:cubicBezTo>
                          <a:pt x="69473" y="95833"/>
                          <a:pt x="88421" y="87500"/>
                          <a:pt x="91052" y="82083"/>
                        </a:cubicBezTo>
                        <a:cubicBezTo>
                          <a:pt x="93157" y="82500"/>
                          <a:pt x="105263" y="82083"/>
                          <a:pt x="105263" y="78750"/>
                        </a:cubicBezTo>
                        <a:cubicBezTo>
                          <a:pt x="107368" y="79583"/>
                          <a:pt x="114736" y="77500"/>
                          <a:pt x="114210" y="72916"/>
                        </a:cubicBezTo>
                        <a:cubicBezTo>
                          <a:pt x="112631" y="68750"/>
                          <a:pt x="107894" y="68333"/>
                          <a:pt x="107894" y="68333"/>
                        </a:cubicBezTo>
                        <a:close/>
                        <a:moveTo>
                          <a:pt x="49473" y="60833"/>
                        </a:moveTo>
                        <a:cubicBezTo>
                          <a:pt x="56842" y="60833"/>
                          <a:pt x="56842" y="60833"/>
                          <a:pt x="56842" y="60833"/>
                        </a:cubicBezTo>
                        <a:cubicBezTo>
                          <a:pt x="56315" y="65000"/>
                          <a:pt x="57368" y="72500"/>
                          <a:pt x="57368" y="72500"/>
                        </a:cubicBezTo>
                        <a:cubicBezTo>
                          <a:pt x="51578" y="67500"/>
                          <a:pt x="49473" y="60833"/>
                          <a:pt x="49473" y="60833"/>
                        </a:cubicBezTo>
                        <a:close/>
                        <a:moveTo>
                          <a:pt x="85263" y="85000"/>
                        </a:moveTo>
                        <a:cubicBezTo>
                          <a:pt x="85263" y="85000"/>
                          <a:pt x="86842" y="83333"/>
                          <a:pt x="86315" y="81666"/>
                        </a:cubicBezTo>
                        <a:cubicBezTo>
                          <a:pt x="86315" y="81666"/>
                          <a:pt x="88421" y="81666"/>
                          <a:pt x="88947" y="81666"/>
                        </a:cubicBezTo>
                        <a:cubicBezTo>
                          <a:pt x="88947" y="81666"/>
                          <a:pt x="87368" y="83750"/>
                          <a:pt x="85263" y="85000"/>
                        </a:cubicBezTo>
                        <a:close/>
                        <a:moveTo>
                          <a:pt x="82631" y="119583"/>
                        </a:moveTo>
                        <a:cubicBezTo>
                          <a:pt x="82105" y="119583"/>
                          <a:pt x="82105" y="119583"/>
                          <a:pt x="82105" y="119583"/>
                        </a:cubicBezTo>
                        <a:cubicBezTo>
                          <a:pt x="82631" y="119583"/>
                          <a:pt x="82631" y="119583"/>
                          <a:pt x="82631" y="119583"/>
                        </a:cubicBezTo>
                        <a:close/>
                        <a:moveTo>
                          <a:pt x="49473" y="120000"/>
                        </a:moveTo>
                        <a:cubicBezTo>
                          <a:pt x="49473" y="120000"/>
                          <a:pt x="49473" y="120000"/>
                          <a:pt x="49999" y="119583"/>
                        </a:cubicBezTo>
                        <a:cubicBezTo>
                          <a:pt x="49473" y="119583"/>
                          <a:pt x="49473" y="119583"/>
                          <a:pt x="49473" y="119583"/>
                        </a:cubicBezTo>
                        <a:lnTo>
                          <a:pt x="49473" y="120000"/>
                        </a:ln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grpSp>
          <p:sp>
            <p:nvSpPr>
              <p:cNvPr id="109" name="îṣļîḑé-Shape 2928">
                <a:extLst>
                  <a:ext uri="{FF2B5EF4-FFF2-40B4-BE49-F238E27FC236}">
                    <a16:creationId xmlns:a16="http://schemas.microsoft.com/office/drawing/2014/main" id="{FFB90FF3-D9E0-4384-B3FA-CB673CC9D248}"/>
                  </a:ext>
                </a:extLst>
              </p:cNvPr>
              <p:cNvSpPr/>
              <p:nvPr/>
            </p:nvSpPr>
            <p:spPr>
              <a:xfrm>
                <a:off x="5167314" y="9550114"/>
                <a:ext cx="612775" cy="777876"/>
              </a:xfrm>
              <a:custGeom>
                <a:avLst/>
                <a:gdLst/>
                <a:ahLst/>
                <a:cxnLst/>
                <a:rect l="0" t="0" r="0" b="0"/>
                <a:pathLst>
                  <a:path w="120000" h="120000" extrusionOk="0">
                    <a:moveTo>
                      <a:pt x="37735" y="120000"/>
                    </a:moveTo>
                    <a:cubicBezTo>
                      <a:pt x="36981" y="120000"/>
                      <a:pt x="36981" y="120000"/>
                      <a:pt x="36981" y="120000"/>
                    </a:cubicBezTo>
                    <a:cubicBezTo>
                      <a:pt x="36981" y="120000"/>
                      <a:pt x="37735" y="120000"/>
                      <a:pt x="37735" y="120000"/>
                    </a:cubicBezTo>
                    <a:close/>
                    <a:moveTo>
                      <a:pt x="70943" y="120000"/>
                    </a:moveTo>
                    <a:cubicBezTo>
                      <a:pt x="70188" y="120000"/>
                      <a:pt x="70188" y="120000"/>
                      <a:pt x="70188" y="120000"/>
                    </a:cubicBezTo>
                    <a:cubicBezTo>
                      <a:pt x="70188" y="120000"/>
                      <a:pt x="70943" y="120000"/>
                      <a:pt x="70943" y="120000"/>
                    </a:cubicBezTo>
                    <a:close/>
                    <a:moveTo>
                      <a:pt x="113207" y="34455"/>
                    </a:moveTo>
                    <a:cubicBezTo>
                      <a:pt x="115471" y="24356"/>
                      <a:pt x="103396" y="24950"/>
                      <a:pt x="101132" y="23762"/>
                    </a:cubicBezTo>
                    <a:cubicBezTo>
                      <a:pt x="98867" y="19603"/>
                      <a:pt x="92075" y="18415"/>
                      <a:pt x="92075" y="18415"/>
                    </a:cubicBezTo>
                    <a:cubicBezTo>
                      <a:pt x="92075" y="7128"/>
                      <a:pt x="80000" y="8316"/>
                      <a:pt x="80000" y="8316"/>
                    </a:cubicBezTo>
                    <a:cubicBezTo>
                      <a:pt x="80000" y="8316"/>
                      <a:pt x="75471" y="0"/>
                      <a:pt x="64150" y="0"/>
                    </a:cubicBezTo>
                    <a:cubicBezTo>
                      <a:pt x="49811" y="594"/>
                      <a:pt x="48301" y="12475"/>
                      <a:pt x="48301" y="12475"/>
                    </a:cubicBezTo>
                    <a:cubicBezTo>
                      <a:pt x="40000" y="12475"/>
                      <a:pt x="38490" y="18415"/>
                      <a:pt x="38490" y="18415"/>
                    </a:cubicBezTo>
                    <a:cubicBezTo>
                      <a:pt x="24150" y="16039"/>
                      <a:pt x="21886" y="26732"/>
                      <a:pt x="21886" y="26732"/>
                    </a:cubicBezTo>
                    <a:cubicBezTo>
                      <a:pt x="16603" y="25544"/>
                      <a:pt x="0" y="33267"/>
                      <a:pt x="7547" y="43960"/>
                    </a:cubicBezTo>
                    <a:cubicBezTo>
                      <a:pt x="15094" y="55247"/>
                      <a:pt x="30943" y="52277"/>
                      <a:pt x="30943" y="52277"/>
                    </a:cubicBezTo>
                    <a:cubicBezTo>
                      <a:pt x="39245" y="65346"/>
                      <a:pt x="49056" y="57029"/>
                      <a:pt x="52075" y="58217"/>
                    </a:cubicBezTo>
                    <a:cubicBezTo>
                      <a:pt x="54339" y="60000"/>
                      <a:pt x="57358" y="59405"/>
                      <a:pt x="57358" y="59405"/>
                    </a:cubicBezTo>
                    <a:cubicBezTo>
                      <a:pt x="57358" y="59405"/>
                      <a:pt x="58113" y="68316"/>
                      <a:pt x="55849" y="75445"/>
                    </a:cubicBezTo>
                    <a:cubicBezTo>
                      <a:pt x="52830" y="82574"/>
                      <a:pt x="51320" y="92673"/>
                      <a:pt x="51320" y="92673"/>
                    </a:cubicBezTo>
                    <a:cubicBezTo>
                      <a:pt x="51320" y="92673"/>
                      <a:pt x="43773" y="90297"/>
                      <a:pt x="40000" y="87920"/>
                    </a:cubicBezTo>
                    <a:cubicBezTo>
                      <a:pt x="35471" y="85544"/>
                      <a:pt x="35471" y="80792"/>
                      <a:pt x="35471" y="80792"/>
                    </a:cubicBezTo>
                    <a:cubicBezTo>
                      <a:pt x="37735" y="80792"/>
                      <a:pt x="38490" y="78415"/>
                      <a:pt x="38490" y="78415"/>
                    </a:cubicBezTo>
                    <a:cubicBezTo>
                      <a:pt x="44528" y="81386"/>
                      <a:pt x="49056" y="77227"/>
                      <a:pt x="49056" y="72475"/>
                    </a:cubicBezTo>
                    <a:cubicBezTo>
                      <a:pt x="48301" y="67722"/>
                      <a:pt x="43018" y="67722"/>
                      <a:pt x="43018" y="67722"/>
                    </a:cubicBezTo>
                    <a:cubicBezTo>
                      <a:pt x="43018" y="67722"/>
                      <a:pt x="42264" y="65940"/>
                      <a:pt x="40000" y="65346"/>
                    </a:cubicBezTo>
                    <a:cubicBezTo>
                      <a:pt x="40754" y="61782"/>
                      <a:pt x="35471" y="61188"/>
                      <a:pt x="35471" y="61188"/>
                    </a:cubicBezTo>
                    <a:cubicBezTo>
                      <a:pt x="35471" y="61188"/>
                      <a:pt x="33207" y="58217"/>
                      <a:pt x="27924" y="58217"/>
                    </a:cubicBezTo>
                    <a:cubicBezTo>
                      <a:pt x="23396" y="57623"/>
                      <a:pt x="22641" y="62970"/>
                      <a:pt x="22641" y="62970"/>
                    </a:cubicBezTo>
                    <a:cubicBezTo>
                      <a:pt x="22641" y="62970"/>
                      <a:pt x="18867" y="62970"/>
                      <a:pt x="18113" y="65346"/>
                    </a:cubicBezTo>
                    <a:cubicBezTo>
                      <a:pt x="13584" y="64158"/>
                      <a:pt x="12075" y="68316"/>
                      <a:pt x="12075" y="68316"/>
                    </a:cubicBezTo>
                    <a:cubicBezTo>
                      <a:pt x="12075" y="68316"/>
                      <a:pt x="6792" y="68910"/>
                      <a:pt x="6037" y="72475"/>
                    </a:cubicBezTo>
                    <a:cubicBezTo>
                      <a:pt x="5283" y="77821"/>
                      <a:pt x="12830" y="79603"/>
                      <a:pt x="15094" y="78415"/>
                    </a:cubicBezTo>
                    <a:cubicBezTo>
                      <a:pt x="15094" y="81980"/>
                      <a:pt x="27169" y="82574"/>
                      <a:pt x="28679" y="81980"/>
                    </a:cubicBezTo>
                    <a:cubicBezTo>
                      <a:pt x="31698" y="87326"/>
                      <a:pt x="50566" y="96237"/>
                      <a:pt x="50566" y="96237"/>
                    </a:cubicBezTo>
                    <a:cubicBezTo>
                      <a:pt x="50566" y="96237"/>
                      <a:pt x="50566" y="103366"/>
                      <a:pt x="49811" y="108712"/>
                    </a:cubicBezTo>
                    <a:cubicBezTo>
                      <a:pt x="49056" y="113465"/>
                      <a:pt x="50566" y="115841"/>
                      <a:pt x="47547" y="117623"/>
                    </a:cubicBezTo>
                    <a:cubicBezTo>
                      <a:pt x="45283" y="119405"/>
                      <a:pt x="40000" y="119405"/>
                      <a:pt x="37735" y="120000"/>
                    </a:cubicBezTo>
                    <a:cubicBezTo>
                      <a:pt x="70188" y="120000"/>
                      <a:pt x="70188" y="120000"/>
                      <a:pt x="70188" y="120000"/>
                    </a:cubicBezTo>
                    <a:cubicBezTo>
                      <a:pt x="69433" y="118811"/>
                      <a:pt x="62641" y="112871"/>
                      <a:pt x="61132" y="101584"/>
                    </a:cubicBezTo>
                    <a:cubicBezTo>
                      <a:pt x="58867" y="89108"/>
                      <a:pt x="63396" y="79009"/>
                      <a:pt x="64905" y="77821"/>
                    </a:cubicBezTo>
                    <a:cubicBezTo>
                      <a:pt x="70188" y="70693"/>
                      <a:pt x="76981" y="58811"/>
                      <a:pt x="76981" y="58811"/>
                    </a:cubicBezTo>
                    <a:cubicBezTo>
                      <a:pt x="85283" y="57623"/>
                      <a:pt x="89811" y="51683"/>
                      <a:pt x="89811" y="51683"/>
                    </a:cubicBezTo>
                    <a:cubicBezTo>
                      <a:pt x="89811" y="51683"/>
                      <a:pt x="101886" y="56435"/>
                      <a:pt x="110188" y="51683"/>
                    </a:cubicBezTo>
                    <a:cubicBezTo>
                      <a:pt x="120000" y="43960"/>
                      <a:pt x="113207" y="34455"/>
                      <a:pt x="113207" y="34455"/>
                    </a:cubicBezTo>
                    <a:close/>
                    <a:moveTo>
                      <a:pt x="30943" y="81386"/>
                    </a:moveTo>
                    <a:cubicBezTo>
                      <a:pt x="31698" y="81386"/>
                      <a:pt x="33962" y="81386"/>
                      <a:pt x="33962" y="81386"/>
                    </a:cubicBezTo>
                    <a:cubicBezTo>
                      <a:pt x="33207" y="83168"/>
                      <a:pt x="34716" y="84950"/>
                      <a:pt x="34716" y="84950"/>
                    </a:cubicBezTo>
                    <a:cubicBezTo>
                      <a:pt x="32452" y="83762"/>
                      <a:pt x="30943" y="81386"/>
                      <a:pt x="30943" y="81386"/>
                    </a:cubicBezTo>
                    <a:close/>
                    <a:moveTo>
                      <a:pt x="62641" y="72475"/>
                    </a:moveTo>
                    <a:cubicBezTo>
                      <a:pt x="62641" y="72475"/>
                      <a:pt x="64150" y="64752"/>
                      <a:pt x="63396" y="60594"/>
                    </a:cubicBezTo>
                    <a:cubicBezTo>
                      <a:pt x="70943" y="61188"/>
                      <a:pt x="70943" y="61188"/>
                      <a:pt x="70943" y="61188"/>
                    </a:cubicBezTo>
                    <a:cubicBezTo>
                      <a:pt x="70943" y="61188"/>
                      <a:pt x="68679" y="67128"/>
                      <a:pt x="62641" y="72475"/>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grpSp>
      <p:grpSp>
        <p:nvGrpSpPr>
          <p:cNvPr id="40" name="组合 39">
            <a:extLst>
              <a:ext uri="{FF2B5EF4-FFF2-40B4-BE49-F238E27FC236}">
                <a16:creationId xmlns:a16="http://schemas.microsoft.com/office/drawing/2014/main" id="{6F77ECC6-A77F-4F4D-8061-DD55909E8B35}"/>
              </a:ext>
            </a:extLst>
          </p:cNvPr>
          <p:cNvGrpSpPr/>
          <p:nvPr/>
        </p:nvGrpSpPr>
        <p:grpSpPr>
          <a:xfrm>
            <a:off x="9812307" y="4378135"/>
            <a:ext cx="914400" cy="760281"/>
            <a:chOff x="10065578" y="4377015"/>
            <a:chExt cx="914400" cy="760281"/>
          </a:xfrm>
        </p:grpSpPr>
        <p:sp>
          <p:nvSpPr>
            <p:cNvPr id="104" name="îṣļîḑé-PA_形状 2778">
              <a:extLst>
                <a:ext uri="{FF2B5EF4-FFF2-40B4-BE49-F238E27FC236}">
                  <a16:creationId xmlns:a16="http://schemas.microsoft.com/office/drawing/2014/main" id="{3A449A32-5105-400A-8410-31F7CF9EB6B1}"/>
                </a:ext>
              </a:extLst>
            </p:cNvPr>
            <p:cNvSpPr/>
            <p:nvPr/>
          </p:nvSpPr>
          <p:spPr>
            <a:xfrm>
              <a:off x="10383114" y="4377015"/>
              <a:ext cx="279328" cy="278899"/>
            </a:xfrm>
            <a:custGeom>
              <a:avLst/>
              <a:gdLst>
                <a:gd name="connsiteX0" fmla="*/ 325000 h 606722"/>
                <a:gd name="connsiteY0" fmla="*/ 325000 h 606722"/>
                <a:gd name="connsiteX1" fmla="*/ 325000 h 606722"/>
                <a:gd name="connsiteY1" fmla="*/ 325000 h 606722"/>
                <a:gd name="connsiteX2" fmla="*/ 325000 h 606722"/>
                <a:gd name="connsiteY2" fmla="*/ 325000 h 606722"/>
                <a:gd name="connsiteX3" fmla="*/ 325000 h 606722"/>
                <a:gd name="connsiteY3" fmla="*/ 325000 h 606722"/>
                <a:gd name="connsiteX4" fmla="*/ 325000 h 606722"/>
                <a:gd name="connsiteY4" fmla="*/ 325000 h 606722"/>
                <a:gd name="connsiteX5" fmla="*/ 325000 h 606722"/>
                <a:gd name="connsiteY5" fmla="*/ 325000 h 606722"/>
                <a:gd name="connsiteX6" fmla="*/ 325000 h 606722"/>
                <a:gd name="connsiteY6" fmla="*/ 325000 h 606722"/>
                <a:gd name="connsiteX7" fmla="*/ 325000 h 606722"/>
                <a:gd name="connsiteY7" fmla="*/ 325000 h 606722"/>
                <a:gd name="connsiteX8" fmla="*/ 325000 h 606722"/>
                <a:gd name="connsiteY8" fmla="*/ 325000 h 606722"/>
                <a:gd name="connsiteX9" fmla="*/ 325000 h 606722"/>
                <a:gd name="connsiteY9" fmla="*/ 325000 h 606722"/>
                <a:gd name="connsiteX10" fmla="*/ 325000 h 606722"/>
                <a:gd name="connsiteY10" fmla="*/ 325000 h 606722"/>
                <a:gd name="connsiteX11" fmla="*/ 325000 h 606722"/>
                <a:gd name="connsiteY11" fmla="*/ 325000 h 606722"/>
                <a:gd name="connsiteX12" fmla="*/ 325000 h 606722"/>
                <a:gd name="connsiteY12" fmla="*/ 325000 h 606722"/>
                <a:gd name="connsiteX13" fmla="*/ 325000 h 606722"/>
                <a:gd name="connsiteY13" fmla="*/ 325000 h 606722"/>
                <a:gd name="connsiteX14" fmla="*/ 325000 h 606722"/>
                <a:gd name="connsiteY14" fmla="*/ 325000 h 606722"/>
                <a:gd name="connsiteX15" fmla="*/ 325000 h 606722"/>
                <a:gd name="connsiteY15" fmla="*/ 325000 h 606722"/>
                <a:gd name="connsiteX16" fmla="*/ 325000 h 606722"/>
                <a:gd name="connsiteY16" fmla="*/ 325000 h 606722"/>
                <a:gd name="connsiteX17" fmla="*/ 325000 h 606722"/>
                <a:gd name="connsiteY17" fmla="*/ 325000 h 606722"/>
                <a:gd name="connsiteX18" fmla="*/ 325000 h 606722"/>
                <a:gd name="connsiteY18" fmla="*/ 325000 h 606722"/>
                <a:gd name="connsiteX19" fmla="*/ 325000 h 606722"/>
                <a:gd name="connsiteY19" fmla="*/ 325000 h 606722"/>
                <a:gd name="connsiteX20" fmla="*/ 325000 h 606722"/>
                <a:gd name="connsiteY20" fmla="*/ 325000 h 606722"/>
                <a:gd name="connsiteX21" fmla="*/ 325000 h 606722"/>
                <a:gd name="connsiteY21" fmla="*/ 325000 h 606722"/>
                <a:gd name="connsiteX22" fmla="*/ 325000 h 606722"/>
                <a:gd name="connsiteY22" fmla="*/ 325000 h 606722"/>
                <a:gd name="connsiteX23" fmla="*/ 325000 h 606722"/>
                <a:gd name="connsiteY23" fmla="*/ 325000 h 606722"/>
                <a:gd name="connsiteX24" fmla="*/ 325000 h 606722"/>
                <a:gd name="connsiteY24" fmla="*/ 325000 h 606722"/>
                <a:gd name="connsiteX25" fmla="*/ 325000 h 606722"/>
                <a:gd name="connsiteY25" fmla="*/ 325000 h 606722"/>
                <a:gd name="connsiteX26" fmla="*/ 325000 h 606722"/>
                <a:gd name="connsiteY26" fmla="*/ 325000 h 606722"/>
                <a:gd name="connsiteX27" fmla="*/ 325000 h 606722"/>
                <a:gd name="connsiteY27" fmla="*/ 325000 h 606722"/>
                <a:gd name="connsiteX28" fmla="*/ 325000 h 606722"/>
                <a:gd name="connsiteY28" fmla="*/ 325000 h 606722"/>
                <a:gd name="connsiteX29" fmla="*/ 325000 h 606722"/>
                <a:gd name="connsiteY29" fmla="*/ 325000 h 606722"/>
                <a:gd name="connsiteX30" fmla="*/ 325000 h 606722"/>
                <a:gd name="connsiteY30" fmla="*/ 325000 h 606722"/>
                <a:gd name="connsiteX31" fmla="*/ 325000 h 606722"/>
                <a:gd name="connsiteY31" fmla="*/ 325000 h 606722"/>
                <a:gd name="connsiteX32" fmla="*/ 325000 h 606722"/>
                <a:gd name="connsiteY32" fmla="*/ 325000 h 606722"/>
                <a:gd name="connsiteX33" fmla="*/ 325000 h 606722"/>
                <a:gd name="connsiteY33" fmla="*/ 325000 h 606722"/>
                <a:gd name="connsiteX34" fmla="*/ 325000 h 606722"/>
                <a:gd name="connsiteY34" fmla="*/ 325000 h 606722"/>
                <a:gd name="connsiteX35" fmla="*/ 325000 h 606722"/>
                <a:gd name="connsiteY35" fmla="*/ 325000 h 606722"/>
                <a:gd name="connsiteX36" fmla="*/ 325000 h 606722"/>
                <a:gd name="connsiteY36" fmla="*/ 325000 h 606722"/>
                <a:gd name="connsiteX37" fmla="*/ 325000 h 606722"/>
                <a:gd name="connsiteY37" fmla="*/ 325000 h 606722"/>
                <a:gd name="connsiteX38" fmla="*/ 325000 h 606722"/>
                <a:gd name="connsiteY38" fmla="*/ 325000 h 606722"/>
                <a:gd name="connsiteX39" fmla="*/ 325000 h 606722"/>
                <a:gd name="connsiteY39" fmla="*/ 325000 h 606722"/>
                <a:gd name="connsiteX40" fmla="*/ 325000 h 606722"/>
                <a:gd name="connsiteY40" fmla="*/ 325000 h 606722"/>
                <a:gd name="connsiteX41" fmla="*/ 325000 h 606722"/>
                <a:gd name="connsiteY41" fmla="*/ 325000 h 606722"/>
                <a:gd name="connsiteX42" fmla="*/ 325000 h 606722"/>
                <a:gd name="connsiteY42" fmla="*/ 325000 h 606722"/>
                <a:gd name="connsiteX43" fmla="*/ 325000 h 606722"/>
                <a:gd name="connsiteY43" fmla="*/ 325000 h 606722"/>
                <a:gd name="connsiteX44" fmla="*/ 325000 h 606722"/>
                <a:gd name="connsiteY44" fmla="*/ 325000 h 606722"/>
                <a:gd name="connsiteX45" fmla="*/ 325000 h 606722"/>
                <a:gd name="connsiteY45" fmla="*/ 325000 h 606722"/>
                <a:gd name="connsiteX46" fmla="*/ 325000 h 606722"/>
                <a:gd name="connsiteY46" fmla="*/ 325000 h 606722"/>
                <a:gd name="connsiteX47" fmla="*/ 325000 h 606722"/>
                <a:gd name="connsiteY47" fmla="*/ 325000 h 606722"/>
                <a:gd name="connsiteX48" fmla="*/ 325000 h 606722"/>
                <a:gd name="connsiteY48" fmla="*/ 325000 h 606722"/>
                <a:gd name="connsiteX49" fmla="*/ 325000 h 606722"/>
                <a:gd name="connsiteY49" fmla="*/ 325000 h 606722"/>
                <a:gd name="connsiteX50" fmla="*/ 325000 h 606722"/>
                <a:gd name="connsiteY50" fmla="*/ 325000 h 606722"/>
                <a:gd name="connsiteX51" fmla="*/ 325000 h 606722"/>
                <a:gd name="connsiteY51" fmla="*/ 325000 h 606722"/>
                <a:gd name="connsiteX52" fmla="*/ 325000 h 606722"/>
                <a:gd name="connsiteY52" fmla="*/ 325000 h 606722"/>
                <a:gd name="connsiteX53" fmla="*/ 325000 h 606722"/>
                <a:gd name="connsiteY53" fmla="*/ 325000 h 606722"/>
                <a:gd name="connsiteX54" fmla="*/ 325000 h 606722"/>
                <a:gd name="connsiteY54" fmla="*/ 325000 h 606722"/>
                <a:gd name="connsiteX55" fmla="*/ 325000 h 606722"/>
                <a:gd name="connsiteY55" fmla="*/ 325000 h 606722"/>
                <a:gd name="connsiteX56" fmla="*/ 325000 h 606722"/>
                <a:gd name="connsiteY56" fmla="*/ 325000 h 606722"/>
                <a:gd name="connsiteX57" fmla="*/ 325000 h 606722"/>
                <a:gd name="connsiteY57" fmla="*/ 325000 h 606722"/>
                <a:gd name="connsiteX58" fmla="*/ 325000 h 606722"/>
                <a:gd name="connsiteY58" fmla="*/ 325000 h 606722"/>
                <a:gd name="connsiteX59" fmla="*/ 325000 h 606722"/>
                <a:gd name="connsiteY59" fmla="*/ 325000 h 606722"/>
                <a:gd name="connsiteX60" fmla="*/ 325000 h 606722"/>
                <a:gd name="connsiteY60" fmla="*/ 325000 h 606722"/>
                <a:gd name="connsiteX61" fmla="*/ 325000 h 606722"/>
                <a:gd name="connsiteY61" fmla="*/ 325000 h 606722"/>
                <a:gd name="connsiteX62" fmla="*/ 325000 h 606722"/>
                <a:gd name="connsiteY62" fmla="*/ 325000 h 606722"/>
                <a:gd name="connsiteX63" fmla="*/ 325000 h 606722"/>
                <a:gd name="connsiteY63" fmla="*/ 325000 h 606722"/>
                <a:gd name="connsiteX64" fmla="*/ 325000 h 606722"/>
                <a:gd name="connsiteY64" fmla="*/ 325000 h 606722"/>
                <a:gd name="connsiteX65" fmla="*/ 325000 h 606722"/>
                <a:gd name="connsiteY65" fmla="*/ 325000 h 606722"/>
                <a:gd name="connsiteX66" fmla="*/ 325000 h 606722"/>
                <a:gd name="connsiteY66" fmla="*/ 325000 h 606722"/>
                <a:gd name="connsiteX67" fmla="*/ 325000 h 606722"/>
                <a:gd name="connsiteY67" fmla="*/ 32500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7535" h="606604">
                  <a:moveTo>
                    <a:pt x="394900" y="353768"/>
                  </a:moveTo>
                  <a:cubicBezTo>
                    <a:pt x="400507" y="353768"/>
                    <a:pt x="405045" y="358301"/>
                    <a:pt x="405045" y="363900"/>
                  </a:cubicBezTo>
                  <a:lnTo>
                    <a:pt x="405045" y="515616"/>
                  </a:lnTo>
                  <a:cubicBezTo>
                    <a:pt x="405045" y="543435"/>
                    <a:pt x="382353" y="566099"/>
                    <a:pt x="354410" y="566099"/>
                  </a:cubicBezTo>
                  <a:lnTo>
                    <a:pt x="212649" y="566099"/>
                  </a:lnTo>
                  <a:cubicBezTo>
                    <a:pt x="207131" y="566099"/>
                    <a:pt x="202593" y="561566"/>
                    <a:pt x="202593" y="556056"/>
                  </a:cubicBezTo>
                  <a:cubicBezTo>
                    <a:pt x="202593" y="550457"/>
                    <a:pt x="207131" y="545924"/>
                    <a:pt x="212649" y="545924"/>
                  </a:cubicBezTo>
                  <a:lnTo>
                    <a:pt x="354410" y="545924"/>
                  </a:lnTo>
                  <a:cubicBezTo>
                    <a:pt x="371140" y="545924"/>
                    <a:pt x="384845" y="532325"/>
                    <a:pt x="384845" y="515616"/>
                  </a:cubicBezTo>
                  <a:lnTo>
                    <a:pt x="384845" y="363900"/>
                  </a:lnTo>
                  <a:cubicBezTo>
                    <a:pt x="384845" y="358301"/>
                    <a:pt x="389294" y="353768"/>
                    <a:pt x="394900" y="353768"/>
                  </a:cubicBezTo>
                  <a:close/>
                  <a:moveTo>
                    <a:pt x="131640" y="262739"/>
                  </a:moveTo>
                  <a:cubicBezTo>
                    <a:pt x="137236" y="262739"/>
                    <a:pt x="141766" y="267271"/>
                    <a:pt x="141766" y="272870"/>
                  </a:cubicBezTo>
                  <a:lnTo>
                    <a:pt x="141766" y="333565"/>
                  </a:lnTo>
                  <a:cubicBezTo>
                    <a:pt x="141766" y="339075"/>
                    <a:pt x="137236" y="343607"/>
                    <a:pt x="131640" y="343607"/>
                  </a:cubicBezTo>
                  <a:cubicBezTo>
                    <a:pt x="126044" y="343607"/>
                    <a:pt x="121514" y="339075"/>
                    <a:pt x="121514" y="333565"/>
                  </a:cubicBezTo>
                  <a:lnTo>
                    <a:pt x="121514" y="272870"/>
                  </a:lnTo>
                  <a:cubicBezTo>
                    <a:pt x="121514" y="267271"/>
                    <a:pt x="126044" y="262739"/>
                    <a:pt x="131640" y="262739"/>
                  </a:cubicBezTo>
                  <a:close/>
                  <a:moveTo>
                    <a:pt x="489057" y="194973"/>
                  </a:moveTo>
                  <a:cubicBezTo>
                    <a:pt x="492973" y="190974"/>
                    <a:pt x="499381" y="190974"/>
                    <a:pt x="503386" y="194973"/>
                  </a:cubicBezTo>
                  <a:lnTo>
                    <a:pt x="604576" y="296095"/>
                  </a:lnTo>
                  <a:cubicBezTo>
                    <a:pt x="605555" y="296983"/>
                    <a:pt x="606267" y="298138"/>
                    <a:pt x="606801" y="299383"/>
                  </a:cubicBezTo>
                  <a:cubicBezTo>
                    <a:pt x="607780" y="301871"/>
                    <a:pt x="607780" y="304625"/>
                    <a:pt x="606801" y="307113"/>
                  </a:cubicBezTo>
                  <a:cubicBezTo>
                    <a:pt x="606267" y="308357"/>
                    <a:pt x="605555" y="309424"/>
                    <a:pt x="604576" y="310401"/>
                  </a:cubicBezTo>
                  <a:lnTo>
                    <a:pt x="503386" y="411434"/>
                  </a:lnTo>
                  <a:cubicBezTo>
                    <a:pt x="501339" y="413478"/>
                    <a:pt x="498758" y="414455"/>
                    <a:pt x="496177" y="414455"/>
                  </a:cubicBezTo>
                  <a:cubicBezTo>
                    <a:pt x="493596" y="414455"/>
                    <a:pt x="491015" y="413478"/>
                    <a:pt x="489057" y="411434"/>
                  </a:cubicBezTo>
                  <a:cubicBezTo>
                    <a:pt x="485052" y="407524"/>
                    <a:pt x="485052" y="401126"/>
                    <a:pt x="489057" y="397217"/>
                  </a:cubicBezTo>
                  <a:lnTo>
                    <a:pt x="572982" y="313333"/>
                  </a:lnTo>
                  <a:lnTo>
                    <a:pt x="232921" y="313333"/>
                  </a:lnTo>
                  <a:cubicBezTo>
                    <a:pt x="227314" y="313333"/>
                    <a:pt x="222775" y="308802"/>
                    <a:pt x="222775" y="303203"/>
                  </a:cubicBezTo>
                  <a:cubicBezTo>
                    <a:pt x="222775" y="297605"/>
                    <a:pt x="227314" y="293074"/>
                    <a:pt x="232921" y="293074"/>
                  </a:cubicBezTo>
                  <a:lnTo>
                    <a:pt x="572982" y="293074"/>
                  </a:lnTo>
                  <a:lnTo>
                    <a:pt x="489057" y="209279"/>
                  </a:lnTo>
                  <a:cubicBezTo>
                    <a:pt x="485052" y="205281"/>
                    <a:pt x="485052" y="198883"/>
                    <a:pt x="489057" y="194973"/>
                  </a:cubicBezTo>
                  <a:close/>
                  <a:moveTo>
                    <a:pt x="211398" y="40317"/>
                  </a:moveTo>
                  <a:lnTo>
                    <a:pt x="354409" y="40317"/>
                  </a:lnTo>
                  <a:cubicBezTo>
                    <a:pt x="382353" y="40317"/>
                    <a:pt x="405046" y="62981"/>
                    <a:pt x="405046" y="90889"/>
                  </a:cubicBezTo>
                  <a:lnTo>
                    <a:pt x="405046" y="242605"/>
                  </a:lnTo>
                  <a:cubicBezTo>
                    <a:pt x="405046" y="248115"/>
                    <a:pt x="400508" y="252648"/>
                    <a:pt x="394901" y="252648"/>
                  </a:cubicBezTo>
                  <a:cubicBezTo>
                    <a:pt x="389295" y="252648"/>
                    <a:pt x="384845" y="248115"/>
                    <a:pt x="384845" y="242605"/>
                  </a:cubicBezTo>
                  <a:lnTo>
                    <a:pt x="384845" y="90889"/>
                  </a:lnTo>
                  <a:cubicBezTo>
                    <a:pt x="384845" y="74180"/>
                    <a:pt x="371140" y="60581"/>
                    <a:pt x="354409" y="60581"/>
                  </a:cubicBezTo>
                  <a:lnTo>
                    <a:pt x="211398" y="60581"/>
                  </a:lnTo>
                  <a:cubicBezTo>
                    <a:pt x="205791" y="60581"/>
                    <a:pt x="201253" y="56048"/>
                    <a:pt x="201253" y="50449"/>
                  </a:cubicBezTo>
                  <a:cubicBezTo>
                    <a:pt x="201253" y="44850"/>
                    <a:pt x="205791" y="40317"/>
                    <a:pt x="211398" y="40317"/>
                  </a:cubicBezTo>
                  <a:close/>
                  <a:moveTo>
                    <a:pt x="147115" y="20146"/>
                  </a:moveTo>
                  <a:cubicBezTo>
                    <a:pt x="144890" y="20146"/>
                    <a:pt x="142576" y="20590"/>
                    <a:pt x="140084" y="21568"/>
                  </a:cubicBezTo>
                  <a:lnTo>
                    <a:pt x="44232" y="59782"/>
                  </a:lnTo>
                  <a:cubicBezTo>
                    <a:pt x="24919" y="66981"/>
                    <a:pt x="20292" y="73024"/>
                    <a:pt x="20292" y="90887"/>
                  </a:cubicBezTo>
                  <a:lnTo>
                    <a:pt x="20292" y="515689"/>
                  </a:lnTo>
                  <a:cubicBezTo>
                    <a:pt x="20292" y="533464"/>
                    <a:pt x="24919" y="539596"/>
                    <a:pt x="44054" y="546616"/>
                  </a:cubicBezTo>
                  <a:lnTo>
                    <a:pt x="140262" y="585098"/>
                  </a:lnTo>
                  <a:cubicBezTo>
                    <a:pt x="142576" y="585897"/>
                    <a:pt x="144890" y="586431"/>
                    <a:pt x="147115" y="586431"/>
                  </a:cubicBezTo>
                  <a:cubicBezTo>
                    <a:pt x="156015" y="586431"/>
                    <a:pt x="161978" y="578254"/>
                    <a:pt x="161978" y="566257"/>
                  </a:cubicBezTo>
                  <a:lnTo>
                    <a:pt x="161978" y="40319"/>
                  </a:lnTo>
                  <a:cubicBezTo>
                    <a:pt x="161978" y="28233"/>
                    <a:pt x="156015" y="20146"/>
                    <a:pt x="147115" y="20146"/>
                  </a:cubicBezTo>
                  <a:close/>
                  <a:moveTo>
                    <a:pt x="151669" y="315"/>
                  </a:moveTo>
                  <a:cubicBezTo>
                    <a:pt x="169354" y="2727"/>
                    <a:pt x="182270" y="18724"/>
                    <a:pt x="182270" y="40319"/>
                  </a:cubicBezTo>
                  <a:lnTo>
                    <a:pt x="182270" y="566257"/>
                  </a:lnTo>
                  <a:cubicBezTo>
                    <a:pt x="182270" y="589630"/>
                    <a:pt x="167496" y="606604"/>
                    <a:pt x="147115" y="606604"/>
                  </a:cubicBezTo>
                  <a:cubicBezTo>
                    <a:pt x="142487" y="606604"/>
                    <a:pt x="137681" y="605716"/>
                    <a:pt x="132964" y="603938"/>
                  </a:cubicBezTo>
                  <a:lnTo>
                    <a:pt x="36756" y="565457"/>
                  </a:lnTo>
                  <a:cubicBezTo>
                    <a:pt x="10057" y="555592"/>
                    <a:pt x="0" y="542084"/>
                    <a:pt x="0" y="515689"/>
                  </a:cubicBezTo>
                  <a:lnTo>
                    <a:pt x="0" y="90887"/>
                  </a:lnTo>
                  <a:cubicBezTo>
                    <a:pt x="0" y="64492"/>
                    <a:pt x="10057" y="50895"/>
                    <a:pt x="37023" y="40942"/>
                  </a:cubicBezTo>
                  <a:lnTo>
                    <a:pt x="132697" y="2727"/>
                  </a:lnTo>
                  <a:cubicBezTo>
                    <a:pt x="139350" y="217"/>
                    <a:pt x="145774" y="-489"/>
                    <a:pt x="151669" y="315"/>
                  </a:cubicBezTo>
                  <a:close/>
                </a:path>
              </a:pathLst>
            </a:custGeom>
            <a:solidFill>
              <a:schemeClr val="bg1"/>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05" name="îṣļîḑé-文本框 47">
              <a:extLst>
                <a:ext uri="{FF2B5EF4-FFF2-40B4-BE49-F238E27FC236}">
                  <a16:creationId xmlns:a16="http://schemas.microsoft.com/office/drawing/2014/main" id="{37F96942-A37B-4E39-AE6D-86D02EB343DC}"/>
                </a:ext>
              </a:extLst>
            </p:cNvPr>
            <p:cNvSpPr txBox="1"/>
            <p:nvPr/>
          </p:nvSpPr>
          <p:spPr>
            <a:xfrm>
              <a:off x="10065578" y="4709802"/>
              <a:ext cx="914400" cy="427494"/>
            </a:xfrm>
            <a:prstGeom prst="rect">
              <a:avLst/>
            </a:prstGeom>
            <a:noFill/>
          </p:spPr>
          <p:txBody>
            <a:bodyPr wrap="none" lIns="90000" tIns="46800" rIns="90000" bIns="46800" anchor="ctr" anchorCtr="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a:ln>
                    <a:noFill/>
                  </a:ln>
                  <a:solidFill>
                    <a:prstClr val="white"/>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rPr>
                <a:t>关键词</a:t>
              </a:r>
              <a:endParaRPr kumimoji="0" lang="zh-CN" altLang="en-US" sz="1600" b="1" i="0" u="none" strike="noStrike" kern="1200" cap="none" spc="0" normalizeH="0" baseline="0" noProof="0" dirty="0">
                <a:ln>
                  <a:noFill/>
                </a:ln>
                <a:solidFill>
                  <a:prstClr val="white"/>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sp>
        <p:nvSpPr>
          <p:cNvPr id="81" name="îṣļîḑé-Shape 2930">
            <a:extLst>
              <a:ext uri="{FF2B5EF4-FFF2-40B4-BE49-F238E27FC236}">
                <a16:creationId xmlns:a16="http://schemas.microsoft.com/office/drawing/2014/main" id="{9BEBEBE1-5351-4983-951E-1E28B7723E1A}"/>
              </a:ext>
            </a:extLst>
          </p:cNvPr>
          <p:cNvSpPr/>
          <p:nvPr/>
        </p:nvSpPr>
        <p:spPr>
          <a:xfrm>
            <a:off x="943166" y="4465517"/>
            <a:ext cx="1908937" cy="2410511"/>
          </a:xfrm>
          <a:custGeom>
            <a:avLst/>
            <a:gdLst/>
            <a:ahLst/>
            <a:cxnLst/>
            <a:rect l="0" t="0" r="0" b="0"/>
            <a:pathLst>
              <a:path w="120000" h="120000" extrusionOk="0">
                <a:moveTo>
                  <a:pt x="38225" y="119744"/>
                </a:moveTo>
                <a:cubicBezTo>
                  <a:pt x="37258" y="119744"/>
                  <a:pt x="37258" y="119744"/>
                  <a:pt x="37258" y="119744"/>
                </a:cubicBezTo>
                <a:cubicBezTo>
                  <a:pt x="37258" y="119744"/>
                  <a:pt x="37580" y="119872"/>
                  <a:pt x="38225" y="119744"/>
                </a:cubicBezTo>
                <a:close/>
                <a:moveTo>
                  <a:pt x="70483" y="119744"/>
                </a:moveTo>
                <a:cubicBezTo>
                  <a:pt x="70322" y="119744"/>
                  <a:pt x="70322" y="119744"/>
                  <a:pt x="70322" y="119744"/>
                </a:cubicBezTo>
                <a:cubicBezTo>
                  <a:pt x="70483" y="119872"/>
                  <a:pt x="70483" y="120000"/>
                  <a:pt x="70483" y="120000"/>
                </a:cubicBezTo>
                <a:lnTo>
                  <a:pt x="70483" y="119744"/>
                </a:lnTo>
                <a:close/>
                <a:moveTo>
                  <a:pt x="112741" y="34340"/>
                </a:moveTo>
                <a:cubicBezTo>
                  <a:pt x="115000" y="24127"/>
                  <a:pt x="103548" y="25021"/>
                  <a:pt x="101129" y="23744"/>
                </a:cubicBezTo>
                <a:cubicBezTo>
                  <a:pt x="98709" y="19659"/>
                  <a:pt x="91774" y="18510"/>
                  <a:pt x="91774" y="18510"/>
                </a:cubicBezTo>
                <a:cubicBezTo>
                  <a:pt x="91612" y="7021"/>
                  <a:pt x="80322" y="8170"/>
                  <a:pt x="80322" y="8170"/>
                </a:cubicBezTo>
                <a:cubicBezTo>
                  <a:pt x="80322" y="8170"/>
                  <a:pt x="75645" y="0"/>
                  <a:pt x="64193" y="127"/>
                </a:cubicBezTo>
                <a:cubicBezTo>
                  <a:pt x="49838" y="765"/>
                  <a:pt x="48064" y="12765"/>
                  <a:pt x="48064" y="12765"/>
                </a:cubicBezTo>
                <a:cubicBezTo>
                  <a:pt x="40161" y="12382"/>
                  <a:pt x="38870" y="18638"/>
                  <a:pt x="38870" y="18638"/>
                </a:cubicBezTo>
                <a:cubicBezTo>
                  <a:pt x="24032" y="16340"/>
                  <a:pt x="22096" y="26808"/>
                  <a:pt x="22096" y="26808"/>
                </a:cubicBezTo>
                <a:cubicBezTo>
                  <a:pt x="16612" y="25659"/>
                  <a:pt x="0" y="33063"/>
                  <a:pt x="7580" y="44297"/>
                </a:cubicBezTo>
                <a:cubicBezTo>
                  <a:pt x="15161" y="55531"/>
                  <a:pt x="30967" y="52085"/>
                  <a:pt x="30967" y="52085"/>
                </a:cubicBezTo>
                <a:cubicBezTo>
                  <a:pt x="39193" y="65234"/>
                  <a:pt x="49516" y="57063"/>
                  <a:pt x="51935" y="58468"/>
                </a:cubicBezTo>
                <a:cubicBezTo>
                  <a:pt x="54354" y="59872"/>
                  <a:pt x="57580" y="59744"/>
                  <a:pt x="57580" y="59744"/>
                </a:cubicBezTo>
                <a:cubicBezTo>
                  <a:pt x="57580" y="59744"/>
                  <a:pt x="58387" y="68425"/>
                  <a:pt x="55806" y="75446"/>
                </a:cubicBezTo>
                <a:cubicBezTo>
                  <a:pt x="53225" y="82468"/>
                  <a:pt x="51451" y="92808"/>
                  <a:pt x="51451" y="92808"/>
                </a:cubicBezTo>
                <a:cubicBezTo>
                  <a:pt x="51451" y="92808"/>
                  <a:pt x="43870" y="90510"/>
                  <a:pt x="39838" y="88085"/>
                </a:cubicBezTo>
                <a:cubicBezTo>
                  <a:pt x="35806" y="85659"/>
                  <a:pt x="35806" y="80936"/>
                  <a:pt x="35806" y="80936"/>
                </a:cubicBezTo>
                <a:cubicBezTo>
                  <a:pt x="37580" y="80808"/>
                  <a:pt x="38870" y="78382"/>
                  <a:pt x="38870" y="78382"/>
                </a:cubicBezTo>
                <a:cubicBezTo>
                  <a:pt x="44516" y="81446"/>
                  <a:pt x="49193" y="77234"/>
                  <a:pt x="49032" y="72510"/>
                </a:cubicBezTo>
                <a:cubicBezTo>
                  <a:pt x="48709" y="67659"/>
                  <a:pt x="43225" y="67787"/>
                  <a:pt x="43225" y="67787"/>
                </a:cubicBezTo>
                <a:cubicBezTo>
                  <a:pt x="43225" y="67787"/>
                  <a:pt x="42741" y="65872"/>
                  <a:pt x="40000" y="65361"/>
                </a:cubicBezTo>
                <a:cubicBezTo>
                  <a:pt x="40645" y="61659"/>
                  <a:pt x="35645" y="61404"/>
                  <a:pt x="35645" y="61404"/>
                </a:cubicBezTo>
                <a:cubicBezTo>
                  <a:pt x="35645" y="61404"/>
                  <a:pt x="33387" y="58468"/>
                  <a:pt x="28387" y="58085"/>
                </a:cubicBezTo>
                <a:cubicBezTo>
                  <a:pt x="23225" y="57702"/>
                  <a:pt x="23064" y="63319"/>
                  <a:pt x="23064" y="63319"/>
                </a:cubicBezTo>
                <a:cubicBezTo>
                  <a:pt x="23064" y="63319"/>
                  <a:pt x="18870" y="63063"/>
                  <a:pt x="18548" y="65617"/>
                </a:cubicBezTo>
                <a:cubicBezTo>
                  <a:pt x="14032" y="64085"/>
                  <a:pt x="12258" y="68425"/>
                  <a:pt x="12258" y="68425"/>
                </a:cubicBezTo>
                <a:cubicBezTo>
                  <a:pt x="12258" y="68425"/>
                  <a:pt x="7258" y="68808"/>
                  <a:pt x="6129" y="72765"/>
                </a:cubicBezTo>
                <a:cubicBezTo>
                  <a:pt x="5322" y="77617"/>
                  <a:pt x="12903" y="79531"/>
                  <a:pt x="15000" y="78638"/>
                </a:cubicBezTo>
                <a:cubicBezTo>
                  <a:pt x="15000" y="81957"/>
                  <a:pt x="27258" y="82595"/>
                  <a:pt x="29193" y="82085"/>
                </a:cubicBezTo>
                <a:cubicBezTo>
                  <a:pt x="31935" y="87446"/>
                  <a:pt x="50483" y="96000"/>
                  <a:pt x="50483" y="96000"/>
                </a:cubicBezTo>
                <a:cubicBezTo>
                  <a:pt x="50483" y="96000"/>
                  <a:pt x="50806" y="103531"/>
                  <a:pt x="50000" y="108638"/>
                </a:cubicBezTo>
                <a:cubicBezTo>
                  <a:pt x="49193" y="113617"/>
                  <a:pt x="50483" y="115914"/>
                  <a:pt x="47741" y="117957"/>
                </a:cubicBezTo>
                <a:cubicBezTo>
                  <a:pt x="45483" y="119489"/>
                  <a:pt x="40322" y="119744"/>
                  <a:pt x="38225" y="119744"/>
                </a:cubicBezTo>
                <a:cubicBezTo>
                  <a:pt x="70322" y="119744"/>
                  <a:pt x="70322" y="119744"/>
                  <a:pt x="70322" y="119744"/>
                </a:cubicBezTo>
                <a:cubicBezTo>
                  <a:pt x="69193" y="118723"/>
                  <a:pt x="62903" y="112723"/>
                  <a:pt x="60806" y="101489"/>
                </a:cubicBezTo>
                <a:cubicBezTo>
                  <a:pt x="58709" y="89106"/>
                  <a:pt x="63709" y="79276"/>
                  <a:pt x="65161" y="77872"/>
                </a:cubicBezTo>
                <a:cubicBezTo>
                  <a:pt x="70483" y="70851"/>
                  <a:pt x="76935" y="59106"/>
                  <a:pt x="76935" y="59106"/>
                </a:cubicBezTo>
                <a:cubicBezTo>
                  <a:pt x="85161" y="57702"/>
                  <a:pt x="89838" y="51702"/>
                  <a:pt x="89838" y="51702"/>
                </a:cubicBezTo>
                <a:cubicBezTo>
                  <a:pt x="89838" y="51702"/>
                  <a:pt x="101451" y="56425"/>
                  <a:pt x="109677" y="51574"/>
                </a:cubicBezTo>
                <a:cubicBezTo>
                  <a:pt x="120000" y="44297"/>
                  <a:pt x="112741" y="34340"/>
                  <a:pt x="112741" y="34340"/>
                </a:cubicBezTo>
                <a:close/>
                <a:moveTo>
                  <a:pt x="30967" y="81702"/>
                </a:moveTo>
                <a:cubicBezTo>
                  <a:pt x="31935" y="81702"/>
                  <a:pt x="33870" y="81574"/>
                  <a:pt x="33870" y="81574"/>
                </a:cubicBezTo>
                <a:cubicBezTo>
                  <a:pt x="33548" y="83234"/>
                  <a:pt x="34838" y="85148"/>
                  <a:pt x="34838" y="85148"/>
                </a:cubicBezTo>
                <a:cubicBezTo>
                  <a:pt x="32903" y="83744"/>
                  <a:pt x="30967" y="81702"/>
                  <a:pt x="30967" y="81702"/>
                </a:cubicBezTo>
                <a:close/>
                <a:moveTo>
                  <a:pt x="62903" y="72510"/>
                </a:moveTo>
                <a:cubicBezTo>
                  <a:pt x="62903" y="72510"/>
                  <a:pt x="63870" y="65106"/>
                  <a:pt x="63387" y="60893"/>
                </a:cubicBezTo>
                <a:cubicBezTo>
                  <a:pt x="70806" y="61021"/>
                  <a:pt x="70806" y="61021"/>
                  <a:pt x="70806" y="61021"/>
                </a:cubicBezTo>
                <a:cubicBezTo>
                  <a:pt x="70806" y="61021"/>
                  <a:pt x="68709" y="67404"/>
                  <a:pt x="62903" y="72510"/>
                </a:cubicBezTo>
                <a:close/>
              </a:path>
            </a:pathLst>
          </a:custGeom>
          <a:solidFill>
            <a:srgbClr val="619014"/>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02" name="îṣļîḑé-PA_形状 2778">
            <a:extLst>
              <a:ext uri="{FF2B5EF4-FFF2-40B4-BE49-F238E27FC236}">
                <a16:creationId xmlns:a16="http://schemas.microsoft.com/office/drawing/2014/main" id="{3F59413D-BDAA-47B5-840A-29BE16021121}"/>
              </a:ext>
            </a:extLst>
          </p:cNvPr>
          <p:cNvSpPr/>
          <p:nvPr/>
        </p:nvSpPr>
        <p:spPr>
          <a:xfrm>
            <a:off x="1763185" y="474239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481" y="12956"/>
                </a:moveTo>
                <a:cubicBezTo>
                  <a:pt x="17070" y="12258"/>
                  <a:pt x="16576" y="11533"/>
                  <a:pt x="16011" y="10795"/>
                </a:cubicBezTo>
                <a:cubicBezTo>
                  <a:pt x="16573" y="10063"/>
                  <a:pt x="17072" y="9339"/>
                  <a:pt x="17481" y="8644"/>
                </a:cubicBezTo>
                <a:cubicBezTo>
                  <a:pt x="19410" y="9181"/>
                  <a:pt x="20618" y="9948"/>
                  <a:pt x="20618" y="10800"/>
                </a:cubicBezTo>
                <a:cubicBezTo>
                  <a:pt x="20618" y="11652"/>
                  <a:pt x="19410" y="12419"/>
                  <a:pt x="17481" y="12956"/>
                </a:cubicBezTo>
                <a:moveTo>
                  <a:pt x="17742" y="17743"/>
                </a:moveTo>
                <a:cubicBezTo>
                  <a:pt x="17140" y="18345"/>
                  <a:pt x="15740" y="18028"/>
                  <a:pt x="13996" y="17045"/>
                </a:cubicBezTo>
                <a:cubicBezTo>
                  <a:pt x="14198" y="16261"/>
                  <a:pt x="14365" y="15406"/>
                  <a:pt x="14487" y="14488"/>
                </a:cubicBezTo>
                <a:cubicBezTo>
                  <a:pt x="15405" y="14366"/>
                  <a:pt x="16261" y="14198"/>
                  <a:pt x="17044" y="13996"/>
                </a:cubicBezTo>
                <a:cubicBezTo>
                  <a:pt x="18028" y="15740"/>
                  <a:pt x="18345" y="17140"/>
                  <a:pt x="17742" y="17743"/>
                </a:cubicBezTo>
                <a:moveTo>
                  <a:pt x="15404" y="11561"/>
                </a:moveTo>
                <a:cubicBezTo>
                  <a:pt x="15837" y="12119"/>
                  <a:pt x="16219" y="12662"/>
                  <a:pt x="16554" y="13185"/>
                </a:cubicBezTo>
                <a:cubicBezTo>
                  <a:pt x="15950" y="13317"/>
                  <a:pt x="15295" y="13429"/>
                  <a:pt x="14597" y="13517"/>
                </a:cubicBezTo>
                <a:cubicBezTo>
                  <a:pt x="14631" y="13155"/>
                  <a:pt x="14655" y="12784"/>
                  <a:pt x="14677" y="12409"/>
                </a:cubicBezTo>
                <a:cubicBezTo>
                  <a:pt x="14930" y="12127"/>
                  <a:pt x="15170" y="11844"/>
                  <a:pt x="15404" y="11561"/>
                </a:cubicBezTo>
                <a:moveTo>
                  <a:pt x="15402" y="10032"/>
                </a:moveTo>
                <a:cubicBezTo>
                  <a:pt x="15170" y="9752"/>
                  <a:pt x="14928" y="9471"/>
                  <a:pt x="14677" y="9191"/>
                </a:cubicBezTo>
                <a:cubicBezTo>
                  <a:pt x="14655" y="8817"/>
                  <a:pt x="14631" y="8445"/>
                  <a:pt x="14597" y="8084"/>
                </a:cubicBezTo>
                <a:cubicBezTo>
                  <a:pt x="15295" y="8171"/>
                  <a:pt x="15950" y="8283"/>
                  <a:pt x="16554" y="8415"/>
                </a:cubicBezTo>
                <a:cubicBezTo>
                  <a:pt x="16221" y="8935"/>
                  <a:pt x="15832" y="9478"/>
                  <a:pt x="15402" y="10032"/>
                </a:cubicBezTo>
                <a:moveTo>
                  <a:pt x="17742" y="3857"/>
                </a:moveTo>
                <a:cubicBezTo>
                  <a:pt x="18345" y="4460"/>
                  <a:pt x="18028" y="5860"/>
                  <a:pt x="17044" y="7604"/>
                </a:cubicBezTo>
                <a:cubicBezTo>
                  <a:pt x="16261" y="7402"/>
                  <a:pt x="15405" y="7234"/>
                  <a:pt x="14487" y="7112"/>
                </a:cubicBezTo>
                <a:cubicBezTo>
                  <a:pt x="14365" y="6194"/>
                  <a:pt x="14198" y="5339"/>
                  <a:pt x="13996" y="4555"/>
                </a:cubicBezTo>
                <a:cubicBezTo>
                  <a:pt x="15740" y="3572"/>
                  <a:pt x="17140" y="3255"/>
                  <a:pt x="17742" y="3857"/>
                </a:cubicBezTo>
                <a:moveTo>
                  <a:pt x="13718" y="12012"/>
                </a:moveTo>
                <a:cubicBezTo>
                  <a:pt x="13448" y="12303"/>
                  <a:pt x="13172" y="12593"/>
                  <a:pt x="12882" y="12883"/>
                </a:cubicBezTo>
                <a:cubicBezTo>
                  <a:pt x="12593" y="13172"/>
                  <a:pt x="12303" y="13449"/>
                  <a:pt x="12012" y="13719"/>
                </a:cubicBezTo>
                <a:cubicBezTo>
                  <a:pt x="11614" y="13733"/>
                  <a:pt x="11212" y="13745"/>
                  <a:pt x="10800" y="13745"/>
                </a:cubicBezTo>
                <a:cubicBezTo>
                  <a:pt x="10387" y="13745"/>
                  <a:pt x="9985" y="13733"/>
                  <a:pt x="9587" y="13719"/>
                </a:cubicBezTo>
                <a:cubicBezTo>
                  <a:pt x="9297" y="13449"/>
                  <a:pt x="9006" y="13172"/>
                  <a:pt x="8717" y="12883"/>
                </a:cubicBezTo>
                <a:cubicBezTo>
                  <a:pt x="8428" y="12593"/>
                  <a:pt x="8152" y="12303"/>
                  <a:pt x="7881" y="12012"/>
                </a:cubicBezTo>
                <a:cubicBezTo>
                  <a:pt x="7866" y="11614"/>
                  <a:pt x="7855" y="11212"/>
                  <a:pt x="7855" y="10800"/>
                </a:cubicBezTo>
                <a:cubicBezTo>
                  <a:pt x="7855" y="10388"/>
                  <a:pt x="7866" y="9986"/>
                  <a:pt x="7881" y="9587"/>
                </a:cubicBezTo>
                <a:cubicBezTo>
                  <a:pt x="8152" y="9297"/>
                  <a:pt x="8428" y="9007"/>
                  <a:pt x="8717" y="8717"/>
                </a:cubicBezTo>
                <a:cubicBezTo>
                  <a:pt x="9006" y="8428"/>
                  <a:pt x="9297" y="8151"/>
                  <a:pt x="9587" y="7881"/>
                </a:cubicBezTo>
                <a:cubicBezTo>
                  <a:pt x="9985" y="7867"/>
                  <a:pt x="10387" y="7855"/>
                  <a:pt x="10800" y="7855"/>
                </a:cubicBezTo>
                <a:cubicBezTo>
                  <a:pt x="11212" y="7855"/>
                  <a:pt x="11614" y="7867"/>
                  <a:pt x="12012" y="7881"/>
                </a:cubicBezTo>
                <a:cubicBezTo>
                  <a:pt x="12303" y="8151"/>
                  <a:pt x="12593" y="8428"/>
                  <a:pt x="12882" y="8717"/>
                </a:cubicBezTo>
                <a:cubicBezTo>
                  <a:pt x="13172" y="9007"/>
                  <a:pt x="13448" y="9297"/>
                  <a:pt x="13718" y="9587"/>
                </a:cubicBezTo>
                <a:cubicBezTo>
                  <a:pt x="13733" y="9986"/>
                  <a:pt x="13745" y="10388"/>
                  <a:pt x="13745" y="10800"/>
                </a:cubicBezTo>
                <a:cubicBezTo>
                  <a:pt x="13745" y="11212"/>
                  <a:pt x="13733" y="11614"/>
                  <a:pt x="13718" y="12012"/>
                </a:cubicBezTo>
                <a:moveTo>
                  <a:pt x="13185" y="16555"/>
                </a:moveTo>
                <a:cubicBezTo>
                  <a:pt x="12662" y="16219"/>
                  <a:pt x="12120" y="15837"/>
                  <a:pt x="11561" y="15404"/>
                </a:cubicBezTo>
                <a:cubicBezTo>
                  <a:pt x="11844" y="15170"/>
                  <a:pt x="12127" y="14931"/>
                  <a:pt x="12409" y="14677"/>
                </a:cubicBezTo>
                <a:cubicBezTo>
                  <a:pt x="12783" y="14655"/>
                  <a:pt x="13155" y="14631"/>
                  <a:pt x="13517" y="14597"/>
                </a:cubicBezTo>
                <a:cubicBezTo>
                  <a:pt x="13429" y="15295"/>
                  <a:pt x="13316" y="15950"/>
                  <a:pt x="13185" y="16555"/>
                </a:cubicBezTo>
                <a:moveTo>
                  <a:pt x="10800" y="20618"/>
                </a:moveTo>
                <a:cubicBezTo>
                  <a:pt x="9948" y="20618"/>
                  <a:pt x="9181" y="19410"/>
                  <a:pt x="8643" y="17481"/>
                </a:cubicBezTo>
                <a:cubicBezTo>
                  <a:pt x="9339" y="17072"/>
                  <a:pt x="10062" y="16573"/>
                  <a:pt x="10795" y="16011"/>
                </a:cubicBezTo>
                <a:cubicBezTo>
                  <a:pt x="11532" y="16576"/>
                  <a:pt x="12258" y="17070"/>
                  <a:pt x="12957" y="17481"/>
                </a:cubicBezTo>
                <a:cubicBezTo>
                  <a:pt x="12419" y="19410"/>
                  <a:pt x="11652" y="20618"/>
                  <a:pt x="10800" y="20618"/>
                </a:cubicBezTo>
                <a:moveTo>
                  <a:pt x="8083" y="14597"/>
                </a:moveTo>
                <a:cubicBezTo>
                  <a:pt x="8445" y="14631"/>
                  <a:pt x="8816" y="14655"/>
                  <a:pt x="9190" y="14677"/>
                </a:cubicBezTo>
                <a:cubicBezTo>
                  <a:pt x="9471" y="14929"/>
                  <a:pt x="9751" y="15170"/>
                  <a:pt x="10032" y="15403"/>
                </a:cubicBezTo>
                <a:cubicBezTo>
                  <a:pt x="9478" y="15832"/>
                  <a:pt x="8935" y="16221"/>
                  <a:pt x="8415" y="16555"/>
                </a:cubicBezTo>
                <a:cubicBezTo>
                  <a:pt x="8283" y="15950"/>
                  <a:pt x="8171" y="15295"/>
                  <a:pt x="8083" y="14597"/>
                </a:cubicBezTo>
                <a:moveTo>
                  <a:pt x="8415" y="5045"/>
                </a:moveTo>
                <a:cubicBezTo>
                  <a:pt x="8938" y="5381"/>
                  <a:pt x="9480" y="5762"/>
                  <a:pt x="10038" y="6196"/>
                </a:cubicBezTo>
                <a:cubicBezTo>
                  <a:pt x="9756" y="6430"/>
                  <a:pt x="9473" y="6670"/>
                  <a:pt x="9190" y="6924"/>
                </a:cubicBezTo>
                <a:cubicBezTo>
                  <a:pt x="8816" y="6945"/>
                  <a:pt x="8445" y="6969"/>
                  <a:pt x="8083" y="7003"/>
                </a:cubicBezTo>
                <a:cubicBezTo>
                  <a:pt x="8171" y="6305"/>
                  <a:pt x="8283" y="5650"/>
                  <a:pt x="8415" y="5045"/>
                </a:cubicBezTo>
                <a:moveTo>
                  <a:pt x="10800" y="982"/>
                </a:moveTo>
                <a:cubicBezTo>
                  <a:pt x="11652" y="982"/>
                  <a:pt x="12419" y="2191"/>
                  <a:pt x="12957" y="4119"/>
                </a:cubicBezTo>
                <a:cubicBezTo>
                  <a:pt x="12261" y="4528"/>
                  <a:pt x="11537" y="5027"/>
                  <a:pt x="10804" y="5589"/>
                </a:cubicBezTo>
                <a:cubicBezTo>
                  <a:pt x="10067" y="5024"/>
                  <a:pt x="9341" y="4530"/>
                  <a:pt x="8643" y="4119"/>
                </a:cubicBezTo>
                <a:cubicBezTo>
                  <a:pt x="9181" y="2191"/>
                  <a:pt x="9948" y="982"/>
                  <a:pt x="10800" y="982"/>
                </a:cubicBezTo>
                <a:moveTo>
                  <a:pt x="13517" y="7003"/>
                </a:moveTo>
                <a:cubicBezTo>
                  <a:pt x="13155" y="6969"/>
                  <a:pt x="12783" y="6945"/>
                  <a:pt x="12409" y="6924"/>
                </a:cubicBezTo>
                <a:cubicBezTo>
                  <a:pt x="12129" y="6671"/>
                  <a:pt x="11848" y="6430"/>
                  <a:pt x="11568" y="6198"/>
                </a:cubicBezTo>
                <a:cubicBezTo>
                  <a:pt x="12122" y="5768"/>
                  <a:pt x="12665" y="5379"/>
                  <a:pt x="13185" y="5045"/>
                </a:cubicBezTo>
                <a:cubicBezTo>
                  <a:pt x="13316" y="5650"/>
                  <a:pt x="13429" y="6305"/>
                  <a:pt x="13517" y="7003"/>
                </a:cubicBezTo>
                <a:moveTo>
                  <a:pt x="7112" y="7112"/>
                </a:moveTo>
                <a:cubicBezTo>
                  <a:pt x="6194" y="7234"/>
                  <a:pt x="5339" y="7402"/>
                  <a:pt x="4555" y="7604"/>
                </a:cubicBezTo>
                <a:cubicBezTo>
                  <a:pt x="3572" y="5860"/>
                  <a:pt x="3255" y="4460"/>
                  <a:pt x="3858" y="3857"/>
                </a:cubicBezTo>
                <a:cubicBezTo>
                  <a:pt x="4460" y="3255"/>
                  <a:pt x="5860" y="3572"/>
                  <a:pt x="7604" y="4555"/>
                </a:cubicBezTo>
                <a:cubicBezTo>
                  <a:pt x="7402" y="5339"/>
                  <a:pt x="7234" y="6194"/>
                  <a:pt x="7112" y="7112"/>
                </a:cubicBezTo>
                <a:moveTo>
                  <a:pt x="3858" y="17743"/>
                </a:moveTo>
                <a:cubicBezTo>
                  <a:pt x="3255" y="17140"/>
                  <a:pt x="3572" y="15740"/>
                  <a:pt x="4555" y="13996"/>
                </a:cubicBezTo>
                <a:cubicBezTo>
                  <a:pt x="5339" y="14198"/>
                  <a:pt x="6194" y="14366"/>
                  <a:pt x="7112" y="14488"/>
                </a:cubicBezTo>
                <a:cubicBezTo>
                  <a:pt x="7234" y="15406"/>
                  <a:pt x="7402" y="16261"/>
                  <a:pt x="7604" y="17045"/>
                </a:cubicBezTo>
                <a:cubicBezTo>
                  <a:pt x="5860" y="18028"/>
                  <a:pt x="4460" y="18345"/>
                  <a:pt x="3858" y="17743"/>
                </a:cubicBezTo>
                <a:moveTo>
                  <a:pt x="7003" y="13517"/>
                </a:moveTo>
                <a:cubicBezTo>
                  <a:pt x="6305" y="13429"/>
                  <a:pt x="5650" y="13317"/>
                  <a:pt x="5045" y="13185"/>
                </a:cubicBezTo>
                <a:cubicBezTo>
                  <a:pt x="5379" y="12665"/>
                  <a:pt x="5768" y="12122"/>
                  <a:pt x="6197" y="11568"/>
                </a:cubicBezTo>
                <a:cubicBezTo>
                  <a:pt x="6429" y="11848"/>
                  <a:pt x="6671" y="12129"/>
                  <a:pt x="6923" y="12409"/>
                </a:cubicBezTo>
                <a:cubicBezTo>
                  <a:pt x="6944" y="12784"/>
                  <a:pt x="6968" y="13155"/>
                  <a:pt x="7003" y="13517"/>
                </a:cubicBezTo>
                <a:moveTo>
                  <a:pt x="6923" y="9191"/>
                </a:moveTo>
                <a:cubicBezTo>
                  <a:pt x="6669" y="9473"/>
                  <a:pt x="6429" y="9756"/>
                  <a:pt x="6196" y="10039"/>
                </a:cubicBezTo>
                <a:cubicBezTo>
                  <a:pt x="5763" y="9481"/>
                  <a:pt x="5381" y="8938"/>
                  <a:pt x="5045" y="8415"/>
                </a:cubicBezTo>
                <a:cubicBezTo>
                  <a:pt x="5650" y="8283"/>
                  <a:pt x="6305" y="8171"/>
                  <a:pt x="7003" y="8084"/>
                </a:cubicBezTo>
                <a:cubicBezTo>
                  <a:pt x="6968" y="8445"/>
                  <a:pt x="6944" y="8816"/>
                  <a:pt x="6923" y="9191"/>
                </a:cubicBezTo>
                <a:moveTo>
                  <a:pt x="982" y="10800"/>
                </a:moveTo>
                <a:cubicBezTo>
                  <a:pt x="982" y="9948"/>
                  <a:pt x="2190" y="9181"/>
                  <a:pt x="4119" y="8644"/>
                </a:cubicBezTo>
                <a:cubicBezTo>
                  <a:pt x="4530" y="9342"/>
                  <a:pt x="5023" y="10067"/>
                  <a:pt x="5588" y="10805"/>
                </a:cubicBezTo>
                <a:cubicBezTo>
                  <a:pt x="5027" y="11537"/>
                  <a:pt x="4528" y="12262"/>
                  <a:pt x="4119" y="12956"/>
                </a:cubicBezTo>
                <a:cubicBezTo>
                  <a:pt x="2190" y="12419"/>
                  <a:pt x="982" y="11652"/>
                  <a:pt x="982" y="10800"/>
                </a:cubicBezTo>
                <a:moveTo>
                  <a:pt x="21600" y="10800"/>
                </a:moveTo>
                <a:cubicBezTo>
                  <a:pt x="21600" y="9624"/>
                  <a:pt x="20173" y="8571"/>
                  <a:pt x="17918" y="7853"/>
                </a:cubicBezTo>
                <a:cubicBezTo>
                  <a:pt x="19002" y="5750"/>
                  <a:pt x="19269" y="3995"/>
                  <a:pt x="18437" y="3163"/>
                </a:cubicBezTo>
                <a:cubicBezTo>
                  <a:pt x="17605" y="2332"/>
                  <a:pt x="15850" y="2598"/>
                  <a:pt x="13748" y="3682"/>
                </a:cubicBezTo>
                <a:cubicBezTo>
                  <a:pt x="13029" y="1427"/>
                  <a:pt x="11976" y="0"/>
                  <a:pt x="10800" y="0"/>
                </a:cubicBezTo>
                <a:cubicBezTo>
                  <a:pt x="9623" y="0"/>
                  <a:pt x="8571" y="1427"/>
                  <a:pt x="7852" y="3682"/>
                </a:cubicBezTo>
                <a:cubicBezTo>
                  <a:pt x="5750" y="2598"/>
                  <a:pt x="3995" y="2332"/>
                  <a:pt x="3163" y="3163"/>
                </a:cubicBezTo>
                <a:cubicBezTo>
                  <a:pt x="2331" y="3995"/>
                  <a:pt x="2598" y="5750"/>
                  <a:pt x="3682" y="7853"/>
                </a:cubicBezTo>
                <a:cubicBezTo>
                  <a:pt x="1426" y="8571"/>
                  <a:pt x="0" y="9624"/>
                  <a:pt x="0" y="10800"/>
                </a:cubicBezTo>
                <a:cubicBezTo>
                  <a:pt x="0" y="11976"/>
                  <a:pt x="1426" y="13029"/>
                  <a:pt x="3682" y="13748"/>
                </a:cubicBezTo>
                <a:cubicBezTo>
                  <a:pt x="2598" y="15851"/>
                  <a:pt x="2331" y="17605"/>
                  <a:pt x="3163" y="18437"/>
                </a:cubicBezTo>
                <a:cubicBezTo>
                  <a:pt x="3995" y="19268"/>
                  <a:pt x="5750" y="19002"/>
                  <a:pt x="7852" y="17918"/>
                </a:cubicBezTo>
                <a:cubicBezTo>
                  <a:pt x="8571" y="20173"/>
                  <a:pt x="9623" y="21600"/>
                  <a:pt x="10800" y="21600"/>
                </a:cubicBezTo>
                <a:cubicBezTo>
                  <a:pt x="11976" y="21600"/>
                  <a:pt x="13029" y="20173"/>
                  <a:pt x="13748" y="17918"/>
                </a:cubicBezTo>
                <a:cubicBezTo>
                  <a:pt x="15850" y="19002"/>
                  <a:pt x="17605" y="19268"/>
                  <a:pt x="18437" y="18437"/>
                </a:cubicBezTo>
                <a:cubicBezTo>
                  <a:pt x="19269" y="17605"/>
                  <a:pt x="19002" y="15851"/>
                  <a:pt x="17918" y="13748"/>
                </a:cubicBezTo>
                <a:cubicBezTo>
                  <a:pt x="20173" y="13029"/>
                  <a:pt x="21600" y="11976"/>
                  <a:pt x="21600" y="10800"/>
                </a:cubicBezTo>
                <a:moveTo>
                  <a:pt x="10800" y="9818"/>
                </a:moveTo>
                <a:cubicBezTo>
                  <a:pt x="10258" y="9818"/>
                  <a:pt x="9818" y="10258"/>
                  <a:pt x="9818" y="10800"/>
                </a:cubicBezTo>
                <a:cubicBezTo>
                  <a:pt x="9818" y="11342"/>
                  <a:pt x="10258" y="11782"/>
                  <a:pt x="10800" y="11782"/>
                </a:cubicBezTo>
                <a:cubicBezTo>
                  <a:pt x="11342" y="11782"/>
                  <a:pt x="11782" y="11342"/>
                  <a:pt x="11782" y="10800"/>
                </a:cubicBezTo>
                <a:cubicBezTo>
                  <a:pt x="11782" y="10258"/>
                  <a:pt x="11342" y="9818"/>
                  <a:pt x="10800" y="9818"/>
                </a:cubicBezTo>
              </a:path>
            </a:pathLst>
          </a:custGeom>
          <a:solidFill>
            <a:schemeClr val="bg1"/>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69" name="îṣļîḑé-Shape 2931">
            <a:extLst>
              <a:ext uri="{FF2B5EF4-FFF2-40B4-BE49-F238E27FC236}">
                <a16:creationId xmlns:a16="http://schemas.microsoft.com/office/drawing/2014/main" id="{835F2041-B25A-477C-A837-B3D774DF07E2}"/>
              </a:ext>
            </a:extLst>
          </p:cNvPr>
          <p:cNvSpPr/>
          <p:nvPr/>
        </p:nvSpPr>
        <p:spPr>
          <a:xfrm>
            <a:off x="3418917" y="3565843"/>
            <a:ext cx="2624262" cy="3318423"/>
          </a:xfrm>
          <a:custGeom>
            <a:avLst/>
            <a:gdLst/>
            <a:ahLst/>
            <a:cxnLst/>
            <a:rect l="0" t="0" r="0" b="0"/>
            <a:pathLst>
              <a:path w="120000" h="120000" extrusionOk="0">
                <a:moveTo>
                  <a:pt x="82815" y="119814"/>
                </a:moveTo>
                <a:cubicBezTo>
                  <a:pt x="81876" y="119814"/>
                  <a:pt x="81876" y="119814"/>
                  <a:pt x="81876" y="119814"/>
                </a:cubicBezTo>
                <a:cubicBezTo>
                  <a:pt x="82463" y="119814"/>
                  <a:pt x="82815" y="119814"/>
                  <a:pt x="82815" y="119814"/>
                </a:cubicBezTo>
                <a:close/>
                <a:moveTo>
                  <a:pt x="49501" y="120000"/>
                </a:moveTo>
                <a:cubicBezTo>
                  <a:pt x="49501" y="120000"/>
                  <a:pt x="49501" y="119907"/>
                  <a:pt x="49618" y="119814"/>
                </a:cubicBezTo>
                <a:cubicBezTo>
                  <a:pt x="49501" y="119814"/>
                  <a:pt x="49501" y="119814"/>
                  <a:pt x="49501" y="119814"/>
                </a:cubicBezTo>
                <a:lnTo>
                  <a:pt x="49501" y="120000"/>
                </a:lnTo>
                <a:close/>
                <a:moveTo>
                  <a:pt x="107800" y="68438"/>
                </a:moveTo>
                <a:cubicBezTo>
                  <a:pt x="107800" y="68438"/>
                  <a:pt x="106041" y="64080"/>
                  <a:pt x="101583" y="65564"/>
                </a:cubicBezTo>
                <a:cubicBezTo>
                  <a:pt x="101231" y="63060"/>
                  <a:pt x="97126" y="63338"/>
                  <a:pt x="97126" y="63338"/>
                </a:cubicBezTo>
                <a:cubicBezTo>
                  <a:pt x="97126" y="63338"/>
                  <a:pt x="96774" y="57774"/>
                  <a:pt x="91730" y="58145"/>
                </a:cubicBezTo>
                <a:cubicBezTo>
                  <a:pt x="86686" y="58516"/>
                  <a:pt x="84340" y="61391"/>
                  <a:pt x="84340" y="61391"/>
                </a:cubicBezTo>
                <a:cubicBezTo>
                  <a:pt x="84340" y="61391"/>
                  <a:pt x="79413" y="61669"/>
                  <a:pt x="80000" y="65471"/>
                </a:cubicBezTo>
                <a:cubicBezTo>
                  <a:pt x="77419" y="65842"/>
                  <a:pt x="76832" y="67789"/>
                  <a:pt x="76832" y="67789"/>
                </a:cubicBezTo>
                <a:cubicBezTo>
                  <a:pt x="76832" y="67789"/>
                  <a:pt x="71319" y="67697"/>
                  <a:pt x="71085" y="72519"/>
                </a:cubicBezTo>
                <a:cubicBezTo>
                  <a:pt x="70850" y="77248"/>
                  <a:pt x="75659" y="81421"/>
                  <a:pt x="81173" y="78361"/>
                </a:cubicBezTo>
                <a:cubicBezTo>
                  <a:pt x="81173" y="78361"/>
                  <a:pt x="82463" y="80772"/>
                  <a:pt x="84222" y="80958"/>
                </a:cubicBezTo>
                <a:cubicBezTo>
                  <a:pt x="84222" y="80958"/>
                  <a:pt x="84340" y="85687"/>
                  <a:pt x="80234" y="88098"/>
                </a:cubicBezTo>
                <a:cubicBezTo>
                  <a:pt x="76246" y="90510"/>
                  <a:pt x="68621" y="92828"/>
                  <a:pt x="68621" y="92828"/>
                </a:cubicBezTo>
                <a:cubicBezTo>
                  <a:pt x="68621" y="92828"/>
                  <a:pt x="66862" y="82534"/>
                  <a:pt x="64164" y="75486"/>
                </a:cubicBezTo>
                <a:cubicBezTo>
                  <a:pt x="61583" y="68438"/>
                  <a:pt x="62404" y="59721"/>
                  <a:pt x="62404" y="59721"/>
                </a:cubicBezTo>
                <a:cubicBezTo>
                  <a:pt x="62404" y="59721"/>
                  <a:pt x="65571" y="59907"/>
                  <a:pt x="68152" y="58516"/>
                </a:cubicBezTo>
                <a:cubicBezTo>
                  <a:pt x="70615" y="57032"/>
                  <a:pt x="80821" y="65285"/>
                  <a:pt x="89149" y="52117"/>
                </a:cubicBezTo>
                <a:cubicBezTo>
                  <a:pt x="89149" y="52117"/>
                  <a:pt x="104868" y="55548"/>
                  <a:pt x="112492" y="44327"/>
                </a:cubicBezTo>
                <a:cubicBezTo>
                  <a:pt x="120000" y="33106"/>
                  <a:pt x="103460" y="25687"/>
                  <a:pt x="97947" y="26893"/>
                </a:cubicBezTo>
                <a:cubicBezTo>
                  <a:pt x="97947" y="26893"/>
                  <a:pt x="96070" y="16321"/>
                  <a:pt x="81173" y="18639"/>
                </a:cubicBezTo>
                <a:cubicBezTo>
                  <a:pt x="81173" y="18639"/>
                  <a:pt x="79882" y="12426"/>
                  <a:pt x="72023" y="12797"/>
                </a:cubicBezTo>
                <a:cubicBezTo>
                  <a:pt x="72023" y="12797"/>
                  <a:pt x="70146" y="741"/>
                  <a:pt x="55718" y="185"/>
                </a:cubicBezTo>
                <a:cubicBezTo>
                  <a:pt x="44340" y="0"/>
                  <a:pt x="39765" y="8253"/>
                  <a:pt x="39765" y="8253"/>
                </a:cubicBezTo>
                <a:cubicBezTo>
                  <a:pt x="39765" y="8253"/>
                  <a:pt x="28387" y="7047"/>
                  <a:pt x="28269" y="18547"/>
                </a:cubicBezTo>
                <a:cubicBezTo>
                  <a:pt x="28269" y="18547"/>
                  <a:pt x="21348" y="19752"/>
                  <a:pt x="18885" y="23740"/>
                </a:cubicBezTo>
                <a:cubicBezTo>
                  <a:pt x="16539" y="25038"/>
                  <a:pt x="5043" y="24204"/>
                  <a:pt x="7155" y="34312"/>
                </a:cubicBezTo>
                <a:cubicBezTo>
                  <a:pt x="7155" y="34312"/>
                  <a:pt x="0" y="44327"/>
                  <a:pt x="10322" y="51561"/>
                </a:cubicBezTo>
                <a:cubicBezTo>
                  <a:pt x="18533" y="56383"/>
                  <a:pt x="30146" y="51746"/>
                  <a:pt x="30146" y="51746"/>
                </a:cubicBezTo>
                <a:cubicBezTo>
                  <a:pt x="30146" y="51746"/>
                  <a:pt x="34838" y="57681"/>
                  <a:pt x="43167" y="59165"/>
                </a:cubicBezTo>
                <a:cubicBezTo>
                  <a:pt x="43167" y="59165"/>
                  <a:pt x="49501" y="70942"/>
                  <a:pt x="54897" y="77897"/>
                </a:cubicBezTo>
                <a:cubicBezTo>
                  <a:pt x="56304" y="79289"/>
                  <a:pt x="61348" y="89119"/>
                  <a:pt x="59237" y="101545"/>
                </a:cubicBezTo>
                <a:cubicBezTo>
                  <a:pt x="57126" y="112766"/>
                  <a:pt x="50791" y="118794"/>
                  <a:pt x="49618" y="119814"/>
                </a:cubicBezTo>
                <a:cubicBezTo>
                  <a:pt x="81876" y="119814"/>
                  <a:pt x="81876" y="119814"/>
                  <a:pt x="81876" y="119814"/>
                </a:cubicBezTo>
                <a:cubicBezTo>
                  <a:pt x="79765" y="119814"/>
                  <a:pt x="74486" y="119536"/>
                  <a:pt x="72375" y="117959"/>
                </a:cubicBezTo>
                <a:cubicBezTo>
                  <a:pt x="69560" y="115919"/>
                  <a:pt x="70850" y="113693"/>
                  <a:pt x="70029" y="108593"/>
                </a:cubicBezTo>
                <a:cubicBezTo>
                  <a:pt x="69325" y="103585"/>
                  <a:pt x="69560" y="96074"/>
                  <a:pt x="69560" y="96074"/>
                </a:cubicBezTo>
                <a:cubicBezTo>
                  <a:pt x="69560" y="96074"/>
                  <a:pt x="88211" y="87449"/>
                  <a:pt x="90791" y="82071"/>
                </a:cubicBezTo>
                <a:cubicBezTo>
                  <a:pt x="92785" y="82627"/>
                  <a:pt x="105102" y="81978"/>
                  <a:pt x="104985" y="78732"/>
                </a:cubicBezTo>
                <a:cubicBezTo>
                  <a:pt x="107214" y="79567"/>
                  <a:pt x="114838" y="77712"/>
                  <a:pt x="113900" y="72797"/>
                </a:cubicBezTo>
                <a:cubicBezTo>
                  <a:pt x="112844" y="68809"/>
                  <a:pt x="107800" y="68438"/>
                  <a:pt x="107800" y="68438"/>
                </a:cubicBezTo>
                <a:close/>
                <a:moveTo>
                  <a:pt x="49149" y="61020"/>
                </a:moveTo>
                <a:cubicBezTo>
                  <a:pt x="56656" y="60927"/>
                  <a:pt x="56656" y="60927"/>
                  <a:pt x="56656" y="60927"/>
                </a:cubicBezTo>
                <a:cubicBezTo>
                  <a:pt x="56070" y="65100"/>
                  <a:pt x="57126" y="72519"/>
                  <a:pt x="57126" y="72519"/>
                </a:cubicBezTo>
                <a:cubicBezTo>
                  <a:pt x="51378" y="67418"/>
                  <a:pt x="49149" y="61020"/>
                  <a:pt x="49149" y="61020"/>
                </a:cubicBezTo>
                <a:close/>
                <a:moveTo>
                  <a:pt x="85278" y="85131"/>
                </a:moveTo>
                <a:cubicBezTo>
                  <a:pt x="85278" y="85131"/>
                  <a:pt x="86568" y="83276"/>
                  <a:pt x="86217" y="81607"/>
                </a:cubicBezTo>
                <a:cubicBezTo>
                  <a:pt x="86217" y="81607"/>
                  <a:pt x="88093" y="81700"/>
                  <a:pt x="89032" y="81792"/>
                </a:cubicBezTo>
                <a:cubicBezTo>
                  <a:pt x="89032" y="81792"/>
                  <a:pt x="87272" y="83740"/>
                  <a:pt x="85278" y="85131"/>
                </a:cubicBezTo>
                <a:close/>
              </a:path>
            </a:pathLst>
          </a:custGeom>
          <a:solidFill>
            <a:srgbClr val="619014"/>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74" name="îṣļîḑé-PA_形状 2778">
            <a:extLst>
              <a:ext uri="{FF2B5EF4-FFF2-40B4-BE49-F238E27FC236}">
                <a16:creationId xmlns:a16="http://schemas.microsoft.com/office/drawing/2014/main" id="{56B1E8C6-9ECD-425D-98DC-62245783A400}"/>
              </a:ext>
            </a:extLst>
          </p:cNvPr>
          <p:cNvSpPr/>
          <p:nvPr/>
        </p:nvSpPr>
        <p:spPr>
          <a:xfrm>
            <a:off x="4507035" y="3884899"/>
            <a:ext cx="279328" cy="278906"/>
          </a:xfrm>
          <a:custGeom>
            <a:avLst/>
            <a:gdLst>
              <a:gd name="connsiteX0" fmla="*/ 303775 w 607639"/>
              <a:gd name="connsiteY0" fmla="*/ 525007 h 606722"/>
              <a:gd name="connsiteX1" fmla="*/ 315710 w 607639"/>
              <a:gd name="connsiteY1" fmla="*/ 536902 h 606722"/>
              <a:gd name="connsiteX2" fmla="*/ 315710 w 607639"/>
              <a:gd name="connsiteY2" fmla="*/ 552347 h 606722"/>
              <a:gd name="connsiteX3" fmla="*/ 303775 w 607639"/>
              <a:gd name="connsiteY3" fmla="*/ 564241 h 606722"/>
              <a:gd name="connsiteX4" fmla="*/ 291929 w 607639"/>
              <a:gd name="connsiteY4" fmla="*/ 552347 h 606722"/>
              <a:gd name="connsiteX5" fmla="*/ 291929 w 607639"/>
              <a:gd name="connsiteY5" fmla="*/ 536902 h 606722"/>
              <a:gd name="connsiteX6" fmla="*/ 303775 w 607639"/>
              <a:gd name="connsiteY6" fmla="*/ 525007 h 606722"/>
              <a:gd name="connsiteX7" fmla="*/ 429885 w 607639"/>
              <a:gd name="connsiteY7" fmla="*/ 509483 h 606722"/>
              <a:gd name="connsiteX8" fmla="*/ 441811 w 607639"/>
              <a:gd name="connsiteY8" fmla="*/ 521409 h 606722"/>
              <a:gd name="connsiteX9" fmla="*/ 429885 w 607639"/>
              <a:gd name="connsiteY9" fmla="*/ 533335 h 606722"/>
              <a:gd name="connsiteX10" fmla="*/ 417959 w 607639"/>
              <a:gd name="connsiteY10" fmla="*/ 521409 h 606722"/>
              <a:gd name="connsiteX11" fmla="*/ 429885 w 607639"/>
              <a:gd name="connsiteY11" fmla="*/ 509483 h 606722"/>
              <a:gd name="connsiteX12" fmla="*/ 177720 w 607639"/>
              <a:gd name="connsiteY12" fmla="*/ 509483 h 606722"/>
              <a:gd name="connsiteX13" fmla="*/ 189611 w 607639"/>
              <a:gd name="connsiteY13" fmla="*/ 521409 h 606722"/>
              <a:gd name="connsiteX14" fmla="*/ 177720 w 607639"/>
              <a:gd name="connsiteY14" fmla="*/ 533335 h 606722"/>
              <a:gd name="connsiteX15" fmla="*/ 165829 w 607639"/>
              <a:gd name="connsiteY15" fmla="*/ 521409 h 606722"/>
              <a:gd name="connsiteX16" fmla="*/ 177720 w 607639"/>
              <a:gd name="connsiteY16" fmla="*/ 509483 h 606722"/>
              <a:gd name="connsiteX17" fmla="*/ 522185 w 607639"/>
              <a:gd name="connsiteY17" fmla="*/ 417324 h 606722"/>
              <a:gd name="connsiteX18" fmla="*/ 534111 w 607639"/>
              <a:gd name="connsiteY18" fmla="*/ 429250 h 606722"/>
              <a:gd name="connsiteX19" fmla="*/ 522185 w 607639"/>
              <a:gd name="connsiteY19" fmla="*/ 441176 h 606722"/>
              <a:gd name="connsiteX20" fmla="*/ 510259 w 607639"/>
              <a:gd name="connsiteY20" fmla="*/ 429250 h 606722"/>
              <a:gd name="connsiteX21" fmla="*/ 522185 w 607639"/>
              <a:gd name="connsiteY21" fmla="*/ 417324 h 606722"/>
              <a:gd name="connsiteX22" fmla="*/ 85420 w 607639"/>
              <a:gd name="connsiteY22" fmla="*/ 417324 h 606722"/>
              <a:gd name="connsiteX23" fmla="*/ 97311 w 607639"/>
              <a:gd name="connsiteY23" fmla="*/ 429250 h 606722"/>
              <a:gd name="connsiteX24" fmla="*/ 85420 w 607639"/>
              <a:gd name="connsiteY24" fmla="*/ 441176 h 606722"/>
              <a:gd name="connsiteX25" fmla="*/ 73529 w 607639"/>
              <a:gd name="connsiteY25" fmla="*/ 429250 h 606722"/>
              <a:gd name="connsiteX26" fmla="*/ 85420 w 607639"/>
              <a:gd name="connsiteY26" fmla="*/ 417324 h 606722"/>
              <a:gd name="connsiteX27" fmla="*/ 537643 w 607639"/>
              <a:gd name="connsiteY27" fmla="*/ 291506 h 606722"/>
              <a:gd name="connsiteX28" fmla="*/ 555628 w 607639"/>
              <a:gd name="connsiteY28" fmla="*/ 291506 h 606722"/>
              <a:gd name="connsiteX29" fmla="*/ 567558 w 607639"/>
              <a:gd name="connsiteY29" fmla="*/ 303316 h 606722"/>
              <a:gd name="connsiteX30" fmla="*/ 555628 w 607639"/>
              <a:gd name="connsiteY30" fmla="*/ 315216 h 606722"/>
              <a:gd name="connsiteX31" fmla="*/ 537643 w 607639"/>
              <a:gd name="connsiteY31" fmla="*/ 315216 h 606722"/>
              <a:gd name="connsiteX32" fmla="*/ 525713 w 607639"/>
              <a:gd name="connsiteY32" fmla="*/ 303316 h 606722"/>
              <a:gd name="connsiteX33" fmla="*/ 537643 w 607639"/>
              <a:gd name="connsiteY33" fmla="*/ 291506 h 606722"/>
              <a:gd name="connsiteX34" fmla="*/ 51991 w 607639"/>
              <a:gd name="connsiteY34" fmla="*/ 291506 h 606722"/>
              <a:gd name="connsiteX35" fmla="*/ 69946 w 607639"/>
              <a:gd name="connsiteY35" fmla="*/ 291506 h 606722"/>
              <a:gd name="connsiteX36" fmla="*/ 81856 w 607639"/>
              <a:gd name="connsiteY36" fmla="*/ 303316 h 606722"/>
              <a:gd name="connsiteX37" fmla="*/ 69946 w 607639"/>
              <a:gd name="connsiteY37" fmla="*/ 315216 h 606722"/>
              <a:gd name="connsiteX38" fmla="*/ 51991 w 607639"/>
              <a:gd name="connsiteY38" fmla="*/ 315216 h 606722"/>
              <a:gd name="connsiteX39" fmla="*/ 40081 w 607639"/>
              <a:gd name="connsiteY39" fmla="*/ 303316 h 606722"/>
              <a:gd name="connsiteX40" fmla="*/ 51991 w 607639"/>
              <a:gd name="connsiteY40" fmla="*/ 291506 h 606722"/>
              <a:gd name="connsiteX41" fmla="*/ 412608 w 607639"/>
              <a:gd name="connsiteY41" fmla="*/ 222096 h 606722"/>
              <a:gd name="connsiteX42" fmla="*/ 345491 w 607639"/>
              <a:gd name="connsiteY42" fmla="*/ 334245 h 606722"/>
              <a:gd name="connsiteX43" fmla="*/ 412608 w 607639"/>
              <a:gd name="connsiteY43" fmla="*/ 334245 h 606722"/>
              <a:gd name="connsiteX44" fmla="*/ 427651 w 607639"/>
              <a:gd name="connsiteY44" fmla="*/ 167533 h 606722"/>
              <a:gd name="connsiteX45" fmla="*/ 436375 w 607639"/>
              <a:gd name="connsiteY45" fmla="*/ 178996 h 606722"/>
              <a:gd name="connsiteX46" fmla="*/ 436375 w 607639"/>
              <a:gd name="connsiteY46" fmla="*/ 334245 h 606722"/>
              <a:gd name="connsiteX47" fmla="*/ 469399 w 607639"/>
              <a:gd name="connsiteY47" fmla="*/ 334245 h 606722"/>
              <a:gd name="connsiteX48" fmla="*/ 481327 w 607639"/>
              <a:gd name="connsiteY48" fmla="*/ 346153 h 606722"/>
              <a:gd name="connsiteX49" fmla="*/ 469399 w 607639"/>
              <a:gd name="connsiteY49" fmla="*/ 357973 h 606722"/>
              <a:gd name="connsiteX50" fmla="*/ 436375 w 607639"/>
              <a:gd name="connsiteY50" fmla="*/ 357973 h 606722"/>
              <a:gd name="connsiteX51" fmla="*/ 436375 w 607639"/>
              <a:gd name="connsiteY51" fmla="*/ 427733 h 606722"/>
              <a:gd name="connsiteX52" fmla="*/ 424536 w 607639"/>
              <a:gd name="connsiteY52" fmla="*/ 439552 h 606722"/>
              <a:gd name="connsiteX53" fmla="*/ 412608 w 607639"/>
              <a:gd name="connsiteY53" fmla="*/ 427733 h 606722"/>
              <a:gd name="connsiteX54" fmla="*/ 412608 w 607639"/>
              <a:gd name="connsiteY54" fmla="*/ 357973 h 606722"/>
              <a:gd name="connsiteX55" fmla="*/ 324573 w 607639"/>
              <a:gd name="connsiteY55" fmla="*/ 357973 h 606722"/>
              <a:gd name="connsiteX56" fmla="*/ 314158 w 607639"/>
              <a:gd name="connsiteY56" fmla="*/ 352019 h 606722"/>
              <a:gd name="connsiteX57" fmla="*/ 314336 w 607639"/>
              <a:gd name="connsiteY57" fmla="*/ 340022 h 606722"/>
              <a:gd name="connsiteX58" fmla="*/ 414299 w 607639"/>
              <a:gd name="connsiteY58" fmla="*/ 172953 h 606722"/>
              <a:gd name="connsiteX59" fmla="*/ 427651 w 607639"/>
              <a:gd name="connsiteY59" fmla="*/ 167533 h 606722"/>
              <a:gd name="connsiteX60" fmla="*/ 216270 w 607639"/>
              <a:gd name="connsiteY60" fmla="*/ 167099 h 606722"/>
              <a:gd name="connsiteX61" fmla="*/ 290518 w 607639"/>
              <a:gd name="connsiteY61" fmla="*/ 241210 h 606722"/>
              <a:gd name="connsiteX62" fmla="*/ 242978 w 607639"/>
              <a:gd name="connsiteY62" fmla="*/ 355754 h 606722"/>
              <a:gd name="connsiteX63" fmla="*/ 182707 w 607639"/>
              <a:gd name="connsiteY63" fmla="*/ 415825 h 606722"/>
              <a:gd name="connsiteX64" fmla="*/ 278588 w 607639"/>
              <a:gd name="connsiteY64" fmla="*/ 415825 h 606722"/>
              <a:gd name="connsiteX65" fmla="*/ 290518 w 607639"/>
              <a:gd name="connsiteY65" fmla="*/ 427734 h 606722"/>
              <a:gd name="connsiteX66" fmla="*/ 278588 w 607639"/>
              <a:gd name="connsiteY66" fmla="*/ 439552 h 606722"/>
              <a:gd name="connsiteX67" fmla="*/ 154040 w 607639"/>
              <a:gd name="connsiteY67" fmla="*/ 439552 h 606722"/>
              <a:gd name="connsiteX68" fmla="*/ 143001 w 607639"/>
              <a:gd name="connsiteY68" fmla="*/ 432265 h 606722"/>
              <a:gd name="connsiteX69" fmla="*/ 145582 w 607639"/>
              <a:gd name="connsiteY69" fmla="*/ 419292 h 606722"/>
              <a:gd name="connsiteX70" fmla="*/ 226152 w 607639"/>
              <a:gd name="connsiteY70" fmla="*/ 338959 h 606722"/>
              <a:gd name="connsiteX71" fmla="*/ 266659 w 607639"/>
              <a:gd name="connsiteY71" fmla="*/ 241210 h 606722"/>
              <a:gd name="connsiteX72" fmla="*/ 216270 w 607639"/>
              <a:gd name="connsiteY72" fmla="*/ 190914 h 606722"/>
              <a:gd name="connsiteX73" fmla="*/ 165880 w 607639"/>
              <a:gd name="connsiteY73" fmla="*/ 241210 h 606722"/>
              <a:gd name="connsiteX74" fmla="*/ 154040 w 607639"/>
              <a:gd name="connsiteY74" fmla="*/ 253029 h 606722"/>
              <a:gd name="connsiteX75" fmla="*/ 142110 w 607639"/>
              <a:gd name="connsiteY75" fmla="*/ 241210 h 606722"/>
              <a:gd name="connsiteX76" fmla="*/ 216270 w 607639"/>
              <a:gd name="connsiteY76" fmla="*/ 167099 h 606722"/>
              <a:gd name="connsiteX77" fmla="*/ 522185 w 607639"/>
              <a:gd name="connsiteY77" fmla="*/ 165547 h 606722"/>
              <a:gd name="connsiteX78" fmla="*/ 534111 w 607639"/>
              <a:gd name="connsiteY78" fmla="*/ 177438 h 606722"/>
              <a:gd name="connsiteX79" fmla="*/ 522185 w 607639"/>
              <a:gd name="connsiteY79" fmla="*/ 189329 h 606722"/>
              <a:gd name="connsiteX80" fmla="*/ 510259 w 607639"/>
              <a:gd name="connsiteY80" fmla="*/ 177438 h 606722"/>
              <a:gd name="connsiteX81" fmla="*/ 522185 w 607639"/>
              <a:gd name="connsiteY81" fmla="*/ 165547 h 606722"/>
              <a:gd name="connsiteX82" fmla="*/ 85420 w 607639"/>
              <a:gd name="connsiteY82" fmla="*/ 165547 h 606722"/>
              <a:gd name="connsiteX83" fmla="*/ 97311 w 607639"/>
              <a:gd name="connsiteY83" fmla="*/ 177438 h 606722"/>
              <a:gd name="connsiteX84" fmla="*/ 85420 w 607639"/>
              <a:gd name="connsiteY84" fmla="*/ 189329 h 606722"/>
              <a:gd name="connsiteX85" fmla="*/ 73529 w 607639"/>
              <a:gd name="connsiteY85" fmla="*/ 177438 h 606722"/>
              <a:gd name="connsiteX86" fmla="*/ 85420 w 607639"/>
              <a:gd name="connsiteY86" fmla="*/ 165547 h 606722"/>
              <a:gd name="connsiteX87" fmla="*/ 429885 w 607639"/>
              <a:gd name="connsiteY87" fmla="*/ 73388 h 606722"/>
              <a:gd name="connsiteX88" fmla="*/ 441811 w 607639"/>
              <a:gd name="connsiteY88" fmla="*/ 85279 h 606722"/>
              <a:gd name="connsiteX89" fmla="*/ 429885 w 607639"/>
              <a:gd name="connsiteY89" fmla="*/ 97170 h 606722"/>
              <a:gd name="connsiteX90" fmla="*/ 417959 w 607639"/>
              <a:gd name="connsiteY90" fmla="*/ 85279 h 606722"/>
              <a:gd name="connsiteX91" fmla="*/ 429885 w 607639"/>
              <a:gd name="connsiteY91" fmla="*/ 73388 h 606722"/>
              <a:gd name="connsiteX92" fmla="*/ 177720 w 607639"/>
              <a:gd name="connsiteY92" fmla="*/ 73388 h 606722"/>
              <a:gd name="connsiteX93" fmla="*/ 189611 w 607639"/>
              <a:gd name="connsiteY93" fmla="*/ 85279 h 606722"/>
              <a:gd name="connsiteX94" fmla="*/ 177720 w 607639"/>
              <a:gd name="connsiteY94" fmla="*/ 97170 h 606722"/>
              <a:gd name="connsiteX95" fmla="*/ 165829 w 607639"/>
              <a:gd name="connsiteY95" fmla="*/ 85279 h 606722"/>
              <a:gd name="connsiteX96" fmla="*/ 177720 w 607639"/>
              <a:gd name="connsiteY96" fmla="*/ 73388 h 606722"/>
              <a:gd name="connsiteX97" fmla="*/ 303775 w 607639"/>
              <a:gd name="connsiteY97" fmla="*/ 42480 h 606722"/>
              <a:gd name="connsiteX98" fmla="*/ 315710 w 607639"/>
              <a:gd name="connsiteY98" fmla="*/ 54396 h 606722"/>
              <a:gd name="connsiteX99" fmla="*/ 315710 w 607639"/>
              <a:gd name="connsiteY99" fmla="*/ 69869 h 606722"/>
              <a:gd name="connsiteX100" fmla="*/ 303775 w 607639"/>
              <a:gd name="connsiteY100" fmla="*/ 81785 h 606722"/>
              <a:gd name="connsiteX101" fmla="*/ 291929 w 607639"/>
              <a:gd name="connsiteY101" fmla="*/ 69869 h 606722"/>
              <a:gd name="connsiteX102" fmla="*/ 291929 w 607639"/>
              <a:gd name="connsiteY102" fmla="*/ 54396 h 606722"/>
              <a:gd name="connsiteX103" fmla="*/ 303775 w 607639"/>
              <a:gd name="connsiteY103" fmla="*/ 42480 h 606722"/>
              <a:gd name="connsiteX104" fmla="*/ 303775 w 607639"/>
              <a:gd name="connsiteY104" fmla="*/ 0 h 606722"/>
              <a:gd name="connsiteX105" fmla="*/ 537058 w 607639"/>
              <a:gd name="connsiteY105" fmla="*/ 108956 h 606722"/>
              <a:gd name="connsiteX106" fmla="*/ 537058 w 607639"/>
              <a:gd name="connsiteY106" fmla="*/ 93048 h 606722"/>
              <a:gd name="connsiteX107" fmla="*/ 548895 w 607639"/>
              <a:gd name="connsiteY107" fmla="*/ 81139 h 606722"/>
              <a:gd name="connsiteX108" fmla="*/ 560822 w 607639"/>
              <a:gd name="connsiteY108" fmla="*/ 93048 h 606722"/>
              <a:gd name="connsiteX109" fmla="*/ 560822 w 607639"/>
              <a:gd name="connsiteY109" fmla="*/ 138994 h 606722"/>
              <a:gd name="connsiteX110" fmla="*/ 548895 w 607639"/>
              <a:gd name="connsiteY110" fmla="*/ 150903 h 606722"/>
              <a:gd name="connsiteX111" fmla="*/ 502880 w 607639"/>
              <a:gd name="connsiteY111" fmla="*/ 150903 h 606722"/>
              <a:gd name="connsiteX112" fmla="*/ 490953 w 607639"/>
              <a:gd name="connsiteY112" fmla="*/ 138994 h 606722"/>
              <a:gd name="connsiteX113" fmla="*/ 502880 w 607639"/>
              <a:gd name="connsiteY113" fmla="*/ 127174 h 606722"/>
              <a:gd name="connsiteX114" fmla="*/ 521126 w 607639"/>
              <a:gd name="connsiteY114" fmla="*/ 127174 h 606722"/>
              <a:gd name="connsiteX115" fmla="*/ 303775 w 607639"/>
              <a:gd name="connsiteY115" fmla="*/ 23728 h 606722"/>
              <a:gd name="connsiteX116" fmla="*/ 23764 w 607639"/>
              <a:gd name="connsiteY116" fmla="*/ 303316 h 606722"/>
              <a:gd name="connsiteX117" fmla="*/ 303775 w 607639"/>
              <a:gd name="connsiteY117" fmla="*/ 582905 h 606722"/>
              <a:gd name="connsiteX118" fmla="*/ 583786 w 607639"/>
              <a:gd name="connsiteY118" fmla="*/ 303316 h 606722"/>
              <a:gd name="connsiteX119" fmla="*/ 573906 w 607639"/>
              <a:gd name="connsiteY119" fmla="*/ 229376 h 606722"/>
              <a:gd name="connsiteX120" fmla="*/ 582273 w 607639"/>
              <a:gd name="connsiteY120" fmla="*/ 214801 h 606722"/>
              <a:gd name="connsiteX121" fmla="*/ 596869 w 607639"/>
              <a:gd name="connsiteY121" fmla="*/ 223066 h 606722"/>
              <a:gd name="connsiteX122" fmla="*/ 607639 w 607639"/>
              <a:gd name="connsiteY122" fmla="*/ 303316 h 606722"/>
              <a:gd name="connsiteX123" fmla="*/ 303775 w 607639"/>
              <a:gd name="connsiteY123" fmla="*/ 606722 h 606722"/>
              <a:gd name="connsiteX124" fmla="*/ 0 w 607639"/>
              <a:gd name="connsiteY124" fmla="*/ 303316 h 606722"/>
              <a:gd name="connsiteX125" fmla="*/ 303775 w 607639"/>
              <a:gd name="connsiteY125"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07639" h="606722">
                <a:moveTo>
                  <a:pt x="303775" y="525007"/>
                </a:moveTo>
                <a:cubicBezTo>
                  <a:pt x="310366" y="525007"/>
                  <a:pt x="315710" y="530333"/>
                  <a:pt x="315710" y="536902"/>
                </a:cubicBezTo>
                <a:lnTo>
                  <a:pt x="315710" y="552347"/>
                </a:lnTo>
                <a:cubicBezTo>
                  <a:pt x="315710" y="558915"/>
                  <a:pt x="310366" y="564241"/>
                  <a:pt x="303775" y="564241"/>
                </a:cubicBezTo>
                <a:cubicBezTo>
                  <a:pt x="297184" y="564241"/>
                  <a:pt x="291929" y="558915"/>
                  <a:pt x="291929" y="552347"/>
                </a:cubicBezTo>
                <a:lnTo>
                  <a:pt x="291929" y="536902"/>
                </a:lnTo>
                <a:cubicBezTo>
                  <a:pt x="291929" y="530333"/>
                  <a:pt x="297184" y="525007"/>
                  <a:pt x="303775" y="525007"/>
                </a:cubicBezTo>
                <a:close/>
                <a:moveTo>
                  <a:pt x="429885" y="509483"/>
                </a:moveTo>
                <a:cubicBezTo>
                  <a:pt x="436472" y="509483"/>
                  <a:pt x="441811" y="514822"/>
                  <a:pt x="441811" y="521409"/>
                </a:cubicBezTo>
                <a:cubicBezTo>
                  <a:pt x="441811" y="527996"/>
                  <a:pt x="436472" y="533335"/>
                  <a:pt x="429885" y="533335"/>
                </a:cubicBezTo>
                <a:cubicBezTo>
                  <a:pt x="423298" y="533335"/>
                  <a:pt x="417959" y="527996"/>
                  <a:pt x="417959" y="521409"/>
                </a:cubicBezTo>
                <a:cubicBezTo>
                  <a:pt x="417959" y="514822"/>
                  <a:pt x="423298" y="509483"/>
                  <a:pt x="429885" y="509483"/>
                </a:cubicBezTo>
                <a:close/>
                <a:moveTo>
                  <a:pt x="177720" y="509483"/>
                </a:moveTo>
                <a:cubicBezTo>
                  <a:pt x="184287" y="509483"/>
                  <a:pt x="189611" y="514822"/>
                  <a:pt x="189611" y="521409"/>
                </a:cubicBezTo>
                <a:cubicBezTo>
                  <a:pt x="189611" y="527996"/>
                  <a:pt x="184287" y="533335"/>
                  <a:pt x="177720" y="533335"/>
                </a:cubicBezTo>
                <a:cubicBezTo>
                  <a:pt x="171153" y="533335"/>
                  <a:pt x="165829" y="527996"/>
                  <a:pt x="165829" y="521409"/>
                </a:cubicBezTo>
                <a:cubicBezTo>
                  <a:pt x="165829" y="514822"/>
                  <a:pt x="171153" y="509483"/>
                  <a:pt x="177720" y="509483"/>
                </a:cubicBezTo>
                <a:close/>
                <a:moveTo>
                  <a:pt x="522185" y="417324"/>
                </a:moveTo>
                <a:cubicBezTo>
                  <a:pt x="528772" y="417324"/>
                  <a:pt x="534111" y="422663"/>
                  <a:pt x="534111" y="429250"/>
                </a:cubicBezTo>
                <a:cubicBezTo>
                  <a:pt x="534111" y="435837"/>
                  <a:pt x="528772" y="441176"/>
                  <a:pt x="522185" y="441176"/>
                </a:cubicBezTo>
                <a:cubicBezTo>
                  <a:pt x="515598" y="441176"/>
                  <a:pt x="510259" y="435837"/>
                  <a:pt x="510259" y="429250"/>
                </a:cubicBezTo>
                <a:cubicBezTo>
                  <a:pt x="510259" y="422663"/>
                  <a:pt x="515598" y="417324"/>
                  <a:pt x="522185" y="417324"/>
                </a:cubicBezTo>
                <a:close/>
                <a:moveTo>
                  <a:pt x="85420" y="417324"/>
                </a:moveTo>
                <a:cubicBezTo>
                  <a:pt x="91987" y="417324"/>
                  <a:pt x="97311" y="422663"/>
                  <a:pt x="97311" y="429250"/>
                </a:cubicBezTo>
                <a:cubicBezTo>
                  <a:pt x="97311" y="435837"/>
                  <a:pt x="91987" y="441176"/>
                  <a:pt x="85420" y="441176"/>
                </a:cubicBezTo>
                <a:cubicBezTo>
                  <a:pt x="78853" y="441176"/>
                  <a:pt x="73529" y="435837"/>
                  <a:pt x="73529" y="429250"/>
                </a:cubicBezTo>
                <a:cubicBezTo>
                  <a:pt x="73529" y="422663"/>
                  <a:pt x="78853" y="417324"/>
                  <a:pt x="85420" y="417324"/>
                </a:cubicBezTo>
                <a:close/>
                <a:moveTo>
                  <a:pt x="537643" y="291506"/>
                </a:moveTo>
                <a:lnTo>
                  <a:pt x="555628" y="291506"/>
                </a:lnTo>
                <a:cubicBezTo>
                  <a:pt x="562216" y="291506"/>
                  <a:pt x="567558" y="296745"/>
                  <a:pt x="567558" y="303316"/>
                </a:cubicBezTo>
                <a:cubicBezTo>
                  <a:pt x="567558" y="309888"/>
                  <a:pt x="562216" y="315216"/>
                  <a:pt x="555628" y="315216"/>
                </a:cubicBezTo>
                <a:lnTo>
                  <a:pt x="537643" y="315216"/>
                </a:lnTo>
                <a:cubicBezTo>
                  <a:pt x="531055" y="315216"/>
                  <a:pt x="525713" y="309888"/>
                  <a:pt x="525713" y="303316"/>
                </a:cubicBezTo>
                <a:cubicBezTo>
                  <a:pt x="525713" y="296745"/>
                  <a:pt x="531055" y="291506"/>
                  <a:pt x="537643" y="291506"/>
                </a:cubicBezTo>
                <a:close/>
                <a:moveTo>
                  <a:pt x="51991" y="291506"/>
                </a:moveTo>
                <a:lnTo>
                  <a:pt x="69946" y="291506"/>
                </a:lnTo>
                <a:cubicBezTo>
                  <a:pt x="76523" y="291506"/>
                  <a:pt x="81856" y="296745"/>
                  <a:pt x="81856" y="303316"/>
                </a:cubicBezTo>
                <a:cubicBezTo>
                  <a:pt x="81856" y="309888"/>
                  <a:pt x="76523" y="315216"/>
                  <a:pt x="69946" y="315216"/>
                </a:cubicBezTo>
                <a:lnTo>
                  <a:pt x="51991" y="315216"/>
                </a:lnTo>
                <a:cubicBezTo>
                  <a:pt x="45414" y="315216"/>
                  <a:pt x="40081" y="309888"/>
                  <a:pt x="40081" y="303316"/>
                </a:cubicBezTo>
                <a:cubicBezTo>
                  <a:pt x="40081" y="296745"/>
                  <a:pt x="45414" y="291506"/>
                  <a:pt x="51991" y="291506"/>
                </a:cubicBezTo>
                <a:close/>
                <a:moveTo>
                  <a:pt x="412608" y="222096"/>
                </a:moveTo>
                <a:lnTo>
                  <a:pt x="345491" y="334245"/>
                </a:lnTo>
                <a:lnTo>
                  <a:pt x="412608" y="334245"/>
                </a:lnTo>
                <a:close/>
                <a:moveTo>
                  <a:pt x="427651" y="167533"/>
                </a:moveTo>
                <a:cubicBezTo>
                  <a:pt x="432814" y="168954"/>
                  <a:pt x="436375" y="173664"/>
                  <a:pt x="436375" y="178996"/>
                </a:cubicBezTo>
                <a:lnTo>
                  <a:pt x="436375" y="334245"/>
                </a:lnTo>
                <a:lnTo>
                  <a:pt x="469399" y="334245"/>
                </a:lnTo>
                <a:cubicBezTo>
                  <a:pt x="475986" y="334245"/>
                  <a:pt x="481327" y="339577"/>
                  <a:pt x="481327" y="346153"/>
                </a:cubicBezTo>
                <a:cubicBezTo>
                  <a:pt x="481327" y="352641"/>
                  <a:pt x="475986" y="357973"/>
                  <a:pt x="469399" y="357973"/>
                </a:cubicBezTo>
                <a:lnTo>
                  <a:pt x="436375" y="357973"/>
                </a:lnTo>
                <a:lnTo>
                  <a:pt x="436375" y="427733"/>
                </a:lnTo>
                <a:cubicBezTo>
                  <a:pt x="436375" y="434220"/>
                  <a:pt x="431123" y="439552"/>
                  <a:pt x="424536" y="439552"/>
                </a:cubicBezTo>
                <a:cubicBezTo>
                  <a:pt x="417949" y="439552"/>
                  <a:pt x="412608" y="434220"/>
                  <a:pt x="412608" y="427733"/>
                </a:cubicBezTo>
                <a:lnTo>
                  <a:pt x="412608" y="357973"/>
                </a:lnTo>
                <a:lnTo>
                  <a:pt x="324573" y="357973"/>
                </a:lnTo>
                <a:cubicBezTo>
                  <a:pt x="320300" y="357973"/>
                  <a:pt x="316295" y="355662"/>
                  <a:pt x="314158" y="352019"/>
                </a:cubicBezTo>
                <a:cubicBezTo>
                  <a:pt x="312111" y="348286"/>
                  <a:pt x="312111" y="343665"/>
                  <a:pt x="314336" y="340022"/>
                </a:cubicBezTo>
                <a:lnTo>
                  <a:pt x="414299" y="172953"/>
                </a:lnTo>
                <a:cubicBezTo>
                  <a:pt x="417059" y="168332"/>
                  <a:pt x="422489" y="166111"/>
                  <a:pt x="427651" y="167533"/>
                </a:cubicBezTo>
                <a:close/>
                <a:moveTo>
                  <a:pt x="216270" y="167099"/>
                </a:moveTo>
                <a:cubicBezTo>
                  <a:pt x="257222" y="167099"/>
                  <a:pt x="290518" y="200333"/>
                  <a:pt x="290518" y="241210"/>
                </a:cubicBezTo>
                <a:cubicBezTo>
                  <a:pt x="290518" y="284486"/>
                  <a:pt x="273603" y="325097"/>
                  <a:pt x="242978" y="355754"/>
                </a:cubicBezTo>
                <a:lnTo>
                  <a:pt x="182707" y="415825"/>
                </a:lnTo>
                <a:lnTo>
                  <a:pt x="278588" y="415825"/>
                </a:lnTo>
                <a:cubicBezTo>
                  <a:pt x="285176" y="415825"/>
                  <a:pt x="290518" y="421158"/>
                  <a:pt x="290518" y="427734"/>
                </a:cubicBezTo>
                <a:cubicBezTo>
                  <a:pt x="290518" y="434220"/>
                  <a:pt x="285176" y="439552"/>
                  <a:pt x="278588" y="439552"/>
                </a:cubicBezTo>
                <a:lnTo>
                  <a:pt x="154040" y="439552"/>
                </a:lnTo>
                <a:cubicBezTo>
                  <a:pt x="149232" y="439552"/>
                  <a:pt x="144870" y="436709"/>
                  <a:pt x="143001" y="432265"/>
                </a:cubicBezTo>
                <a:cubicBezTo>
                  <a:pt x="141131" y="427822"/>
                  <a:pt x="142199" y="422668"/>
                  <a:pt x="145582" y="419292"/>
                </a:cubicBezTo>
                <a:lnTo>
                  <a:pt x="226152" y="338959"/>
                </a:lnTo>
                <a:cubicBezTo>
                  <a:pt x="252236" y="312834"/>
                  <a:pt x="266659" y="278088"/>
                  <a:pt x="266659" y="241210"/>
                </a:cubicBezTo>
                <a:cubicBezTo>
                  <a:pt x="266659" y="213485"/>
                  <a:pt x="244046" y="190914"/>
                  <a:pt x="216270" y="190914"/>
                </a:cubicBezTo>
                <a:cubicBezTo>
                  <a:pt x="188493" y="190914"/>
                  <a:pt x="165880" y="213485"/>
                  <a:pt x="165880" y="241210"/>
                </a:cubicBezTo>
                <a:cubicBezTo>
                  <a:pt x="165880" y="247786"/>
                  <a:pt x="160539" y="253029"/>
                  <a:pt x="154040" y="253029"/>
                </a:cubicBezTo>
                <a:cubicBezTo>
                  <a:pt x="147452" y="253029"/>
                  <a:pt x="142110" y="247786"/>
                  <a:pt x="142110" y="241210"/>
                </a:cubicBezTo>
                <a:cubicBezTo>
                  <a:pt x="142110" y="200333"/>
                  <a:pt x="175406" y="167099"/>
                  <a:pt x="216270" y="167099"/>
                </a:cubicBezTo>
                <a:close/>
                <a:moveTo>
                  <a:pt x="522185" y="165547"/>
                </a:moveTo>
                <a:cubicBezTo>
                  <a:pt x="528772" y="165547"/>
                  <a:pt x="534111" y="170871"/>
                  <a:pt x="534111" y="177438"/>
                </a:cubicBezTo>
                <a:cubicBezTo>
                  <a:pt x="534111" y="184005"/>
                  <a:pt x="528772" y="189329"/>
                  <a:pt x="522185" y="189329"/>
                </a:cubicBezTo>
                <a:cubicBezTo>
                  <a:pt x="515598" y="189329"/>
                  <a:pt x="510259" y="184005"/>
                  <a:pt x="510259" y="177438"/>
                </a:cubicBezTo>
                <a:cubicBezTo>
                  <a:pt x="510259" y="170871"/>
                  <a:pt x="515598" y="165547"/>
                  <a:pt x="522185" y="165547"/>
                </a:cubicBezTo>
                <a:close/>
                <a:moveTo>
                  <a:pt x="85420" y="165547"/>
                </a:moveTo>
                <a:cubicBezTo>
                  <a:pt x="91987" y="165547"/>
                  <a:pt x="97311" y="170871"/>
                  <a:pt x="97311" y="177438"/>
                </a:cubicBezTo>
                <a:cubicBezTo>
                  <a:pt x="97311" y="184005"/>
                  <a:pt x="91987" y="189329"/>
                  <a:pt x="85420" y="189329"/>
                </a:cubicBezTo>
                <a:cubicBezTo>
                  <a:pt x="78853" y="189329"/>
                  <a:pt x="73529" y="184005"/>
                  <a:pt x="73529" y="177438"/>
                </a:cubicBezTo>
                <a:cubicBezTo>
                  <a:pt x="73529" y="170871"/>
                  <a:pt x="78853" y="165547"/>
                  <a:pt x="85420" y="165547"/>
                </a:cubicBezTo>
                <a:close/>
                <a:moveTo>
                  <a:pt x="429885" y="73388"/>
                </a:moveTo>
                <a:cubicBezTo>
                  <a:pt x="436472" y="73388"/>
                  <a:pt x="441811" y="78712"/>
                  <a:pt x="441811" y="85279"/>
                </a:cubicBezTo>
                <a:cubicBezTo>
                  <a:pt x="441811" y="91846"/>
                  <a:pt x="436472" y="97170"/>
                  <a:pt x="429885" y="97170"/>
                </a:cubicBezTo>
                <a:cubicBezTo>
                  <a:pt x="423298" y="97170"/>
                  <a:pt x="417959" y="91846"/>
                  <a:pt x="417959" y="85279"/>
                </a:cubicBezTo>
                <a:cubicBezTo>
                  <a:pt x="417959" y="78712"/>
                  <a:pt x="423298" y="73388"/>
                  <a:pt x="429885" y="73388"/>
                </a:cubicBezTo>
                <a:close/>
                <a:moveTo>
                  <a:pt x="177720" y="73388"/>
                </a:moveTo>
                <a:cubicBezTo>
                  <a:pt x="184287" y="73388"/>
                  <a:pt x="189611" y="78712"/>
                  <a:pt x="189611" y="85279"/>
                </a:cubicBezTo>
                <a:cubicBezTo>
                  <a:pt x="189611" y="91846"/>
                  <a:pt x="184287" y="97170"/>
                  <a:pt x="177720" y="97170"/>
                </a:cubicBezTo>
                <a:cubicBezTo>
                  <a:pt x="171153" y="97170"/>
                  <a:pt x="165829" y="91846"/>
                  <a:pt x="165829" y="85279"/>
                </a:cubicBezTo>
                <a:cubicBezTo>
                  <a:pt x="165829" y="78712"/>
                  <a:pt x="171153" y="73388"/>
                  <a:pt x="177720" y="73388"/>
                </a:cubicBezTo>
                <a:close/>
                <a:moveTo>
                  <a:pt x="303775" y="42480"/>
                </a:moveTo>
                <a:cubicBezTo>
                  <a:pt x="310366" y="42480"/>
                  <a:pt x="315710" y="47815"/>
                  <a:pt x="315710" y="54396"/>
                </a:cubicBezTo>
                <a:lnTo>
                  <a:pt x="315710" y="69869"/>
                </a:lnTo>
                <a:cubicBezTo>
                  <a:pt x="315710" y="76449"/>
                  <a:pt x="310366" y="81785"/>
                  <a:pt x="303775" y="81785"/>
                </a:cubicBezTo>
                <a:cubicBezTo>
                  <a:pt x="297184" y="81785"/>
                  <a:pt x="291929" y="76449"/>
                  <a:pt x="291929" y="69869"/>
                </a:cubicBezTo>
                <a:lnTo>
                  <a:pt x="291929" y="54396"/>
                </a:lnTo>
                <a:cubicBezTo>
                  <a:pt x="291929" y="47815"/>
                  <a:pt x="297184" y="42480"/>
                  <a:pt x="303775" y="42480"/>
                </a:cubicBezTo>
                <a:close/>
                <a:moveTo>
                  <a:pt x="303775" y="0"/>
                </a:moveTo>
                <a:cubicBezTo>
                  <a:pt x="394204" y="0"/>
                  <a:pt x="479560" y="40347"/>
                  <a:pt x="537058" y="108956"/>
                </a:cubicBezTo>
                <a:lnTo>
                  <a:pt x="537058" y="93048"/>
                </a:lnTo>
                <a:cubicBezTo>
                  <a:pt x="537058" y="86471"/>
                  <a:pt x="542309" y="81139"/>
                  <a:pt x="548895" y="81139"/>
                </a:cubicBezTo>
                <a:cubicBezTo>
                  <a:pt x="555482" y="81139"/>
                  <a:pt x="560822" y="86471"/>
                  <a:pt x="560822" y="93048"/>
                </a:cubicBezTo>
                <a:lnTo>
                  <a:pt x="560822" y="138994"/>
                </a:lnTo>
                <a:cubicBezTo>
                  <a:pt x="560822" y="145570"/>
                  <a:pt x="555482" y="150903"/>
                  <a:pt x="548895" y="150903"/>
                </a:cubicBezTo>
                <a:lnTo>
                  <a:pt x="502880" y="150903"/>
                </a:lnTo>
                <a:cubicBezTo>
                  <a:pt x="496293" y="150903"/>
                  <a:pt x="490953" y="145570"/>
                  <a:pt x="490953" y="138994"/>
                </a:cubicBezTo>
                <a:cubicBezTo>
                  <a:pt x="490953" y="132417"/>
                  <a:pt x="496293" y="127174"/>
                  <a:pt x="502880" y="127174"/>
                </a:cubicBezTo>
                <a:lnTo>
                  <a:pt x="521126" y="127174"/>
                </a:lnTo>
                <a:cubicBezTo>
                  <a:pt x="468168" y="62032"/>
                  <a:pt x="388419" y="23728"/>
                  <a:pt x="303775" y="23728"/>
                </a:cubicBezTo>
                <a:cubicBezTo>
                  <a:pt x="149440" y="23728"/>
                  <a:pt x="23764" y="149214"/>
                  <a:pt x="23764" y="303316"/>
                </a:cubicBezTo>
                <a:cubicBezTo>
                  <a:pt x="23764" y="457508"/>
                  <a:pt x="149440" y="582905"/>
                  <a:pt x="303775" y="582905"/>
                </a:cubicBezTo>
                <a:cubicBezTo>
                  <a:pt x="458199" y="582905"/>
                  <a:pt x="583786" y="457508"/>
                  <a:pt x="583786" y="303316"/>
                </a:cubicBezTo>
                <a:cubicBezTo>
                  <a:pt x="583786" y="278255"/>
                  <a:pt x="580492" y="253371"/>
                  <a:pt x="573906" y="229376"/>
                </a:cubicBezTo>
                <a:cubicBezTo>
                  <a:pt x="572126" y="223066"/>
                  <a:pt x="575864" y="216489"/>
                  <a:pt x="582273" y="214801"/>
                </a:cubicBezTo>
                <a:cubicBezTo>
                  <a:pt x="588592" y="213023"/>
                  <a:pt x="595089" y="216756"/>
                  <a:pt x="596869" y="223066"/>
                </a:cubicBezTo>
                <a:cubicBezTo>
                  <a:pt x="603990" y="249194"/>
                  <a:pt x="607639" y="276122"/>
                  <a:pt x="607639" y="303316"/>
                </a:cubicBezTo>
                <a:cubicBezTo>
                  <a:pt x="607639" y="470572"/>
                  <a:pt x="471283" y="606722"/>
                  <a:pt x="303775" y="606722"/>
                </a:cubicBezTo>
                <a:cubicBezTo>
                  <a:pt x="136267" y="606722"/>
                  <a:pt x="0" y="470572"/>
                  <a:pt x="0" y="303316"/>
                </a:cubicBezTo>
                <a:cubicBezTo>
                  <a:pt x="0" y="136061"/>
                  <a:pt x="136267" y="0"/>
                  <a:pt x="303775" y="0"/>
                </a:cubicBezTo>
                <a:close/>
              </a:path>
            </a:pathLst>
          </a:custGeom>
          <a:solidFill>
            <a:schemeClr val="bg1"/>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45" name="îṣļîḑé-Shape 2932">
            <a:extLst>
              <a:ext uri="{FF2B5EF4-FFF2-40B4-BE49-F238E27FC236}">
                <a16:creationId xmlns:a16="http://schemas.microsoft.com/office/drawing/2014/main" id="{E9F2BE8F-4B55-468A-B2EC-765211BF78DB}"/>
              </a:ext>
            </a:extLst>
          </p:cNvPr>
          <p:cNvSpPr/>
          <p:nvPr/>
        </p:nvSpPr>
        <p:spPr>
          <a:xfrm>
            <a:off x="6603642" y="4431744"/>
            <a:ext cx="1921636" cy="2426256"/>
          </a:xfrm>
          <a:custGeom>
            <a:avLst/>
            <a:gdLst/>
            <a:ahLst/>
            <a:cxnLst/>
            <a:rect l="0" t="0" r="0" b="0"/>
            <a:pathLst>
              <a:path w="120000" h="120000" extrusionOk="0">
                <a:moveTo>
                  <a:pt x="38199" y="119847"/>
                </a:moveTo>
                <a:cubicBezTo>
                  <a:pt x="37234" y="119847"/>
                  <a:pt x="37234" y="119847"/>
                  <a:pt x="37234" y="119847"/>
                </a:cubicBezTo>
                <a:cubicBezTo>
                  <a:pt x="37234" y="119847"/>
                  <a:pt x="37620" y="119847"/>
                  <a:pt x="38199" y="119847"/>
                </a:cubicBezTo>
                <a:close/>
                <a:moveTo>
                  <a:pt x="70418" y="119847"/>
                </a:moveTo>
                <a:cubicBezTo>
                  <a:pt x="70225" y="119847"/>
                  <a:pt x="70225" y="119847"/>
                  <a:pt x="70225" y="119847"/>
                </a:cubicBezTo>
                <a:cubicBezTo>
                  <a:pt x="70418" y="119847"/>
                  <a:pt x="70418" y="120000"/>
                  <a:pt x="70418" y="120000"/>
                </a:cubicBezTo>
                <a:lnTo>
                  <a:pt x="70418" y="119847"/>
                </a:lnTo>
                <a:close/>
                <a:moveTo>
                  <a:pt x="112668" y="34351"/>
                </a:moveTo>
                <a:cubicBezTo>
                  <a:pt x="114790" y="24274"/>
                  <a:pt x="103408" y="25038"/>
                  <a:pt x="100900" y="23816"/>
                </a:cubicBezTo>
                <a:cubicBezTo>
                  <a:pt x="98585" y="19694"/>
                  <a:pt x="91639" y="18625"/>
                  <a:pt x="91639" y="18625"/>
                </a:cubicBezTo>
                <a:cubicBezTo>
                  <a:pt x="91639" y="7022"/>
                  <a:pt x="80257" y="8244"/>
                  <a:pt x="80257" y="8244"/>
                </a:cubicBezTo>
                <a:cubicBezTo>
                  <a:pt x="80257" y="8244"/>
                  <a:pt x="75627" y="0"/>
                  <a:pt x="64244" y="152"/>
                </a:cubicBezTo>
                <a:cubicBezTo>
                  <a:pt x="49774" y="763"/>
                  <a:pt x="48038" y="12824"/>
                  <a:pt x="48038" y="12824"/>
                </a:cubicBezTo>
                <a:cubicBezTo>
                  <a:pt x="40128" y="12519"/>
                  <a:pt x="38778" y="18625"/>
                  <a:pt x="38778" y="18625"/>
                </a:cubicBezTo>
                <a:cubicBezTo>
                  <a:pt x="23922" y="16335"/>
                  <a:pt x="22186" y="26870"/>
                  <a:pt x="22186" y="26870"/>
                </a:cubicBezTo>
                <a:cubicBezTo>
                  <a:pt x="16591" y="25648"/>
                  <a:pt x="0" y="33129"/>
                  <a:pt x="7524" y="44274"/>
                </a:cubicBezTo>
                <a:cubicBezTo>
                  <a:pt x="15241" y="55572"/>
                  <a:pt x="30868" y="52213"/>
                  <a:pt x="30868" y="52213"/>
                </a:cubicBezTo>
                <a:cubicBezTo>
                  <a:pt x="39163" y="65190"/>
                  <a:pt x="49389" y="57099"/>
                  <a:pt x="51897" y="58473"/>
                </a:cubicBezTo>
                <a:cubicBezTo>
                  <a:pt x="54405" y="60000"/>
                  <a:pt x="57491" y="59694"/>
                  <a:pt x="57491" y="59694"/>
                </a:cubicBezTo>
                <a:cubicBezTo>
                  <a:pt x="57491" y="59694"/>
                  <a:pt x="58456" y="68396"/>
                  <a:pt x="55755" y="75419"/>
                </a:cubicBezTo>
                <a:cubicBezTo>
                  <a:pt x="53247" y="82442"/>
                  <a:pt x="51318" y="92824"/>
                  <a:pt x="51318" y="92824"/>
                </a:cubicBezTo>
                <a:cubicBezTo>
                  <a:pt x="51318" y="92824"/>
                  <a:pt x="43794" y="90534"/>
                  <a:pt x="39742" y="88091"/>
                </a:cubicBezTo>
                <a:cubicBezTo>
                  <a:pt x="35691" y="85648"/>
                  <a:pt x="35884" y="81068"/>
                  <a:pt x="35884" y="81068"/>
                </a:cubicBezTo>
                <a:cubicBezTo>
                  <a:pt x="37620" y="80763"/>
                  <a:pt x="38778" y="78320"/>
                  <a:pt x="38778" y="78320"/>
                </a:cubicBezTo>
                <a:cubicBezTo>
                  <a:pt x="44372" y="81374"/>
                  <a:pt x="49196" y="77251"/>
                  <a:pt x="49003" y="72519"/>
                </a:cubicBezTo>
                <a:cubicBezTo>
                  <a:pt x="48617" y="67786"/>
                  <a:pt x="43022" y="67786"/>
                  <a:pt x="43022" y="67786"/>
                </a:cubicBezTo>
                <a:cubicBezTo>
                  <a:pt x="43022" y="67786"/>
                  <a:pt x="42636" y="65954"/>
                  <a:pt x="39935" y="65496"/>
                </a:cubicBezTo>
                <a:cubicBezTo>
                  <a:pt x="40514" y="61679"/>
                  <a:pt x="35691" y="61374"/>
                  <a:pt x="35691" y="61374"/>
                </a:cubicBezTo>
                <a:cubicBezTo>
                  <a:pt x="35691" y="61374"/>
                  <a:pt x="33183" y="58473"/>
                  <a:pt x="28167" y="58167"/>
                </a:cubicBezTo>
                <a:cubicBezTo>
                  <a:pt x="23151" y="57709"/>
                  <a:pt x="22958" y="63358"/>
                  <a:pt x="22958" y="63358"/>
                </a:cubicBezTo>
                <a:cubicBezTo>
                  <a:pt x="22958" y="63358"/>
                  <a:pt x="18906" y="63053"/>
                  <a:pt x="18327" y="65648"/>
                </a:cubicBezTo>
                <a:cubicBezTo>
                  <a:pt x="13890" y="64122"/>
                  <a:pt x="12347" y="68396"/>
                  <a:pt x="12347" y="68396"/>
                </a:cubicBezTo>
                <a:cubicBezTo>
                  <a:pt x="12347" y="68396"/>
                  <a:pt x="7331" y="68854"/>
                  <a:pt x="6173" y="72824"/>
                </a:cubicBezTo>
                <a:cubicBezTo>
                  <a:pt x="5209" y="77709"/>
                  <a:pt x="12733" y="79541"/>
                  <a:pt x="15048" y="78778"/>
                </a:cubicBezTo>
                <a:cubicBezTo>
                  <a:pt x="14855" y="81984"/>
                  <a:pt x="27202" y="82595"/>
                  <a:pt x="29131" y="82137"/>
                </a:cubicBezTo>
                <a:cubicBezTo>
                  <a:pt x="31832" y="87480"/>
                  <a:pt x="50546" y="96030"/>
                  <a:pt x="50546" y="96030"/>
                </a:cubicBezTo>
                <a:cubicBezTo>
                  <a:pt x="50546" y="96030"/>
                  <a:pt x="50739" y="103511"/>
                  <a:pt x="49967" y="108549"/>
                </a:cubicBezTo>
                <a:cubicBezTo>
                  <a:pt x="49196" y="113587"/>
                  <a:pt x="50353" y="115877"/>
                  <a:pt x="47652" y="118015"/>
                </a:cubicBezTo>
                <a:cubicBezTo>
                  <a:pt x="45530" y="119541"/>
                  <a:pt x="40321" y="119847"/>
                  <a:pt x="38199" y="119847"/>
                </a:cubicBezTo>
                <a:cubicBezTo>
                  <a:pt x="70225" y="119847"/>
                  <a:pt x="70225" y="119847"/>
                  <a:pt x="70225" y="119847"/>
                </a:cubicBezTo>
                <a:cubicBezTo>
                  <a:pt x="69067" y="118778"/>
                  <a:pt x="62893" y="112824"/>
                  <a:pt x="60771" y="101526"/>
                </a:cubicBezTo>
                <a:cubicBezTo>
                  <a:pt x="58649" y="89160"/>
                  <a:pt x="63665" y="79389"/>
                  <a:pt x="65016" y="77862"/>
                </a:cubicBezTo>
                <a:cubicBezTo>
                  <a:pt x="70418" y="70992"/>
                  <a:pt x="76784" y="59236"/>
                  <a:pt x="76784" y="59236"/>
                </a:cubicBezTo>
                <a:cubicBezTo>
                  <a:pt x="85080" y="57709"/>
                  <a:pt x="89710" y="51755"/>
                  <a:pt x="89710" y="51755"/>
                </a:cubicBezTo>
                <a:cubicBezTo>
                  <a:pt x="89710" y="51755"/>
                  <a:pt x="101286" y="56488"/>
                  <a:pt x="109581" y="51603"/>
                </a:cubicBezTo>
                <a:cubicBezTo>
                  <a:pt x="120000" y="44274"/>
                  <a:pt x="112668" y="34351"/>
                  <a:pt x="112668" y="34351"/>
                </a:cubicBezTo>
                <a:close/>
                <a:moveTo>
                  <a:pt x="31061" y="81832"/>
                </a:moveTo>
                <a:cubicBezTo>
                  <a:pt x="32025" y="81679"/>
                  <a:pt x="33762" y="81526"/>
                  <a:pt x="33762" y="81526"/>
                </a:cubicBezTo>
                <a:cubicBezTo>
                  <a:pt x="33376" y="83206"/>
                  <a:pt x="34726" y="85190"/>
                  <a:pt x="34726" y="85190"/>
                </a:cubicBezTo>
                <a:cubicBezTo>
                  <a:pt x="32797" y="83664"/>
                  <a:pt x="31061" y="81832"/>
                  <a:pt x="31061" y="81832"/>
                </a:cubicBezTo>
                <a:close/>
                <a:moveTo>
                  <a:pt x="62893" y="72519"/>
                </a:moveTo>
                <a:cubicBezTo>
                  <a:pt x="62893" y="72519"/>
                  <a:pt x="63858" y="65038"/>
                  <a:pt x="63279" y="60916"/>
                </a:cubicBezTo>
                <a:cubicBezTo>
                  <a:pt x="70803" y="61068"/>
                  <a:pt x="70803" y="61068"/>
                  <a:pt x="70803" y="61068"/>
                </a:cubicBezTo>
                <a:cubicBezTo>
                  <a:pt x="70803" y="61068"/>
                  <a:pt x="68488" y="67480"/>
                  <a:pt x="62893" y="72519"/>
                </a:cubicBezTo>
                <a:close/>
              </a:path>
            </a:pathLst>
          </a:custGeom>
          <a:solidFill>
            <a:srgbClr val="619014"/>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62" name="îṣļîḑé-PA_形状 2778">
            <a:extLst>
              <a:ext uri="{FF2B5EF4-FFF2-40B4-BE49-F238E27FC236}">
                <a16:creationId xmlns:a16="http://schemas.microsoft.com/office/drawing/2014/main" id="{EDE68114-3365-4208-B3DC-871C239BF8F8}"/>
              </a:ext>
            </a:extLst>
          </p:cNvPr>
          <p:cNvSpPr/>
          <p:nvPr/>
        </p:nvSpPr>
        <p:spPr>
          <a:xfrm>
            <a:off x="7424796" y="4749485"/>
            <a:ext cx="279328" cy="279155"/>
          </a:xfrm>
          <a:custGeom>
            <a:avLst/>
            <a:gdLst>
              <a:gd name="connsiteX0" fmla="*/ 482620 w 607097"/>
              <a:gd name="connsiteY0" fmla="*/ 381169 h 606722"/>
              <a:gd name="connsiteX1" fmla="*/ 496768 w 607097"/>
              <a:gd name="connsiteY1" fmla="*/ 381169 h 606722"/>
              <a:gd name="connsiteX2" fmla="*/ 510916 w 607097"/>
              <a:gd name="connsiteY2" fmla="*/ 395381 h 606722"/>
              <a:gd name="connsiteX3" fmla="*/ 510916 w 607097"/>
              <a:gd name="connsiteY3" fmla="*/ 409505 h 606722"/>
              <a:gd name="connsiteX4" fmla="*/ 503887 w 607097"/>
              <a:gd name="connsiteY4" fmla="*/ 412525 h 606722"/>
              <a:gd name="connsiteX5" fmla="*/ 496768 w 607097"/>
              <a:gd name="connsiteY5" fmla="*/ 409505 h 606722"/>
              <a:gd name="connsiteX6" fmla="*/ 482620 w 607097"/>
              <a:gd name="connsiteY6" fmla="*/ 395381 h 606722"/>
              <a:gd name="connsiteX7" fmla="*/ 482620 w 607097"/>
              <a:gd name="connsiteY7" fmla="*/ 381169 h 606722"/>
              <a:gd name="connsiteX8" fmla="*/ 546398 w 607097"/>
              <a:gd name="connsiteY8" fmla="*/ 242745 h 606722"/>
              <a:gd name="connsiteX9" fmla="*/ 566606 w 607097"/>
              <a:gd name="connsiteY9" fmla="*/ 242745 h 606722"/>
              <a:gd name="connsiteX10" fmla="*/ 576754 w 607097"/>
              <a:gd name="connsiteY10" fmla="*/ 252756 h 606722"/>
              <a:gd name="connsiteX11" fmla="*/ 566606 w 607097"/>
              <a:gd name="connsiteY11" fmla="*/ 262856 h 606722"/>
              <a:gd name="connsiteX12" fmla="*/ 546398 w 607097"/>
              <a:gd name="connsiteY12" fmla="*/ 262856 h 606722"/>
              <a:gd name="connsiteX13" fmla="*/ 536249 w 607097"/>
              <a:gd name="connsiteY13" fmla="*/ 252756 h 606722"/>
              <a:gd name="connsiteX14" fmla="*/ 546398 w 607097"/>
              <a:gd name="connsiteY14" fmla="*/ 242745 h 606722"/>
              <a:gd name="connsiteX15" fmla="*/ 353968 w 607097"/>
              <a:gd name="connsiteY15" fmla="*/ 101120 h 606722"/>
              <a:gd name="connsiteX16" fmla="*/ 364118 w 607097"/>
              <a:gd name="connsiteY16" fmla="*/ 111251 h 606722"/>
              <a:gd name="connsiteX17" fmla="*/ 364118 w 607097"/>
              <a:gd name="connsiteY17" fmla="*/ 242683 h 606722"/>
              <a:gd name="connsiteX18" fmla="*/ 424838 w 607097"/>
              <a:gd name="connsiteY18" fmla="*/ 242683 h 606722"/>
              <a:gd name="connsiteX19" fmla="*/ 434988 w 607097"/>
              <a:gd name="connsiteY19" fmla="*/ 252725 h 606722"/>
              <a:gd name="connsiteX20" fmla="*/ 424838 w 607097"/>
              <a:gd name="connsiteY20" fmla="*/ 262856 h 606722"/>
              <a:gd name="connsiteX21" fmla="*/ 353968 w 607097"/>
              <a:gd name="connsiteY21" fmla="*/ 262856 h 606722"/>
              <a:gd name="connsiteX22" fmla="*/ 343818 w 607097"/>
              <a:gd name="connsiteY22" fmla="*/ 252725 h 606722"/>
              <a:gd name="connsiteX23" fmla="*/ 343818 w 607097"/>
              <a:gd name="connsiteY23" fmla="*/ 111251 h 606722"/>
              <a:gd name="connsiteX24" fmla="*/ 353968 w 607097"/>
              <a:gd name="connsiteY24" fmla="*/ 101120 h 606722"/>
              <a:gd name="connsiteX25" fmla="*/ 496768 w 607097"/>
              <a:gd name="connsiteY25" fmla="*/ 96101 h 606722"/>
              <a:gd name="connsiteX26" fmla="*/ 510916 w 607097"/>
              <a:gd name="connsiteY26" fmla="*/ 96101 h 606722"/>
              <a:gd name="connsiteX27" fmla="*/ 510916 w 607097"/>
              <a:gd name="connsiteY27" fmla="*/ 110217 h 606722"/>
              <a:gd name="connsiteX28" fmla="*/ 496768 w 607097"/>
              <a:gd name="connsiteY28" fmla="*/ 124334 h 606722"/>
              <a:gd name="connsiteX29" fmla="*/ 489650 w 607097"/>
              <a:gd name="connsiteY29" fmla="*/ 127441 h 606722"/>
              <a:gd name="connsiteX30" fmla="*/ 482620 w 607097"/>
              <a:gd name="connsiteY30" fmla="*/ 124334 h 606722"/>
              <a:gd name="connsiteX31" fmla="*/ 482620 w 607097"/>
              <a:gd name="connsiteY31" fmla="*/ 110217 h 606722"/>
              <a:gd name="connsiteX32" fmla="*/ 196955 w 607097"/>
              <a:gd name="connsiteY32" fmla="*/ 96101 h 606722"/>
              <a:gd name="connsiteX33" fmla="*/ 211110 w 607097"/>
              <a:gd name="connsiteY33" fmla="*/ 96101 h 606722"/>
              <a:gd name="connsiteX34" fmla="*/ 225355 w 607097"/>
              <a:gd name="connsiteY34" fmla="*/ 110217 h 606722"/>
              <a:gd name="connsiteX35" fmla="*/ 225355 w 607097"/>
              <a:gd name="connsiteY35" fmla="*/ 124334 h 606722"/>
              <a:gd name="connsiteX36" fmla="*/ 218233 w 607097"/>
              <a:gd name="connsiteY36" fmla="*/ 127441 h 606722"/>
              <a:gd name="connsiteX37" fmla="*/ 211110 w 607097"/>
              <a:gd name="connsiteY37" fmla="*/ 124334 h 606722"/>
              <a:gd name="connsiteX38" fmla="*/ 196955 w 607097"/>
              <a:gd name="connsiteY38" fmla="*/ 110217 h 606722"/>
              <a:gd name="connsiteX39" fmla="*/ 196955 w 607097"/>
              <a:gd name="connsiteY39" fmla="*/ 96101 h 606722"/>
              <a:gd name="connsiteX40" fmla="*/ 103963 w 607097"/>
              <a:gd name="connsiteY40" fmla="*/ 81761 h 606722"/>
              <a:gd name="connsiteX41" fmla="*/ 87598 w 607097"/>
              <a:gd name="connsiteY41" fmla="*/ 90026 h 606722"/>
              <a:gd name="connsiteX42" fmla="*/ 62322 w 607097"/>
              <a:gd name="connsiteY42" fmla="*/ 115266 h 606722"/>
              <a:gd name="connsiteX43" fmla="*/ 34998 w 607097"/>
              <a:gd name="connsiteY43" fmla="*/ 265902 h 606722"/>
              <a:gd name="connsiteX44" fmla="*/ 75494 w 607097"/>
              <a:gd name="connsiteY44" fmla="*/ 322602 h 606722"/>
              <a:gd name="connsiteX45" fmla="*/ 283044 w 607097"/>
              <a:gd name="connsiteY45" fmla="*/ 530826 h 606722"/>
              <a:gd name="connsiteX46" fmla="*/ 327634 w 607097"/>
              <a:gd name="connsiteY46" fmla="*/ 565219 h 606722"/>
              <a:gd name="connsiteX47" fmla="*/ 490684 w 607097"/>
              <a:gd name="connsiteY47" fmla="*/ 545046 h 606722"/>
              <a:gd name="connsiteX48" fmla="*/ 515960 w 607097"/>
              <a:gd name="connsiteY48" fmla="*/ 519717 h 606722"/>
              <a:gd name="connsiteX49" fmla="*/ 521033 w 607097"/>
              <a:gd name="connsiteY49" fmla="*/ 485324 h 606722"/>
              <a:gd name="connsiteX50" fmla="*/ 434969 w 607097"/>
              <a:gd name="connsiteY50" fmla="*/ 411561 h 606722"/>
              <a:gd name="connsiteX51" fmla="*/ 414321 w 607097"/>
              <a:gd name="connsiteY51" fmla="*/ 406318 h 606722"/>
              <a:gd name="connsiteX52" fmla="*/ 413698 w 607097"/>
              <a:gd name="connsiteY52" fmla="*/ 406496 h 606722"/>
              <a:gd name="connsiteX53" fmla="*/ 405599 w 607097"/>
              <a:gd name="connsiteY53" fmla="*/ 413605 h 606722"/>
              <a:gd name="connsiteX54" fmla="*/ 404620 w 607097"/>
              <a:gd name="connsiteY54" fmla="*/ 414583 h 606722"/>
              <a:gd name="connsiteX55" fmla="*/ 373202 w 607097"/>
              <a:gd name="connsiteY55" fmla="*/ 447910 h 606722"/>
              <a:gd name="connsiteX56" fmla="*/ 349528 w 607097"/>
              <a:gd name="connsiteY56" fmla="*/ 459552 h 606722"/>
              <a:gd name="connsiteX57" fmla="*/ 405599 w 607097"/>
              <a:gd name="connsiteY57" fmla="*/ 475282 h 606722"/>
              <a:gd name="connsiteX58" fmla="*/ 414677 w 607097"/>
              <a:gd name="connsiteY58" fmla="*/ 486391 h 606722"/>
              <a:gd name="connsiteX59" fmla="*/ 404620 w 607097"/>
              <a:gd name="connsiteY59" fmla="*/ 495456 h 606722"/>
              <a:gd name="connsiteX60" fmla="*/ 403552 w 607097"/>
              <a:gd name="connsiteY60" fmla="*/ 495456 h 606722"/>
              <a:gd name="connsiteX61" fmla="*/ 287138 w 607097"/>
              <a:gd name="connsiteY61" fmla="*/ 441866 h 606722"/>
              <a:gd name="connsiteX62" fmla="*/ 286426 w 607097"/>
              <a:gd name="connsiteY62" fmla="*/ 441067 h 606722"/>
              <a:gd name="connsiteX63" fmla="*/ 284112 w 607097"/>
              <a:gd name="connsiteY63" fmla="*/ 438845 h 606722"/>
              <a:gd name="connsiteX64" fmla="*/ 176777 w 607097"/>
              <a:gd name="connsiteY64" fmla="*/ 331666 h 606722"/>
              <a:gd name="connsiteX65" fmla="*/ 111895 w 607097"/>
              <a:gd name="connsiteY65" fmla="*/ 213379 h 606722"/>
              <a:gd name="connsiteX66" fmla="*/ 121062 w 607097"/>
              <a:gd name="connsiteY66" fmla="*/ 202270 h 606722"/>
              <a:gd name="connsiteX67" fmla="*/ 132188 w 607097"/>
              <a:gd name="connsiteY67" fmla="*/ 211335 h 606722"/>
              <a:gd name="connsiteX68" fmla="*/ 146428 w 607097"/>
              <a:gd name="connsiteY68" fmla="*/ 259325 h 606722"/>
              <a:gd name="connsiteX69" fmla="*/ 158532 w 607097"/>
              <a:gd name="connsiteY69" fmla="*/ 233553 h 606722"/>
              <a:gd name="connsiteX70" fmla="*/ 191907 w 607097"/>
              <a:gd name="connsiteY70" fmla="*/ 202270 h 606722"/>
              <a:gd name="connsiteX71" fmla="*/ 192975 w 607097"/>
              <a:gd name="connsiteY71" fmla="*/ 201204 h 606722"/>
              <a:gd name="connsiteX72" fmla="*/ 200006 w 607097"/>
              <a:gd name="connsiteY72" fmla="*/ 193117 h 606722"/>
              <a:gd name="connsiteX73" fmla="*/ 194933 w 607097"/>
              <a:gd name="connsiteY73" fmla="*/ 170899 h 606722"/>
              <a:gd name="connsiteX74" fmla="*/ 121062 w 607097"/>
              <a:gd name="connsiteY74" fmla="*/ 84961 h 606722"/>
              <a:gd name="connsiteX75" fmla="*/ 103963 w 607097"/>
              <a:gd name="connsiteY75" fmla="*/ 81761 h 606722"/>
              <a:gd name="connsiteX76" fmla="*/ 353980 w 607097"/>
              <a:gd name="connsiteY76" fmla="*/ 30273 h 606722"/>
              <a:gd name="connsiteX77" fmla="*/ 364141 w 607097"/>
              <a:gd name="connsiteY77" fmla="*/ 40422 h 606722"/>
              <a:gd name="connsiteX78" fmla="*/ 364141 w 607097"/>
              <a:gd name="connsiteY78" fmla="*/ 60719 h 606722"/>
              <a:gd name="connsiteX79" fmla="*/ 353980 w 607097"/>
              <a:gd name="connsiteY79" fmla="*/ 70778 h 606722"/>
              <a:gd name="connsiteX80" fmla="*/ 343818 w 607097"/>
              <a:gd name="connsiteY80" fmla="*/ 60719 h 606722"/>
              <a:gd name="connsiteX81" fmla="*/ 343818 w 607097"/>
              <a:gd name="connsiteY81" fmla="*/ 40422 h 606722"/>
              <a:gd name="connsiteX82" fmla="*/ 353980 w 607097"/>
              <a:gd name="connsiteY82" fmla="*/ 30273 h 606722"/>
              <a:gd name="connsiteX83" fmla="*/ 353978 w 607097"/>
              <a:gd name="connsiteY83" fmla="*/ 20263 h 606722"/>
              <a:gd name="connsiteX84" fmla="*/ 174819 w 607097"/>
              <a:gd name="connsiteY84" fmla="*/ 104957 h 606722"/>
              <a:gd name="connsiteX85" fmla="*/ 214246 w 607097"/>
              <a:gd name="connsiteY85" fmla="*/ 160768 h 606722"/>
              <a:gd name="connsiteX86" fmla="*/ 221278 w 607097"/>
              <a:gd name="connsiteY86" fmla="*/ 198182 h 606722"/>
              <a:gd name="connsiteX87" fmla="*/ 215938 w 607097"/>
              <a:gd name="connsiteY87" fmla="*/ 209025 h 606722"/>
              <a:gd name="connsiteX88" fmla="*/ 210152 w 607097"/>
              <a:gd name="connsiteY88" fmla="*/ 215157 h 606722"/>
              <a:gd name="connsiteX89" fmla="*/ 206147 w 607097"/>
              <a:gd name="connsiteY89" fmla="*/ 218445 h 606722"/>
              <a:gd name="connsiteX90" fmla="*/ 176777 w 607097"/>
              <a:gd name="connsiteY90" fmla="*/ 244662 h 606722"/>
              <a:gd name="connsiteX91" fmla="*/ 182829 w 607097"/>
              <a:gd name="connsiteY91" fmla="*/ 308382 h 606722"/>
              <a:gd name="connsiteX92" fmla="*/ 189504 w 607097"/>
              <a:gd name="connsiteY92" fmla="*/ 315136 h 606722"/>
              <a:gd name="connsiteX93" fmla="*/ 189949 w 607097"/>
              <a:gd name="connsiteY93" fmla="*/ 315492 h 606722"/>
              <a:gd name="connsiteX94" fmla="*/ 191640 w 607097"/>
              <a:gd name="connsiteY94" fmla="*/ 317269 h 606722"/>
              <a:gd name="connsiteX95" fmla="*/ 298263 w 607097"/>
              <a:gd name="connsiteY95" fmla="*/ 424714 h 606722"/>
              <a:gd name="connsiteX96" fmla="*/ 362077 w 607097"/>
              <a:gd name="connsiteY96" fmla="*/ 430758 h 606722"/>
              <a:gd name="connsiteX97" fmla="*/ 388422 w 607097"/>
              <a:gd name="connsiteY97" fmla="*/ 401430 h 606722"/>
              <a:gd name="connsiteX98" fmla="*/ 408625 w 607097"/>
              <a:gd name="connsiteY98" fmla="*/ 386233 h 606722"/>
              <a:gd name="connsiteX99" fmla="*/ 419661 w 607097"/>
              <a:gd name="connsiteY99" fmla="*/ 384900 h 606722"/>
              <a:gd name="connsiteX100" fmla="*/ 446094 w 607097"/>
              <a:gd name="connsiteY100" fmla="*/ 392365 h 606722"/>
              <a:gd name="connsiteX101" fmla="*/ 501987 w 607097"/>
              <a:gd name="connsiteY101" fmla="*/ 431646 h 606722"/>
              <a:gd name="connsiteX102" fmla="*/ 586894 w 607097"/>
              <a:gd name="connsiteY102" fmla="*/ 252749 h 606722"/>
              <a:gd name="connsiteX103" fmla="*/ 353978 w 607097"/>
              <a:gd name="connsiteY103" fmla="*/ 20263 h 606722"/>
              <a:gd name="connsiteX104" fmla="*/ 353978 w 607097"/>
              <a:gd name="connsiteY104" fmla="*/ 0 h 606722"/>
              <a:gd name="connsiteX105" fmla="*/ 607097 w 607097"/>
              <a:gd name="connsiteY105" fmla="*/ 252749 h 606722"/>
              <a:gd name="connsiteX106" fmla="*/ 517384 w 607097"/>
              <a:gd name="connsiteY106" fmla="*/ 445421 h 606722"/>
              <a:gd name="connsiteX107" fmla="*/ 540257 w 607097"/>
              <a:gd name="connsiteY107" fmla="*/ 474215 h 606722"/>
              <a:gd name="connsiteX108" fmla="*/ 531179 w 607097"/>
              <a:gd name="connsiteY108" fmla="*/ 532870 h 606722"/>
              <a:gd name="connsiteX109" fmla="*/ 505814 w 607097"/>
              <a:gd name="connsiteY109" fmla="*/ 559176 h 606722"/>
              <a:gd name="connsiteX110" fmla="*/ 401505 w 607097"/>
              <a:gd name="connsiteY110" fmla="*/ 606722 h 606722"/>
              <a:gd name="connsiteX111" fmla="*/ 318556 w 607097"/>
              <a:gd name="connsiteY111" fmla="*/ 582460 h 606722"/>
              <a:gd name="connsiteX112" fmla="*/ 268893 w 607097"/>
              <a:gd name="connsiteY112" fmla="*/ 543979 h 606722"/>
              <a:gd name="connsiteX113" fmla="*/ 61343 w 607097"/>
              <a:gd name="connsiteY113" fmla="*/ 336732 h 606722"/>
              <a:gd name="connsiteX114" fmla="*/ 16753 w 607097"/>
              <a:gd name="connsiteY114" fmla="*/ 275056 h 606722"/>
              <a:gd name="connsiteX115" fmla="*/ 48171 w 607097"/>
              <a:gd name="connsiteY115" fmla="*/ 101135 h 606722"/>
              <a:gd name="connsiteX116" fmla="*/ 73447 w 607097"/>
              <a:gd name="connsiteY116" fmla="*/ 75807 h 606722"/>
              <a:gd name="connsiteX117" fmla="*/ 132188 w 607097"/>
              <a:gd name="connsiteY117" fmla="*/ 66742 h 606722"/>
              <a:gd name="connsiteX118" fmla="*/ 160757 w 607097"/>
              <a:gd name="connsiteY118" fmla="*/ 89315 h 606722"/>
              <a:gd name="connsiteX119" fmla="*/ 353978 w 607097"/>
              <a:gd name="connsiteY11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607097" h="606722">
                <a:moveTo>
                  <a:pt x="482620" y="381169"/>
                </a:moveTo>
                <a:cubicBezTo>
                  <a:pt x="486624" y="377172"/>
                  <a:pt x="492675" y="377172"/>
                  <a:pt x="496768" y="381169"/>
                </a:cubicBezTo>
                <a:lnTo>
                  <a:pt x="510916" y="395381"/>
                </a:lnTo>
                <a:cubicBezTo>
                  <a:pt x="515009" y="399379"/>
                  <a:pt x="515009" y="405419"/>
                  <a:pt x="510916" y="409505"/>
                </a:cubicBezTo>
                <a:cubicBezTo>
                  <a:pt x="509937" y="412525"/>
                  <a:pt x="506912" y="412525"/>
                  <a:pt x="503887" y="412525"/>
                </a:cubicBezTo>
                <a:cubicBezTo>
                  <a:pt x="500861" y="412525"/>
                  <a:pt x="498815" y="411548"/>
                  <a:pt x="496768" y="409505"/>
                </a:cubicBezTo>
                <a:lnTo>
                  <a:pt x="482620" y="395381"/>
                </a:lnTo>
                <a:cubicBezTo>
                  <a:pt x="478527" y="391295"/>
                  <a:pt x="478527" y="385255"/>
                  <a:pt x="482620" y="381169"/>
                </a:cubicBezTo>
                <a:close/>
                <a:moveTo>
                  <a:pt x="546398" y="242745"/>
                </a:moveTo>
                <a:lnTo>
                  <a:pt x="566606" y="242745"/>
                </a:lnTo>
                <a:cubicBezTo>
                  <a:pt x="572659" y="242745"/>
                  <a:pt x="576754" y="246732"/>
                  <a:pt x="576754" y="252756"/>
                </a:cubicBezTo>
                <a:cubicBezTo>
                  <a:pt x="576754" y="258869"/>
                  <a:pt x="572659" y="262856"/>
                  <a:pt x="566606" y="262856"/>
                </a:cubicBezTo>
                <a:lnTo>
                  <a:pt x="546398" y="262856"/>
                </a:lnTo>
                <a:cubicBezTo>
                  <a:pt x="540255" y="262856"/>
                  <a:pt x="536249" y="258869"/>
                  <a:pt x="536249" y="252756"/>
                </a:cubicBezTo>
                <a:cubicBezTo>
                  <a:pt x="536249" y="246732"/>
                  <a:pt x="540255" y="242745"/>
                  <a:pt x="546398" y="242745"/>
                </a:cubicBezTo>
                <a:close/>
                <a:moveTo>
                  <a:pt x="353968" y="101120"/>
                </a:moveTo>
                <a:cubicBezTo>
                  <a:pt x="360022" y="101120"/>
                  <a:pt x="364118" y="105119"/>
                  <a:pt x="364118" y="111251"/>
                </a:cubicBezTo>
                <a:lnTo>
                  <a:pt x="364118" y="242683"/>
                </a:lnTo>
                <a:lnTo>
                  <a:pt x="424838" y="242683"/>
                </a:lnTo>
                <a:cubicBezTo>
                  <a:pt x="430893" y="242683"/>
                  <a:pt x="434988" y="246682"/>
                  <a:pt x="434988" y="252725"/>
                </a:cubicBezTo>
                <a:cubicBezTo>
                  <a:pt x="434988" y="258857"/>
                  <a:pt x="430893" y="262856"/>
                  <a:pt x="424838" y="262856"/>
                </a:cubicBezTo>
                <a:lnTo>
                  <a:pt x="353968" y="262856"/>
                </a:lnTo>
                <a:cubicBezTo>
                  <a:pt x="347825" y="262856"/>
                  <a:pt x="343818" y="258857"/>
                  <a:pt x="343818" y="252725"/>
                </a:cubicBezTo>
                <a:lnTo>
                  <a:pt x="343818" y="111251"/>
                </a:lnTo>
                <a:cubicBezTo>
                  <a:pt x="343818" y="105119"/>
                  <a:pt x="347825" y="101120"/>
                  <a:pt x="353968" y="101120"/>
                </a:cubicBezTo>
                <a:close/>
                <a:moveTo>
                  <a:pt x="496768" y="96101"/>
                </a:moveTo>
                <a:cubicBezTo>
                  <a:pt x="500861" y="92017"/>
                  <a:pt x="506912" y="92017"/>
                  <a:pt x="510916" y="96101"/>
                </a:cubicBezTo>
                <a:cubicBezTo>
                  <a:pt x="515009" y="100096"/>
                  <a:pt x="515009" y="106222"/>
                  <a:pt x="510916" y="110217"/>
                </a:cubicBezTo>
                <a:lnTo>
                  <a:pt x="496768" y="124334"/>
                </a:lnTo>
                <a:cubicBezTo>
                  <a:pt x="494722" y="126376"/>
                  <a:pt x="492675" y="127441"/>
                  <a:pt x="489650" y="127441"/>
                </a:cubicBezTo>
                <a:cubicBezTo>
                  <a:pt x="486624" y="127441"/>
                  <a:pt x="484578" y="126376"/>
                  <a:pt x="482620" y="124334"/>
                </a:cubicBezTo>
                <a:cubicBezTo>
                  <a:pt x="478527" y="120338"/>
                  <a:pt x="478527" y="114301"/>
                  <a:pt x="482620" y="110217"/>
                </a:cubicBezTo>
                <a:close/>
                <a:moveTo>
                  <a:pt x="196955" y="96101"/>
                </a:moveTo>
                <a:cubicBezTo>
                  <a:pt x="201050" y="92017"/>
                  <a:pt x="207104" y="92017"/>
                  <a:pt x="211110" y="96101"/>
                </a:cubicBezTo>
                <a:lnTo>
                  <a:pt x="225355" y="110217"/>
                </a:lnTo>
                <a:cubicBezTo>
                  <a:pt x="229361" y="114301"/>
                  <a:pt x="229361" y="120338"/>
                  <a:pt x="225355" y="124334"/>
                </a:cubicBezTo>
                <a:cubicBezTo>
                  <a:pt x="223307" y="126376"/>
                  <a:pt x="220280" y="127441"/>
                  <a:pt x="218233" y="127441"/>
                </a:cubicBezTo>
                <a:cubicBezTo>
                  <a:pt x="215206" y="127441"/>
                  <a:pt x="213158" y="126376"/>
                  <a:pt x="211110" y="124334"/>
                </a:cubicBezTo>
                <a:lnTo>
                  <a:pt x="196955" y="110217"/>
                </a:lnTo>
                <a:cubicBezTo>
                  <a:pt x="192949" y="106222"/>
                  <a:pt x="192949" y="100096"/>
                  <a:pt x="196955" y="96101"/>
                </a:cubicBezTo>
                <a:close/>
                <a:moveTo>
                  <a:pt x="103963" y="81761"/>
                </a:moveTo>
                <a:cubicBezTo>
                  <a:pt x="98011" y="82650"/>
                  <a:pt x="92182" y="85449"/>
                  <a:pt x="87598" y="90026"/>
                </a:cubicBezTo>
                <a:lnTo>
                  <a:pt x="62322" y="115266"/>
                </a:lnTo>
                <a:cubicBezTo>
                  <a:pt x="17732" y="159790"/>
                  <a:pt x="8654" y="209291"/>
                  <a:pt x="34998" y="265902"/>
                </a:cubicBezTo>
                <a:cubicBezTo>
                  <a:pt x="44077" y="285187"/>
                  <a:pt x="57249" y="304383"/>
                  <a:pt x="75494" y="322602"/>
                </a:cubicBezTo>
                <a:lnTo>
                  <a:pt x="283044" y="530826"/>
                </a:lnTo>
                <a:cubicBezTo>
                  <a:pt x="297284" y="545046"/>
                  <a:pt x="312415" y="557132"/>
                  <a:pt x="327634" y="565219"/>
                </a:cubicBezTo>
                <a:cubicBezTo>
                  <a:pt x="389401" y="599612"/>
                  <a:pt x="443068" y="592503"/>
                  <a:pt x="490684" y="545046"/>
                </a:cubicBezTo>
                <a:lnTo>
                  <a:pt x="515960" y="519717"/>
                </a:lnTo>
                <a:cubicBezTo>
                  <a:pt x="525127" y="510653"/>
                  <a:pt x="527085" y="496433"/>
                  <a:pt x="521033" y="485324"/>
                </a:cubicBezTo>
                <a:cubicBezTo>
                  <a:pt x="503856" y="451998"/>
                  <a:pt x="434969" y="411561"/>
                  <a:pt x="434969" y="411561"/>
                </a:cubicBezTo>
                <a:cubicBezTo>
                  <a:pt x="427582" y="407829"/>
                  <a:pt x="420195" y="405874"/>
                  <a:pt x="414321" y="406318"/>
                </a:cubicBezTo>
                <a:cubicBezTo>
                  <a:pt x="414143" y="406318"/>
                  <a:pt x="413876" y="406407"/>
                  <a:pt x="413698" y="406496"/>
                </a:cubicBezTo>
                <a:cubicBezTo>
                  <a:pt x="409604" y="407473"/>
                  <a:pt x="407646" y="409517"/>
                  <a:pt x="405599" y="413605"/>
                </a:cubicBezTo>
                <a:lnTo>
                  <a:pt x="404620" y="414583"/>
                </a:lnTo>
                <a:cubicBezTo>
                  <a:pt x="397500" y="423648"/>
                  <a:pt x="380323" y="443910"/>
                  <a:pt x="373202" y="447910"/>
                </a:cubicBezTo>
                <a:cubicBezTo>
                  <a:pt x="365548" y="453242"/>
                  <a:pt x="357538" y="457152"/>
                  <a:pt x="349528" y="459552"/>
                </a:cubicBezTo>
                <a:cubicBezTo>
                  <a:pt x="365281" y="466839"/>
                  <a:pt x="384328" y="473149"/>
                  <a:pt x="405599" y="475282"/>
                </a:cubicBezTo>
                <a:cubicBezTo>
                  <a:pt x="410672" y="476259"/>
                  <a:pt x="414677" y="480259"/>
                  <a:pt x="414677" y="486391"/>
                </a:cubicBezTo>
                <a:cubicBezTo>
                  <a:pt x="413698" y="491456"/>
                  <a:pt x="409604" y="495456"/>
                  <a:pt x="404620" y="495456"/>
                </a:cubicBezTo>
                <a:lnTo>
                  <a:pt x="403552" y="495456"/>
                </a:lnTo>
                <a:cubicBezTo>
                  <a:pt x="333686" y="488346"/>
                  <a:pt x="288117" y="443910"/>
                  <a:pt x="287138" y="441866"/>
                </a:cubicBezTo>
                <a:cubicBezTo>
                  <a:pt x="286871" y="441600"/>
                  <a:pt x="286604" y="441333"/>
                  <a:pt x="286426" y="441067"/>
                </a:cubicBezTo>
                <a:cubicBezTo>
                  <a:pt x="285625" y="440356"/>
                  <a:pt x="284824" y="439645"/>
                  <a:pt x="284112" y="438845"/>
                </a:cubicBezTo>
                <a:lnTo>
                  <a:pt x="176777" y="331666"/>
                </a:lnTo>
                <a:cubicBezTo>
                  <a:pt x="174730" y="329622"/>
                  <a:pt x="119015" y="284120"/>
                  <a:pt x="111895" y="213379"/>
                </a:cubicBezTo>
                <a:cubicBezTo>
                  <a:pt x="110916" y="208314"/>
                  <a:pt x="115010" y="203248"/>
                  <a:pt x="121062" y="202270"/>
                </a:cubicBezTo>
                <a:cubicBezTo>
                  <a:pt x="127115" y="201204"/>
                  <a:pt x="131209" y="205292"/>
                  <a:pt x="132188" y="211335"/>
                </a:cubicBezTo>
                <a:cubicBezTo>
                  <a:pt x="133968" y="229109"/>
                  <a:pt x="139486" y="245284"/>
                  <a:pt x="146428" y="259325"/>
                </a:cubicBezTo>
                <a:cubicBezTo>
                  <a:pt x="148653" y="250794"/>
                  <a:pt x="152658" y="242262"/>
                  <a:pt x="158532" y="233553"/>
                </a:cubicBezTo>
                <a:cubicBezTo>
                  <a:pt x="162537" y="227510"/>
                  <a:pt x="183808" y="210358"/>
                  <a:pt x="191907" y="202270"/>
                </a:cubicBezTo>
                <a:lnTo>
                  <a:pt x="192975" y="201204"/>
                </a:lnTo>
                <a:cubicBezTo>
                  <a:pt x="196980" y="199160"/>
                  <a:pt x="199027" y="196138"/>
                  <a:pt x="200006" y="193117"/>
                </a:cubicBezTo>
                <a:cubicBezTo>
                  <a:pt x="202053" y="187073"/>
                  <a:pt x="200006" y="178986"/>
                  <a:pt x="194933" y="170899"/>
                </a:cubicBezTo>
                <a:cubicBezTo>
                  <a:pt x="194933" y="169832"/>
                  <a:pt x="154438" y="102113"/>
                  <a:pt x="121062" y="84961"/>
                </a:cubicBezTo>
                <a:cubicBezTo>
                  <a:pt x="115989" y="81895"/>
                  <a:pt x="109915" y="80873"/>
                  <a:pt x="103963" y="81761"/>
                </a:cubicBezTo>
                <a:close/>
                <a:moveTo>
                  <a:pt x="353980" y="30273"/>
                </a:moveTo>
                <a:cubicBezTo>
                  <a:pt x="360041" y="30273"/>
                  <a:pt x="364141" y="34368"/>
                  <a:pt x="364141" y="40422"/>
                </a:cubicBezTo>
                <a:lnTo>
                  <a:pt x="364141" y="60719"/>
                </a:lnTo>
                <a:cubicBezTo>
                  <a:pt x="364141" y="66772"/>
                  <a:pt x="360041" y="70778"/>
                  <a:pt x="353980" y="70778"/>
                </a:cubicBezTo>
                <a:cubicBezTo>
                  <a:pt x="347829" y="70778"/>
                  <a:pt x="343818" y="66772"/>
                  <a:pt x="343818" y="60719"/>
                </a:cubicBezTo>
                <a:lnTo>
                  <a:pt x="343818" y="40422"/>
                </a:lnTo>
                <a:cubicBezTo>
                  <a:pt x="343818" y="34368"/>
                  <a:pt x="347829" y="30273"/>
                  <a:pt x="353980" y="30273"/>
                </a:cubicBezTo>
                <a:close/>
                <a:moveTo>
                  <a:pt x="353978" y="20263"/>
                </a:moveTo>
                <a:cubicBezTo>
                  <a:pt x="284112" y="20263"/>
                  <a:pt x="219409" y="50479"/>
                  <a:pt x="174819" y="104957"/>
                </a:cubicBezTo>
                <a:cubicBezTo>
                  <a:pt x="196446" y="130818"/>
                  <a:pt x="212911" y="158901"/>
                  <a:pt x="214246" y="160768"/>
                </a:cubicBezTo>
                <a:cubicBezTo>
                  <a:pt x="221278" y="173920"/>
                  <a:pt x="224304" y="187073"/>
                  <a:pt x="221278" y="198182"/>
                </a:cubicBezTo>
                <a:cubicBezTo>
                  <a:pt x="220299" y="202093"/>
                  <a:pt x="218430" y="205736"/>
                  <a:pt x="215938" y="209025"/>
                </a:cubicBezTo>
                <a:cubicBezTo>
                  <a:pt x="214336" y="211335"/>
                  <a:pt x="212466" y="213379"/>
                  <a:pt x="210152" y="215157"/>
                </a:cubicBezTo>
                <a:cubicBezTo>
                  <a:pt x="208906" y="216312"/>
                  <a:pt x="207482" y="217378"/>
                  <a:pt x="206147" y="218445"/>
                </a:cubicBezTo>
                <a:cubicBezTo>
                  <a:pt x="193954" y="228487"/>
                  <a:pt x="179803" y="241640"/>
                  <a:pt x="176777" y="244662"/>
                </a:cubicBezTo>
                <a:cubicBezTo>
                  <a:pt x="160579" y="269012"/>
                  <a:pt x="162537" y="287142"/>
                  <a:pt x="182829" y="308382"/>
                </a:cubicBezTo>
                <a:lnTo>
                  <a:pt x="189504" y="315136"/>
                </a:lnTo>
                <a:cubicBezTo>
                  <a:pt x="189771" y="315403"/>
                  <a:pt x="189949" y="315492"/>
                  <a:pt x="189949" y="315492"/>
                </a:cubicBezTo>
                <a:cubicBezTo>
                  <a:pt x="190572" y="316025"/>
                  <a:pt x="191195" y="316647"/>
                  <a:pt x="191640" y="317269"/>
                </a:cubicBezTo>
                <a:lnTo>
                  <a:pt x="298263" y="424714"/>
                </a:lnTo>
                <a:cubicBezTo>
                  <a:pt x="318556" y="444888"/>
                  <a:pt x="337780" y="446932"/>
                  <a:pt x="362077" y="430758"/>
                </a:cubicBezTo>
                <a:cubicBezTo>
                  <a:pt x="365103" y="428713"/>
                  <a:pt x="378275" y="414583"/>
                  <a:pt x="388422" y="401430"/>
                </a:cubicBezTo>
                <a:cubicBezTo>
                  <a:pt x="393406" y="393343"/>
                  <a:pt x="400526" y="388277"/>
                  <a:pt x="408625" y="386233"/>
                </a:cubicBezTo>
                <a:cubicBezTo>
                  <a:pt x="412096" y="385344"/>
                  <a:pt x="415834" y="384900"/>
                  <a:pt x="419661" y="384900"/>
                </a:cubicBezTo>
                <a:cubicBezTo>
                  <a:pt x="428294" y="384989"/>
                  <a:pt x="437728" y="387477"/>
                  <a:pt x="446094" y="392365"/>
                </a:cubicBezTo>
                <a:cubicBezTo>
                  <a:pt x="447963" y="393609"/>
                  <a:pt x="476088" y="410051"/>
                  <a:pt x="501987" y="431646"/>
                </a:cubicBezTo>
                <a:cubicBezTo>
                  <a:pt x="556545" y="387122"/>
                  <a:pt x="586894" y="322513"/>
                  <a:pt x="586894" y="252749"/>
                </a:cubicBezTo>
                <a:cubicBezTo>
                  <a:pt x="586894" y="124330"/>
                  <a:pt x="482585" y="20263"/>
                  <a:pt x="353978" y="20263"/>
                </a:cubicBezTo>
                <a:close/>
                <a:moveTo>
                  <a:pt x="353978" y="0"/>
                </a:moveTo>
                <a:cubicBezTo>
                  <a:pt x="493710" y="0"/>
                  <a:pt x="607097" y="113222"/>
                  <a:pt x="607097" y="252749"/>
                </a:cubicBezTo>
                <a:cubicBezTo>
                  <a:pt x="607097" y="327578"/>
                  <a:pt x="574345" y="397786"/>
                  <a:pt x="517384" y="445421"/>
                </a:cubicBezTo>
                <a:cubicBezTo>
                  <a:pt x="526907" y="454753"/>
                  <a:pt x="535184" y="464617"/>
                  <a:pt x="540257" y="474215"/>
                </a:cubicBezTo>
                <a:cubicBezTo>
                  <a:pt x="550403" y="493412"/>
                  <a:pt x="547377" y="517673"/>
                  <a:pt x="531179" y="532870"/>
                </a:cubicBezTo>
                <a:lnTo>
                  <a:pt x="505814" y="559176"/>
                </a:lnTo>
                <a:cubicBezTo>
                  <a:pt x="474486" y="590548"/>
                  <a:pt x="438974" y="606722"/>
                  <a:pt x="401505" y="606722"/>
                </a:cubicBezTo>
                <a:cubicBezTo>
                  <a:pt x="375249" y="606722"/>
                  <a:pt x="346858" y="598635"/>
                  <a:pt x="318556" y="582460"/>
                </a:cubicBezTo>
                <a:cubicBezTo>
                  <a:pt x="301289" y="573307"/>
                  <a:pt x="285091" y="560154"/>
                  <a:pt x="268893" y="543979"/>
                </a:cubicBezTo>
                <a:lnTo>
                  <a:pt x="61343" y="336732"/>
                </a:lnTo>
                <a:cubicBezTo>
                  <a:pt x="42030" y="317536"/>
                  <a:pt x="26899" y="296296"/>
                  <a:pt x="16753" y="275056"/>
                </a:cubicBezTo>
                <a:cubicBezTo>
                  <a:pt x="-13596" y="210358"/>
                  <a:pt x="-2471" y="151703"/>
                  <a:pt x="48171" y="101135"/>
                </a:cubicBezTo>
                <a:lnTo>
                  <a:pt x="73447" y="75807"/>
                </a:lnTo>
                <a:cubicBezTo>
                  <a:pt x="88666" y="60699"/>
                  <a:pt x="112963" y="56611"/>
                  <a:pt x="132188" y="66742"/>
                </a:cubicBezTo>
                <a:cubicBezTo>
                  <a:pt x="141711" y="71719"/>
                  <a:pt x="151412" y="79895"/>
                  <a:pt x="160757" y="89315"/>
                </a:cubicBezTo>
                <a:cubicBezTo>
                  <a:pt x="209173" y="32971"/>
                  <a:pt x="278772" y="0"/>
                  <a:pt x="353978" y="0"/>
                </a:cubicBezTo>
                <a:close/>
              </a:path>
            </a:pathLst>
          </a:custGeom>
          <a:solidFill>
            <a:schemeClr val="bg1"/>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48" name="îṣļîḑé-Shape 2929">
            <a:extLst>
              <a:ext uri="{FF2B5EF4-FFF2-40B4-BE49-F238E27FC236}">
                <a16:creationId xmlns:a16="http://schemas.microsoft.com/office/drawing/2014/main" id="{832E841C-8DFD-471D-A61B-704741A8117F}"/>
              </a:ext>
            </a:extLst>
          </p:cNvPr>
          <p:cNvSpPr/>
          <p:nvPr/>
        </p:nvSpPr>
        <p:spPr>
          <a:xfrm>
            <a:off x="9085744" y="3979650"/>
            <a:ext cx="2298345" cy="2905734"/>
          </a:xfrm>
          <a:custGeom>
            <a:avLst/>
            <a:gdLst/>
            <a:ahLst/>
            <a:cxnLst/>
            <a:rect l="0" t="0" r="0" b="0"/>
            <a:pathLst>
              <a:path w="120000" h="120000" extrusionOk="0">
                <a:moveTo>
                  <a:pt x="49553" y="120000"/>
                </a:moveTo>
                <a:cubicBezTo>
                  <a:pt x="49553" y="120000"/>
                  <a:pt x="49553" y="119894"/>
                  <a:pt x="49687" y="119788"/>
                </a:cubicBezTo>
                <a:cubicBezTo>
                  <a:pt x="49553" y="119788"/>
                  <a:pt x="49553" y="119788"/>
                  <a:pt x="49553" y="119788"/>
                </a:cubicBezTo>
                <a:lnTo>
                  <a:pt x="49553" y="120000"/>
                </a:lnTo>
                <a:close/>
                <a:moveTo>
                  <a:pt x="82767" y="119788"/>
                </a:moveTo>
                <a:cubicBezTo>
                  <a:pt x="81830" y="119788"/>
                  <a:pt x="81830" y="119788"/>
                  <a:pt x="81830" y="119788"/>
                </a:cubicBezTo>
                <a:cubicBezTo>
                  <a:pt x="82499" y="119788"/>
                  <a:pt x="82767" y="119788"/>
                  <a:pt x="82767" y="119788"/>
                </a:cubicBezTo>
                <a:close/>
                <a:moveTo>
                  <a:pt x="107812" y="68420"/>
                </a:moveTo>
                <a:cubicBezTo>
                  <a:pt x="107812" y="68420"/>
                  <a:pt x="106071" y="64077"/>
                  <a:pt x="101651" y="65560"/>
                </a:cubicBezTo>
                <a:cubicBezTo>
                  <a:pt x="101249" y="63018"/>
                  <a:pt x="97098" y="63336"/>
                  <a:pt x="97098" y="63336"/>
                </a:cubicBezTo>
                <a:cubicBezTo>
                  <a:pt x="97098" y="63336"/>
                  <a:pt x="96830" y="57722"/>
                  <a:pt x="91741" y="58146"/>
                </a:cubicBezTo>
                <a:cubicBezTo>
                  <a:pt x="86785" y="58570"/>
                  <a:pt x="84374" y="61429"/>
                  <a:pt x="84374" y="61429"/>
                </a:cubicBezTo>
                <a:cubicBezTo>
                  <a:pt x="84374" y="61429"/>
                  <a:pt x="79419" y="61641"/>
                  <a:pt x="80089" y="65454"/>
                </a:cubicBezTo>
                <a:cubicBezTo>
                  <a:pt x="77410" y="65878"/>
                  <a:pt x="76875" y="67890"/>
                  <a:pt x="76875" y="67890"/>
                </a:cubicBezTo>
                <a:cubicBezTo>
                  <a:pt x="76875" y="67890"/>
                  <a:pt x="71383" y="67678"/>
                  <a:pt x="71116" y="72444"/>
                </a:cubicBezTo>
                <a:cubicBezTo>
                  <a:pt x="70848" y="77210"/>
                  <a:pt x="75669" y="81447"/>
                  <a:pt x="81160" y="78375"/>
                </a:cubicBezTo>
                <a:cubicBezTo>
                  <a:pt x="81160" y="78375"/>
                  <a:pt x="82499" y="80812"/>
                  <a:pt x="84241" y="81023"/>
                </a:cubicBezTo>
                <a:cubicBezTo>
                  <a:pt x="84241" y="81023"/>
                  <a:pt x="84374" y="85684"/>
                  <a:pt x="80357" y="88120"/>
                </a:cubicBezTo>
                <a:cubicBezTo>
                  <a:pt x="76205" y="90556"/>
                  <a:pt x="68571" y="92886"/>
                  <a:pt x="68571" y="92886"/>
                </a:cubicBezTo>
                <a:cubicBezTo>
                  <a:pt x="68571" y="92886"/>
                  <a:pt x="66830" y="82506"/>
                  <a:pt x="64285" y="75410"/>
                </a:cubicBezTo>
                <a:cubicBezTo>
                  <a:pt x="61607" y="68420"/>
                  <a:pt x="62410" y="59735"/>
                  <a:pt x="62410" y="59735"/>
                </a:cubicBezTo>
                <a:cubicBezTo>
                  <a:pt x="62410" y="59735"/>
                  <a:pt x="65625" y="59947"/>
                  <a:pt x="68169" y="58464"/>
                </a:cubicBezTo>
                <a:cubicBezTo>
                  <a:pt x="70580" y="56981"/>
                  <a:pt x="80892" y="65242"/>
                  <a:pt x="89196" y="52109"/>
                </a:cubicBezTo>
                <a:cubicBezTo>
                  <a:pt x="89196" y="52109"/>
                  <a:pt x="104866" y="55498"/>
                  <a:pt x="112499" y="44271"/>
                </a:cubicBezTo>
                <a:cubicBezTo>
                  <a:pt x="119999" y="33150"/>
                  <a:pt x="103526" y="25631"/>
                  <a:pt x="97901" y="26902"/>
                </a:cubicBezTo>
                <a:cubicBezTo>
                  <a:pt x="97901" y="26902"/>
                  <a:pt x="96160" y="16416"/>
                  <a:pt x="81294" y="18640"/>
                </a:cubicBezTo>
                <a:cubicBezTo>
                  <a:pt x="81294" y="18640"/>
                  <a:pt x="79955" y="12497"/>
                  <a:pt x="72053" y="12815"/>
                </a:cubicBezTo>
                <a:cubicBezTo>
                  <a:pt x="72053" y="12815"/>
                  <a:pt x="70178" y="847"/>
                  <a:pt x="55848" y="211"/>
                </a:cubicBezTo>
                <a:cubicBezTo>
                  <a:pt x="44464" y="0"/>
                  <a:pt x="39776" y="8261"/>
                  <a:pt x="39776" y="8261"/>
                </a:cubicBezTo>
                <a:cubicBezTo>
                  <a:pt x="39776" y="8261"/>
                  <a:pt x="28392" y="7096"/>
                  <a:pt x="28258" y="18534"/>
                </a:cubicBezTo>
                <a:cubicBezTo>
                  <a:pt x="28258" y="18534"/>
                  <a:pt x="21428" y="19699"/>
                  <a:pt x="19017" y="23724"/>
                </a:cubicBezTo>
                <a:cubicBezTo>
                  <a:pt x="16607" y="25101"/>
                  <a:pt x="5089" y="24254"/>
                  <a:pt x="7232" y="34315"/>
                </a:cubicBezTo>
                <a:cubicBezTo>
                  <a:pt x="7232" y="34315"/>
                  <a:pt x="0" y="44271"/>
                  <a:pt x="10446" y="51579"/>
                </a:cubicBezTo>
                <a:cubicBezTo>
                  <a:pt x="18616" y="56451"/>
                  <a:pt x="30267" y="51791"/>
                  <a:pt x="30267" y="51791"/>
                </a:cubicBezTo>
                <a:cubicBezTo>
                  <a:pt x="30267" y="51791"/>
                  <a:pt x="34955" y="57722"/>
                  <a:pt x="43258" y="59205"/>
                </a:cubicBezTo>
                <a:cubicBezTo>
                  <a:pt x="43258" y="59205"/>
                  <a:pt x="49553" y="70962"/>
                  <a:pt x="54910" y="77846"/>
                </a:cubicBezTo>
                <a:cubicBezTo>
                  <a:pt x="56249" y="79329"/>
                  <a:pt x="61339" y="89073"/>
                  <a:pt x="59330" y="101571"/>
                </a:cubicBezTo>
                <a:cubicBezTo>
                  <a:pt x="57053" y="112797"/>
                  <a:pt x="50892" y="118729"/>
                  <a:pt x="49687" y="119788"/>
                </a:cubicBezTo>
                <a:cubicBezTo>
                  <a:pt x="81830" y="119788"/>
                  <a:pt x="81830" y="119788"/>
                  <a:pt x="81830" y="119788"/>
                </a:cubicBezTo>
                <a:cubicBezTo>
                  <a:pt x="79821" y="119788"/>
                  <a:pt x="74598" y="119576"/>
                  <a:pt x="72321" y="117987"/>
                </a:cubicBezTo>
                <a:cubicBezTo>
                  <a:pt x="69642" y="115975"/>
                  <a:pt x="70848" y="113645"/>
                  <a:pt x="70178" y="108561"/>
                </a:cubicBezTo>
                <a:cubicBezTo>
                  <a:pt x="69375" y="103583"/>
                  <a:pt x="69508" y="96063"/>
                  <a:pt x="69508" y="96063"/>
                </a:cubicBezTo>
                <a:cubicBezTo>
                  <a:pt x="69508" y="96063"/>
                  <a:pt x="88124" y="87484"/>
                  <a:pt x="90803" y="82082"/>
                </a:cubicBezTo>
                <a:cubicBezTo>
                  <a:pt x="92812" y="82612"/>
                  <a:pt x="105133" y="81977"/>
                  <a:pt x="104999" y="78693"/>
                </a:cubicBezTo>
                <a:cubicBezTo>
                  <a:pt x="107276" y="79541"/>
                  <a:pt x="114776" y="77740"/>
                  <a:pt x="113973" y="72868"/>
                </a:cubicBezTo>
                <a:cubicBezTo>
                  <a:pt x="112767" y="68843"/>
                  <a:pt x="107812" y="68420"/>
                  <a:pt x="107812" y="68420"/>
                </a:cubicBezTo>
                <a:close/>
                <a:moveTo>
                  <a:pt x="49285" y="61006"/>
                </a:moveTo>
                <a:cubicBezTo>
                  <a:pt x="56651" y="60900"/>
                  <a:pt x="56651" y="60900"/>
                  <a:pt x="56651" y="60900"/>
                </a:cubicBezTo>
                <a:cubicBezTo>
                  <a:pt x="56116" y="65136"/>
                  <a:pt x="57187" y="72444"/>
                  <a:pt x="57187" y="72444"/>
                </a:cubicBezTo>
                <a:cubicBezTo>
                  <a:pt x="51428" y="67466"/>
                  <a:pt x="49285" y="61006"/>
                  <a:pt x="49285" y="61006"/>
                </a:cubicBezTo>
                <a:close/>
                <a:moveTo>
                  <a:pt x="85312" y="85154"/>
                </a:moveTo>
                <a:cubicBezTo>
                  <a:pt x="85312" y="85154"/>
                  <a:pt x="86517" y="83248"/>
                  <a:pt x="86249" y="81553"/>
                </a:cubicBezTo>
                <a:cubicBezTo>
                  <a:pt x="86249" y="81553"/>
                  <a:pt x="88124" y="81659"/>
                  <a:pt x="89062" y="81765"/>
                </a:cubicBezTo>
                <a:cubicBezTo>
                  <a:pt x="89062" y="81765"/>
                  <a:pt x="87187" y="83671"/>
                  <a:pt x="85312" y="85154"/>
                </a:cubicBezTo>
                <a:close/>
              </a:path>
            </a:pathLst>
          </a:custGeom>
          <a:solidFill>
            <a:srgbClr val="619014"/>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cxnSp>
        <p:nvCxnSpPr>
          <p:cNvPr id="50" name="îṣļîḑé-Straight Connector 14">
            <a:extLst>
              <a:ext uri="{FF2B5EF4-FFF2-40B4-BE49-F238E27FC236}">
                <a16:creationId xmlns:a16="http://schemas.microsoft.com/office/drawing/2014/main" id="{4658A7E5-7D25-40B8-9C45-3B687DBFF92C}"/>
              </a:ext>
            </a:extLst>
          </p:cNvPr>
          <p:cNvCxnSpPr/>
          <p:nvPr/>
        </p:nvCxnSpPr>
        <p:spPr>
          <a:xfrm flipH="1">
            <a:off x="3221882" y="1563271"/>
            <a:ext cx="28343" cy="2616139"/>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51" name="îṣļîḑé-Straight Connector 15">
            <a:extLst>
              <a:ext uri="{FF2B5EF4-FFF2-40B4-BE49-F238E27FC236}">
                <a16:creationId xmlns:a16="http://schemas.microsoft.com/office/drawing/2014/main" id="{0E9FE63E-3EE6-4253-AFF3-9E0FDEB8BB45}"/>
              </a:ext>
            </a:extLst>
          </p:cNvPr>
          <p:cNvCxnSpPr/>
          <p:nvPr/>
        </p:nvCxnSpPr>
        <p:spPr>
          <a:xfrm>
            <a:off x="5899182" y="1587816"/>
            <a:ext cx="0" cy="2297083"/>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52" name="îṣļîḑé-Straight Connector 16">
            <a:extLst>
              <a:ext uri="{FF2B5EF4-FFF2-40B4-BE49-F238E27FC236}">
                <a16:creationId xmlns:a16="http://schemas.microsoft.com/office/drawing/2014/main" id="{3325D3D1-B9B3-4E88-89B2-95661231278E}"/>
              </a:ext>
            </a:extLst>
          </p:cNvPr>
          <p:cNvCxnSpPr/>
          <p:nvPr/>
        </p:nvCxnSpPr>
        <p:spPr>
          <a:xfrm>
            <a:off x="8955176" y="1809755"/>
            <a:ext cx="0" cy="2297083"/>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54" name="îṣļîḑé-PA_形状 2778">
            <a:extLst>
              <a:ext uri="{FF2B5EF4-FFF2-40B4-BE49-F238E27FC236}">
                <a16:creationId xmlns:a16="http://schemas.microsoft.com/office/drawing/2014/main" id="{18AE5219-3878-4ACA-8F51-A10152C45EB7}"/>
              </a:ext>
            </a:extLst>
          </p:cNvPr>
          <p:cNvSpPr/>
          <p:nvPr/>
        </p:nvSpPr>
        <p:spPr>
          <a:xfrm>
            <a:off x="10047625" y="4441860"/>
            <a:ext cx="279328" cy="278899"/>
          </a:xfrm>
          <a:custGeom>
            <a:avLst/>
            <a:gdLst>
              <a:gd name="connsiteX0" fmla="*/ 325000 h 606722"/>
              <a:gd name="connsiteY0" fmla="*/ 325000 h 606722"/>
              <a:gd name="connsiteX1" fmla="*/ 325000 h 606722"/>
              <a:gd name="connsiteY1" fmla="*/ 325000 h 606722"/>
              <a:gd name="connsiteX2" fmla="*/ 325000 h 606722"/>
              <a:gd name="connsiteY2" fmla="*/ 325000 h 606722"/>
              <a:gd name="connsiteX3" fmla="*/ 325000 h 606722"/>
              <a:gd name="connsiteY3" fmla="*/ 325000 h 606722"/>
              <a:gd name="connsiteX4" fmla="*/ 325000 h 606722"/>
              <a:gd name="connsiteY4" fmla="*/ 325000 h 606722"/>
              <a:gd name="connsiteX5" fmla="*/ 325000 h 606722"/>
              <a:gd name="connsiteY5" fmla="*/ 325000 h 606722"/>
              <a:gd name="connsiteX6" fmla="*/ 325000 h 606722"/>
              <a:gd name="connsiteY6" fmla="*/ 325000 h 606722"/>
              <a:gd name="connsiteX7" fmla="*/ 325000 h 606722"/>
              <a:gd name="connsiteY7" fmla="*/ 325000 h 606722"/>
              <a:gd name="connsiteX8" fmla="*/ 325000 h 606722"/>
              <a:gd name="connsiteY8" fmla="*/ 325000 h 606722"/>
              <a:gd name="connsiteX9" fmla="*/ 325000 h 606722"/>
              <a:gd name="connsiteY9" fmla="*/ 325000 h 606722"/>
              <a:gd name="connsiteX10" fmla="*/ 325000 h 606722"/>
              <a:gd name="connsiteY10" fmla="*/ 325000 h 606722"/>
              <a:gd name="connsiteX11" fmla="*/ 325000 h 606722"/>
              <a:gd name="connsiteY11" fmla="*/ 325000 h 606722"/>
              <a:gd name="connsiteX12" fmla="*/ 325000 h 606722"/>
              <a:gd name="connsiteY12" fmla="*/ 325000 h 606722"/>
              <a:gd name="connsiteX13" fmla="*/ 325000 h 606722"/>
              <a:gd name="connsiteY13" fmla="*/ 325000 h 606722"/>
              <a:gd name="connsiteX14" fmla="*/ 325000 h 606722"/>
              <a:gd name="connsiteY14" fmla="*/ 325000 h 606722"/>
              <a:gd name="connsiteX15" fmla="*/ 325000 h 606722"/>
              <a:gd name="connsiteY15" fmla="*/ 325000 h 606722"/>
              <a:gd name="connsiteX16" fmla="*/ 325000 h 606722"/>
              <a:gd name="connsiteY16" fmla="*/ 325000 h 606722"/>
              <a:gd name="connsiteX17" fmla="*/ 325000 h 606722"/>
              <a:gd name="connsiteY17" fmla="*/ 325000 h 606722"/>
              <a:gd name="connsiteX18" fmla="*/ 325000 h 606722"/>
              <a:gd name="connsiteY18" fmla="*/ 325000 h 606722"/>
              <a:gd name="connsiteX19" fmla="*/ 325000 h 606722"/>
              <a:gd name="connsiteY19" fmla="*/ 325000 h 606722"/>
              <a:gd name="connsiteX20" fmla="*/ 325000 h 606722"/>
              <a:gd name="connsiteY20" fmla="*/ 325000 h 606722"/>
              <a:gd name="connsiteX21" fmla="*/ 325000 h 606722"/>
              <a:gd name="connsiteY21" fmla="*/ 325000 h 606722"/>
              <a:gd name="connsiteX22" fmla="*/ 325000 h 606722"/>
              <a:gd name="connsiteY22" fmla="*/ 325000 h 606722"/>
              <a:gd name="connsiteX23" fmla="*/ 325000 h 606722"/>
              <a:gd name="connsiteY23" fmla="*/ 325000 h 606722"/>
              <a:gd name="connsiteX24" fmla="*/ 325000 h 606722"/>
              <a:gd name="connsiteY24" fmla="*/ 325000 h 606722"/>
              <a:gd name="connsiteX25" fmla="*/ 325000 h 606722"/>
              <a:gd name="connsiteY25" fmla="*/ 325000 h 606722"/>
              <a:gd name="connsiteX26" fmla="*/ 325000 h 606722"/>
              <a:gd name="connsiteY26" fmla="*/ 325000 h 606722"/>
              <a:gd name="connsiteX27" fmla="*/ 325000 h 606722"/>
              <a:gd name="connsiteY27" fmla="*/ 325000 h 606722"/>
              <a:gd name="connsiteX28" fmla="*/ 325000 h 606722"/>
              <a:gd name="connsiteY28" fmla="*/ 325000 h 606722"/>
              <a:gd name="connsiteX29" fmla="*/ 325000 h 606722"/>
              <a:gd name="connsiteY29" fmla="*/ 325000 h 606722"/>
              <a:gd name="connsiteX30" fmla="*/ 325000 h 606722"/>
              <a:gd name="connsiteY30" fmla="*/ 325000 h 606722"/>
              <a:gd name="connsiteX31" fmla="*/ 325000 h 606722"/>
              <a:gd name="connsiteY31" fmla="*/ 325000 h 606722"/>
              <a:gd name="connsiteX32" fmla="*/ 325000 h 606722"/>
              <a:gd name="connsiteY32" fmla="*/ 325000 h 606722"/>
              <a:gd name="connsiteX33" fmla="*/ 325000 h 606722"/>
              <a:gd name="connsiteY33" fmla="*/ 325000 h 606722"/>
              <a:gd name="connsiteX34" fmla="*/ 325000 h 606722"/>
              <a:gd name="connsiteY34" fmla="*/ 325000 h 606722"/>
              <a:gd name="connsiteX35" fmla="*/ 325000 h 606722"/>
              <a:gd name="connsiteY35" fmla="*/ 325000 h 606722"/>
              <a:gd name="connsiteX36" fmla="*/ 325000 h 606722"/>
              <a:gd name="connsiteY36" fmla="*/ 325000 h 606722"/>
              <a:gd name="connsiteX37" fmla="*/ 325000 h 606722"/>
              <a:gd name="connsiteY37" fmla="*/ 325000 h 606722"/>
              <a:gd name="connsiteX38" fmla="*/ 325000 h 606722"/>
              <a:gd name="connsiteY38" fmla="*/ 325000 h 606722"/>
              <a:gd name="connsiteX39" fmla="*/ 325000 h 606722"/>
              <a:gd name="connsiteY39" fmla="*/ 325000 h 606722"/>
              <a:gd name="connsiteX40" fmla="*/ 325000 h 606722"/>
              <a:gd name="connsiteY40" fmla="*/ 325000 h 606722"/>
              <a:gd name="connsiteX41" fmla="*/ 325000 h 606722"/>
              <a:gd name="connsiteY41" fmla="*/ 325000 h 606722"/>
              <a:gd name="connsiteX42" fmla="*/ 325000 h 606722"/>
              <a:gd name="connsiteY42" fmla="*/ 325000 h 606722"/>
              <a:gd name="connsiteX43" fmla="*/ 325000 h 606722"/>
              <a:gd name="connsiteY43" fmla="*/ 325000 h 606722"/>
              <a:gd name="connsiteX44" fmla="*/ 325000 h 606722"/>
              <a:gd name="connsiteY44" fmla="*/ 325000 h 606722"/>
              <a:gd name="connsiteX45" fmla="*/ 325000 h 606722"/>
              <a:gd name="connsiteY45" fmla="*/ 325000 h 606722"/>
              <a:gd name="connsiteX46" fmla="*/ 325000 h 606722"/>
              <a:gd name="connsiteY46" fmla="*/ 325000 h 606722"/>
              <a:gd name="connsiteX47" fmla="*/ 325000 h 606722"/>
              <a:gd name="connsiteY47" fmla="*/ 325000 h 606722"/>
              <a:gd name="connsiteX48" fmla="*/ 325000 h 606722"/>
              <a:gd name="connsiteY48" fmla="*/ 325000 h 606722"/>
              <a:gd name="connsiteX49" fmla="*/ 325000 h 606722"/>
              <a:gd name="connsiteY49" fmla="*/ 325000 h 606722"/>
              <a:gd name="connsiteX50" fmla="*/ 325000 h 606722"/>
              <a:gd name="connsiteY50" fmla="*/ 325000 h 606722"/>
              <a:gd name="connsiteX51" fmla="*/ 325000 h 606722"/>
              <a:gd name="connsiteY51" fmla="*/ 325000 h 606722"/>
              <a:gd name="connsiteX52" fmla="*/ 325000 h 606722"/>
              <a:gd name="connsiteY52" fmla="*/ 325000 h 606722"/>
              <a:gd name="connsiteX53" fmla="*/ 325000 h 606722"/>
              <a:gd name="connsiteY53" fmla="*/ 325000 h 606722"/>
              <a:gd name="connsiteX54" fmla="*/ 325000 h 606722"/>
              <a:gd name="connsiteY54" fmla="*/ 325000 h 606722"/>
              <a:gd name="connsiteX55" fmla="*/ 325000 h 606722"/>
              <a:gd name="connsiteY55" fmla="*/ 325000 h 606722"/>
              <a:gd name="connsiteX56" fmla="*/ 325000 h 606722"/>
              <a:gd name="connsiteY56" fmla="*/ 325000 h 606722"/>
              <a:gd name="connsiteX57" fmla="*/ 325000 h 606722"/>
              <a:gd name="connsiteY57" fmla="*/ 325000 h 606722"/>
              <a:gd name="connsiteX58" fmla="*/ 325000 h 606722"/>
              <a:gd name="connsiteY58" fmla="*/ 325000 h 606722"/>
              <a:gd name="connsiteX59" fmla="*/ 325000 h 606722"/>
              <a:gd name="connsiteY59" fmla="*/ 325000 h 606722"/>
              <a:gd name="connsiteX60" fmla="*/ 325000 h 606722"/>
              <a:gd name="connsiteY60" fmla="*/ 325000 h 606722"/>
              <a:gd name="connsiteX61" fmla="*/ 325000 h 606722"/>
              <a:gd name="connsiteY61" fmla="*/ 325000 h 606722"/>
              <a:gd name="connsiteX62" fmla="*/ 325000 h 606722"/>
              <a:gd name="connsiteY62" fmla="*/ 325000 h 606722"/>
              <a:gd name="connsiteX63" fmla="*/ 325000 h 606722"/>
              <a:gd name="connsiteY63" fmla="*/ 325000 h 606722"/>
              <a:gd name="connsiteX64" fmla="*/ 325000 h 606722"/>
              <a:gd name="connsiteY64" fmla="*/ 325000 h 606722"/>
              <a:gd name="connsiteX65" fmla="*/ 325000 h 606722"/>
              <a:gd name="connsiteY65" fmla="*/ 325000 h 606722"/>
              <a:gd name="connsiteX66" fmla="*/ 325000 h 606722"/>
              <a:gd name="connsiteY66" fmla="*/ 325000 h 606722"/>
              <a:gd name="connsiteX67" fmla="*/ 325000 h 606722"/>
              <a:gd name="connsiteY67" fmla="*/ 32500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7535" h="606604">
                <a:moveTo>
                  <a:pt x="394900" y="353768"/>
                </a:moveTo>
                <a:cubicBezTo>
                  <a:pt x="400507" y="353768"/>
                  <a:pt x="405045" y="358301"/>
                  <a:pt x="405045" y="363900"/>
                </a:cubicBezTo>
                <a:lnTo>
                  <a:pt x="405045" y="515616"/>
                </a:lnTo>
                <a:cubicBezTo>
                  <a:pt x="405045" y="543435"/>
                  <a:pt x="382353" y="566099"/>
                  <a:pt x="354410" y="566099"/>
                </a:cubicBezTo>
                <a:lnTo>
                  <a:pt x="212649" y="566099"/>
                </a:lnTo>
                <a:cubicBezTo>
                  <a:pt x="207131" y="566099"/>
                  <a:pt x="202593" y="561566"/>
                  <a:pt x="202593" y="556056"/>
                </a:cubicBezTo>
                <a:cubicBezTo>
                  <a:pt x="202593" y="550457"/>
                  <a:pt x="207131" y="545924"/>
                  <a:pt x="212649" y="545924"/>
                </a:cubicBezTo>
                <a:lnTo>
                  <a:pt x="354410" y="545924"/>
                </a:lnTo>
                <a:cubicBezTo>
                  <a:pt x="371140" y="545924"/>
                  <a:pt x="384845" y="532325"/>
                  <a:pt x="384845" y="515616"/>
                </a:cubicBezTo>
                <a:lnTo>
                  <a:pt x="384845" y="363900"/>
                </a:lnTo>
                <a:cubicBezTo>
                  <a:pt x="384845" y="358301"/>
                  <a:pt x="389294" y="353768"/>
                  <a:pt x="394900" y="353768"/>
                </a:cubicBezTo>
                <a:close/>
                <a:moveTo>
                  <a:pt x="131640" y="262739"/>
                </a:moveTo>
                <a:cubicBezTo>
                  <a:pt x="137236" y="262739"/>
                  <a:pt x="141766" y="267271"/>
                  <a:pt x="141766" y="272870"/>
                </a:cubicBezTo>
                <a:lnTo>
                  <a:pt x="141766" y="333565"/>
                </a:lnTo>
                <a:cubicBezTo>
                  <a:pt x="141766" y="339075"/>
                  <a:pt x="137236" y="343607"/>
                  <a:pt x="131640" y="343607"/>
                </a:cubicBezTo>
                <a:cubicBezTo>
                  <a:pt x="126044" y="343607"/>
                  <a:pt x="121514" y="339075"/>
                  <a:pt x="121514" y="333565"/>
                </a:cubicBezTo>
                <a:lnTo>
                  <a:pt x="121514" y="272870"/>
                </a:lnTo>
                <a:cubicBezTo>
                  <a:pt x="121514" y="267271"/>
                  <a:pt x="126044" y="262739"/>
                  <a:pt x="131640" y="262739"/>
                </a:cubicBezTo>
                <a:close/>
                <a:moveTo>
                  <a:pt x="489057" y="194973"/>
                </a:moveTo>
                <a:cubicBezTo>
                  <a:pt x="492973" y="190974"/>
                  <a:pt x="499381" y="190974"/>
                  <a:pt x="503386" y="194973"/>
                </a:cubicBezTo>
                <a:lnTo>
                  <a:pt x="604576" y="296095"/>
                </a:lnTo>
                <a:cubicBezTo>
                  <a:pt x="605555" y="296983"/>
                  <a:pt x="606267" y="298138"/>
                  <a:pt x="606801" y="299383"/>
                </a:cubicBezTo>
                <a:cubicBezTo>
                  <a:pt x="607780" y="301871"/>
                  <a:pt x="607780" y="304625"/>
                  <a:pt x="606801" y="307113"/>
                </a:cubicBezTo>
                <a:cubicBezTo>
                  <a:pt x="606267" y="308357"/>
                  <a:pt x="605555" y="309424"/>
                  <a:pt x="604576" y="310401"/>
                </a:cubicBezTo>
                <a:lnTo>
                  <a:pt x="503386" y="411434"/>
                </a:lnTo>
                <a:cubicBezTo>
                  <a:pt x="501339" y="413478"/>
                  <a:pt x="498758" y="414455"/>
                  <a:pt x="496177" y="414455"/>
                </a:cubicBezTo>
                <a:cubicBezTo>
                  <a:pt x="493596" y="414455"/>
                  <a:pt x="491015" y="413478"/>
                  <a:pt x="489057" y="411434"/>
                </a:cubicBezTo>
                <a:cubicBezTo>
                  <a:pt x="485052" y="407524"/>
                  <a:pt x="485052" y="401126"/>
                  <a:pt x="489057" y="397217"/>
                </a:cubicBezTo>
                <a:lnTo>
                  <a:pt x="572982" y="313333"/>
                </a:lnTo>
                <a:lnTo>
                  <a:pt x="232921" y="313333"/>
                </a:lnTo>
                <a:cubicBezTo>
                  <a:pt x="227314" y="313333"/>
                  <a:pt x="222775" y="308802"/>
                  <a:pt x="222775" y="303203"/>
                </a:cubicBezTo>
                <a:cubicBezTo>
                  <a:pt x="222775" y="297605"/>
                  <a:pt x="227314" y="293074"/>
                  <a:pt x="232921" y="293074"/>
                </a:cubicBezTo>
                <a:lnTo>
                  <a:pt x="572982" y="293074"/>
                </a:lnTo>
                <a:lnTo>
                  <a:pt x="489057" y="209279"/>
                </a:lnTo>
                <a:cubicBezTo>
                  <a:pt x="485052" y="205281"/>
                  <a:pt x="485052" y="198883"/>
                  <a:pt x="489057" y="194973"/>
                </a:cubicBezTo>
                <a:close/>
                <a:moveTo>
                  <a:pt x="211398" y="40317"/>
                </a:moveTo>
                <a:lnTo>
                  <a:pt x="354409" y="40317"/>
                </a:lnTo>
                <a:cubicBezTo>
                  <a:pt x="382353" y="40317"/>
                  <a:pt x="405046" y="62981"/>
                  <a:pt x="405046" y="90889"/>
                </a:cubicBezTo>
                <a:lnTo>
                  <a:pt x="405046" y="242605"/>
                </a:lnTo>
                <a:cubicBezTo>
                  <a:pt x="405046" y="248115"/>
                  <a:pt x="400508" y="252648"/>
                  <a:pt x="394901" y="252648"/>
                </a:cubicBezTo>
                <a:cubicBezTo>
                  <a:pt x="389295" y="252648"/>
                  <a:pt x="384845" y="248115"/>
                  <a:pt x="384845" y="242605"/>
                </a:cubicBezTo>
                <a:lnTo>
                  <a:pt x="384845" y="90889"/>
                </a:lnTo>
                <a:cubicBezTo>
                  <a:pt x="384845" y="74180"/>
                  <a:pt x="371140" y="60581"/>
                  <a:pt x="354409" y="60581"/>
                </a:cubicBezTo>
                <a:lnTo>
                  <a:pt x="211398" y="60581"/>
                </a:lnTo>
                <a:cubicBezTo>
                  <a:pt x="205791" y="60581"/>
                  <a:pt x="201253" y="56048"/>
                  <a:pt x="201253" y="50449"/>
                </a:cubicBezTo>
                <a:cubicBezTo>
                  <a:pt x="201253" y="44850"/>
                  <a:pt x="205791" y="40317"/>
                  <a:pt x="211398" y="40317"/>
                </a:cubicBezTo>
                <a:close/>
                <a:moveTo>
                  <a:pt x="147115" y="20146"/>
                </a:moveTo>
                <a:cubicBezTo>
                  <a:pt x="144890" y="20146"/>
                  <a:pt x="142576" y="20590"/>
                  <a:pt x="140084" y="21568"/>
                </a:cubicBezTo>
                <a:lnTo>
                  <a:pt x="44232" y="59782"/>
                </a:lnTo>
                <a:cubicBezTo>
                  <a:pt x="24919" y="66981"/>
                  <a:pt x="20292" y="73024"/>
                  <a:pt x="20292" y="90887"/>
                </a:cubicBezTo>
                <a:lnTo>
                  <a:pt x="20292" y="515689"/>
                </a:lnTo>
                <a:cubicBezTo>
                  <a:pt x="20292" y="533464"/>
                  <a:pt x="24919" y="539596"/>
                  <a:pt x="44054" y="546616"/>
                </a:cubicBezTo>
                <a:lnTo>
                  <a:pt x="140262" y="585098"/>
                </a:lnTo>
                <a:cubicBezTo>
                  <a:pt x="142576" y="585897"/>
                  <a:pt x="144890" y="586431"/>
                  <a:pt x="147115" y="586431"/>
                </a:cubicBezTo>
                <a:cubicBezTo>
                  <a:pt x="156015" y="586431"/>
                  <a:pt x="161978" y="578254"/>
                  <a:pt x="161978" y="566257"/>
                </a:cubicBezTo>
                <a:lnTo>
                  <a:pt x="161978" y="40319"/>
                </a:lnTo>
                <a:cubicBezTo>
                  <a:pt x="161978" y="28233"/>
                  <a:pt x="156015" y="20146"/>
                  <a:pt x="147115" y="20146"/>
                </a:cubicBezTo>
                <a:close/>
                <a:moveTo>
                  <a:pt x="151669" y="315"/>
                </a:moveTo>
                <a:cubicBezTo>
                  <a:pt x="169354" y="2727"/>
                  <a:pt x="182270" y="18724"/>
                  <a:pt x="182270" y="40319"/>
                </a:cubicBezTo>
                <a:lnTo>
                  <a:pt x="182270" y="566257"/>
                </a:lnTo>
                <a:cubicBezTo>
                  <a:pt x="182270" y="589630"/>
                  <a:pt x="167496" y="606604"/>
                  <a:pt x="147115" y="606604"/>
                </a:cubicBezTo>
                <a:cubicBezTo>
                  <a:pt x="142487" y="606604"/>
                  <a:pt x="137681" y="605716"/>
                  <a:pt x="132964" y="603938"/>
                </a:cubicBezTo>
                <a:lnTo>
                  <a:pt x="36756" y="565457"/>
                </a:lnTo>
                <a:cubicBezTo>
                  <a:pt x="10057" y="555592"/>
                  <a:pt x="0" y="542084"/>
                  <a:pt x="0" y="515689"/>
                </a:cubicBezTo>
                <a:lnTo>
                  <a:pt x="0" y="90887"/>
                </a:lnTo>
                <a:cubicBezTo>
                  <a:pt x="0" y="64492"/>
                  <a:pt x="10057" y="50895"/>
                  <a:pt x="37023" y="40942"/>
                </a:cubicBezTo>
                <a:lnTo>
                  <a:pt x="132697" y="2727"/>
                </a:lnTo>
                <a:cubicBezTo>
                  <a:pt x="139350" y="217"/>
                  <a:pt x="145774" y="-489"/>
                  <a:pt x="151669" y="315"/>
                </a:cubicBezTo>
                <a:close/>
              </a:path>
            </a:pathLst>
          </a:custGeom>
          <a:solidFill>
            <a:schemeClr val="bg1"/>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nvGrpSpPr>
          <p:cNvPr id="6" name="组合 5">
            <a:extLst>
              <a:ext uri="{FF2B5EF4-FFF2-40B4-BE49-F238E27FC236}">
                <a16:creationId xmlns:a16="http://schemas.microsoft.com/office/drawing/2014/main" id="{96E7422D-5482-405A-9D00-650499EC78EC}"/>
              </a:ext>
            </a:extLst>
          </p:cNvPr>
          <p:cNvGrpSpPr/>
          <p:nvPr/>
        </p:nvGrpSpPr>
        <p:grpSpPr>
          <a:xfrm>
            <a:off x="0" y="5647303"/>
            <a:ext cx="12287250" cy="1210697"/>
            <a:chOff x="0" y="5647303"/>
            <a:chExt cx="12287250" cy="1210697"/>
          </a:xfrm>
        </p:grpSpPr>
        <p:pic>
          <p:nvPicPr>
            <p:cNvPr id="7" name="图片 6">
              <a:extLst>
                <a:ext uri="{FF2B5EF4-FFF2-40B4-BE49-F238E27FC236}">
                  <a16:creationId xmlns:a16="http://schemas.microsoft.com/office/drawing/2014/main" id="{A575BE1A-9439-447A-A815-34AF09B95C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6210300"/>
              <a:ext cx="12192000" cy="647700"/>
            </a:xfrm>
            <a:prstGeom prst="rect">
              <a:avLst/>
            </a:prstGeom>
          </p:spPr>
        </p:pic>
        <p:pic>
          <p:nvPicPr>
            <p:cNvPr id="8" name="图片 7">
              <a:extLst>
                <a:ext uri="{FF2B5EF4-FFF2-40B4-BE49-F238E27FC236}">
                  <a16:creationId xmlns:a16="http://schemas.microsoft.com/office/drawing/2014/main" id="{57DB2C96-09CE-4B09-B2CA-0CEB9EFD4D6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5250" y="5647303"/>
              <a:ext cx="12192000" cy="1125989"/>
            </a:xfrm>
            <a:prstGeom prst="rect">
              <a:avLst/>
            </a:prstGeom>
          </p:spPr>
        </p:pic>
        <p:pic>
          <p:nvPicPr>
            <p:cNvPr id="9" name="图片 8">
              <a:extLst>
                <a:ext uri="{FF2B5EF4-FFF2-40B4-BE49-F238E27FC236}">
                  <a16:creationId xmlns:a16="http://schemas.microsoft.com/office/drawing/2014/main" id="{738F0685-FCEF-4F43-9BFA-87664BEB2608}"/>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882650" y="5857874"/>
              <a:ext cx="804188" cy="704849"/>
            </a:xfrm>
            <a:custGeom>
              <a:avLst/>
              <a:gdLst>
                <a:gd name="connsiteX0" fmla="*/ 1173885 w 6343650"/>
                <a:gd name="connsiteY0" fmla="*/ 0 h 5560034"/>
                <a:gd name="connsiteX1" fmla="*/ 4407693 w 6343650"/>
                <a:gd name="connsiteY1" fmla="*/ 0 h 5560034"/>
                <a:gd name="connsiteX2" fmla="*/ 5283200 w 6343650"/>
                <a:gd name="connsiteY2" fmla="*/ 95848 h 5560034"/>
                <a:gd name="connsiteX3" fmla="*/ 6343650 w 6343650"/>
                <a:gd name="connsiteY3" fmla="*/ 2959698 h 5560034"/>
                <a:gd name="connsiteX4" fmla="*/ 3872451 w 6343650"/>
                <a:gd name="connsiteY4" fmla="*/ 5560034 h 5560034"/>
                <a:gd name="connsiteX5" fmla="*/ 2342965 w 6343650"/>
                <a:gd name="connsiteY5" fmla="*/ 5560034 h 5560034"/>
                <a:gd name="connsiteX6" fmla="*/ 698500 w 6343650"/>
                <a:gd name="connsiteY6" fmla="*/ 5296498 h 5560034"/>
                <a:gd name="connsiteX7" fmla="*/ 0 w 6343650"/>
                <a:gd name="connsiteY7" fmla="*/ 1734148 h 556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43650" h="5560034">
                  <a:moveTo>
                    <a:pt x="1173885" y="0"/>
                  </a:moveTo>
                  <a:lnTo>
                    <a:pt x="4407693" y="0"/>
                  </a:lnTo>
                  <a:lnTo>
                    <a:pt x="5283200" y="95848"/>
                  </a:lnTo>
                  <a:lnTo>
                    <a:pt x="6343650" y="2959698"/>
                  </a:lnTo>
                  <a:lnTo>
                    <a:pt x="3872451" y="5560034"/>
                  </a:lnTo>
                  <a:lnTo>
                    <a:pt x="2342965" y="5560034"/>
                  </a:lnTo>
                  <a:lnTo>
                    <a:pt x="698500" y="5296498"/>
                  </a:lnTo>
                  <a:lnTo>
                    <a:pt x="0" y="1734148"/>
                  </a:lnTo>
                  <a:close/>
                </a:path>
              </a:pathLst>
            </a:custGeom>
          </p:spPr>
        </p:pic>
      </p:grpSp>
      <p:grpSp>
        <p:nvGrpSpPr>
          <p:cNvPr id="133" name="组合 132">
            <a:extLst>
              <a:ext uri="{FF2B5EF4-FFF2-40B4-BE49-F238E27FC236}">
                <a16:creationId xmlns:a16="http://schemas.microsoft.com/office/drawing/2014/main" id="{2D18DC46-562F-4C11-AD0B-5312FD8B6868}"/>
              </a:ext>
            </a:extLst>
          </p:cNvPr>
          <p:cNvGrpSpPr/>
          <p:nvPr/>
        </p:nvGrpSpPr>
        <p:grpSpPr>
          <a:xfrm>
            <a:off x="281929" y="1837189"/>
            <a:ext cx="2790220" cy="1499394"/>
            <a:chOff x="3715102" y="4074608"/>
            <a:chExt cx="2790220" cy="1499394"/>
          </a:xfrm>
        </p:grpSpPr>
        <p:sp>
          <p:nvSpPr>
            <p:cNvPr id="134" name="Rectangle 107">
              <a:extLst>
                <a:ext uri="{FF2B5EF4-FFF2-40B4-BE49-F238E27FC236}">
                  <a16:creationId xmlns:a16="http://schemas.microsoft.com/office/drawing/2014/main" id="{B99155E9-9741-4F41-B9B2-F34CC8B01D8C}"/>
                </a:ext>
              </a:extLst>
            </p:cNvPr>
            <p:cNvSpPr/>
            <p:nvPr/>
          </p:nvSpPr>
          <p:spPr>
            <a:xfrm>
              <a:off x="4458401" y="4074608"/>
              <a:ext cx="1550424" cy="523220"/>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Phía Bắc</a:t>
              </a:r>
              <a:endParaRPr kumimoji="0" lang="en-US" sz="2800" b="1" i="0" u="none" strike="noStrike" kern="1200" cap="none" spc="0" normalizeH="0" baseline="0" noProof="0" dirty="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35" name="7 CuadroTexto">
              <a:extLst>
                <a:ext uri="{FF2B5EF4-FFF2-40B4-BE49-F238E27FC236}">
                  <a16:creationId xmlns:a16="http://schemas.microsoft.com/office/drawing/2014/main" id="{68541CE6-48F9-4D59-9FC4-874E33B10E8C}"/>
                </a:ext>
              </a:extLst>
            </p:cNvPr>
            <p:cNvSpPr txBox="1"/>
            <p:nvPr/>
          </p:nvSpPr>
          <p:spPr>
            <a:xfrm>
              <a:off x="3715102" y="4373673"/>
              <a:ext cx="2790220" cy="1200329"/>
            </a:xfrm>
            <a:prstGeom prst="rect">
              <a:avLst/>
            </a:prstGeom>
            <a:noFill/>
          </p:spPr>
          <p:txBody>
            <a:bodyPr wrap="square">
              <a:spAutoFit/>
            </a:bodyPr>
            <a:lstStyle/>
            <a:p>
              <a:pPr marL="0" marR="0" lvl="0" indent="0" algn="ctr" defTabSz="6858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Giáp các quốc gia bán đảo Ban Căng</a:t>
              </a:r>
              <a:endParaRPr kumimoji="0" lang="en-US" sz="2400" b="0" i="0" u="none" strike="noStrike" kern="1200" cap="none" spc="0" normalizeH="0" baseline="0" noProof="0" dirty="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grpSp>
      <p:grpSp>
        <p:nvGrpSpPr>
          <p:cNvPr id="136" name="组合 135">
            <a:extLst>
              <a:ext uri="{FF2B5EF4-FFF2-40B4-BE49-F238E27FC236}">
                <a16:creationId xmlns:a16="http://schemas.microsoft.com/office/drawing/2014/main" id="{AC1EDB5B-CB17-43AE-9D21-D48EA4EB485F}"/>
              </a:ext>
            </a:extLst>
          </p:cNvPr>
          <p:cNvGrpSpPr/>
          <p:nvPr/>
        </p:nvGrpSpPr>
        <p:grpSpPr>
          <a:xfrm>
            <a:off x="3677668" y="1825103"/>
            <a:ext cx="1988006" cy="1037729"/>
            <a:chOff x="4239607" y="4074608"/>
            <a:chExt cx="1988006" cy="1037729"/>
          </a:xfrm>
        </p:grpSpPr>
        <p:sp>
          <p:nvSpPr>
            <p:cNvPr id="137" name="Rectangle 107">
              <a:extLst>
                <a:ext uri="{FF2B5EF4-FFF2-40B4-BE49-F238E27FC236}">
                  <a16:creationId xmlns:a16="http://schemas.microsoft.com/office/drawing/2014/main" id="{75C54432-346A-48C2-9FD1-91AA18F2B62E}"/>
                </a:ext>
              </a:extLst>
            </p:cNvPr>
            <p:cNvSpPr/>
            <p:nvPr/>
          </p:nvSpPr>
          <p:spPr>
            <a:xfrm>
              <a:off x="4337373" y="4074608"/>
              <a:ext cx="1792478" cy="523220"/>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Phía Đông</a:t>
              </a:r>
              <a:endParaRPr kumimoji="0" lang="en-US" sz="2800" b="1" i="0" u="none" strike="noStrike" kern="1200" cap="none" spc="0" normalizeH="0" baseline="0" noProof="0" dirty="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38" name="7 CuadroTexto">
              <a:extLst>
                <a:ext uri="{FF2B5EF4-FFF2-40B4-BE49-F238E27FC236}">
                  <a16:creationId xmlns:a16="http://schemas.microsoft.com/office/drawing/2014/main" id="{8E737F73-2A4B-43E6-BE1C-747AF988E176}"/>
                </a:ext>
              </a:extLst>
            </p:cNvPr>
            <p:cNvSpPr txBox="1"/>
            <p:nvPr/>
          </p:nvSpPr>
          <p:spPr>
            <a:xfrm>
              <a:off x="4239607" y="4373673"/>
              <a:ext cx="1988006" cy="738664"/>
            </a:xfrm>
            <a:prstGeom prst="rect">
              <a:avLst/>
            </a:prstGeom>
            <a:noFill/>
          </p:spPr>
          <p:txBody>
            <a:bodyPr wrap="square">
              <a:spAutoFit/>
            </a:bodyPr>
            <a:lstStyle/>
            <a:p>
              <a:pPr marL="0" marR="0" lvl="0" indent="0" algn="ctr" defTabSz="6858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Giáp Tiểu Á</a:t>
              </a:r>
              <a:endParaRPr kumimoji="0" lang="en-US" sz="2800" b="0" i="0" u="none" strike="noStrike" kern="1200" cap="none" spc="0" normalizeH="0" baseline="0" noProof="0" dirty="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grpSp>
      <p:grpSp>
        <p:nvGrpSpPr>
          <p:cNvPr id="139" name="组合 138">
            <a:extLst>
              <a:ext uri="{FF2B5EF4-FFF2-40B4-BE49-F238E27FC236}">
                <a16:creationId xmlns:a16="http://schemas.microsoft.com/office/drawing/2014/main" id="{AB823046-D3F4-4C9D-B780-76BAE6D9697F}"/>
              </a:ext>
            </a:extLst>
          </p:cNvPr>
          <p:cNvGrpSpPr/>
          <p:nvPr/>
        </p:nvGrpSpPr>
        <p:grpSpPr>
          <a:xfrm>
            <a:off x="5951410" y="1795678"/>
            <a:ext cx="2873199" cy="1037729"/>
            <a:chOff x="4239607" y="4074608"/>
            <a:chExt cx="1988006" cy="1037729"/>
          </a:xfrm>
        </p:grpSpPr>
        <p:sp>
          <p:nvSpPr>
            <p:cNvPr id="140" name="Rectangle 107">
              <a:extLst>
                <a:ext uri="{FF2B5EF4-FFF2-40B4-BE49-F238E27FC236}">
                  <a16:creationId xmlns:a16="http://schemas.microsoft.com/office/drawing/2014/main" id="{D837CFA7-1834-4944-A63C-9737782E73B5}"/>
                </a:ext>
              </a:extLst>
            </p:cNvPr>
            <p:cNvSpPr/>
            <p:nvPr/>
          </p:nvSpPr>
          <p:spPr>
            <a:xfrm>
              <a:off x="4451219" y="4074608"/>
              <a:ext cx="1564788" cy="523220"/>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Phía Tây</a:t>
              </a:r>
              <a:endParaRPr kumimoji="0" lang="en-US" sz="2800" b="1" i="0" u="none" strike="noStrike" kern="1200" cap="none" spc="0" normalizeH="0" baseline="0" noProof="0" dirty="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41" name="7 CuadroTexto">
              <a:extLst>
                <a:ext uri="{FF2B5EF4-FFF2-40B4-BE49-F238E27FC236}">
                  <a16:creationId xmlns:a16="http://schemas.microsoft.com/office/drawing/2014/main" id="{D55950EF-AF04-47C4-9DD0-25E797DA9796}"/>
                </a:ext>
              </a:extLst>
            </p:cNvPr>
            <p:cNvSpPr txBox="1"/>
            <p:nvPr/>
          </p:nvSpPr>
          <p:spPr>
            <a:xfrm>
              <a:off x="4239607" y="4373673"/>
              <a:ext cx="1988006" cy="738664"/>
            </a:xfrm>
            <a:prstGeom prst="rect">
              <a:avLst/>
            </a:prstGeom>
            <a:noFill/>
          </p:spPr>
          <p:txBody>
            <a:bodyPr wrap="square">
              <a:spAutoFit/>
            </a:bodyPr>
            <a:lstStyle/>
            <a:p>
              <a:pPr marL="0" marR="0" lvl="0" indent="0" algn="ctr" defTabSz="6858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Giáp biển I-o-ni</a:t>
              </a:r>
              <a:endParaRPr kumimoji="0" lang="en-US" sz="2800" b="0" i="0" u="none" strike="noStrike" kern="1200" cap="none" spc="0" normalizeH="0" baseline="0" noProof="0" dirty="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grpSp>
      <p:grpSp>
        <p:nvGrpSpPr>
          <p:cNvPr id="142" name="组合 141">
            <a:extLst>
              <a:ext uri="{FF2B5EF4-FFF2-40B4-BE49-F238E27FC236}">
                <a16:creationId xmlns:a16="http://schemas.microsoft.com/office/drawing/2014/main" id="{24324D8A-0E8B-4B04-BE2C-F8EF607ED63C}"/>
              </a:ext>
            </a:extLst>
          </p:cNvPr>
          <p:cNvGrpSpPr/>
          <p:nvPr/>
        </p:nvGrpSpPr>
        <p:grpSpPr>
          <a:xfrm>
            <a:off x="9240913" y="1823780"/>
            <a:ext cx="1988006" cy="1684060"/>
            <a:chOff x="4239607" y="4074608"/>
            <a:chExt cx="1988006" cy="1684060"/>
          </a:xfrm>
        </p:grpSpPr>
        <p:sp>
          <p:nvSpPr>
            <p:cNvPr id="143" name="Rectangle 107">
              <a:extLst>
                <a:ext uri="{FF2B5EF4-FFF2-40B4-BE49-F238E27FC236}">
                  <a16:creationId xmlns:a16="http://schemas.microsoft.com/office/drawing/2014/main" id="{60F15544-FD1F-4B9E-97F0-18C6E41A86B2}"/>
                </a:ext>
              </a:extLst>
            </p:cNvPr>
            <p:cNvSpPr/>
            <p:nvPr/>
          </p:nvSpPr>
          <p:spPr>
            <a:xfrm>
              <a:off x="4377449" y="4074608"/>
              <a:ext cx="1712328" cy="523220"/>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Phía Nam</a:t>
              </a:r>
              <a:endParaRPr kumimoji="0" lang="en-US" sz="2800" b="1" i="0" u="none" strike="noStrike" kern="1200" cap="none" spc="0" normalizeH="0" baseline="0" noProof="0" dirty="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44" name="7 CuadroTexto">
              <a:extLst>
                <a:ext uri="{FF2B5EF4-FFF2-40B4-BE49-F238E27FC236}">
                  <a16:creationId xmlns:a16="http://schemas.microsoft.com/office/drawing/2014/main" id="{F00E5D6A-B462-407C-AE7F-4607257D9D27}"/>
                </a:ext>
              </a:extLst>
            </p:cNvPr>
            <p:cNvSpPr txBox="1"/>
            <p:nvPr/>
          </p:nvSpPr>
          <p:spPr>
            <a:xfrm>
              <a:off x="4239607" y="4373673"/>
              <a:ext cx="1988006" cy="1384995"/>
            </a:xfrm>
            <a:prstGeom prst="rect">
              <a:avLst/>
            </a:prstGeom>
            <a:noFill/>
          </p:spPr>
          <p:txBody>
            <a:bodyPr wrap="square">
              <a:spAutoFit/>
            </a:bodyPr>
            <a:lstStyle/>
            <a:p>
              <a:pPr marL="0" marR="0" lvl="0" indent="0" algn="ctr" defTabSz="6858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Giáp Địa Trung Hải</a:t>
              </a:r>
              <a:endParaRPr kumimoji="0" lang="en-US" sz="2800" b="0" i="0" u="none" strike="noStrike" kern="1200" cap="none" spc="0" normalizeH="0" baseline="0" noProof="0" dirty="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grpSp>
      <p:sp>
        <p:nvSpPr>
          <p:cNvPr id="145" name="Rectangle 110">
            <a:extLst>
              <a:ext uri="{FF2B5EF4-FFF2-40B4-BE49-F238E27FC236}">
                <a16:creationId xmlns:a16="http://schemas.microsoft.com/office/drawing/2014/main" id="{A5AFD7DF-E366-4D9C-A93F-E04418EC63B6}"/>
              </a:ext>
            </a:extLst>
          </p:cNvPr>
          <p:cNvSpPr/>
          <p:nvPr/>
        </p:nvSpPr>
        <p:spPr>
          <a:xfrm>
            <a:off x="1270926" y="4972196"/>
            <a:ext cx="1354858" cy="461665"/>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Phía Bắc</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46" name="Rectangle 110">
            <a:extLst>
              <a:ext uri="{FF2B5EF4-FFF2-40B4-BE49-F238E27FC236}">
                <a16:creationId xmlns:a16="http://schemas.microsoft.com/office/drawing/2014/main" id="{F03A515C-6F4C-46D4-BFAF-1805F27C05A8}"/>
              </a:ext>
            </a:extLst>
          </p:cNvPr>
          <p:cNvSpPr/>
          <p:nvPr/>
        </p:nvSpPr>
        <p:spPr>
          <a:xfrm>
            <a:off x="3878184" y="4319699"/>
            <a:ext cx="1561646" cy="461665"/>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Phía Đông</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47" name="Rectangle 110">
            <a:extLst>
              <a:ext uri="{FF2B5EF4-FFF2-40B4-BE49-F238E27FC236}">
                <a16:creationId xmlns:a16="http://schemas.microsoft.com/office/drawing/2014/main" id="{1C1221EF-7B19-47BF-B595-7C2AF19D9C26}"/>
              </a:ext>
            </a:extLst>
          </p:cNvPr>
          <p:cNvSpPr/>
          <p:nvPr/>
        </p:nvSpPr>
        <p:spPr>
          <a:xfrm>
            <a:off x="6943230" y="5005286"/>
            <a:ext cx="1366913" cy="461665"/>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Phía Tây</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48" name="Rectangle 110">
            <a:extLst>
              <a:ext uri="{FF2B5EF4-FFF2-40B4-BE49-F238E27FC236}">
                <a16:creationId xmlns:a16="http://schemas.microsoft.com/office/drawing/2014/main" id="{027DDC1F-6D14-428D-A297-F37A632A0110}"/>
              </a:ext>
            </a:extLst>
          </p:cNvPr>
          <p:cNvSpPr/>
          <p:nvPr/>
        </p:nvSpPr>
        <p:spPr>
          <a:xfrm>
            <a:off x="9427994" y="4797737"/>
            <a:ext cx="1492717" cy="461665"/>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Phía Nam</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2" name="TextBox 1"/>
          <p:cNvSpPr txBox="1"/>
          <p:nvPr/>
        </p:nvSpPr>
        <p:spPr>
          <a:xfrm>
            <a:off x="882650" y="1044744"/>
            <a:ext cx="25651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 Hy Lạp cổ đại</a:t>
            </a:r>
          </a:p>
        </p:txBody>
      </p:sp>
    </p:spTree>
    <p:extLst>
      <p:ext uri="{BB962C8B-B14F-4D97-AF65-F5344CB8AC3E}">
        <p14:creationId xmlns:p14="http://schemas.microsoft.com/office/powerpoint/2010/main" val="22365290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11000">
        <p15:prstTrans prst="pageCurlDouble"/>
      </p:transition>
    </mc:Choice>
    <mc:Fallback xmlns="">
      <p:transition spd="slow" advClick="0" advTm="11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AB"/>
            </a:gs>
            <a:gs pos="98842">
              <a:srgbClr val="C7E2AB"/>
            </a:gs>
            <a:gs pos="71000">
              <a:schemeClr val="bg1"/>
            </a:gs>
            <a:gs pos="28000">
              <a:schemeClr val="bg1"/>
            </a:gs>
          </a:gsLst>
          <a:lin ang="16200000" scaled="1"/>
          <a:tileRect/>
        </a:gra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928889"/>
            <a:ext cx="12192000" cy="929111"/>
          </a:xfrm>
          <a:prstGeom prst="rect">
            <a:avLst/>
          </a:prstGeom>
        </p:spPr>
      </p:pic>
      <p:pic>
        <p:nvPicPr>
          <p:cNvPr id="9" name="图片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5647305"/>
            <a:ext cx="12192000" cy="1125989"/>
          </a:xfrm>
          <a:prstGeom prst="rect">
            <a:avLst/>
          </a:prstGeom>
        </p:spPr>
      </p:pic>
      <p:pic>
        <p:nvPicPr>
          <p:cNvPr id="11" name="图片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675" y="-1312184"/>
            <a:ext cx="12192000" cy="5729517"/>
          </a:xfrm>
          <a:prstGeom prst="rect">
            <a:avLst/>
          </a:prstGeom>
        </p:spPr>
      </p:pic>
      <p:pic>
        <p:nvPicPr>
          <p:cNvPr id="62" name="图片 61">
            <a:extLst>
              <a:ext uri="{FF2B5EF4-FFF2-40B4-BE49-F238E27FC236}">
                <a16:creationId xmlns:a16="http://schemas.microsoft.com/office/drawing/2014/main" id="{FA6BBE37-69A3-4EC1-A1C3-6D74313F823D}"/>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8582297" y="3076132"/>
            <a:ext cx="4463774" cy="3912375"/>
          </a:xfrm>
          <a:custGeom>
            <a:avLst/>
            <a:gdLst>
              <a:gd name="connsiteX0" fmla="*/ 1173885 w 6343650"/>
              <a:gd name="connsiteY0" fmla="*/ 0 h 5560034"/>
              <a:gd name="connsiteX1" fmla="*/ 4407693 w 6343650"/>
              <a:gd name="connsiteY1" fmla="*/ 0 h 5560034"/>
              <a:gd name="connsiteX2" fmla="*/ 5283200 w 6343650"/>
              <a:gd name="connsiteY2" fmla="*/ 95848 h 5560034"/>
              <a:gd name="connsiteX3" fmla="*/ 6343650 w 6343650"/>
              <a:gd name="connsiteY3" fmla="*/ 2959698 h 5560034"/>
              <a:gd name="connsiteX4" fmla="*/ 3872451 w 6343650"/>
              <a:gd name="connsiteY4" fmla="*/ 5560034 h 5560034"/>
              <a:gd name="connsiteX5" fmla="*/ 2342965 w 6343650"/>
              <a:gd name="connsiteY5" fmla="*/ 5560034 h 5560034"/>
              <a:gd name="connsiteX6" fmla="*/ 698500 w 6343650"/>
              <a:gd name="connsiteY6" fmla="*/ 5296498 h 5560034"/>
              <a:gd name="connsiteX7" fmla="*/ 0 w 6343650"/>
              <a:gd name="connsiteY7" fmla="*/ 1734148 h 556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43650" h="5560034">
                <a:moveTo>
                  <a:pt x="1173885" y="0"/>
                </a:moveTo>
                <a:lnTo>
                  <a:pt x="4407693" y="0"/>
                </a:lnTo>
                <a:lnTo>
                  <a:pt x="5283200" y="95848"/>
                </a:lnTo>
                <a:lnTo>
                  <a:pt x="6343650" y="2959698"/>
                </a:lnTo>
                <a:lnTo>
                  <a:pt x="3872451" y="5560034"/>
                </a:lnTo>
                <a:lnTo>
                  <a:pt x="2342965" y="5560034"/>
                </a:lnTo>
                <a:lnTo>
                  <a:pt x="698500" y="5296498"/>
                </a:lnTo>
                <a:lnTo>
                  <a:pt x="0" y="1734148"/>
                </a:lnTo>
                <a:close/>
              </a:path>
            </a:pathLst>
          </a:custGeom>
        </p:spPr>
      </p:pic>
      <p:pic>
        <p:nvPicPr>
          <p:cNvPr id="10" name="Picture 9"/>
          <p:cNvPicPr>
            <a:picLocks noChangeAspect="1"/>
          </p:cNvPicPr>
          <p:nvPr/>
        </p:nvPicPr>
        <p:blipFill>
          <a:blip r:embed="rId7"/>
          <a:stretch>
            <a:fillRect/>
          </a:stretch>
        </p:blipFill>
        <p:spPr>
          <a:xfrm>
            <a:off x="0" y="0"/>
            <a:ext cx="4662263" cy="6599979"/>
          </a:xfrm>
          <a:prstGeom prst="rect">
            <a:avLst/>
          </a:prstGeom>
        </p:spPr>
      </p:pic>
      <p:pic>
        <p:nvPicPr>
          <p:cNvPr id="2" name="Picture 1"/>
          <p:cNvPicPr>
            <a:picLocks noChangeAspect="1"/>
          </p:cNvPicPr>
          <p:nvPr/>
        </p:nvPicPr>
        <p:blipFill>
          <a:blip r:embed="rId8"/>
          <a:stretch>
            <a:fillRect/>
          </a:stretch>
        </p:blipFill>
        <p:spPr>
          <a:xfrm>
            <a:off x="4662263" y="-1"/>
            <a:ext cx="7596412" cy="6599979"/>
          </a:xfrm>
          <a:prstGeom prst="rect">
            <a:avLst/>
          </a:prstGeom>
        </p:spPr>
      </p:pic>
    </p:spTree>
    <p:extLst>
      <p:ext uri="{BB962C8B-B14F-4D97-AF65-F5344CB8AC3E}">
        <p14:creationId xmlns:p14="http://schemas.microsoft.com/office/powerpoint/2010/main" val="610125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Click="0" advTm="7000">
        <p15:prstTrans prst="origami"/>
      </p:transition>
    </mc:Choice>
    <mc:Fallback xmlns="">
      <p:transition spd="slow" advClick="0" advTm="7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AB"/>
            </a:gs>
            <a:gs pos="98842">
              <a:srgbClr val="C7E2AB"/>
            </a:gs>
            <a:gs pos="71000">
              <a:schemeClr val="bg1"/>
            </a:gs>
            <a:gs pos="28000">
              <a:schemeClr val="bg1"/>
            </a:gs>
          </a:gsLst>
          <a:lin ang="16200000" scaled="1"/>
          <a:tileRect/>
        </a:gra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928889"/>
            <a:ext cx="12192000" cy="929111"/>
          </a:xfrm>
          <a:prstGeom prst="rect">
            <a:avLst/>
          </a:prstGeom>
        </p:spPr>
      </p:pic>
      <p:pic>
        <p:nvPicPr>
          <p:cNvPr id="11" name="图片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675" y="-1312184"/>
            <a:ext cx="12192000" cy="5729517"/>
          </a:xfrm>
          <a:prstGeom prst="rect">
            <a:avLst/>
          </a:prstGeom>
        </p:spPr>
      </p:pic>
      <p:grpSp>
        <p:nvGrpSpPr>
          <p:cNvPr id="5" name="组合 4">
            <a:extLst>
              <a:ext uri="{FF2B5EF4-FFF2-40B4-BE49-F238E27FC236}">
                <a16:creationId xmlns:a16="http://schemas.microsoft.com/office/drawing/2014/main" id="{FC8DAD3B-2538-4CAA-8795-CE271602267F}"/>
              </a:ext>
            </a:extLst>
          </p:cNvPr>
          <p:cNvGrpSpPr/>
          <p:nvPr/>
        </p:nvGrpSpPr>
        <p:grpSpPr>
          <a:xfrm>
            <a:off x="-1178850" y="322425"/>
            <a:ext cx="3367885" cy="4187866"/>
            <a:chOff x="0" y="1201826"/>
            <a:chExt cx="5308166" cy="4706684"/>
          </a:xfrm>
        </p:grpSpPr>
        <p:grpSp>
          <p:nvGrpSpPr>
            <p:cNvPr id="24" name="组合 23"/>
            <p:cNvGrpSpPr/>
            <p:nvPr/>
          </p:nvGrpSpPr>
          <p:grpSpPr>
            <a:xfrm>
              <a:off x="1355291" y="2276484"/>
              <a:ext cx="3952875" cy="2005756"/>
              <a:chOff x="7653337" y="-2000729"/>
              <a:chExt cx="3952875" cy="2005756"/>
            </a:xfrm>
          </p:grpSpPr>
          <p:pic>
            <p:nvPicPr>
              <p:cNvPr id="15" name="图片 1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653337" y="-1994599"/>
                <a:ext cx="3952875" cy="1743075"/>
              </a:xfrm>
              <a:prstGeom prst="rect">
                <a:avLst/>
              </a:prstGeom>
            </p:spPr>
          </p:pic>
          <p:pic>
            <p:nvPicPr>
              <p:cNvPr id="13" name="图片 1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53412" y="-2000729"/>
                <a:ext cx="1986670" cy="2005756"/>
              </a:xfrm>
              <a:prstGeom prst="rect">
                <a:avLst/>
              </a:prstGeom>
            </p:spPr>
          </p:pic>
        </p:grpSp>
        <p:grpSp>
          <p:nvGrpSpPr>
            <p:cNvPr id="25" name="组合 24"/>
            <p:cNvGrpSpPr/>
            <p:nvPr/>
          </p:nvGrpSpPr>
          <p:grpSpPr>
            <a:xfrm>
              <a:off x="0" y="1201826"/>
              <a:ext cx="5060156" cy="4706684"/>
              <a:chOff x="0" y="1201826"/>
              <a:chExt cx="5060156" cy="4706684"/>
            </a:xfrm>
          </p:grpSpPr>
          <p:pic>
            <p:nvPicPr>
              <p:cNvPr id="17" name="图片 1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0" y="4094235"/>
                <a:ext cx="3829050" cy="1814275"/>
              </a:xfrm>
              <a:prstGeom prst="rect">
                <a:avLst/>
              </a:prstGeom>
            </p:spPr>
          </p:pic>
          <p:pic>
            <p:nvPicPr>
              <p:cNvPr id="23" name="图片 2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55291" y="1201826"/>
                <a:ext cx="3704865" cy="3721105"/>
              </a:xfrm>
              <a:prstGeom prst="rect">
                <a:avLst/>
              </a:prstGeom>
            </p:spPr>
          </p:pic>
        </p:grpSp>
      </p:grpSp>
      <p:sp>
        <p:nvSpPr>
          <p:cNvPr id="26" name="文本框 25"/>
          <p:cNvSpPr txBox="1"/>
          <p:nvPr/>
        </p:nvSpPr>
        <p:spPr>
          <a:xfrm>
            <a:off x="1690413" y="402587"/>
            <a:ext cx="586126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70C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1. Điều kiện tự nhiên</a:t>
            </a:r>
            <a:endParaRPr kumimoji="0" lang="zh-CN" alt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2" name="TextBox 1"/>
          <p:cNvSpPr txBox="1"/>
          <p:nvPr/>
        </p:nvSpPr>
        <p:spPr>
          <a:xfrm>
            <a:off x="2687658" y="0"/>
            <a:ext cx="686854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rPr>
              <a:t>BÀI 10: HY LẠP VÀ LA MÃ CỔ ĐẠI</a:t>
            </a:r>
          </a:p>
        </p:txBody>
      </p:sp>
      <p:sp>
        <p:nvSpPr>
          <p:cNvPr id="14" name="Rectangle 13"/>
          <p:cNvSpPr/>
          <p:nvPr/>
        </p:nvSpPr>
        <p:spPr>
          <a:xfrm>
            <a:off x="1878853" y="540197"/>
            <a:ext cx="10374923" cy="6832640"/>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vi-VN" sz="2800" b="0"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1" i="0" u="none" strike="noStrike" kern="0" cap="none" spc="0" normalizeH="0" baseline="0" noProof="0" dirty="0">
                <a:ln>
                  <a:noFill/>
                </a:ln>
                <a:solidFill>
                  <a:srgbClr val="7030A0"/>
                </a:solidFill>
                <a:effectLst/>
                <a:uLnTx/>
                <a:uFillTx/>
                <a:latin typeface="Times New Roman" pitchFamily="18" charset="0"/>
                <a:ea typeface="+mn-ea"/>
                <a:cs typeface="Times New Roman" pitchFamily="18" charset="0"/>
              </a:rPr>
              <a:t>Vị trí địa lý</a:t>
            </a:r>
            <a:r>
              <a:rPr kumimoji="0" lang="vi-VN" sz="2800" b="0" i="0" u="none" strike="noStrike" kern="0" cap="none" spc="0" normalizeH="0" baseline="0" noProof="0" dirty="0">
                <a:ln>
                  <a:noFill/>
                </a:ln>
                <a:solidFill>
                  <a:srgbClr val="7030A0"/>
                </a:solidFill>
                <a:effectLst/>
                <a:uLnTx/>
                <a:uFillTx/>
                <a:latin typeface="Times New Roman" pitchFamily="18" charset="0"/>
                <a:ea typeface="+mn-ea"/>
                <a:cs typeface="Times New Roman" pitchFamily="18" charset="0"/>
              </a:rPr>
              <a:t>: </a:t>
            </a:r>
            <a:r>
              <a:rPr kumimoji="0" lang="vi-VN" sz="2800" b="0"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Lãnh thổ rộng, bao  gổm miền lục địa Hy Lạp (vùng nam bán đảo Ban-căng), miền đất ven bờ Tiểu Á và  các đảo trên biển Ê-giê</a:t>
            </a:r>
            <a:r>
              <a:rPr kumimoji="0" lang="vi-VN" sz="2800" b="0" i="0" u="none" strike="noStrike" kern="0" cap="none" spc="0" normalizeH="0" baseline="0" noProof="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0" cap="none" spc="0" normalizeH="0" baseline="0" noProof="0">
                <a:ln>
                  <a:noFill/>
                </a:ln>
                <a:solidFill>
                  <a:prstClr val="black"/>
                </a:solidFill>
                <a:effectLst/>
                <a:uLnTx/>
                <a:uFillTx/>
                <a:latin typeface="Times New Roman" pitchFamily="18" charset="0"/>
                <a:ea typeface="+mn-ea"/>
                <a:cs typeface="Times New Roman" pitchFamily="18" charset="0"/>
              </a:rPr>
              <a:t>Ba mặt giáp biển, cửa ngõ 3 châu: Âu, Á, Phi</a:t>
            </a:r>
            <a:endParaRPr kumimoji="0" lang="vi-VN" sz="2800" b="0"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 </a:t>
            </a:r>
            <a:r>
              <a:rPr kumimoji="0" lang="vi-VN" sz="2800" b="1" i="0" u="none" strike="noStrike" kern="0" cap="none" spc="0" normalizeH="0" baseline="0" noProof="0" dirty="0">
                <a:ln>
                  <a:noFill/>
                </a:ln>
                <a:solidFill>
                  <a:srgbClr val="7030A0"/>
                </a:solidFill>
                <a:effectLst/>
                <a:uLnTx/>
                <a:uFillTx/>
                <a:latin typeface="Times New Roman" pitchFamily="18" charset="0"/>
                <a:ea typeface="+mn-ea"/>
                <a:cs typeface="Times New Roman" pitchFamily="18" charset="0"/>
              </a:rPr>
              <a:t>Điều kiện tự nhiên</a:t>
            </a:r>
            <a:r>
              <a:rPr kumimoji="0" lang="en-US" sz="2800" b="0"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a:t>
            </a:r>
            <a:endParaRPr kumimoji="0" lang="vi-VN" sz="2800" b="0"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Địa hình: chủ yếu là đổi núi, ít đồng bằng</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Đất đai khô cằn, thuận lợi cho trổng nho, ô liu.</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Khoáng sản: nhiều như:như đồng, sắt, vàng,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Có nhiều vịnh, hải cảng thuận lợi cho sự đi lại và trú ẩn của tàu thuyền.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6" name="TextBox 15"/>
          <p:cNvSpPr txBox="1"/>
          <p:nvPr/>
        </p:nvSpPr>
        <p:spPr>
          <a:xfrm>
            <a:off x="1688968" y="759161"/>
            <a:ext cx="290977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 Hy Lạp cổ đại</a:t>
            </a:r>
          </a:p>
        </p:txBody>
      </p:sp>
    </p:spTree>
    <p:extLst>
      <p:ext uri="{BB962C8B-B14F-4D97-AF65-F5344CB8AC3E}">
        <p14:creationId xmlns:p14="http://schemas.microsoft.com/office/powerpoint/2010/main" val="2308383671"/>
      </p:ext>
    </p:extLst>
  </p:cSld>
  <p:clrMapOvr>
    <a:masterClrMapping/>
  </p:clrMapOvr>
  <p:transition spd="slow" advClick="0" advTm="7000">
    <p:wheel spokes="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b="15243"/>
          <a:stretch/>
        </p:blipFill>
        <p:spPr>
          <a:xfrm>
            <a:off x="7721903" y="3853543"/>
            <a:ext cx="4751503" cy="3004457"/>
          </a:xfrm>
          <a:prstGeom prst="rect">
            <a:avLst/>
          </a:prstGeom>
        </p:spPr>
      </p:pic>
      <p:pic>
        <p:nvPicPr>
          <p:cNvPr id="3"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7417" y="3989310"/>
            <a:ext cx="3742303" cy="3161933"/>
          </a:xfrm>
          <a:prstGeom prst="rect">
            <a:avLst/>
          </a:prstGeom>
        </p:spPr>
      </p:pic>
      <p:sp>
        <p:nvSpPr>
          <p:cNvPr id="5" name="Rectangle 4"/>
          <p:cNvSpPr/>
          <p:nvPr/>
        </p:nvSpPr>
        <p:spPr>
          <a:xfrm>
            <a:off x="3147389" y="0"/>
            <a:ext cx="8883501" cy="5632311"/>
          </a:xfrm>
          <a:prstGeom prst="rect">
            <a:avLst/>
          </a:prstGeom>
        </p:spPr>
        <p:txBody>
          <a:bodyPr wrap="square">
            <a:spAutoFit/>
          </a:bodyPr>
          <a:lstStyle/>
          <a:p>
            <a:pPr marL="342900" marR="0" lvl="0" indent="-342900" algn="l" defTabSz="914400" rtl="0" eaLnBrk="1" fontAlgn="auto" latinLnBrk="0" hangingPunct="1">
              <a:lnSpc>
                <a:spcPct val="150000"/>
              </a:lnSpc>
              <a:spcBef>
                <a:spcPts val="0"/>
              </a:spcBef>
              <a:spcAft>
                <a:spcPts val="0"/>
              </a:spcAft>
              <a:buClr>
                <a:srgbClr val="000000"/>
              </a:buClr>
              <a:buSzTx/>
              <a:buFont typeface="Times New Roman" panose="02020603050405020304" pitchFamily="18" charset="0"/>
              <a:buChar char="-"/>
              <a:tabLst/>
              <a:defRPr/>
            </a:pPr>
            <a:r>
              <a:rPr kumimoji="0" lang="vi-VN" sz="2400" b="0"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Đất đai khô cằn chỉ thuận lợi trồng nho và ô liu, nhiều khoáng sản, nhất là đã hoa cương nên các công trình kiến trúc, điêu khắc đều được chế tác tự chất liệu đá và rất đẹp.</a:t>
            </a:r>
            <a:endParaRPr kumimoji="0" lang="en-US" sz="2400" b="0" i="0"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50000"/>
              </a:lnSpc>
              <a:spcBef>
                <a:spcPts val="0"/>
              </a:spcBef>
              <a:spcAft>
                <a:spcPts val="0"/>
              </a:spcAft>
              <a:buClr>
                <a:srgbClr val="000000"/>
              </a:buClr>
              <a:buSzTx/>
              <a:buFont typeface="Times New Roman" panose="02020603050405020304" pitchFamily="18" charset="0"/>
              <a:buChar char="-"/>
              <a:tabLst/>
              <a:defRPr/>
            </a:pPr>
            <a:r>
              <a:rPr kumimoji="0" lang="vi-VN" sz="2400" b="0"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Tác động đến cuộc sống do khí hậu khô ráo, có nhiều ngày nắng trong năm. Hầu hết các hoạt động chính trị, kinh tế, văn hoá đều diễn ra ngoài trời. </a:t>
            </a:r>
            <a:endParaRPr kumimoji="0" lang="en-US" sz="2400" b="0" i="0"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800"/>
              </a:spcAft>
              <a:buClr>
                <a:srgbClr val="000000"/>
              </a:buClr>
              <a:buSzTx/>
              <a:buFontTx/>
              <a:buNone/>
              <a:tabLst/>
              <a:defRPr/>
            </a:pPr>
            <a:r>
              <a:rPr kumimoji="0" lang="en-US" sz="2400" b="0" i="0"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Times New Roman" panose="02020603050405020304" pitchFamily="18" charset="0"/>
              </a:rPr>
              <a:t>             - </a:t>
            </a:r>
            <a:r>
              <a:rPr kumimoji="0" lang="vi-VN" sz="2400" b="0"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Tác động đến kinh tế: Dân chúng sống chủ yếu ven bờ biển và phụ thuộc vào biển, phát triển m</a:t>
            </a:r>
            <a:r>
              <a:rPr lang="en-US" sz="2400" noProof="0">
                <a:solidFill>
                  <a:prstClr val="black"/>
                </a:solidFill>
                <a:latin typeface="Times New Roman" panose="02020603050405020304" pitchFamily="18" charset="0"/>
                <a:ea typeface="Calibri" panose="020F0502020204030204" pitchFamily="34" charset="0"/>
                <a:cs typeface="Times New Roman" panose="02020603050405020304" pitchFamily="18" charset="0"/>
              </a:rPr>
              <a:t>ạnh</a:t>
            </a:r>
            <a:r>
              <a:rPr kumimoji="0" lang="vi-VN" sz="2400" b="0"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các ngành kinh tế gắn với biển , xây dựng các cảng biển, phát triển đóng tàu, thuyền, phát triển thương mại trên biển, phát triển các ngành thủ công nghiệp.</a:t>
            </a:r>
            <a:endParaRPr kumimoji="0" lang="en-US" sz="2400" b="0" i="0"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Times New Roman" panose="02020603050405020304" pitchFamily="18" charset="0"/>
            </a:endParaRPr>
          </a:p>
        </p:txBody>
      </p:sp>
      <p:grpSp>
        <p:nvGrpSpPr>
          <p:cNvPr id="7" name="组合 4"/>
          <p:cNvGrpSpPr/>
          <p:nvPr/>
        </p:nvGrpSpPr>
        <p:grpSpPr>
          <a:xfrm>
            <a:off x="-888674" y="-143690"/>
            <a:ext cx="5147165" cy="4133000"/>
            <a:chOff x="278969" y="1803400"/>
            <a:chExt cx="5517397" cy="4142324"/>
          </a:xfrm>
        </p:grpSpPr>
        <p:pic>
          <p:nvPicPr>
            <p:cNvPr id="8" name="Picture 6" descr="cc3359f9aed464386d22ebda"/>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278969" y="1803400"/>
              <a:ext cx="5076825" cy="40338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矩形 3"/>
            <p:cNvSpPr/>
            <p:nvPr/>
          </p:nvSpPr>
          <p:spPr bwMode="auto">
            <a:xfrm>
              <a:off x="4370522" y="5286091"/>
              <a:ext cx="1425844" cy="659633"/>
            </a:xfrm>
            <a:prstGeom prst="rect">
              <a:avLst/>
            </a:prstGeom>
            <a:solidFill>
              <a:srgbClr val="DDF1E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zh-CN" altLang="en-US" sz="18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grpSp>
      <p:sp>
        <p:nvSpPr>
          <p:cNvPr id="10" name="TextBox 9"/>
          <p:cNvSpPr txBox="1"/>
          <p:nvPr/>
        </p:nvSpPr>
        <p:spPr>
          <a:xfrm>
            <a:off x="-26126" y="162054"/>
            <a:ext cx="3453189" cy="230832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Theo em với điều kiện tự</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nhiên như trên, cư dân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Hy Lạp cổ đạicó ưu thế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phát triển các ngành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kinh tế nào?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554206124"/>
      </p:ext>
    </p:extLst>
  </p:cSld>
  <p:clrMapOvr>
    <a:masterClrMapping/>
  </p:clrMapOvr>
  <mc:AlternateContent xmlns:mc="http://schemas.openxmlformats.org/markup-compatibility/2006" xmlns:p14="http://schemas.microsoft.com/office/powerpoint/2010/main">
    <mc:Choice Requires="p14">
      <p:transition spd="slow" p14:dur="1600" advClick="0" advTm="6000">
        <p14:prism isContent="1" isInverted="1"/>
      </p:transition>
    </mc:Choice>
    <mc:Fallback xmlns="">
      <p:transition spd="slow" advClick="0" advTm="6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AB"/>
            </a:gs>
            <a:gs pos="98842">
              <a:srgbClr val="C7E2AB"/>
            </a:gs>
            <a:gs pos="71000">
              <a:schemeClr val="bg1"/>
            </a:gs>
            <a:gs pos="28000">
              <a:schemeClr val="bg1"/>
            </a:gs>
          </a:gsLst>
          <a:lin ang="16200000" scaled="1"/>
          <a:tileRect/>
        </a:gra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928889"/>
            <a:ext cx="12192000" cy="929111"/>
          </a:xfrm>
          <a:prstGeom prst="rect">
            <a:avLst/>
          </a:prstGeom>
        </p:spPr>
      </p:pic>
      <p:pic>
        <p:nvPicPr>
          <p:cNvPr id="9" name="图片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6675" y="5557325"/>
            <a:ext cx="12192000" cy="1125989"/>
          </a:xfrm>
          <a:prstGeom prst="rect">
            <a:avLst/>
          </a:prstGeom>
        </p:spPr>
      </p:pic>
      <p:pic>
        <p:nvPicPr>
          <p:cNvPr id="11" name="图片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675" y="-1312184"/>
            <a:ext cx="12192000" cy="5729517"/>
          </a:xfrm>
          <a:prstGeom prst="rect">
            <a:avLst/>
          </a:prstGeom>
        </p:spPr>
      </p:pic>
      <p:grpSp>
        <p:nvGrpSpPr>
          <p:cNvPr id="5" name="组合 4">
            <a:extLst>
              <a:ext uri="{FF2B5EF4-FFF2-40B4-BE49-F238E27FC236}">
                <a16:creationId xmlns:a16="http://schemas.microsoft.com/office/drawing/2014/main" id="{FC8DAD3B-2538-4CAA-8795-CE271602267F}"/>
              </a:ext>
            </a:extLst>
          </p:cNvPr>
          <p:cNvGrpSpPr/>
          <p:nvPr/>
        </p:nvGrpSpPr>
        <p:grpSpPr>
          <a:xfrm>
            <a:off x="-875211" y="1881094"/>
            <a:ext cx="5308166" cy="4706684"/>
            <a:chOff x="0" y="1201826"/>
            <a:chExt cx="5308166" cy="4706684"/>
          </a:xfrm>
        </p:grpSpPr>
        <p:grpSp>
          <p:nvGrpSpPr>
            <p:cNvPr id="24" name="组合 23"/>
            <p:cNvGrpSpPr/>
            <p:nvPr/>
          </p:nvGrpSpPr>
          <p:grpSpPr>
            <a:xfrm>
              <a:off x="1355291" y="2276484"/>
              <a:ext cx="3952875" cy="2005756"/>
              <a:chOff x="7653337" y="-2000729"/>
              <a:chExt cx="3952875" cy="2005756"/>
            </a:xfrm>
          </p:grpSpPr>
          <p:pic>
            <p:nvPicPr>
              <p:cNvPr id="15" name="图片 14"/>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653337" y="-1994599"/>
                <a:ext cx="3952875" cy="1743075"/>
              </a:xfrm>
              <a:prstGeom prst="rect">
                <a:avLst/>
              </a:prstGeom>
            </p:spPr>
          </p:pic>
          <p:pic>
            <p:nvPicPr>
              <p:cNvPr id="13" name="图片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253412" y="-2000729"/>
                <a:ext cx="1986670" cy="2005756"/>
              </a:xfrm>
              <a:prstGeom prst="rect">
                <a:avLst/>
              </a:prstGeom>
            </p:spPr>
          </p:pic>
        </p:grpSp>
        <p:grpSp>
          <p:nvGrpSpPr>
            <p:cNvPr id="25" name="组合 24"/>
            <p:cNvGrpSpPr/>
            <p:nvPr/>
          </p:nvGrpSpPr>
          <p:grpSpPr>
            <a:xfrm>
              <a:off x="0" y="1201826"/>
              <a:ext cx="5060156" cy="4706684"/>
              <a:chOff x="0" y="1201826"/>
              <a:chExt cx="5060156" cy="4706684"/>
            </a:xfrm>
          </p:grpSpPr>
          <p:pic>
            <p:nvPicPr>
              <p:cNvPr id="17" name="图片 1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4094235"/>
                <a:ext cx="3829050" cy="1814275"/>
              </a:xfrm>
              <a:prstGeom prst="rect">
                <a:avLst/>
              </a:prstGeom>
            </p:spPr>
          </p:pic>
          <p:pic>
            <p:nvPicPr>
              <p:cNvPr id="23" name="图片 2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55291" y="1201826"/>
                <a:ext cx="3704865" cy="3721105"/>
              </a:xfrm>
              <a:prstGeom prst="rect">
                <a:avLst/>
              </a:prstGeom>
            </p:spPr>
          </p:pic>
        </p:grpSp>
      </p:grpSp>
      <p:sp>
        <p:nvSpPr>
          <p:cNvPr id="26" name="文本框 25"/>
          <p:cNvSpPr txBox="1"/>
          <p:nvPr/>
        </p:nvSpPr>
        <p:spPr>
          <a:xfrm>
            <a:off x="2320849" y="1260186"/>
            <a:ext cx="586126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70C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1. Điều kiện tự nhiên</a:t>
            </a:r>
            <a:endParaRPr kumimoji="0" lang="zh-CN" alt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2" name="TextBox 1"/>
          <p:cNvSpPr txBox="1"/>
          <p:nvPr/>
        </p:nvSpPr>
        <p:spPr>
          <a:xfrm>
            <a:off x="2728401" y="339443"/>
            <a:ext cx="686854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rPr>
              <a:t>BÀI 10: HY LẠP VÀ LA MÃ CỔ ĐẠI</a:t>
            </a:r>
          </a:p>
        </p:txBody>
      </p:sp>
      <p:sp>
        <p:nvSpPr>
          <p:cNvPr id="3" name="TextBox 2"/>
          <p:cNvSpPr txBox="1"/>
          <p:nvPr/>
        </p:nvSpPr>
        <p:spPr>
          <a:xfrm>
            <a:off x="2320849" y="1881094"/>
            <a:ext cx="290977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 Hy Lạp cổ đại</a:t>
            </a:r>
          </a:p>
        </p:txBody>
      </p:sp>
      <p:sp>
        <p:nvSpPr>
          <p:cNvPr id="4" name="TextBox 3"/>
          <p:cNvSpPr txBox="1"/>
          <p:nvPr/>
        </p:nvSpPr>
        <p:spPr>
          <a:xfrm>
            <a:off x="2306001" y="2428912"/>
            <a:ext cx="2727029"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b. La mã cổ đại</a:t>
            </a:r>
          </a:p>
        </p:txBody>
      </p:sp>
    </p:spTree>
    <p:extLst>
      <p:ext uri="{BB962C8B-B14F-4D97-AF65-F5344CB8AC3E}">
        <p14:creationId xmlns:p14="http://schemas.microsoft.com/office/powerpoint/2010/main" val="3977451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000">
        <p15:prstTrans prst="peelOff"/>
      </p:transition>
    </mc:Choice>
    <mc:Fallback xmlns="">
      <p:transition spd="slow" advClick="0" advTm="2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6"/>
          <p:cNvGrpSpPr/>
          <p:nvPr/>
        </p:nvGrpSpPr>
        <p:grpSpPr>
          <a:xfrm>
            <a:off x="1394240" y="2581922"/>
            <a:ext cx="10089548" cy="764759"/>
            <a:chOff x="636124" y="4028277"/>
            <a:chExt cx="6303010" cy="1193165"/>
          </a:xfrm>
        </p:grpSpPr>
        <p:sp>
          <p:nvSpPr>
            <p:cNvPr id="3" name="object 7"/>
            <p:cNvSpPr/>
            <p:nvPr/>
          </p:nvSpPr>
          <p:spPr>
            <a:xfrm>
              <a:off x="687959" y="4079455"/>
              <a:ext cx="6250940" cy="1141730"/>
            </a:xfrm>
            <a:custGeom>
              <a:avLst/>
              <a:gdLst/>
              <a:ahLst/>
              <a:cxnLst/>
              <a:rect l="l" t="t" r="r" b="b"/>
              <a:pathLst>
                <a:path w="6250940" h="1141729">
                  <a:moveTo>
                    <a:pt x="6250762" y="691159"/>
                  </a:moveTo>
                  <a:lnTo>
                    <a:pt x="6250495" y="647750"/>
                  </a:lnTo>
                  <a:lnTo>
                    <a:pt x="6249428" y="610527"/>
                  </a:lnTo>
                  <a:lnTo>
                    <a:pt x="6243929" y="528091"/>
                  </a:lnTo>
                  <a:lnTo>
                    <a:pt x="6242367" y="474992"/>
                  </a:lnTo>
                  <a:lnTo>
                    <a:pt x="6242101" y="421640"/>
                  </a:lnTo>
                  <a:lnTo>
                    <a:pt x="6242799" y="316826"/>
                  </a:lnTo>
                  <a:lnTo>
                    <a:pt x="6242443" y="266712"/>
                  </a:lnTo>
                  <a:lnTo>
                    <a:pt x="6240754" y="219024"/>
                  </a:lnTo>
                  <a:lnTo>
                    <a:pt x="6237033" y="174434"/>
                  </a:lnTo>
                  <a:lnTo>
                    <a:pt x="6230645" y="133604"/>
                  </a:lnTo>
                  <a:lnTo>
                    <a:pt x="6207201" y="65951"/>
                  </a:lnTo>
                  <a:lnTo>
                    <a:pt x="6165100" y="21412"/>
                  </a:lnTo>
                  <a:lnTo>
                    <a:pt x="6099060" y="5372"/>
                  </a:lnTo>
                  <a:lnTo>
                    <a:pt x="6098997" y="5537"/>
                  </a:lnTo>
                  <a:lnTo>
                    <a:pt x="6046546" y="6096"/>
                  </a:lnTo>
                  <a:lnTo>
                    <a:pt x="5994476" y="7607"/>
                  </a:lnTo>
                  <a:lnTo>
                    <a:pt x="5942889" y="9791"/>
                  </a:lnTo>
                  <a:lnTo>
                    <a:pt x="5891898" y="12369"/>
                  </a:lnTo>
                  <a:lnTo>
                    <a:pt x="5841644" y="15100"/>
                  </a:lnTo>
                  <a:lnTo>
                    <a:pt x="5792228" y="17691"/>
                  </a:lnTo>
                  <a:lnTo>
                    <a:pt x="5743778" y="19862"/>
                  </a:lnTo>
                  <a:lnTo>
                    <a:pt x="5696407" y="21374"/>
                  </a:lnTo>
                  <a:lnTo>
                    <a:pt x="5650242" y="21932"/>
                  </a:lnTo>
                  <a:lnTo>
                    <a:pt x="5593131" y="21869"/>
                  </a:lnTo>
                  <a:lnTo>
                    <a:pt x="5543562" y="21678"/>
                  </a:lnTo>
                  <a:lnTo>
                    <a:pt x="5500802" y="21361"/>
                  </a:lnTo>
                  <a:lnTo>
                    <a:pt x="5432628" y="20447"/>
                  </a:lnTo>
                  <a:lnTo>
                    <a:pt x="5382577" y="19227"/>
                  </a:lnTo>
                  <a:lnTo>
                    <a:pt x="5328234" y="17043"/>
                  </a:lnTo>
                  <a:lnTo>
                    <a:pt x="5297043" y="15506"/>
                  </a:lnTo>
                  <a:lnTo>
                    <a:pt x="5280685" y="14757"/>
                  </a:lnTo>
                  <a:lnTo>
                    <a:pt x="5219522" y="12700"/>
                  </a:lnTo>
                  <a:lnTo>
                    <a:pt x="5161115" y="11633"/>
                  </a:lnTo>
                  <a:lnTo>
                    <a:pt x="5081549" y="10922"/>
                  </a:lnTo>
                  <a:lnTo>
                    <a:pt x="5031956" y="10731"/>
                  </a:lnTo>
                  <a:lnTo>
                    <a:pt x="4974806" y="10668"/>
                  </a:lnTo>
                  <a:lnTo>
                    <a:pt x="4933467" y="11010"/>
                  </a:lnTo>
                  <a:lnTo>
                    <a:pt x="4889728" y="11938"/>
                  </a:lnTo>
                  <a:lnTo>
                    <a:pt x="4843843" y="13398"/>
                  </a:lnTo>
                  <a:lnTo>
                    <a:pt x="4796079" y="15278"/>
                  </a:lnTo>
                  <a:lnTo>
                    <a:pt x="4746726" y="17513"/>
                  </a:lnTo>
                  <a:lnTo>
                    <a:pt x="4696028" y="19989"/>
                  </a:lnTo>
                  <a:lnTo>
                    <a:pt x="4644275" y="22644"/>
                  </a:lnTo>
                  <a:lnTo>
                    <a:pt x="4591748" y="25374"/>
                  </a:lnTo>
                  <a:lnTo>
                    <a:pt x="4538688" y="28105"/>
                  </a:lnTo>
                  <a:lnTo>
                    <a:pt x="4485386" y="30746"/>
                  </a:lnTo>
                  <a:lnTo>
                    <a:pt x="4432109" y="33210"/>
                  </a:lnTo>
                  <a:lnTo>
                    <a:pt x="4379125" y="35407"/>
                  </a:lnTo>
                  <a:lnTo>
                    <a:pt x="4336554" y="36918"/>
                  </a:lnTo>
                  <a:lnTo>
                    <a:pt x="4315828" y="28600"/>
                  </a:lnTo>
                  <a:lnTo>
                    <a:pt x="4280027" y="24536"/>
                  </a:lnTo>
                  <a:lnTo>
                    <a:pt x="4279963" y="24688"/>
                  </a:lnTo>
                  <a:lnTo>
                    <a:pt x="4228287" y="25247"/>
                  </a:lnTo>
                  <a:lnTo>
                    <a:pt x="4176979" y="26733"/>
                  </a:lnTo>
                  <a:lnTo>
                    <a:pt x="4126153" y="28879"/>
                  </a:lnTo>
                  <a:lnTo>
                    <a:pt x="4075912" y="31432"/>
                  </a:lnTo>
                  <a:lnTo>
                    <a:pt x="4026395" y="34112"/>
                  </a:lnTo>
                  <a:lnTo>
                    <a:pt x="4012450" y="34848"/>
                  </a:lnTo>
                  <a:lnTo>
                    <a:pt x="3934523" y="30010"/>
                  </a:lnTo>
                  <a:lnTo>
                    <a:pt x="3882580" y="26301"/>
                  </a:lnTo>
                  <a:lnTo>
                    <a:pt x="3830002" y="22364"/>
                  </a:lnTo>
                  <a:lnTo>
                    <a:pt x="3777196" y="18338"/>
                  </a:lnTo>
                  <a:lnTo>
                    <a:pt x="3724554" y="14363"/>
                  </a:lnTo>
                  <a:lnTo>
                    <a:pt x="3672459" y="10591"/>
                  </a:lnTo>
                  <a:lnTo>
                    <a:pt x="3621328" y="7175"/>
                  </a:lnTo>
                  <a:lnTo>
                    <a:pt x="3571544" y="4254"/>
                  </a:lnTo>
                  <a:lnTo>
                    <a:pt x="3523513" y="1993"/>
                  </a:lnTo>
                  <a:lnTo>
                    <a:pt x="3477615" y="520"/>
                  </a:lnTo>
                  <a:lnTo>
                    <a:pt x="3434270" y="0"/>
                  </a:lnTo>
                  <a:lnTo>
                    <a:pt x="3238817" y="127"/>
                  </a:lnTo>
                  <a:lnTo>
                    <a:pt x="3178581" y="431"/>
                  </a:lnTo>
                  <a:lnTo>
                    <a:pt x="3131578" y="1028"/>
                  </a:lnTo>
                  <a:lnTo>
                    <a:pt x="3089008" y="2032"/>
                  </a:lnTo>
                  <a:lnTo>
                    <a:pt x="3042031" y="3530"/>
                  </a:lnTo>
                  <a:lnTo>
                    <a:pt x="2944050" y="6934"/>
                  </a:lnTo>
                  <a:lnTo>
                    <a:pt x="2899638" y="8432"/>
                  </a:lnTo>
                  <a:lnTo>
                    <a:pt x="2847517" y="10134"/>
                  </a:lnTo>
                  <a:lnTo>
                    <a:pt x="2786583" y="12039"/>
                  </a:lnTo>
                  <a:lnTo>
                    <a:pt x="2765577" y="12941"/>
                  </a:lnTo>
                  <a:lnTo>
                    <a:pt x="2732062" y="14668"/>
                  </a:lnTo>
                  <a:lnTo>
                    <a:pt x="2688272" y="17068"/>
                  </a:lnTo>
                  <a:lnTo>
                    <a:pt x="2578582" y="23190"/>
                  </a:lnTo>
                  <a:lnTo>
                    <a:pt x="2517114" y="26568"/>
                  </a:lnTo>
                  <a:lnTo>
                    <a:pt x="2454135" y="29933"/>
                  </a:lnTo>
                  <a:lnTo>
                    <a:pt x="2391880" y="33134"/>
                  </a:lnTo>
                  <a:lnTo>
                    <a:pt x="2332532" y="35979"/>
                  </a:lnTo>
                  <a:lnTo>
                    <a:pt x="2278291" y="38303"/>
                  </a:lnTo>
                  <a:lnTo>
                    <a:pt x="2231352" y="39954"/>
                  </a:lnTo>
                  <a:lnTo>
                    <a:pt x="2193925" y="40741"/>
                  </a:lnTo>
                  <a:lnTo>
                    <a:pt x="2143849" y="39852"/>
                  </a:lnTo>
                  <a:lnTo>
                    <a:pt x="2092642" y="36995"/>
                  </a:lnTo>
                  <a:lnTo>
                    <a:pt x="2041448" y="33261"/>
                  </a:lnTo>
                  <a:lnTo>
                    <a:pt x="1991410" y="29806"/>
                  </a:lnTo>
                  <a:lnTo>
                    <a:pt x="1943684" y="27724"/>
                  </a:lnTo>
                  <a:lnTo>
                    <a:pt x="1899424" y="28143"/>
                  </a:lnTo>
                  <a:lnTo>
                    <a:pt x="1886216" y="29489"/>
                  </a:lnTo>
                  <a:lnTo>
                    <a:pt x="1838807" y="26314"/>
                  </a:lnTo>
                  <a:lnTo>
                    <a:pt x="1789760" y="23444"/>
                  </a:lnTo>
                  <a:lnTo>
                    <a:pt x="1742427" y="21209"/>
                  </a:lnTo>
                  <a:lnTo>
                    <a:pt x="1697215" y="19761"/>
                  </a:lnTo>
                  <a:lnTo>
                    <a:pt x="1654505" y="19253"/>
                  </a:lnTo>
                  <a:lnTo>
                    <a:pt x="1461935" y="19367"/>
                  </a:lnTo>
                  <a:lnTo>
                    <a:pt x="1402588" y="19659"/>
                  </a:lnTo>
                  <a:lnTo>
                    <a:pt x="1356283" y="20256"/>
                  </a:lnTo>
                  <a:lnTo>
                    <a:pt x="1314323" y="21247"/>
                  </a:lnTo>
                  <a:lnTo>
                    <a:pt x="1268044" y="22720"/>
                  </a:lnTo>
                  <a:lnTo>
                    <a:pt x="1171498" y="26073"/>
                  </a:lnTo>
                  <a:lnTo>
                    <a:pt x="1127747" y="27546"/>
                  </a:lnTo>
                  <a:lnTo>
                    <a:pt x="1076401" y="29222"/>
                  </a:lnTo>
                  <a:lnTo>
                    <a:pt x="1016368" y="31102"/>
                  </a:lnTo>
                  <a:lnTo>
                    <a:pt x="995667" y="31991"/>
                  </a:lnTo>
                  <a:lnTo>
                    <a:pt x="962647" y="33705"/>
                  </a:lnTo>
                  <a:lnTo>
                    <a:pt x="919492" y="36068"/>
                  </a:lnTo>
                  <a:lnTo>
                    <a:pt x="811428" y="42087"/>
                  </a:lnTo>
                  <a:lnTo>
                    <a:pt x="750862" y="45415"/>
                  </a:lnTo>
                  <a:lnTo>
                    <a:pt x="688822" y="48742"/>
                  </a:lnTo>
                  <a:lnTo>
                    <a:pt x="627481" y="51892"/>
                  </a:lnTo>
                  <a:lnTo>
                    <a:pt x="568998" y="54686"/>
                  </a:lnTo>
                  <a:lnTo>
                    <a:pt x="515556" y="56984"/>
                  </a:lnTo>
                  <a:lnTo>
                    <a:pt x="469315" y="58610"/>
                  </a:lnTo>
                  <a:lnTo>
                    <a:pt x="432447" y="59385"/>
                  </a:lnTo>
                  <a:lnTo>
                    <a:pt x="378091" y="58305"/>
                  </a:lnTo>
                  <a:lnTo>
                    <a:pt x="322529" y="54991"/>
                  </a:lnTo>
                  <a:lnTo>
                    <a:pt x="267246" y="50914"/>
                  </a:lnTo>
                  <a:lnTo>
                    <a:pt x="213766" y="47561"/>
                  </a:lnTo>
                  <a:lnTo>
                    <a:pt x="163588" y="46380"/>
                  </a:lnTo>
                  <a:lnTo>
                    <a:pt x="118211" y="48856"/>
                  </a:lnTo>
                  <a:lnTo>
                    <a:pt x="79146" y="56438"/>
                  </a:lnTo>
                  <a:lnTo>
                    <a:pt x="25958" y="92837"/>
                  </a:lnTo>
                  <a:lnTo>
                    <a:pt x="10045" y="170167"/>
                  </a:lnTo>
                  <a:lnTo>
                    <a:pt x="7188" y="221018"/>
                  </a:lnTo>
                  <a:lnTo>
                    <a:pt x="6464" y="250520"/>
                  </a:lnTo>
                  <a:lnTo>
                    <a:pt x="5854" y="275094"/>
                  </a:lnTo>
                  <a:lnTo>
                    <a:pt x="5562" y="330403"/>
                  </a:lnTo>
                  <a:lnTo>
                    <a:pt x="6464" y="483438"/>
                  </a:lnTo>
                  <a:lnTo>
                    <a:pt x="5829" y="523417"/>
                  </a:lnTo>
                  <a:lnTo>
                    <a:pt x="711" y="722998"/>
                  </a:lnTo>
                  <a:lnTo>
                    <a:pt x="0" y="822807"/>
                  </a:lnTo>
                  <a:lnTo>
                    <a:pt x="368" y="872693"/>
                  </a:lnTo>
                  <a:lnTo>
                    <a:pt x="1295" y="922578"/>
                  </a:lnTo>
                  <a:lnTo>
                    <a:pt x="2870" y="972451"/>
                  </a:lnTo>
                  <a:lnTo>
                    <a:pt x="5168" y="1022311"/>
                  </a:lnTo>
                  <a:lnTo>
                    <a:pt x="11468" y="1122591"/>
                  </a:lnTo>
                  <a:lnTo>
                    <a:pt x="12446" y="1141501"/>
                  </a:lnTo>
                  <a:lnTo>
                    <a:pt x="4414977" y="1141501"/>
                  </a:lnTo>
                  <a:lnTo>
                    <a:pt x="6235928" y="1141488"/>
                  </a:lnTo>
                  <a:lnTo>
                    <a:pt x="6247625" y="850709"/>
                  </a:lnTo>
                  <a:lnTo>
                    <a:pt x="6250305" y="739978"/>
                  </a:lnTo>
                  <a:lnTo>
                    <a:pt x="6250762" y="691159"/>
                  </a:lnTo>
                  <a:close/>
                </a:path>
              </a:pathLst>
            </a:custGeom>
            <a:solidFill>
              <a:srgbClr val="4A8F8C"/>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8"/>
            <p:cNvSpPr/>
            <p:nvPr/>
          </p:nvSpPr>
          <p:spPr>
            <a:xfrm>
              <a:off x="636117" y="4028287"/>
              <a:ext cx="6250940" cy="1141730"/>
            </a:xfrm>
            <a:custGeom>
              <a:avLst/>
              <a:gdLst/>
              <a:ahLst/>
              <a:cxnLst/>
              <a:rect l="l" t="t" r="r" b="b"/>
              <a:pathLst>
                <a:path w="6250940" h="1141729">
                  <a:moveTo>
                    <a:pt x="6250762" y="691159"/>
                  </a:moveTo>
                  <a:lnTo>
                    <a:pt x="6250495" y="647750"/>
                  </a:lnTo>
                  <a:lnTo>
                    <a:pt x="6249428" y="610514"/>
                  </a:lnTo>
                  <a:lnTo>
                    <a:pt x="6243929" y="528078"/>
                  </a:lnTo>
                  <a:lnTo>
                    <a:pt x="6242367" y="474992"/>
                  </a:lnTo>
                  <a:lnTo>
                    <a:pt x="6242101" y="421627"/>
                  </a:lnTo>
                  <a:lnTo>
                    <a:pt x="6242799" y="316826"/>
                  </a:lnTo>
                  <a:lnTo>
                    <a:pt x="6242456" y="266712"/>
                  </a:lnTo>
                  <a:lnTo>
                    <a:pt x="6242101" y="256755"/>
                  </a:lnTo>
                  <a:lnTo>
                    <a:pt x="6240754" y="219024"/>
                  </a:lnTo>
                  <a:lnTo>
                    <a:pt x="6237033" y="174421"/>
                  </a:lnTo>
                  <a:lnTo>
                    <a:pt x="6230645" y="133604"/>
                  </a:lnTo>
                  <a:lnTo>
                    <a:pt x="6207201" y="65938"/>
                  </a:lnTo>
                  <a:lnTo>
                    <a:pt x="6165100" y="21399"/>
                  </a:lnTo>
                  <a:lnTo>
                    <a:pt x="6099060" y="5359"/>
                  </a:lnTo>
                  <a:lnTo>
                    <a:pt x="6098997" y="5524"/>
                  </a:lnTo>
                  <a:lnTo>
                    <a:pt x="6046559" y="6083"/>
                  </a:lnTo>
                  <a:lnTo>
                    <a:pt x="5994476" y="7594"/>
                  </a:lnTo>
                  <a:lnTo>
                    <a:pt x="5942889" y="9779"/>
                  </a:lnTo>
                  <a:lnTo>
                    <a:pt x="5891898" y="12369"/>
                  </a:lnTo>
                  <a:lnTo>
                    <a:pt x="5841644" y="15087"/>
                  </a:lnTo>
                  <a:lnTo>
                    <a:pt x="5792228" y="17678"/>
                  </a:lnTo>
                  <a:lnTo>
                    <a:pt x="5743778" y="19862"/>
                  </a:lnTo>
                  <a:lnTo>
                    <a:pt x="5696407" y="21374"/>
                  </a:lnTo>
                  <a:lnTo>
                    <a:pt x="5650242" y="21932"/>
                  </a:lnTo>
                  <a:lnTo>
                    <a:pt x="5593131" y="21869"/>
                  </a:lnTo>
                  <a:lnTo>
                    <a:pt x="5543562" y="21666"/>
                  </a:lnTo>
                  <a:lnTo>
                    <a:pt x="5500802" y="21361"/>
                  </a:lnTo>
                  <a:lnTo>
                    <a:pt x="5432628" y="20447"/>
                  </a:lnTo>
                  <a:lnTo>
                    <a:pt x="5382577" y="19215"/>
                  </a:lnTo>
                  <a:lnTo>
                    <a:pt x="5328247" y="17043"/>
                  </a:lnTo>
                  <a:lnTo>
                    <a:pt x="5297043" y="15506"/>
                  </a:lnTo>
                  <a:lnTo>
                    <a:pt x="5280685" y="14744"/>
                  </a:lnTo>
                  <a:lnTo>
                    <a:pt x="5219522" y="12687"/>
                  </a:lnTo>
                  <a:lnTo>
                    <a:pt x="5161115" y="11620"/>
                  </a:lnTo>
                  <a:lnTo>
                    <a:pt x="5081549" y="10909"/>
                  </a:lnTo>
                  <a:lnTo>
                    <a:pt x="5031956" y="10718"/>
                  </a:lnTo>
                  <a:lnTo>
                    <a:pt x="4974806" y="10668"/>
                  </a:lnTo>
                  <a:lnTo>
                    <a:pt x="4933467" y="10998"/>
                  </a:lnTo>
                  <a:lnTo>
                    <a:pt x="4889728" y="11938"/>
                  </a:lnTo>
                  <a:lnTo>
                    <a:pt x="4843843" y="13385"/>
                  </a:lnTo>
                  <a:lnTo>
                    <a:pt x="4796079" y="15278"/>
                  </a:lnTo>
                  <a:lnTo>
                    <a:pt x="4746726" y="17500"/>
                  </a:lnTo>
                  <a:lnTo>
                    <a:pt x="4696028" y="19989"/>
                  </a:lnTo>
                  <a:lnTo>
                    <a:pt x="4644288" y="22631"/>
                  </a:lnTo>
                  <a:lnTo>
                    <a:pt x="4591748" y="25374"/>
                  </a:lnTo>
                  <a:lnTo>
                    <a:pt x="4538688" y="28105"/>
                  </a:lnTo>
                  <a:lnTo>
                    <a:pt x="4485386" y="30746"/>
                  </a:lnTo>
                  <a:lnTo>
                    <a:pt x="4432109" y="33210"/>
                  </a:lnTo>
                  <a:lnTo>
                    <a:pt x="4379125" y="35407"/>
                  </a:lnTo>
                  <a:lnTo>
                    <a:pt x="4336478" y="36906"/>
                  </a:lnTo>
                  <a:lnTo>
                    <a:pt x="4315828" y="28613"/>
                  </a:lnTo>
                  <a:lnTo>
                    <a:pt x="4280027" y="24561"/>
                  </a:lnTo>
                  <a:lnTo>
                    <a:pt x="4279963" y="24714"/>
                  </a:lnTo>
                  <a:lnTo>
                    <a:pt x="4228287" y="25273"/>
                  </a:lnTo>
                  <a:lnTo>
                    <a:pt x="4176979" y="26758"/>
                  </a:lnTo>
                  <a:lnTo>
                    <a:pt x="4126153" y="28905"/>
                  </a:lnTo>
                  <a:lnTo>
                    <a:pt x="4075912" y="31457"/>
                  </a:lnTo>
                  <a:lnTo>
                    <a:pt x="4026395" y="34137"/>
                  </a:lnTo>
                  <a:lnTo>
                    <a:pt x="4012806" y="34861"/>
                  </a:lnTo>
                  <a:lnTo>
                    <a:pt x="3934523" y="29997"/>
                  </a:lnTo>
                  <a:lnTo>
                    <a:pt x="3882580" y="26301"/>
                  </a:lnTo>
                  <a:lnTo>
                    <a:pt x="3830002" y="22364"/>
                  </a:lnTo>
                  <a:lnTo>
                    <a:pt x="3777196" y="18326"/>
                  </a:lnTo>
                  <a:lnTo>
                    <a:pt x="3724554" y="14351"/>
                  </a:lnTo>
                  <a:lnTo>
                    <a:pt x="3672459" y="10579"/>
                  </a:lnTo>
                  <a:lnTo>
                    <a:pt x="3621328" y="7162"/>
                  </a:lnTo>
                  <a:lnTo>
                    <a:pt x="3571544" y="4254"/>
                  </a:lnTo>
                  <a:lnTo>
                    <a:pt x="3523513" y="1981"/>
                  </a:lnTo>
                  <a:lnTo>
                    <a:pt x="3477615" y="520"/>
                  </a:lnTo>
                  <a:lnTo>
                    <a:pt x="3434270" y="0"/>
                  </a:lnTo>
                  <a:lnTo>
                    <a:pt x="3238830" y="114"/>
                  </a:lnTo>
                  <a:lnTo>
                    <a:pt x="3178581" y="419"/>
                  </a:lnTo>
                  <a:lnTo>
                    <a:pt x="3131591" y="1016"/>
                  </a:lnTo>
                  <a:lnTo>
                    <a:pt x="3089008" y="2019"/>
                  </a:lnTo>
                  <a:lnTo>
                    <a:pt x="3042031" y="3517"/>
                  </a:lnTo>
                  <a:lnTo>
                    <a:pt x="2944050" y="6921"/>
                  </a:lnTo>
                  <a:lnTo>
                    <a:pt x="2899638" y="8420"/>
                  </a:lnTo>
                  <a:lnTo>
                    <a:pt x="2847517" y="10121"/>
                  </a:lnTo>
                  <a:lnTo>
                    <a:pt x="2786583" y="12026"/>
                  </a:lnTo>
                  <a:lnTo>
                    <a:pt x="2765577" y="12928"/>
                  </a:lnTo>
                  <a:lnTo>
                    <a:pt x="2732062" y="14668"/>
                  </a:lnTo>
                  <a:lnTo>
                    <a:pt x="2688272" y="17068"/>
                  </a:lnTo>
                  <a:lnTo>
                    <a:pt x="2578595" y="23177"/>
                  </a:lnTo>
                  <a:lnTo>
                    <a:pt x="2517114" y="26555"/>
                  </a:lnTo>
                  <a:lnTo>
                    <a:pt x="2454148" y="29933"/>
                  </a:lnTo>
                  <a:lnTo>
                    <a:pt x="2391880" y="33121"/>
                  </a:lnTo>
                  <a:lnTo>
                    <a:pt x="2332532" y="35966"/>
                  </a:lnTo>
                  <a:lnTo>
                    <a:pt x="2278291" y="38303"/>
                  </a:lnTo>
                  <a:lnTo>
                    <a:pt x="2231352" y="39941"/>
                  </a:lnTo>
                  <a:lnTo>
                    <a:pt x="2193925" y="40728"/>
                  </a:lnTo>
                  <a:lnTo>
                    <a:pt x="2143849" y="39852"/>
                  </a:lnTo>
                  <a:lnTo>
                    <a:pt x="2092642" y="36982"/>
                  </a:lnTo>
                  <a:lnTo>
                    <a:pt x="2041448" y="33261"/>
                  </a:lnTo>
                  <a:lnTo>
                    <a:pt x="1991410" y="29794"/>
                  </a:lnTo>
                  <a:lnTo>
                    <a:pt x="1943684" y="27711"/>
                  </a:lnTo>
                  <a:lnTo>
                    <a:pt x="1899424" y="28130"/>
                  </a:lnTo>
                  <a:lnTo>
                    <a:pt x="1886026" y="29502"/>
                  </a:lnTo>
                  <a:lnTo>
                    <a:pt x="1838807" y="26339"/>
                  </a:lnTo>
                  <a:lnTo>
                    <a:pt x="1789760" y="23456"/>
                  </a:lnTo>
                  <a:lnTo>
                    <a:pt x="1742427" y="21234"/>
                  </a:lnTo>
                  <a:lnTo>
                    <a:pt x="1697215" y="19786"/>
                  </a:lnTo>
                  <a:lnTo>
                    <a:pt x="1654505" y="19265"/>
                  </a:lnTo>
                  <a:lnTo>
                    <a:pt x="1461935" y="19392"/>
                  </a:lnTo>
                  <a:lnTo>
                    <a:pt x="1402588" y="19685"/>
                  </a:lnTo>
                  <a:lnTo>
                    <a:pt x="1356283" y="20281"/>
                  </a:lnTo>
                  <a:lnTo>
                    <a:pt x="1314323" y="21259"/>
                  </a:lnTo>
                  <a:lnTo>
                    <a:pt x="1268044" y="22745"/>
                  </a:lnTo>
                  <a:lnTo>
                    <a:pt x="1171498" y="26098"/>
                  </a:lnTo>
                  <a:lnTo>
                    <a:pt x="1127747" y="27571"/>
                  </a:lnTo>
                  <a:lnTo>
                    <a:pt x="1076401" y="29248"/>
                  </a:lnTo>
                  <a:lnTo>
                    <a:pt x="1016368" y="31127"/>
                  </a:lnTo>
                  <a:lnTo>
                    <a:pt x="995667" y="32016"/>
                  </a:lnTo>
                  <a:lnTo>
                    <a:pt x="962647" y="33718"/>
                  </a:lnTo>
                  <a:lnTo>
                    <a:pt x="919492" y="36093"/>
                  </a:lnTo>
                  <a:lnTo>
                    <a:pt x="811428" y="42113"/>
                  </a:lnTo>
                  <a:lnTo>
                    <a:pt x="750862" y="45440"/>
                  </a:lnTo>
                  <a:lnTo>
                    <a:pt x="688822" y="48768"/>
                  </a:lnTo>
                  <a:lnTo>
                    <a:pt x="627468" y="51904"/>
                  </a:lnTo>
                  <a:lnTo>
                    <a:pt x="568998" y="54711"/>
                  </a:lnTo>
                  <a:lnTo>
                    <a:pt x="515556" y="57010"/>
                  </a:lnTo>
                  <a:lnTo>
                    <a:pt x="469315" y="58623"/>
                  </a:lnTo>
                  <a:lnTo>
                    <a:pt x="432435" y="59410"/>
                  </a:lnTo>
                  <a:lnTo>
                    <a:pt x="378091" y="58318"/>
                  </a:lnTo>
                  <a:lnTo>
                    <a:pt x="322516" y="55016"/>
                  </a:lnTo>
                  <a:lnTo>
                    <a:pt x="267246" y="50939"/>
                  </a:lnTo>
                  <a:lnTo>
                    <a:pt x="213766" y="47586"/>
                  </a:lnTo>
                  <a:lnTo>
                    <a:pt x="163588" y="46405"/>
                  </a:lnTo>
                  <a:lnTo>
                    <a:pt x="118211" y="48882"/>
                  </a:lnTo>
                  <a:lnTo>
                    <a:pt x="79146" y="56464"/>
                  </a:lnTo>
                  <a:lnTo>
                    <a:pt x="25958" y="92849"/>
                  </a:lnTo>
                  <a:lnTo>
                    <a:pt x="10033" y="170192"/>
                  </a:lnTo>
                  <a:lnTo>
                    <a:pt x="7188" y="221030"/>
                  </a:lnTo>
                  <a:lnTo>
                    <a:pt x="5842" y="275120"/>
                  </a:lnTo>
                  <a:lnTo>
                    <a:pt x="5549" y="330428"/>
                  </a:lnTo>
                  <a:lnTo>
                    <a:pt x="6451" y="483463"/>
                  </a:lnTo>
                  <a:lnTo>
                    <a:pt x="5829" y="523443"/>
                  </a:lnTo>
                  <a:lnTo>
                    <a:pt x="711" y="723023"/>
                  </a:lnTo>
                  <a:lnTo>
                    <a:pt x="0" y="822820"/>
                  </a:lnTo>
                  <a:lnTo>
                    <a:pt x="355" y="872718"/>
                  </a:lnTo>
                  <a:lnTo>
                    <a:pt x="1295" y="922604"/>
                  </a:lnTo>
                  <a:lnTo>
                    <a:pt x="2870" y="972477"/>
                  </a:lnTo>
                  <a:lnTo>
                    <a:pt x="5168" y="1022337"/>
                  </a:lnTo>
                  <a:lnTo>
                    <a:pt x="11468" y="1122616"/>
                  </a:lnTo>
                  <a:lnTo>
                    <a:pt x="12446" y="1141488"/>
                  </a:lnTo>
                  <a:lnTo>
                    <a:pt x="1767763" y="1141488"/>
                  </a:lnTo>
                  <a:lnTo>
                    <a:pt x="6235928" y="1141501"/>
                  </a:lnTo>
                  <a:lnTo>
                    <a:pt x="6247625" y="850696"/>
                  </a:lnTo>
                  <a:lnTo>
                    <a:pt x="6250305" y="739965"/>
                  </a:lnTo>
                  <a:lnTo>
                    <a:pt x="6250762" y="691159"/>
                  </a:lnTo>
                  <a:close/>
                </a:path>
              </a:pathLst>
            </a:custGeom>
            <a:solidFill>
              <a:srgbClr val="EFFAFA"/>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9"/>
            <p:cNvSpPr/>
            <p:nvPr/>
          </p:nvSpPr>
          <p:spPr>
            <a:xfrm>
              <a:off x="810323" y="4361789"/>
              <a:ext cx="5948045" cy="618490"/>
            </a:xfrm>
            <a:custGeom>
              <a:avLst/>
              <a:gdLst/>
              <a:ahLst/>
              <a:cxnLst/>
              <a:rect l="l" t="t" r="r" b="b"/>
              <a:pathLst>
                <a:path w="5948045" h="618489">
                  <a:moveTo>
                    <a:pt x="5947892" y="608558"/>
                  </a:moveTo>
                  <a:lnTo>
                    <a:pt x="3131312" y="608558"/>
                  </a:lnTo>
                  <a:lnTo>
                    <a:pt x="0" y="608558"/>
                  </a:lnTo>
                  <a:lnTo>
                    <a:pt x="0" y="618197"/>
                  </a:lnTo>
                  <a:lnTo>
                    <a:pt x="3131312" y="618197"/>
                  </a:lnTo>
                  <a:lnTo>
                    <a:pt x="5947892" y="618197"/>
                  </a:lnTo>
                  <a:lnTo>
                    <a:pt x="5947892" y="608558"/>
                  </a:lnTo>
                  <a:close/>
                </a:path>
                <a:path w="5948045" h="618489">
                  <a:moveTo>
                    <a:pt x="5947892" y="303669"/>
                  </a:moveTo>
                  <a:lnTo>
                    <a:pt x="3131312" y="303669"/>
                  </a:lnTo>
                  <a:lnTo>
                    <a:pt x="0" y="303669"/>
                  </a:lnTo>
                  <a:lnTo>
                    <a:pt x="0" y="313321"/>
                  </a:lnTo>
                  <a:lnTo>
                    <a:pt x="3131312" y="313321"/>
                  </a:lnTo>
                  <a:lnTo>
                    <a:pt x="5947892" y="313321"/>
                  </a:lnTo>
                  <a:lnTo>
                    <a:pt x="5947892" y="303669"/>
                  </a:lnTo>
                  <a:close/>
                </a:path>
                <a:path w="5948045" h="618489">
                  <a:moveTo>
                    <a:pt x="5947892" y="0"/>
                  </a:moveTo>
                  <a:lnTo>
                    <a:pt x="3131312" y="0"/>
                  </a:lnTo>
                  <a:lnTo>
                    <a:pt x="0" y="0"/>
                  </a:lnTo>
                  <a:lnTo>
                    <a:pt x="0" y="9639"/>
                  </a:lnTo>
                  <a:lnTo>
                    <a:pt x="3131312" y="9639"/>
                  </a:lnTo>
                  <a:lnTo>
                    <a:pt x="5947892" y="9639"/>
                  </a:lnTo>
                  <a:lnTo>
                    <a:pt x="5947892" y="0"/>
                  </a:lnTo>
                  <a:close/>
                </a:path>
              </a:pathLst>
            </a:custGeom>
            <a:solidFill>
              <a:srgbClr val="4A8F8C"/>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object 10"/>
          <p:cNvGrpSpPr/>
          <p:nvPr/>
        </p:nvGrpSpPr>
        <p:grpSpPr>
          <a:xfrm>
            <a:off x="1394230" y="3657328"/>
            <a:ext cx="10006196" cy="762317"/>
            <a:chOff x="636124" y="5706109"/>
            <a:chExt cx="6303010" cy="1189355"/>
          </a:xfrm>
        </p:grpSpPr>
        <p:sp>
          <p:nvSpPr>
            <p:cNvPr id="7" name="object 11"/>
            <p:cNvSpPr/>
            <p:nvPr/>
          </p:nvSpPr>
          <p:spPr>
            <a:xfrm>
              <a:off x="687959" y="5753544"/>
              <a:ext cx="6250940" cy="1141730"/>
            </a:xfrm>
            <a:custGeom>
              <a:avLst/>
              <a:gdLst/>
              <a:ahLst/>
              <a:cxnLst/>
              <a:rect l="l" t="t" r="r" b="b"/>
              <a:pathLst>
                <a:path w="6250940" h="1141729">
                  <a:moveTo>
                    <a:pt x="6250762" y="691159"/>
                  </a:moveTo>
                  <a:lnTo>
                    <a:pt x="6250495" y="647750"/>
                  </a:lnTo>
                  <a:lnTo>
                    <a:pt x="6249428" y="610527"/>
                  </a:lnTo>
                  <a:lnTo>
                    <a:pt x="6243929" y="528078"/>
                  </a:lnTo>
                  <a:lnTo>
                    <a:pt x="6242367" y="474992"/>
                  </a:lnTo>
                  <a:lnTo>
                    <a:pt x="6242101" y="421640"/>
                  </a:lnTo>
                  <a:lnTo>
                    <a:pt x="6242799" y="316826"/>
                  </a:lnTo>
                  <a:lnTo>
                    <a:pt x="6242443" y="266712"/>
                  </a:lnTo>
                  <a:lnTo>
                    <a:pt x="6240754" y="219024"/>
                  </a:lnTo>
                  <a:lnTo>
                    <a:pt x="6237033" y="174434"/>
                  </a:lnTo>
                  <a:lnTo>
                    <a:pt x="6230645" y="133604"/>
                  </a:lnTo>
                  <a:lnTo>
                    <a:pt x="6207201" y="65938"/>
                  </a:lnTo>
                  <a:lnTo>
                    <a:pt x="6165100" y="21399"/>
                  </a:lnTo>
                  <a:lnTo>
                    <a:pt x="6099060" y="5359"/>
                  </a:lnTo>
                  <a:lnTo>
                    <a:pt x="6098997" y="5524"/>
                  </a:lnTo>
                  <a:lnTo>
                    <a:pt x="6046546" y="6096"/>
                  </a:lnTo>
                  <a:lnTo>
                    <a:pt x="5994476" y="7594"/>
                  </a:lnTo>
                  <a:lnTo>
                    <a:pt x="5942889" y="9779"/>
                  </a:lnTo>
                  <a:lnTo>
                    <a:pt x="5891898" y="12369"/>
                  </a:lnTo>
                  <a:lnTo>
                    <a:pt x="5841644" y="15087"/>
                  </a:lnTo>
                  <a:lnTo>
                    <a:pt x="5792228" y="17678"/>
                  </a:lnTo>
                  <a:lnTo>
                    <a:pt x="5743778" y="19862"/>
                  </a:lnTo>
                  <a:lnTo>
                    <a:pt x="5696407" y="21374"/>
                  </a:lnTo>
                  <a:lnTo>
                    <a:pt x="5650242" y="21932"/>
                  </a:lnTo>
                  <a:lnTo>
                    <a:pt x="5593131" y="21869"/>
                  </a:lnTo>
                  <a:lnTo>
                    <a:pt x="5543562" y="21666"/>
                  </a:lnTo>
                  <a:lnTo>
                    <a:pt x="5500802" y="21361"/>
                  </a:lnTo>
                  <a:lnTo>
                    <a:pt x="5432628" y="20447"/>
                  </a:lnTo>
                  <a:lnTo>
                    <a:pt x="5382577" y="19227"/>
                  </a:lnTo>
                  <a:lnTo>
                    <a:pt x="5328234" y="17043"/>
                  </a:lnTo>
                  <a:lnTo>
                    <a:pt x="5297043" y="15506"/>
                  </a:lnTo>
                  <a:lnTo>
                    <a:pt x="5280685" y="14757"/>
                  </a:lnTo>
                  <a:lnTo>
                    <a:pt x="5219522" y="12700"/>
                  </a:lnTo>
                  <a:lnTo>
                    <a:pt x="5161115" y="11620"/>
                  </a:lnTo>
                  <a:lnTo>
                    <a:pt x="5081549" y="10909"/>
                  </a:lnTo>
                  <a:lnTo>
                    <a:pt x="5031956" y="10718"/>
                  </a:lnTo>
                  <a:lnTo>
                    <a:pt x="4974806" y="10668"/>
                  </a:lnTo>
                  <a:lnTo>
                    <a:pt x="4933467" y="10998"/>
                  </a:lnTo>
                  <a:lnTo>
                    <a:pt x="4889728" y="11938"/>
                  </a:lnTo>
                  <a:lnTo>
                    <a:pt x="4843843" y="13398"/>
                  </a:lnTo>
                  <a:lnTo>
                    <a:pt x="4796079" y="15278"/>
                  </a:lnTo>
                  <a:lnTo>
                    <a:pt x="4746726" y="17500"/>
                  </a:lnTo>
                  <a:lnTo>
                    <a:pt x="4696028" y="19989"/>
                  </a:lnTo>
                  <a:lnTo>
                    <a:pt x="4644275" y="22644"/>
                  </a:lnTo>
                  <a:lnTo>
                    <a:pt x="4591748" y="25374"/>
                  </a:lnTo>
                  <a:lnTo>
                    <a:pt x="4538688" y="28105"/>
                  </a:lnTo>
                  <a:lnTo>
                    <a:pt x="4485386" y="30746"/>
                  </a:lnTo>
                  <a:lnTo>
                    <a:pt x="4432109" y="33210"/>
                  </a:lnTo>
                  <a:lnTo>
                    <a:pt x="4379125" y="35407"/>
                  </a:lnTo>
                  <a:lnTo>
                    <a:pt x="4336529" y="36906"/>
                  </a:lnTo>
                  <a:lnTo>
                    <a:pt x="4315828" y="28587"/>
                  </a:lnTo>
                  <a:lnTo>
                    <a:pt x="4280027" y="24523"/>
                  </a:lnTo>
                  <a:lnTo>
                    <a:pt x="4279963" y="24688"/>
                  </a:lnTo>
                  <a:lnTo>
                    <a:pt x="4228287" y="25247"/>
                  </a:lnTo>
                  <a:lnTo>
                    <a:pt x="4176979" y="26733"/>
                  </a:lnTo>
                  <a:lnTo>
                    <a:pt x="4126153" y="28879"/>
                  </a:lnTo>
                  <a:lnTo>
                    <a:pt x="4075912" y="31432"/>
                  </a:lnTo>
                  <a:lnTo>
                    <a:pt x="4026395" y="34112"/>
                  </a:lnTo>
                  <a:lnTo>
                    <a:pt x="4012577" y="34848"/>
                  </a:lnTo>
                  <a:lnTo>
                    <a:pt x="3934523" y="30010"/>
                  </a:lnTo>
                  <a:lnTo>
                    <a:pt x="3882580" y="26301"/>
                  </a:lnTo>
                  <a:lnTo>
                    <a:pt x="3830002" y="22364"/>
                  </a:lnTo>
                  <a:lnTo>
                    <a:pt x="3777196" y="18326"/>
                  </a:lnTo>
                  <a:lnTo>
                    <a:pt x="3724554" y="14351"/>
                  </a:lnTo>
                  <a:lnTo>
                    <a:pt x="3672459" y="10579"/>
                  </a:lnTo>
                  <a:lnTo>
                    <a:pt x="3621328" y="7162"/>
                  </a:lnTo>
                  <a:lnTo>
                    <a:pt x="3571544" y="4254"/>
                  </a:lnTo>
                  <a:lnTo>
                    <a:pt x="3523513" y="1993"/>
                  </a:lnTo>
                  <a:lnTo>
                    <a:pt x="3477615" y="520"/>
                  </a:lnTo>
                  <a:lnTo>
                    <a:pt x="3434270" y="0"/>
                  </a:lnTo>
                  <a:lnTo>
                    <a:pt x="3238817" y="114"/>
                  </a:lnTo>
                  <a:lnTo>
                    <a:pt x="3178581" y="419"/>
                  </a:lnTo>
                  <a:lnTo>
                    <a:pt x="3131578" y="1028"/>
                  </a:lnTo>
                  <a:lnTo>
                    <a:pt x="3089008" y="2019"/>
                  </a:lnTo>
                  <a:lnTo>
                    <a:pt x="3042031" y="3517"/>
                  </a:lnTo>
                  <a:lnTo>
                    <a:pt x="2944050" y="6934"/>
                  </a:lnTo>
                  <a:lnTo>
                    <a:pt x="2899638" y="8420"/>
                  </a:lnTo>
                  <a:lnTo>
                    <a:pt x="2847517" y="10121"/>
                  </a:lnTo>
                  <a:lnTo>
                    <a:pt x="2786583" y="12039"/>
                  </a:lnTo>
                  <a:lnTo>
                    <a:pt x="2765577" y="12941"/>
                  </a:lnTo>
                  <a:lnTo>
                    <a:pt x="2732062" y="14668"/>
                  </a:lnTo>
                  <a:lnTo>
                    <a:pt x="2688272" y="17068"/>
                  </a:lnTo>
                  <a:lnTo>
                    <a:pt x="2578582" y="23177"/>
                  </a:lnTo>
                  <a:lnTo>
                    <a:pt x="2517114" y="26568"/>
                  </a:lnTo>
                  <a:lnTo>
                    <a:pt x="2454135" y="29933"/>
                  </a:lnTo>
                  <a:lnTo>
                    <a:pt x="2391880" y="33121"/>
                  </a:lnTo>
                  <a:lnTo>
                    <a:pt x="2332532" y="35966"/>
                  </a:lnTo>
                  <a:lnTo>
                    <a:pt x="2278291" y="38303"/>
                  </a:lnTo>
                  <a:lnTo>
                    <a:pt x="2231352" y="39941"/>
                  </a:lnTo>
                  <a:lnTo>
                    <a:pt x="2193925" y="40741"/>
                  </a:lnTo>
                  <a:lnTo>
                    <a:pt x="2143849" y="39852"/>
                  </a:lnTo>
                  <a:lnTo>
                    <a:pt x="2092642" y="36982"/>
                  </a:lnTo>
                  <a:lnTo>
                    <a:pt x="2041448" y="33261"/>
                  </a:lnTo>
                  <a:lnTo>
                    <a:pt x="1991410" y="29794"/>
                  </a:lnTo>
                  <a:lnTo>
                    <a:pt x="1943684" y="27711"/>
                  </a:lnTo>
                  <a:lnTo>
                    <a:pt x="1899424" y="28130"/>
                  </a:lnTo>
                  <a:lnTo>
                    <a:pt x="1886242" y="29476"/>
                  </a:lnTo>
                  <a:lnTo>
                    <a:pt x="1838807" y="26301"/>
                  </a:lnTo>
                  <a:lnTo>
                    <a:pt x="1789760" y="23431"/>
                  </a:lnTo>
                  <a:lnTo>
                    <a:pt x="1742427" y="21209"/>
                  </a:lnTo>
                  <a:lnTo>
                    <a:pt x="1697215" y="19761"/>
                  </a:lnTo>
                  <a:lnTo>
                    <a:pt x="1654505" y="19240"/>
                  </a:lnTo>
                  <a:lnTo>
                    <a:pt x="1461935" y="19367"/>
                  </a:lnTo>
                  <a:lnTo>
                    <a:pt x="1402588" y="19659"/>
                  </a:lnTo>
                  <a:lnTo>
                    <a:pt x="1356283" y="20256"/>
                  </a:lnTo>
                  <a:lnTo>
                    <a:pt x="1314323" y="21234"/>
                  </a:lnTo>
                  <a:lnTo>
                    <a:pt x="1268044" y="22707"/>
                  </a:lnTo>
                  <a:lnTo>
                    <a:pt x="1171498" y="26073"/>
                  </a:lnTo>
                  <a:lnTo>
                    <a:pt x="1127747" y="27546"/>
                  </a:lnTo>
                  <a:lnTo>
                    <a:pt x="1076401" y="29222"/>
                  </a:lnTo>
                  <a:lnTo>
                    <a:pt x="1016368" y="31102"/>
                  </a:lnTo>
                  <a:lnTo>
                    <a:pt x="995667" y="31991"/>
                  </a:lnTo>
                  <a:lnTo>
                    <a:pt x="962647" y="33693"/>
                  </a:lnTo>
                  <a:lnTo>
                    <a:pt x="919492" y="36055"/>
                  </a:lnTo>
                  <a:lnTo>
                    <a:pt x="811428" y="42087"/>
                  </a:lnTo>
                  <a:lnTo>
                    <a:pt x="750862" y="45415"/>
                  </a:lnTo>
                  <a:lnTo>
                    <a:pt x="688822" y="48742"/>
                  </a:lnTo>
                  <a:lnTo>
                    <a:pt x="627481" y="51879"/>
                  </a:lnTo>
                  <a:lnTo>
                    <a:pt x="568998" y="54686"/>
                  </a:lnTo>
                  <a:lnTo>
                    <a:pt x="515556" y="56984"/>
                  </a:lnTo>
                  <a:lnTo>
                    <a:pt x="469315" y="58597"/>
                  </a:lnTo>
                  <a:lnTo>
                    <a:pt x="432447" y="59385"/>
                  </a:lnTo>
                  <a:lnTo>
                    <a:pt x="378091" y="58293"/>
                  </a:lnTo>
                  <a:lnTo>
                    <a:pt x="322529" y="54978"/>
                  </a:lnTo>
                  <a:lnTo>
                    <a:pt x="267246" y="50914"/>
                  </a:lnTo>
                  <a:lnTo>
                    <a:pt x="213766" y="47561"/>
                  </a:lnTo>
                  <a:lnTo>
                    <a:pt x="163588" y="46380"/>
                  </a:lnTo>
                  <a:lnTo>
                    <a:pt x="118211" y="48844"/>
                  </a:lnTo>
                  <a:lnTo>
                    <a:pt x="79146" y="56438"/>
                  </a:lnTo>
                  <a:lnTo>
                    <a:pt x="25958" y="92824"/>
                  </a:lnTo>
                  <a:lnTo>
                    <a:pt x="10045" y="170154"/>
                  </a:lnTo>
                  <a:lnTo>
                    <a:pt x="7188" y="221005"/>
                  </a:lnTo>
                  <a:lnTo>
                    <a:pt x="6464" y="250520"/>
                  </a:lnTo>
                  <a:lnTo>
                    <a:pt x="5854" y="275094"/>
                  </a:lnTo>
                  <a:lnTo>
                    <a:pt x="5562" y="330403"/>
                  </a:lnTo>
                  <a:lnTo>
                    <a:pt x="6464" y="483438"/>
                  </a:lnTo>
                  <a:lnTo>
                    <a:pt x="5829" y="523417"/>
                  </a:lnTo>
                  <a:lnTo>
                    <a:pt x="711" y="722998"/>
                  </a:lnTo>
                  <a:lnTo>
                    <a:pt x="0" y="822794"/>
                  </a:lnTo>
                  <a:lnTo>
                    <a:pt x="368" y="872693"/>
                  </a:lnTo>
                  <a:lnTo>
                    <a:pt x="1295" y="922578"/>
                  </a:lnTo>
                  <a:lnTo>
                    <a:pt x="2870" y="972451"/>
                  </a:lnTo>
                  <a:lnTo>
                    <a:pt x="5168" y="1022311"/>
                  </a:lnTo>
                  <a:lnTo>
                    <a:pt x="11468" y="1122591"/>
                  </a:lnTo>
                  <a:lnTo>
                    <a:pt x="12446" y="1141488"/>
                  </a:lnTo>
                  <a:lnTo>
                    <a:pt x="1767763" y="1141488"/>
                  </a:lnTo>
                  <a:lnTo>
                    <a:pt x="6235928" y="1141514"/>
                  </a:lnTo>
                  <a:lnTo>
                    <a:pt x="6247625" y="850696"/>
                  </a:lnTo>
                  <a:lnTo>
                    <a:pt x="6250305" y="739965"/>
                  </a:lnTo>
                  <a:lnTo>
                    <a:pt x="6250762" y="691159"/>
                  </a:lnTo>
                  <a:close/>
                </a:path>
              </a:pathLst>
            </a:custGeom>
            <a:solidFill>
              <a:srgbClr val="4A8F8C"/>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12"/>
            <p:cNvSpPr/>
            <p:nvPr/>
          </p:nvSpPr>
          <p:spPr>
            <a:xfrm>
              <a:off x="636117" y="5706109"/>
              <a:ext cx="6250940" cy="1141730"/>
            </a:xfrm>
            <a:custGeom>
              <a:avLst/>
              <a:gdLst/>
              <a:ahLst/>
              <a:cxnLst/>
              <a:rect l="l" t="t" r="r" b="b"/>
              <a:pathLst>
                <a:path w="6250940" h="1141729">
                  <a:moveTo>
                    <a:pt x="6250762" y="691172"/>
                  </a:moveTo>
                  <a:lnTo>
                    <a:pt x="6250495" y="647763"/>
                  </a:lnTo>
                  <a:lnTo>
                    <a:pt x="6249428" y="610527"/>
                  </a:lnTo>
                  <a:lnTo>
                    <a:pt x="6243929" y="528091"/>
                  </a:lnTo>
                  <a:lnTo>
                    <a:pt x="6242367" y="474992"/>
                  </a:lnTo>
                  <a:lnTo>
                    <a:pt x="6242101" y="421640"/>
                  </a:lnTo>
                  <a:lnTo>
                    <a:pt x="6242799" y="316826"/>
                  </a:lnTo>
                  <a:lnTo>
                    <a:pt x="6242456" y="266712"/>
                  </a:lnTo>
                  <a:lnTo>
                    <a:pt x="6242101" y="256768"/>
                  </a:lnTo>
                  <a:lnTo>
                    <a:pt x="6240754" y="219036"/>
                  </a:lnTo>
                  <a:lnTo>
                    <a:pt x="6237033" y="174434"/>
                  </a:lnTo>
                  <a:lnTo>
                    <a:pt x="6230645" y="133616"/>
                  </a:lnTo>
                  <a:lnTo>
                    <a:pt x="6207201" y="65951"/>
                  </a:lnTo>
                  <a:lnTo>
                    <a:pt x="6165100" y="21412"/>
                  </a:lnTo>
                  <a:lnTo>
                    <a:pt x="6099060" y="5372"/>
                  </a:lnTo>
                  <a:lnTo>
                    <a:pt x="6098997" y="5537"/>
                  </a:lnTo>
                  <a:lnTo>
                    <a:pt x="6046559" y="6096"/>
                  </a:lnTo>
                  <a:lnTo>
                    <a:pt x="5994476" y="7607"/>
                  </a:lnTo>
                  <a:lnTo>
                    <a:pt x="5942889" y="9791"/>
                  </a:lnTo>
                  <a:lnTo>
                    <a:pt x="5891898" y="12382"/>
                  </a:lnTo>
                  <a:lnTo>
                    <a:pt x="5841644" y="15100"/>
                  </a:lnTo>
                  <a:lnTo>
                    <a:pt x="5792228" y="17691"/>
                  </a:lnTo>
                  <a:lnTo>
                    <a:pt x="5743778" y="19875"/>
                  </a:lnTo>
                  <a:lnTo>
                    <a:pt x="5696407" y="21374"/>
                  </a:lnTo>
                  <a:lnTo>
                    <a:pt x="5650242" y="21945"/>
                  </a:lnTo>
                  <a:lnTo>
                    <a:pt x="5593131" y="21869"/>
                  </a:lnTo>
                  <a:lnTo>
                    <a:pt x="5543562" y="21678"/>
                  </a:lnTo>
                  <a:lnTo>
                    <a:pt x="5500802" y="21361"/>
                  </a:lnTo>
                  <a:lnTo>
                    <a:pt x="5432628" y="20447"/>
                  </a:lnTo>
                  <a:lnTo>
                    <a:pt x="5382577" y="19227"/>
                  </a:lnTo>
                  <a:lnTo>
                    <a:pt x="5328247" y="17056"/>
                  </a:lnTo>
                  <a:lnTo>
                    <a:pt x="5297043" y="15519"/>
                  </a:lnTo>
                  <a:lnTo>
                    <a:pt x="5280685" y="14757"/>
                  </a:lnTo>
                  <a:lnTo>
                    <a:pt x="5219522" y="12700"/>
                  </a:lnTo>
                  <a:lnTo>
                    <a:pt x="5161115" y="11633"/>
                  </a:lnTo>
                  <a:lnTo>
                    <a:pt x="5081549" y="10922"/>
                  </a:lnTo>
                  <a:lnTo>
                    <a:pt x="5031956" y="10731"/>
                  </a:lnTo>
                  <a:lnTo>
                    <a:pt x="4974806" y="10668"/>
                  </a:lnTo>
                  <a:lnTo>
                    <a:pt x="4933467" y="11010"/>
                  </a:lnTo>
                  <a:lnTo>
                    <a:pt x="4889728" y="11950"/>
                  </a:lnTo>
                  <a:lnTo>
                    <a:pt x="4843843" y="13398"/>
                  </a:lnTo>
                  <a:lnTo>
                    <a:pt x="4796079" y="15290"/>
                  </a:lnTo>
                  <a:lnTo>
                    <a:pt x="4746726" y="17513"/>
                  </a:lnTo>
                  <a:lnTo>
                    <a:pt x="4696028" y="19989"/>
                  </a:lnTo>
                  <a:lnTo>
                    <a:pt x="4644288" y="22644"/>
                  </a:lnTo>
                  <a:lnTo>
                    <a:pt x="4591748" y="25387"/>
                  </a:lnTo>
                  <a:lnTo>
                    <a:pt x="4538688" y="28117"/>
                  </a:lnTo>
                  <a:lnTo>
                    <a:pt x="4485386" y="30746"/>
                  </a:lnTo>
                  <a:lnTo>
                    <a:pt x="4432109" y="33210"/>
                  </a:lnTo>
                  <a:lnTo>
                    <a:pt x="4379125" y="35407"/>
                  </a:lnTo>
                  <a:lnTo>
                    <a:pt x="4336554" y="36918"/>
                  </a:lnTo>
                  <a:lnTo>
                    <a:pt x="4315828" y="28600"/>
                  </a:lnTo>
                  <a:lnTo>
                    <a:pt x="4280027" y="24536"/>
                  </a:lnTo>
                  <a:lnTo>
                    <a:pt x="4279963" y="24701"/>
                  </a:lnTo>
                  <a:lnTo>
                    <a:pt x="4228287" y="25247"/>
                  </a:lnTo>
                  <a:lnTo>
                    <a:pt x="4176979" y="26733"/>
                  </a:lnTo>
                  <a:lnTo>
                    <a:pt x="4126153" y="28892"/>
                  </a:lnTo>
                  <a:lnTo>
                    <a:pt x="4075912" y="31432"/>
                  </a:lnTo>
                  <a:lnTo>
                    <a:pt x="4026395" y="34124"/>
                  </a:lnTo>
                  <a:lnTo>
                    <a:pt x="4012539" y="34848"/>
                  </a:lnTo>
                  <a:lnTo>
                    <a:pt x="3934523" y="30010"/>
                  </a:lnTo>
                  <a:lnTo>
                    <a:pt x="3882580" y="26314"/>
                  </a:lnTo>
                  <a:lnTo>
                    <a:pt x="3830002" y="22364"/>
                  </a:lnTo>
                  <a:lnTo>
                    <a:pt x="3777196" y="18338"/>
                  </a:lnTo>
                  <a:lnTo>
                    <a:pt x="3724554" y="14363"/>
                  </a:lnTo>
                  <a:lnTo>
                    <a:pt x="3672459" y="10591"/>
                  </a:lnTo>
                  <a:lnTo>
                    <a:pt x="3621328" y="7175"/>
                  </a:lnTo>
                  <a:lnTo>
                    <a:pt x="3571544" y="4267"/>
                  </a:lnTo>
                  <a:lnTo>
                    <a:pt x="3523513" y="1993"/>
                  </a:lnTo>
                  <a:lnTo>
                    <a:pt x="3477615" y="533"/>
                  </a:lnTo>
                  <a:lnTo>
                    <a:pt x="3434270" y="0"/>
                  </a:lnTo>
                  <a:lnTo>
                    <a:pt x="3238830" y="127"/>
                  </a:lnTo>
                  <a:lnTo>
                    <a:pt x="3178581" y="431"/>
                  </a:lnTo>
                  <a:lnTo>
                    <a:pt x="3131591" y="1028"/>
                  </a:lnTo>
                  <a:lnTo>
                    <a:pt x="3089008" y="2032"/>
                  </a:lnTo>
                  <a:lnTo>
                    <a:pt x="3042031" y="3530"/>
                  </a:lnTo>
                  <a:lnTo>
                    <a:pt x="2944050" y="6934"/>
                  </a:lnTo>
                  <a:lnTo>
                    <a:pt x="2899638" y="8432"/>
                  </a:lnTo>
                  <a:lnTo>
                    <a:pt x="2847517" y="10134"/>
                  </a:lnTo>
                  <a:lnTo>
                    <a:pt x="2786583" y="12039"/>
                  </a:lnTo>
                  <a:lnTo>
                    <a:pt x="2765577" y="12941"/>
                  </a:lnTo>
                  <a:lnTo>
                    <a:pt x="2732062" y="14681"/>
                  </a:lnTo>
                  <a:lnTo>
                    <a:pt x="2688272" y="17068"/>
                  </a:lnTo>
                  <a:lnTo>
                    <a:pt x="2578595" y="23190"/>
                  </a:lnTo>
                  <a:lnTo>
                    <a:pt x="2517114" y="26568"/>
                  </a:lnTo>
                  <a:lnTo>
                    <a:pt x="2454148" y="29946"/>
                  </a:lnTo>
                  <a:lnTo>
                    <a:pt x="2391880" y="33134"/>
                  </a:lnTo>
                  <a:lnTo>
                    <a:pt x="2332532" y="35979"/>
                  </a:lnTo>
                  <a:lnTo>
                    <a:pt x="2278291" y="38303"/>
                  </a:lnTo>
                  <a:lnTo>
                    <a:pt x="2231352" y="39954"/>
                  </a:lnTo>
                  <a:lnTo>
                    <a:pt x="2193925" y="40741"/>
                  </a:lnTo>
                  <a:lnTo>
                    <a:pt x="2143849" y="39852"/>
                  </a:lnTo>
                  <a:lnTo>
                    <a:pt x="2092642" y="36995"/>
                  </a:lnTo>
                  <a:lnTo>
                    <a:pt x="2041448" y="33274"/>
                  </a:lnTo>
                  <a:lnTo>
                    <a:pt x="1991410" y="29806"/>
                  </a:lnTo>
                  <a:lnTo>
                    <a:pt x="1943684" y="27724"/>
                  </a:lnTo>
                  <a:lnTo>
                    <a:pt x="1899424" y="28143"/>
                  </a:lnTo>
                  <a:lnTo>
                    <a:pt x="1886254" y="29489"/>
                  </a:lnTo>
                  <a:lnTo>
                    <a:pt x="1838807" y="26314"/>
                  </a:lnTo>
                  <a:lnTo>
                    <a:pt x="1789760" y="23444"/>
                  </a:lnTo>
                  <a:lnTo>
                    <a:pt x="1742427" y="21209"/>
                  </a:lnTo>
                  <a:lnTo>
                    <a:pt x="1697215" y="19761"/>
                  </a:lnTo>
                  <a:lnTo>
                    <a:pt x="1654505" y="19253"/>
                  </a:lnTo>
                  <a:lnTo>
                    <a:pt x="1461935" y="19367"/>
                  </a:lnTo>
                  <a:lnTo>
                    <a:pt x="1402588" y="19672"/>
                  </a:lnTo>
                  <a:lnTo>
                    <a:pt x="1356283" y="20256"/>
                  </a:lnTo>
                  <a:lnTo>
                    <a:pt x="1314323" y="21247"/>
                  </a:lnTo>
                  <a:lnTo>
                    <a:pt x="1268044" y="22720"/>
                  </a:lnTo>
                  <a:lnTo>
                    <a:pt x="1171498" y="26073"/>
                  </a:lnTo>
                  <a:lnTo>
                    <a:pt x="1127747" y="27559"/>
                  </a:lnTo>
                  <a:lnTo>
                    <a:pt x="1076401" y="29222"/>
                  </a:lnTo>
                  <a:lnTo>
                    <a:pt x="1016368" y="31102"/>
                  </a:lnTo>
                  <a:lnTo>
                    <a:pt x="995667" y="31991"/>
                  </a:lnTo>
                  <a:lnTo>
                    <a:pt x="962647" y="33705"/>
                  </a:lnTo>
                  <a:lnTo>
                    <a:pt x="919492" y="36068"/>
                  </a:lnTo>
                  <a:lnTo>
                    <a:pt x="811428" y="42087"/>
                  </a:lnTo>
                  <a:lnTo>
                    <a:pt x="750862" y="45427"/>
                  </a:lnTo>
                  <a:lnTo>
                    <a:pt x="688822" y="48742"/>
                  </a:lnTo>
                  <a:lnTo>
                    <a:pt x="627468" y="51892"/>
                  </a:lnTo>
                  <a:lnTo>
                    <a:pt x="568998" y="54686"/>
                  </a:lnTo>
                  <a:lnTo>
                    <a:pt x="515556" y="56984"/>
                  </a:lnTo>
                  <a:lnTo>
                    <a:pt x="469315" y="58610"/>
                  </a:lnTo>
                  <a:lnTo>
                    <a:pt x="432435" y="59385"/>
                  </a:lnTo>
                  <a:lnTo>
                    <a:pt x="378091" y="58305"/>
                  </a:lnTo>
                  <a:lnTo>
                    <a:pt x="322516" y="54991"/>
                  </a:lnTo>
                  <a:lnTo>
                    <a:pt x="267246" y="50927"/>
                  </a:lnTo>
                  <a:lnTo>
                    <a:pt x="213766" y="47561"/>
                  </a:lnTo>
                  <a:lnTo>
                    <a:pt x="163588" y="46393"/>
                  </a:lnTo>
                  <a:lnTo>
                    <a:pt x="118211" y="48856"/>
                  </a:lnTo>
                  <a:lnTo>
                    <a:pt x="79146" y="56438"/>
                  </a:lnTo>
                  <a:lnTo>
                    <a:pt x="25958" y="92837"/>
                  </a:lnTo>
                  <a:lnTo>
                    <a:pt x="10033" y="170167"/>
                  </a:lnTo>
                  <a:lnTo>
                    <a:pt x="7188" y="221018"/>
                  </a:lnTo>
                  <a:lnTo>
                    <a:pt x="5842" y="275107"/>
                  </a:lnTo>
                  <a:lnTo>
                    <a:pt x="5549" y="330403"/>
                  </a:lnTo>
                  <a:lnTo>
                    <a:pt x="6451" y="483438"/>
                  </a:lnTo>
                  <a:lnTo>
                    <a:pt x="5829" y="523430"/>
                  </a:lnTo>
                  <a:lnTo>
                    <a:pt x="711" y="722998"/>
                  </a:lnTo>
                  <a:lnTo>
                    <a:pt x="0" y="822807"/>
                  </a:lnTo>
                  <a:lnTo>
                    <a:pt x="355" y="872693"/>
                  </a:lnTo>
                  <a:lnTo>
                    <a:pt x="1295" y="922591"/>
                  </a:lnTo>
                  <a:lnTo>
                    <a:pt x="2870" y="972464"/>
                  </a:lnTo>
                  <a:lnTo>
                    <a:pt x="5168" y="1022324"/>
                  </a:lnTo>
                  <a:lnTo>
                    <a:pt x="11468" y="1122603"/>
                  </a:lnTo>
                  <a:lnTo>
                    <a:pt x="12446" y="1141476"/>
                  </a:lnTo>
                  <a:lnTo>
                    <a:pt x="1767763" y="1141476"/>
                  </a:lnTo>
                  <a:lnTo>
                    <a:pt x="6235928" y="1141488"/>
                  </a:lnTo>
                  <a:lnTo>
                    <a:pt x="6247625" y="850709"/>
                  </a:lnTo>
                  <a:lnTo>
                    <a:pt x="6250305" y="739978"/>
                  </a:lnTo>
                  <a:lnTo>
                    <a:pt x="6250762" y="691172"/>
                  </a:lnTo>
                  <a:close/>
                </a:path>
              </a:pathLst>
            </a:custGeom>
            <a:solidFill>
              <a:srgbClr val="EFFAFA"/>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13"/>
            <p:cNvSpPr/>
            <p:nvPr/>
          </p:nvSpPr>
          <p:spPr>
            <a:xfrm>
              <a:off x="810323" y="6039586"/>
              <a:ext cx="5948045" cy="618490"/>
            </a:xfrm>
            <a:custGeom>
              <a:avLst/>
              <a:gdLst/>
              <a:ahLst/>
              <a:cxnLst/>
              <a:rect l="l" t="t" r="r" b="b"/>
              <a:pathLst>
                <a:path w="5948045" h="618490">
                  <a:moveTo>
                    <a:pt x="5947892" y="608558"/>
                  </a:moveTo>
                  <a:lnTo>
                    <a:pt x="3131312" y="608558"/>
                  </a:lnTo>
                  <a:lnTo>
                    <a:pt x="0" y="608558"/>
                  </a:lnTo>
                  <a:lnTo>
                    <a:pt x="0" y="618210"/>
                  </a:lnTo>
                  <a:lnTo>
                    <a:pt x="3131312" y="618210"/>
                  </a:lnTo>
                  <a:lnTo>
                    <a:pt x="5947892" y="618210"/>
                  </a:lnTo>
                  <a:lnTo>
                    <a:pt x="5947892" y="608558"/>
                  </a:lnTo>
                  <a:close/>
                </a:path>
                <a:path w="5948045" h="618490">
                  <a:moveTo>
                    <a:pt x="5947892" y="303682"/>
                  </a:moveTo>
                  <a:lnTo>
                    <a:pt x="3131312" y="303682"/>
                  </a:lnTo>
                  <a:lnTo>
                    <a:pt x="0" y="303682"/>
                  </a:lnTo>
                  <a:lnTo>
                    <a:pt x="0" y="313321"/>
                  </a:lnTo>
                  <a:lnTo>
                    <a:pt x="3131312" y="313321"/>
                  </a:lnTo>
                  <a:lnTo>
                    <a:pt x="5947892" y="313321"/>
                  </a:lnTo>
                  <a:lnTo>
                    <a:pt x="5947892" y="303682"/>
                  </a:lnTo>
                  <a:close/>
                </a:path>
                <a:path w="5948045" h="618490">
                  <a:moveTo>
                    <a:pt x="5947892" y="0"/>
                  </a:moveTo>
                  <a:lnTo>
                    <a:pt x="3131312" y="0"/>
                  </a:lnTo>
                  <a:lnTo>
                    <a:pt x="0" y="0"/>
                  </a:lnTo>
                  <a:lnTo>
                    <a:pt x="0" y="9639"/>
                  </a:lnTo>
                  <a:lnTo>
                    <a:pt x="3131312" y="9639"/>
                  </a:lnTo>
                  <a:lnTo>
                    <a:pt x="5947892" y="9639"/>
                  </a:lnTo>
                  <a:lnTo>
                    <a:pt x="5947892" y="0"/>
                  </a:lnTo>
                  <a:close/>
                </a:path>
              </a:pathLst>
            </a:custGeom>
            <a:solidFill>
              <a:srgbClr val="4A8F8C"/>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object 14"/>
          <p:cNvGrpSpPr/>
          <p:nvPr/>
        </p:nvGrpSpPr>
        <p:grpSpPr>
          <a:xfrm>
            <a:off x="1394219" y="4732715"/>
            <a:ext cx="10089193" cy="760282"/>
            <a:chOff x="640498" y="7383912"/>
            <a:chExt cx="6294120" cy="1186180"/>
          </a:xfrm>
        </p:grpSpPr>
        <p:sp>
          <p:nvSpPr>
            <p:cNvPr id="11" name="object 15"/>
            <p:cNvSpPr/>
            <p:nvPr/>
          </p:nvSpPr>
          <p:spPr>
            <a:xfrm>
              <a:off x="683590" y="7428382"/>
              <a:ext cx="6250940" cy="1141730"/>
            </a:xfrm>
            <a:custGeom>
              <a:avLst/>
              <a:gdLst/>
              <a:ahLst/>
              <a:cxnLst/>
              <a:rect l="l" t="t" r="r" b="b"/>
              <a:pathLst>
                <a:path w="6250940" h="1141729">
                  <a:moveTo>
                    <a:pt x="6250749" y="691172"/>
                  </a:moveTo>
                  <a:lnTo>
                    <a:pt x="6250483" y="647763"/>
                  </a:lnTo>
                  <a:lnTo>
                    <a:pt x="6249416" y="610527"/>
                  </a:lnTo>
                  <a:lnTo>
                    <a:pt x="6243929" y="528091"/>
                  </a:lnTo>
                  <a:lnTo>
                    <a:pt x="6242355" y="474992"/>
                  </a:lnTo>
                  <a:lnTo>
                    <a:pt x="6242088" y="421640"/>
                  </a:lnTo>
                  <a:lnTo>
                    <a:pt x="6242799" y="316826"/>
                  </a:lnTo>
                  <a:lnTo>
                    <a:pt x="6242443" y="266712"/>
                  </a:lnTo>
                  <a:lnTo>
                    <a:pt x="6242088" y="256768"/>
                  </a:lnTo>
                  <a:lnTo>
                    <a:pt x="6240742" y="219036"/>
                  </a:lnTo>
                  <a:lnTo>
                    <a:pt x="6237033" y="174434"/>
                  </a:lnTo>
                  <a:lnTo>
                    <a:pt x="6230645" y="133616"/>
                  </a:lnTo>
                  <a:lnTo>
                    <a:pt x="6207188" y="65951"/>
                  </a:lnTo>
                  <a:lnTo>
                    <a:pt x="6165100" y="21412"/>
                  </a:lnTo>
                  <a:lnTo>
                    <a:pt x="6099060" y="5372"/>
                  </a:lnTo>
                  <a:lnTo>
                    <a:pt x="6098997" y="5537"/>
                  </a:lnTo>
                  <a:lnTo>
                    <a:pt x="6046546" y="6096"/>
                  </a:lnTo>
                  <a:lnTo>
                    <a:pt x="5994476" y="7607"/>
                  </a:lnTo>
                  <a:lnTo>
                    <a:pt x="5942876" y="9791"/>
                  </a:lnTo>
                  <a:lnTo>
                    <a:pt x="5891898" y="12382"/>
                  </a:lnTo>
                  <a:lnTo>
                    <a:pt x="5841631" y="15100"/>
                  </a:lnTo>
                  <a:lnTo>
                    <a:pt x="5792216" y="17691"/>
                  </a:lnTo>
                  <a:lnTo>
                    <a:pt x="5743765" y="19875"/>
                  </a:lnTo>
                  <a:lnTo>
                    <a:pt x="5696394" y="21374"/>
                  </a:lnTo>
                  <a:lnTo>
                    <a:pt x="5650230" y="21945"/>
                  </a:lnTo>
                  <a:lnTo>
                    <a:pt x="5593118" y="21869"/>
                  </a:lnTo>
                  <a:lnTo>
                    <a:pt x="5543562" y="21678"/>
                  </a:lnTo>
                  <a:lnTo>
                    <a:pt x="5500789" y="21361"/>
                  </a:lnTo>
                  <a:lnTo>
                    <a:pt x="5432628" y="20447"/>
                  </a:lnTo>
                  <a:lnTo>
                    <a:pt x="5382565" y="19227"/>
                  </a:lnTo>
                  <a:lnTo>
                    <a:pt x="5328234" y="17056"/>
                  </a:lnTo>
                  <a:lnTo>
                    <a:pt x="5297030" y="15519"/>
                  </a:lnTo>
                  <a:lnTo>
                    <a:pt x="5280685" y="14757"/>
                  </a:lnTo>
                  <a:lnTo>
                    <a:pt x="5219509" y="12700"/>
                  </a:lnTo>
                  <a:lnTo>
                    <a:pt x="5161102" y="11633"/>
                  </a:lnTo>
                  <a:lnTo>
                    <a:pt x="5081549" y="10922"/>
                  </a:lnTo>
                  <a:lnTo>
                    <a:pt x="5031943" y="10731"/>
                  </a:lnTo>
                  <a:lnTo>
                    <a:pt x="4974793" y="10668"/>
                  </a:lnTo>
                  <a:lnTo>
                    <a:pt x="4933467" y="11010"/>
                  </a:lnTo>
                  <a:lnTo>
                    <a:pt x="4889716" y="11950"/>
                  </a:lnTo>
                  <a:lnTo>
                    <a:pt x="4843831" y="13398"/>
                  </a:lnTo>
                  <a:lnTo>
                    <a:pt x="4796079" y="15290"/>
                  </a:lnTo>
                  <a:lnTo>
                    <a:pt x="4746714" y="17513"/>
                  </a:lnTo>
                  <a:lnTo>
                    <a:pt x="4696028" y="19989"/>
                  </a:lnTo>
                  <a:lnTo>
                    <a:pt x="4644275" y="22644"/>
                  </a:lnTo>
                  <a:lnTo>
                    <a:pt x="4591736" y="25387"/>
                  </a:lnTo>
                  <a:lnTo>
                    <a:pt x="4538688" y="28117"/>
                  </a:lnTo>
                  <a:lnTo>
                    <a:pt x="4485386" y="30746"/>
                  </a:lnTo>
                  <a:lnTo>
                    <a:pt x="4432109" y="33210"/>
                  </a:lnTo>
                  <a:lnTo>
                    <a:pt x="4379125" y="35407"/>
                  </a:lnTo>
                  <a:lnTo>
                    <a:pt x="4336466" y="36918"/>
                  </a:lnTo>
                  <a:lnTo>
                    <a:pt x="4315828" y="28625"/>
                  </a:lnTo>
                  <a:lnTo>
                    <a:pt x="4280014" y="24561"/>
                  </a:lnTo>
                  <a:lnTo>
                    <a:pt x="4279951" y="24726"/>
                  </a:lnTo>
                  <a:lnTo>
                    <a:pt x="4228287" y="25285"/>
                  </a:lnTo>
                  <a:lnTo>
                    <a:pt x="4176979" y="26771"/>
                  </a:lnTo>
                  <a:lnTo>
                    <a:pt x="4126141" y="28917"/>
                  </a:lnTo>
                  <a:lnTo>
                    <a:pt x="4075912" y="31470"/>
                  </a:lnTo>
                  <a:lnTo>
                    <a:pt x="4026395" y="34150"/>
                  </a:lnTo>
                  <a:lnTo>
                    <a:pt x="4012793" y="34874"/>
                  </a:lnTo>
                  <a:lnTo>
                    <a:pt x="3934523" y="30010"/>
                  </a:lnTo>
                  <a:lnTo>
                    <a:pt x="3882580" y="26314"/>
                  </a:lnTo>
                  <a:lnTo>
                    <a:pt x="3830002" y="22364"/>
                  </a:lnTo>
                  <a:lnTo>
                    <a:pt x="3777196" y="18338"/>
                  </a:lnTo>
                  <a:lnTo>
                    <a:pt x="3724541" y="14363"/>
                  </a:lnTo>
                  <a:lnTo>
                    <a:pt x="3672459" y="10591"/>
                  </a:lnTo>
                  <a:lnTo>
                    <a:pt x="3621328" y="7175"/>
                  </a:lnTo>
                  <a:lnTo>
                    <a:pt x="3571544" y="4267"/>
                  </a:lnTo>
                  <a:lnTo>
                    <a:pt x="3523500" y="1993"/>
                  </a:lnTo>
                  <a:lnTo>
                    <a:pt x="3477615" y="533"/>
                  </a:lnTo>
                  <a:lnTo>
                    <a:pt x="3434257" y="0"/>
                  </a:lnTo>
                  <a:lnTo>
                    <a:pt x="3238817" y="127"/>
                  </a:lnTo>
                  <a:lnTo>
                    <a:pt x="3178581" y="431"/>
                  </a:lnTo>
                  <a:lnTo>
                    <a:pt x="3131578" y="1028"/>
                  </a:lnTo>
                  <a:lnTo>
                    <a:pt x="3088995" y="2032"/>
                  </a:lnTo>
                  <a:lnTo>
                    <a:pt x="3042031" y="3530"/>
                  </a:lnTo>
                  <a:lnTo>
                    <a:pt x="2944037" y="6934"/>
                  </a:lnTo>
                  <a:lnTo>
                    <a:pt x="2899626" y="8432"/>
                  </a:lnTo>
                  <a:lnTo>
                    <a:pt x="2847517" y="10134"/>
                  </a:lnTo>
                  <a:lnTo>
                    <a:pt x="2786583" y="12039"/>
                  </a:lnTo>
                  <a:lnTo>
                    <a:pt x="2765564" y="12941"/>
                  </a:lnTo>
                  <a:lnTo>
                    <a:pt x="2732062" y="14681"/>
                  </a:lnTo>
                  <a:lnTo>
                    <a:pt x="2688259" y="17068"/>
                  </a:lnTo>
                  <a:lnTo>
                    <a:pt x="2578582" y="23190"/>
                  </a:lnTo>
                  <a:lnTo>
                    <a:pt x="2517102" y="26568"/>
                  </a:lnTo>
                  <a:lnTo>
                    <a:pt x="2454135" y="29946"/>
                  </a:lnTo>
                  <a:lnTo>
                    <a:pt x="2391880" y="33134"/>
                  </a:lnTo>
                  <a:lnTo>
                    <a:pt x="2332520" y="35979"/>
                  </a:lnTo>
                  <a:lnTo>
                    <a:pt x="2278278" y="38303"/>
                  </a:lnTo>
                  <a:lnTo>
                    <a:pt x="2231352" y="39954"/>
                  </a:lnTo>
                  <a:lnTo>
                    <a:pt x="2193925" y="40741"/>
                  </a:lnTo>
                  <a:lnTo>
                    <a:pt x="2143849" y="39852"/>
                  </a:lnTo>
                  <a:lnTo>
                    <a:pt x="2092642" y="36995"/>
                  </a:lnTo>
                  <a:lnTo>
                    <a:pt x="2041436" y="33274"/>
                  </a:lnTo>
                  <a:lnTo>
                    <a:pt x="1991410" y="29806"/>
                  </a:lnTo>
                  <a:lnTo>
                    <a:pt x="1943684" y="27724"/>
                  </a:lnTo>
                  <a:lnTo>
                    <a:pt x="1899412" y="28143"/>
                  </a:lnTo>
                  <a:lnTo>
                    <a:pt x="1886089" y="29502"/>
                  </a:lnTo>
                  <a:lnTo>
                    <a:pt x="1838807" y="26339"/>
                  </a:lnTo>
                  <a:lnTo>
                    <a:pt x="1789747" y="23469"/>
                  </a:lnTo>
                  <a:lnTo>
                    <a:pt x="1742427" y="21247"/>
                  </a:lnTo>
                  <a:lnTo>
                    <a:pt x="1697215" y="19799"/>
                  </a:lnTo>
                  <a:lnTo>
                    <a:pt x="1654492" y="19278"/>
                  </a:lnTo>
                  <a:lnTo>
                    <a:pt x="1461935" y="19405"/>
                  </a:lnTo>
                  <a:lnTo>
                    <a:pt x="1402588" y="19697"/>
                  </a:lnTo>
                  <a:lnTo>
                    <a:pt x="1356271" y="20294"/>
                  </a:lnTo>
                  <a:lnTo>
                    <a:pt x="1314323" y="21272"/>
                  </a:lnTo>
                  <a:lnTo>
                    <a:pt x="1268044" y="22745"/>
                  </a:lnTo>
                  <a:lnTo>
                    <a:pt x="1171498" y="26111"/>
                  </a:lnTo>
                  <a:lnTo>
                    <a:pt x="1127747" y="27584"/>
                  </a:lnTo>
                  <a:lnTo>
                    <a:pt x="1076388" y="29260"/>
                  </a:lnTo>
                  <a:lnTo>
                    <a:pt x="1016355" y="31140"/>
                  </a:lnTo>
                  <a:lnTo>
                    <a:pt x="995654" y="32029"/>
                  </a:lnTo>
                  <a:lnTo>
                    <a:pt x="962647" y="33731"/>
                  </a:lnTo>
                  <a:lnTo>
                    <a:pt x="919492" y="36093"/>
                  </a:lnTo>
                  <a:lnTo>
                    <a:pt x="811428" y="42125"/>
                  </a:lnTo>
                  <a:lnTo>
                    <a:pt x="750862" y="45453"/>
                  </a:lnTo>
                  <a:lnTo>
                    <a:pt x="688809" y="48780"/>
                  </a:lnTo>
                  <a:lnTo>
                    <a:pt x="627468" y="51917"/>
                  </a:lnTo>
                  <a:lnTo>
                    <a:pt x="568998" y="54724"/>
                  </a:lnTo>
                  <a:lnTo>
                    <a:pt x="515556" y="57023"/>
                  </a:lnTo>
                  <a:lnTo>
                    <a:pt x="469315" y="58635"/>
                  </a:lnTo>
                  <a:lnTo>
                    <a:pt x="432435" y="59423"/>
                  </a:lnTo>
                  <a:lnTo>
                    <a:pt x="378079" y="58331"/>
                  </a:lnTo>
                  <a:lnTo>
                    <a:pt x="322516" y="55016"/>
                  </a:lnTo>
                  <a:lnTo>
                    <a:pt x="267246" y="50952"/>
                  </a:lnTo>
                  <a:lnTo>
                    <a:pt x="213766" y="47599"/>
                  </a:lnTo>
                  <a:lnTo>
                    <a:pt x="163576" y="46418"/>
                  </a:lnTo>
                  <a:lnTo>
                    <a:pt x="118198" y="48882"/>
                  </a:lnTo>
                  <a:lnTo>
                    <a:pt x="79133" y="56476"/>
                  </a:lnTo>
                  <a:lnTo>
                    <a:pt x="25958" y="92862"/>
                  </a:lnTo>
                  <a:lnTo>
                    <a:pt x="10033" y="170192"/>
                  </a:lnTo>
                  <a:lnTo>
                    <a:pt x="7188" y="221043"/>
                  </a:lnTo>
                  <a:lnTo>
                    <a:pt x="5842" y="275132"/>
                  </a:lnTo>
                  <a:lnTo>
                    <a:pt x="5549" y="330441"/>
                  </a:lnTo>
                  <a:lnTo>
                    <a:pt x="6451" y="483476"/>
                  </a:lnTo>
                  <a:lnTo>
                    <a:pt x="5829" y="523455"/>
                  </a:lnTo>
                  <a:lnTo>
                    <a:pt x="711" y="723036"/>
                  </a:lnTo>
                  <a:lnTo>
                    <a:pt x="0" y="822833"/>
                  </a:lnTo>
                  <a:lnTo>
                    <a:pt x="355" y="872731"/>
                  </a:lnTo>
                  <a:lnTo>
                    <a:pt x="1295" y="922616"/>
                  </a:lnTo>
                  <a:lnTo>
                    <a:pt x="2870" y="972489"/>
                  </a:lnTo>
                  <a:lnTo>
                    <a:pt x="5156" y="1022350"/>
                  </a:lnTo>
                  <a:lnTo>
                    <a:pt x="11468" y="1122629"/>
                  </a:lnTo>
                  <a:lnTo>
                    <a:pt x="12433" y="1141501"/>
                  </a:lnTo>
                  <a:lnTo>
                    <a:pt x="1767763" y="1141501"/>
                  </a:lnTo>
                  <a:lnTo>
                    <a:pt x="6235916" y="1141514"/>
                  </a:lnTo>
                  <a:lnTo>
                    <a:pt x="6247625" y="850709"/>
                  </a:lnTo>
                  <a:lnTo>
                    <a:pt x="6250305" y="739978"/>
                  </a:lnTo>
                  <a:lnTo>
                    <a:pt x="6250749" y="691172"/>
                  </a:lnTo>
                  <a:close/>
                </a:path>
              </a:pathLst>
            </a:custGeom>
            <a:solidFill>
              <a:srgbClr val="4A8F8C"/>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6"/>
            <p:cNvSpPr/>
            <p:nvPr/>
          </p:nvSpPr>
          <p:spPr>
            <a:xfrm>
              <a:off x="640486" y="7383919"/>
              <a:ext cx="6250940" cy="1141730"/>
            </a:xfrm>
            <a:custGeom>
              <a:avLst/>
              <a:gdLst/>
              <a:ahLst/>
              <a:cxnLst/>
              <a:rect l="l" t="t" r="r" b="b"/>
              <a:pathLst>
                <a:path w="6250940" h="1141729">
                  <a:moveTo>
                    <a:pt x="6250762" y="691159"/>
                  </a:moveTo>
                  <a:lnTo>
                    <a:pt x="6250495" y="647750"/>
                  </a:lnTo>
                  <a:lnTo>
                    <a:pt x="6249428" y="610527"/>
                  </a:lnTo>
                  <a:lnTo>
                    <a:pt x="6243942" y="528078"/>
                  </a:lnTo>
                  <a:lnTo>
                    <a:pt x="6242367" y="474992"/>
                  </a:lnTo>
                  <a:lnTo>
                    <a:pt x="6242101" y="421640"/>
                  </a:lnTo>
                  <a:lnTo>
                    <a:pt x="6242799" y="316826"/>
                  </a:lnTo>
                  <a:lnTo>
                    <a:pt x="6242456" y="266712"/>
                  </a:lnTo>
                  <a:lnTo>
                    <a:pt x="6242101" y="256755"/>
                  </a:lnTo>
                  <a:lnTo>
                    <a:pt x="6240754" y="219024"/>
                  </a:lnTo>
                  <a:lnTo>
                    <a:pt x="6237046" y="174434"/>
                  </a:lnTo>
                  <a:lnTo>
                    <a:pt x="6230658" y="133604"/>
                  </a:lnTo>
                  <a:lnTo>
                    <a:pt x="6207201" y="65938"/>
                  </a:lnTo>
                  <a:lnTo>
                    <a:pt x="6165113" y="21399"/>
                  </a:lnTo>
                  <a:lnTo>
                    <a:pt x="6099073" y="5359"/>
                  </a:lnTo>
                  <a:lnTo>
                    <a:pt x="6098997" y="5524"/>
                  </a:lnTo>
                  <a:lnTo>
                    <a:pt x="6046559" y="6096"/>
                  </a:lnTo>
                  <a:lnTo>
                    <a:pt x="5994476" y="7594"/>
                  </a:lnTo>
                  <a:lnTo>
                    <a:pt x="5942889" y="9779"/>
                  </a:lnTo>
                  <a:lnTo>
                    <a:pt x="5891911" y="12369"/>
                  </a:lnTo>
                  <a:lnTo>
                    <a:pt x="5841644" y="15087"/>
                  </a:lnTo>
                  <a:lnTo>
                    <a:pt x="5792228" y="17678"/>
                  </a:lnTo>
                  <a:lnTo>
                    <a:pt x="5743778" y="19862"/>
                  </a:lnTo>
                  <a:lnTo>
                    <a:pt x="5696407" y="21374"/>
                  </a:lnTo>
                  <a:lnTo>
                    <a:pt x="5650242" y="21932"/>
                  </a:lnTo>
                  <a:lnTo>
                    <a:pt x="5593131" y="21869"/>
                  </a:lnTo>
                  <a:lnTo>
                    <a:pt x="5543575" y="21666"/>
                  </a:lnTo>
                  <a:lnTo>
                    <a:pt x="5500802" y="21361"/>
                  </a:lnTo>
                  <a:lnTo>
                    <a:pt x="5432641" y="20447"/>
                  </a:lnTo>
                  <a:lnTo>
                    <a:pt x="5382577" y="19227"/>
                  </a:lnTo>
                  <a:lnTo>
                    <a:pt x="5328247" y="17043"/>
                  </a:lnTo>
                  <a:lnTo>
                    <a:pt x="5297043" y="15506"/>
                  </a:lnTo>
                  <a:lnTo>
                    <a:pt x="5280685" y="14757"/>
                  </a:lnTo>
                  <a:lnTo>
                    <a:pt x="5219522" y="12700"/>
                  </a:lnTo>
                  <a:lnTo>
                    <a:pt x="5161115" y="11620"/>
                  </a:lnTo>
                  <a:lnTo>
                    <a:pt x="5081562" y="10909"/>
                  </a:lnTo>
                  <a:lnTo>
                    <a:pt x="5031956" y="10718"/>
                  </a:lnTo>
                  <a:lnTo>
                    <a:pt x="4974806" y="10668"/>
                  </a:lnTo>
                  <a:lnTo>
                    <a:pt x="4933480" y="10998"/>
                  </a:lnTo>
                  <a:lnTo>
                    <a:pt x="4889728" y="11938"/>
                  </a:lnTo>
                  <a:lnTo>
                    <a:pt x="4843843" y="13398"/>
                  </a:lnTo>
                  <a:lnTo>
                    <a:pt x="4796091" y="15278"/>
                  </a:lnTo>
                  <a:lnTo>
                    <a:pt x="4746726" y="17500"/>
                  </a:lnTo>
                  <a:lnTo>
                    <a:pt x="4696041" y="19989"/>
                  </a:lnTo>
                  <a:lnTo>
                    <a:pt x="4644288" y="22644"/>
                  </a:lnTo>
                  <a:lnTo>
                    <a:pt x="4591748" y="25374"/>
                  </a:lnTo>
                  <a:lnTo>
                    <a:pt x="4538700" y="28105"/>
                  </a:lnTo>
                  <a:lnTo>
                    <a:pt x="4485398" y="30746"/>
                  </a:lnTo>
                  <a:lnTo>
                    <a:pt x="4432122" y="33210"/>
                  </a:lnTo>
                  <a:lnTo>
                    <a:pt x="4379138" y="35407"/>
                  </a:lnTo>
                  <a:lnTo>
                    <a:pt x="4336542" y="36906"/>
                  </a:lnTo>
                  <a:lnTo>
                    <a:pt x="4315841" y="28587"/>
                  </a:lnTo>
                  <a:lnTo>
                    <a:pt x="4280027" y="24523"/>
                  </a:lnTo>
                  <a:lnTo>
                    <a:pt x="4279963" y="24688"/>
                  </a:lnTo>
                  <a:lnTo>
                    <a:pt x="4228287" y="25247"/>
                  </a:lnTo>
                  <a:lnTo>
                    <a:pt x="4176979" y="26733"/>
                  </a:lnTo>
                  <a:lnTo>
                    <a:pt x="4126153" y="28879"/>
                  </a:lnTo>
                  <a:lnTo>
                    <a:pt x="4075925" y="31432"/>
                  </a:lnTo>
                  <a:lnTo>
                    <a:pt x="4026395" y="34112"/>
                  </a:lnTo>
                  <a:lnTo>
                    <a:pt x="4012577" y="34848"/>
                  </a:lnTo>
                  <a:lnTo>
                    <a:pt x="3934536" y="30010"/>
                  </a:lnTo>
                  <a:lnTo>
                    <a:pt x="3882593" y="26301"/>
                  </a:lnTo>
                  <a:lnTo>
                    <a:pt x="3830015" y="22364"/>
                  </a:lnTo>
                  <a:lnTo>
                    <a:pt x="3777208" y="18326"/>
                  </a:lnTo>
                  <a:lnTo>
                    <a:pt x="3724554" y="14351"/>
                  </a:lnTo>
                  <a:lnTo>
                    <a:pt x="3672471" y="10579"/>
                  </a:lnTo>
                  <a:lnTo>
                    <a:pt x="3621328" y="7162"/>
                  </a:lnTo>
                  <a:lnTo>
                    <a:pt x="3571557" y="4254"/>
                  </a:lnTo>
                  <a:lnTo>
                    <a:pt x="3523513" y="1993"/>
                  </a:lnTo>
                  <a:lnTo>
                    <a:pt x="3477628" y="520"/>
                  </a:lnTo>
                  <a:lnTo>
                    <a:pt x="3434270" y="0"/>
                  </a:lnTo>
                  <a:lnTo>
                    <a:pt x="3238830" y="114"/>
                  </a:lnTo>
                  <a:lnTo>
                    <a:pt x="3178594" y="419"/>
                  </a:lnTo>
                  <a:lnTo>
                    <a:pt x="3131591" y="1028"/>
                  </a:lnTo>
                  <a:lnTo>
                    <a:pt x="3089008" y="2019"/>
                  </a:lnTo>
                  <a:lnTo>
                    <a:pt x="3042031" y="3517"/>
                  </a:lnTo>
                  <a:lnTo>
                    <a:pt x="2944050" y="6934"/>
                  </a:lnTo>
                  <a:lnTo>
                    <a:pt x="2899638" y="8420"/>
                  </a:lnTo>
                  <a:lnTo>
                    <a:pt x="2847517" y="10121"/>
                  </a:lnTo>
                  <a:lnTo>
                    <a:pt x="2786596" y="12039"/>
                  </a:lnTo>
                  <a:lnTo>
                    <a:pt x="2765577" y="12941"/>
                  </a:lnTo>
                  <a:lnTo>
                    <a:pt x="2732074" y="14668"/>
                  </a:lnTo>
                  <a:lnTo>
                    <a:pt x="2688272" y="17068"/>
                  </a:lnTo>
                  <a:lnTo>
                    <a:pt x="2578595" y="23177"/>
                  </a:lnTo>
                  <a:lnTo>
                    <a:pt x="2517114" y="26568"/>
                  </a:lnTo>
                  <a:lnTo>
                    <a:pt x="2454148" y="29933"/>
                  </a:lnTo>
                  <a:lnTo>
                    <a:pt x="2391880" y="33121"/>
                  </a:lnTo>
                  <a:lnTo>
                    <a:pt x="2332532" y="35966"/>
                  </a:lnTo>
                  <a:lnTo>
                    <a:pt x="2278291" y="38303"/>
                  </a:lnTo>
                  <a:lnTo>
                    <a:pt x="2231352" y="39941"/>
                  </a:lnTo>
                  <a:lnTo>
                    <a:pt x="2193937" y="40741"/>
                  </a:lnTo>
                  <a:lnTo>
                    <a:pt x="2143861" y="39852"/>
                  </a:lnTo>
                  <a:lnTo>
                    <a:pt x="2092642" y="36982"/>
                  </a:lnTo>
                  <a:lnTo>
                    <a:pt x="2041448" y="33261"/>
                  </a:lnTo>
                  <a:lnTo>
                    <a:pt x="1991423" y="29794"/>
                  </a:lnTo>
                  <a:lnTo>
                    <a:pt x="1943696" y="27711"/>
                  </a:lnTo>
                  <a:lnTo>
                    <a:pt x="1899424" y="28130"/>
                  </a:lnTo>
                  <a:lnTo>
                    <a:pt x="1886254" y="29476"/>
                  </a:lnTo>
                  <a:lnTo>
                    <a:pt x="1838807" y="26301"/>
                  </a:lnTo>
                  <a:lnTo>
                    <a:pt x="1789760" y="23431"/>
                  </a:lnTo>
                  <a:lnTo>
                    <a:pt x="1742440" y="21209"/>
                  </a:lnTo>
                  <a:lnTo>
                    <a:pt x="1697215" y="19761"/>
                  </a:lnTo>
                  <a:lnTo>
                    <a:pt x="1654505" y="19240"/>
                  </a:lnTo>
                  <a:lnTo>
                    <a:pt x="1461935" y="19367"/>
                  </a:lnTo>
                  <a:lnTo>
                    <a:pt x="1402588" y="19659"/>
                  </a:lnTo>
                  <a:lnTo>
                    <a:pt x="1356283" y="20256"/>
                  </a:lnTo>
                  <a:lnTo>
                    <a:pt x="1314335" y="21234"/>
                  </a:lnTo>
                  <a:lnTo>
                    <a:pt x="1268044" y="22707"/>
                  </a:lnTo>
                  <a:lnTo>
                    <a:pt x="1171511" y="26073"/>
                  </a:lnTo>
                  <a:lnTo>
                    <a:pt x="1127747" y="27546"/>
                  </a:lnTo>
                  <a:lnTo>
                    <a:pt x="1076401" y="29222"/>
                  </a:lnTo>
                  <a:lnTo>
                    <a:pt x="1016368" y="31102"/>
                  </a:lnTo>
                  <a:lnTo>
                    <a:pt x="995667" y="31991"/>
                  </a:lnTo>
                  <a:lnTo>
                    <a:pt x="962647" y="33693"/>
                  </a:lnTo>
                  <a:lnTo>
                    <a:pt x="919492" y="36055"/>
                  </a:lnTo>
                  <a:lnTo>
                    <a:pt x="811441" y="42087"/>
                  </a:lnTo>
                  <a:lnTo>
                    <a:pt x="750862" y="45415"/>
                  </a:lnTo>
                  <a:lnTo>
                    <a:pt x="688822" y="48742"/>
                  </a:lnTo>
                  <a:lnTo>
                    <a:pt x="627481" y="51879"/>
                  </a:lnTo>
                  <a:lnTo>
                    <a:pt x="568998" y="54686"/>
                  </a:lnTo>
                  <a:lnTo>
                    <a:pt x="515556" y="56984"/>
                  </a:lnTo>
                  <a:lnTo>
                    <a:pt x="469315" y="58597"/>
                  </a:lnTo>
                  <a:lnTo>
                    <a:pt x="432447" y="59385"/>
                  </a:lnTo>
                  <a:lnTo>
                    <a:pt x="378091" y="58293"/>
                  </a:lnTo>
                  <a:lnTo>
                    <a:pt x="322529" y="54978"/>
                  </a:lnTo>
                  <a:lnTo>
                    <a:pt x="267246" y="50914"/>
                  </a:lnTo>
                  <a:lnTo>
                    <a:pt x="213766" y="47561"/>
                  </a:lnTo>
                  <a:lnTo>
                    <a:pt x="163588" y="46380"/>
                  </a:lnTo>
                  <a:lnTo>
                    <a:pt x="118211" y="48844"/>
                  </a:lnTo>
                  <a:lnTo>
                    <a:pt x="79146" y="56438"/>
                  </a:lnTo>
                  <a:lnTo>
                    <a:pt x="25958" y="92824"/>
                  </a:lnTo>
                  <a:lnTo>
                    <a:pt x="10045" y="170154"/>
                  </a:lnTo>
                  <a:lnTo>
                    <a:pt x="7188" y="221005"/>
                  </a:lnTo>
                  <a:lnTo>
                    <a:pt x="6464" y="250520"/>
                  </a:lnTo>
                  <a:lnTo>
                    <a:pt x="5854" y="275094"/>
                  </a:lnTo>
                  <a:lnTo>
                    <a:pt x="5562" y="330403"/>
                  </a:lnTo>
                  <a:lnTo>
                    <a:pt x="6464" y="483438"/>
                  </a:lnTo>
                  <a:lnTo>
                    <a:pt x="5842" y="523417"/>
                  </a:lnTo>
                  <a:lnTo>
                    <a:pt x="711" y="722998"/>
                  </a:lnTo>
                  <a:lnTo>
                    <a:pt x="0" y="822794"/>
                  </a:lnTo>
                  <a:lnTo>
                    <a:pt x="368" y="872693"/>
                  </a:lnTo>
                  <a:lnTo>
                    <a:pt x="1295" y="922578"/>
                  </a:lnTo>
                  <a:lnTo>
                    <a:pt x="2882" y="972451"/>
                  </a:lnTo>
                  <a:lnTo>
                    <a:pt x="5168" y="1022311"/>
                  </a:lnTo>
                  <a:lnTo>
                    <a:pt x="11468" y="1122591"/>
                  </a:lnTo>
                  <a:lnTo>
                    <a:pt x="12446" y="1141488"/>
                  </a:lnTo>
                  <a:lnTo>
                    <a:pt x="4414990" y="1141488"/>
                  </a:lnTo>
                  <a:lnTo>
                    <a:pt x="6235928" y="1141476"/>
                  </a:lnTo>
                  <a:lnTo>
                    <a:pt x="6247625" y="850696"/>
                  </a:lnTo>
                  <a:lnTo>
                    <a:pt x="6250317" y="739965"/>
                  </a:lnTo>
                  <a:lnTo>
                    <a:pt x="6250762" y="691159"/>
                  </a:lnTo>
                  <a:close/>
                </a:path>
              </a:pathLst>
            </a:custGeom>
            <a:solidFill>
              <a:srgbClr val="EFFAFA"/>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7"/>
            <p:cNvSpPr/>
            <p:nvPr/>
          </p:nvSpPr>
          <p:spPr>
            <a:xfrm>
              <a:off x="810323" y="7717383"/>
              <a:ext cx="5948045" cy="618490"/>
            </a:xfrm>
            <a:custGeom>
              <a:avLst/>
              <a:gdLst/>
              <a:ahLst/>
              <a:cxnLst/>
              <a:rect l="l" t="t" r="r" b="b"/>
              <a:pathLst>
                <a:path w="5948045" h="618490">
                  <a:moveTo>
                    <a:pt x="5947892" y="608571"/>
                  </a:moveTo>
                  <a:lnTo>
                    <a:pt x="3131312" y="608571"/>
                  </a:lnTo>
                  <a:lnTo>
                    <a:pt x="0" y="608571"/>
                  </a:lnTo>
                  <a:lnTo>
                    <a:pt x="0" y="618210"/>
                  </a:lnTo>
                  <a:lnTo>
                    <a:pt x="3131312" y="618210"/>
                  </a:lnTo>
                  <a:lnTo>
                    <a:pt x="5947892" y="618210"/>
                  </a:lnTo>
                  <a:lnTo>
                    <a:pt x="5947892" y="608571"/>
                  </a:lnTo>
                  <a:close/>
                </a:path>
                <a:path w="5948045" h="618490">
                  <a:moveTo>
                    <a:pt x="5947892" y="303682"/>
                  </a:moveTo>
                  <a:lnTo>
                    <a:pt x="3131312" y="303682"/>
                  </a:lnTo>
                  <a:lnTo>
                    <a:pt x="0" y="303682"/>
                  </a:lnTo>
                  <a:lnTo>
                    <a:pt x="0" y="313321"/>
                  </a:lnTo>
                  <a:lnTo>
                    <a:pt x="3131312" y="313321"/>
                  </a:lnTo>
                  <a:lnTo>
                    <a:pt x="5947892" y="313321"/>
                  </a:lnTo>
                  <a:lnTo>
                    <a:pt x="5947892" y="303682"/>
                  </a:lnTo>
                  <a:close/>
                </a:path>
                <a:path w="5948045" h="618490">
                  <a:moveTo>
                    <a:pt x="5947892" y="0"/>
                  </a:moveTo>
                  <a:lnTo>
                    <a:pt x="3131312" y="0"/>
                  </a:lnTo>
                  <a:lnTo>
                    <a:pt x="0" y="0"/>
                  </a:lnTo>
                  <a:lnTo>
                    <a:pt x="0" y="9652"/>
                  </a:lnTo>
                  <a:lnTo>
                    <a:pt x="3131312" y="9652"/>
                  </a:lnTo>
                  <a:lnTo>
                    <a:pt x="5947892" y="9652"/>
                  </a:lnTo>
                  <a:lnTo>
                    <a:pt x="5947892" y="0"/>
                  </a:lnTo>
                  <a:close/>
                </a:path>
              </a:pathLst>
            </a:custGeom>
            <a:solidFill>
              <a:srgbClr val="4A8F8C"/>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object 18"/>
          <p:cNvGrpSpPr/>
          <p:nvPr/>
        </p:nvGrpSpPr>
        <p:grpSpPr>
          <a:xfrm>
            <a:off x="1394200" y="5788545"/>
            <a:ext cx="10019977" cy="759468"/>
            <a:chOff x="640498" y="9031203"/>
            <a:chExt cx="6294120" cy="1184910"/>
          </a:xfrm>
        </p:grpSpPr>
        <p:sp>
          <p:nvSpPr>
            <p:cNvPr id="15" name="object 19"/>
            <p:cNvSpPr/>
            <p:nvPr/>
          </p:nvSpPr>
          <p:spPr>
            <a:xfrm>
              <a:off x="683590" y="9074429"/>
              <a:ext cx="6250940" cy="1141730"/>
            </a:xfrm>
            <a:custGeom>
              <a:avLst/>
              <a:gdLst/>
              <a:ahLst/>
              <a:cxnLst/>
              <a:rect l="l" t="t" r="r" b="b"/>
              <a:pathLst>
                <a:path w="6250940" h="1141729">
                  <a:moveTo>
                    <a:pt x="6250749" y="691159"/>
                  </a:moveTo>
                  <a:lnTo>
                    <a:pt x="6250483" y="647750"/>
                  </a:lnTo>
                  <a:lnTo>
                    <a:pt x="6249416" y="610527"/>
                  </a:lnTo>
                  <a:lnTo>
                    <a:pt x="6243929" y="528091"/>
                  </a:lnTo>
                  <a:lnTo>
                    <a:pt x="6242355" y="474992"/>
                  </a:lnTo>
                  <a:lnTo>
                    <a:pt x="6242088" y="421640"/>
                  </a:lnTo>
                  <a:lnTo>
                    <a:pt x="6242799" y="316826"/>
                  </a:lnTo>
                  <a:lnTo>
                    <a:pt x="6242443" y="266712"/>
                  </a:lnTo>
                  <a:lnTo>
                    <a:pt x="6242088" y="256755"/>
                  </a:lnTo>
                  <a:lnTo>
                    <a:pt x="6240742" y="219024"/>
                  </a:lnTo>
                  <a:lnTo>
                    <a:pt x="6237033" y="174434"/>
                  </a:lnTo>
                  <a:lnTo>
                    <a:pt x="6230645" y="133604"/>
                  </a:lnTo>
                  <a:lnTo>
                    <a:pt x="6207188" y="65938"/>
                  </a:lnTo>
                  <a:lnTo>
                    <a:pt x="6165100" y="21412"/>
                  </a:lnTo>
                  <a:lnTo>
                    <a:pt x="6099060" y="5372"/>
                  </a:lnTo>
                  <a:lnTo>
                    <a:pt x="6098997" y="5524"/>
                  </a:lnTo>
                  <a:lnTo>
                    <a:pt x="6046546" y="6096"/>
                  </a:lnTo>
                  <a:lnTo>
                    <a:pt x="5994476" y="7594"/>
                  </a:lnTo>
                  <a:lnTo>
                    <a:pt x="5942876" y="9779"/>
                  </a:lnTo>
                  <a:lnTo>
                    <a:pt x="5891898" y="12369"/>
                  </a:lnTo>
                  <a:lnTo>
                    <a:pt x="5841631" y="15100"/>
                  </a:lnTo>
                  <a:lnTo>
                    <a:pt x="5792216" y="17678"/>
                  </a:lnTo>
                  <a:lnTo>
                    <a:pt x="5743765" y="19862"/>
                  </a:lnTo>
                  <a:lnTo>
                    <a:pt x="5696394" y="21374"/>
                  </a:lnTo>
                  <a:lnTo>
                    <a:pt x="5650230" y="21932"/>
                  </a:lnTo>
                  <a:lnTo>
                    <a:pt x="5593118" y="21869"/>
                  </a:lnTo>
                  <a:lnTo>
                    <a:pt x="5543562" y="21666"/>
                  </a:lnTo>
                  <a:lnTo>
                    <a:pt x="5500789" y="21361"/>
                  </a:lnTo>
                  <a:lnTo>
                    <a:pt x="5432628" y="20447"/>
                  </a:lnTo>
                  <a:lnTo>
                    <a:pt x="5382565" y="19227"/>
                  </a:lnTo>
                  <a:lnTo>
                    <a:pt x="5328234" y="17043"/>
                  </a:lnTo>
                  <a:lnTo>
                    <a:pt x="5297030" y="15506"/>
                  </a:lnTo>
                  <a:lnTo>
                    <a:pt x="5280685" y="14757"/>
                  </a:lnTo>
                  <a:lnTo>
                    <a:pt x="5219509" y="12700"/>
                  </a:lnTo>
                  <a:lnTo>
                    <a:pt x="5161102" y="11620"/>
                  </a:lnTo>
                  <a:lnTo>
                    <a:pt x="5081549" y="10909"/>
                  </a:lnTo>
                  <a:lnTo>
                    <a:pt x="5031943" y="10731"/>
                  </a:lnTo>
                  <a:lnTo>
                    <a:pt x="4974793" y="10668"/>
                  </a:lnTo>
                  <a:lnTo>
                    <a:pt x="4933467" y="10998"/>
                  </a:lnTo>
                  <a:lnTo>
                    <a:pt x="4889716" y="11938"/>
                  </a:lnTo>
                  <a:lnTo>
                    <a:pt x="4843831" y="13398"/>
                  </a:lnTo>
                  <a:lnTo>
                    <a:pt x="4796079" y="15278"/>
                  </a:lnTo>
                  <a:lnTo>
                    <a:pt x="4746714" y="17500"/>
                  </a:lnTo>
                  <a:lnTo>
                    <a:pt x="4696028" y="19989"/>
                  </a:lnTo>
                  <a:lnTo>
                    <a:pt x="4644275" y="22644"/>
                  </a:lnTo>
                  <a:lnTo>
                    <a:pt x="4591736" y="25374"/>
                  </a:lnTo>
                  <a:lnTo>
                    <a:pt x="4538688" y="28105"/>
                  </a:lnTo>
                  <a:lnTo>
                    <a:pt x="4485386" y="30746"/>
                  </a:lnTo>
                  <a:lnTo>
                    <a:pt x="4432109" y="33210"/>
                  </a:lnTo>
                  <a:lnTo>
                    <a:pt x="4379125" y="35407"/>
                  </a:lnTo>
                  <a:lnTo>
                    <a:pt x="4336466" y="36906"/>
                  </a:lnTo>
                  <a:lnTo>
                    <a:pt x="4315828" y="28625"/>
                  </a:lnTo>
                  <a:lnTo>
                    <a:pt x="4280014" y="24561"/>
                  </a:lnTo>
                  <a:lnTo>
                    <a:pt x="4279951" y="24726"/>
                  </a:lnTo>
                  <a:lnTo>
                    <a:pt x="4228287" y="25273"/>
                  </a:lnTo>
                  <a:lnTo>
                    <a:pt x="4176979" y="26758"/>
                  </a:lnTo>
                  <a:lnTo>
                    <a:pt x="4126141" y="28917"/>
                  </a:lnTo>
                  <a:lnTo>
                    <a:pt x="4075912" y="31457"/>
                  </a:lnTo>
                  <a:lnTo>
                    <a:pt x="4026395" y="34150"/>
                  </a:lnTo>
                  <a:lnTo>
                    <a:pt x="4012768" y="34861"/>
                  </a:lnTo>
                  <a:lnTo>
                    <a:pt x="3934523" y="30010"/>
                  </a:lnTo>
                  <a:lnTo>
                    <a:pt x="3882580" y="26301"/>
                  </a:lnTo>
                  <a:lnTo>
                    <a:pt x="3830002" y="22364"/>
                  </a:lnTo>
                  <a:lnTo>
                    <a:pt x="3777196" y="18326"/>
                  </a:lnTo>
                  <a:lnTo>
                    <a:pt x="3724541" y="14351"/>
                  </a:lnTo>
                  <a:lnTo>
                    <a:pt x="3672459" y="10591"/>
                  </a:lnTo>
                  <a:lnTo>
                    <a:pt x="3621328" y="7175"/>
                  </a:lnTo>
                  <a:lnTo>
                    <a:pt x="3571544" y="4254"/>
                  </a:lnTo>
                  <a:lnTo>
                    <a:pt x="3523500" y="1993"/>
                  </a:lnTo>
                  <a:lnTo>
                    <a:pt x="3477615" y="520"/>
                  </a:lnTo>
                  <a:lnTo>
                    <a:pt x="3434257" y="0"/>
                  </a:lnTo>
                  <a:lnTo>
                    <a:pt x="3238817" y="127"/>
                  </a:lnTo>
                  <a:lnTo>
                    <a:pt x="3178581" y="419"/>
                  </a:lnTo>
                  <a:lnTo>
                    <a:pt x="3131578" y="1028"/>
                  </a:lnTo>
                  <a:lnTo>
                    <a:pt x="3088995" y="2019"/>
                  </a:lnTo>
                  <a:lnTo>
                    <a:pt x="3042031" y="3517"/>
                  </a:lnTo>
                  <a:lnTo>
                    <a:pt x="2944037" y="6934"/>
                  </a:lnTo>
                  <a:lnTo>
                    <a:pt x="2899626" y="8432"/>
                  </a:lnTo>
                  <a:lnTo>
                    <a:pt x="2847517" y="10121"/>
                  </a:lnTo>
                  <a:lnTo>
                    <a:pt x="2786583" y="12039"/>
                  </a:lnTo>
                  <a:lnTo>
                    <a:pt x="2765564" y="12941"/>
                  </a:lnTo>
                  <a:lnTo>
                    <a:pt x="2732062" y="14668"/>
                  </a:lnTo>
                  <a:lnTo>
                    <a:pt x="2688259" y="17068"/>
                  </a:lnTo>
                  <a:lnTo>
                    <a:pt x="2578582" y="23190"/>
                  </a:lnTo>
                  <a:lnTo>
                    <a:pt x="2517102" y="26568"/>
                  </a:lnTo>
                  <a:lnTo>
                    <a:pt x="2454135" y="29933"/>
                  </a:lnTo>
                  <a:lnTo>
                    <a:pt x="2391880" y="33134"/>
                  </a:lnTo>
                  <a:lnTo>
                    <a:pt x="2332520" y="35979"/>
                  </a:lnTo>
                  <a:lnTo>
                    <a:pt x="2278278" y="38303"/>
                  </a:lnTo>
                  <a:lnTo>
                    <a:pt x="2231352" y="39941"/>
                  </a:lnTo>
                  <a:lnTo>
                    <a:pt x="2193925" y="40741"/>
                  </a:lnTo>
                  <a:lnTo>
                    <a:pt x="2143849" y="39852"/>
                  </a:lnTo>
                  <a:lnTo>
                    <a:pt x="2092642" y="36982"/>
                  </a:lnTo>
                  <a:lnTo>
                    <a:pt x="2041436" y="33261"/>
                  </a:lnTo>
                  <a:lnTo>
                    <a:pt x="1991410" y="29806"/>
                  </a:lnTo>
                  <a:lnTo>
                    <a:pt x="1943684" y="27724"/>
                  </a:lnTo>
                  <a:lnTo>
                    <a:pt x="1899412" y="28130"/>
                  </a:lnTo>
                  <a:lnTo>
                    <a:pt x="1886013" y="29502"/>
                  </a:lnTo>
                  <a:lnTo>
                    <a:pt x="1838807" y="26339"/>
                  </a:lnTo>
                  <a:lnTo>
                    <a:pt x="1789747" y="23469"/>
                  </a:lnTo>
                  <a:lnTo>
                    <a:pt x="1742427" y="21234"/>
                  </a:lnTo>
                  <a:lnTo>
                    <a:pt x="1697215" y="19786"/>
                  </a:lnTo>
                  <a:lnTo>
                    <a:pt x="1654492" y="19278"/>
                  </a:lnTo>
                  <a:lnTo>
                    <a:pt x="1461935" y="19392"/>
                  </a:lnTo>
                  <a:lnTo>
                    <a:pt x="1402588" y="19697"/>
                  </a:lnTo>
                  <a:lnTo>
                    <a:pt x="1356271" y="20281"/>
                  </a:lnTo>
                  <a:lnTo>
                    <a:pt x="1314323" y="21272"/>
                  </a:lnTo>
                  <a:lnTo>
                    <a:pt x="1268044" y="22745"/>
                  </a:lnTo>
                  <a:lnTo>
                    <a:pt x="1171498" y="26098"/>
                  </a:lnTo>
                  <a:lnTo>
                    <a:pt x="1127747" y="27584"/>
                  </a:lnTo>
                  <a:lnTo>
                    <a:pt x="1076388" y="29248"/>
                  </a:lnTo>
                  <a:lnTo>
                    <a:pt x="1016355" y="31127"/>
                  </a:lnTo>
                  <a:lnTo>
                    <a:pt x="995654" y="32016"/>
                  </a:lnTo>
                  <a:lnTo>
                    <a:pt x="962647" y="33731"/>
                  </a:lnTo>
                  <a:lnTo>
                    <a:pt x="919492" y="36093"/>
                  </a:lnTo>
                  <a:lnTo>
                    <a:pt x="811428" y="42113"/>
                  </a:lnTo>
                  <a:lnTo>
                    <a:pt x="750862" y="45453"/>
                  </a:lnTo>
                  <a:lnTo>
                    <a:pt x="688809" y="48768"/>
                  </a:lnTo>
                  <a:lnTo>
                    <a:pt x="627468" y="51917"/>
                  </a:lnTo>
                  <a:lnTo>
                    <a:pt x="568998" y="54711"/>
                  </a:lnTo>
                  <a:lnTo>
                    <a:pt x="515556" y="57010"/>
                  </a:lnTo>
                  <a:lnTo>
                    <a:pt x="469315" y="58635"/>
                  </a:lnTo>
                  <a:lnTo>
                    <a:pt x="432435" y="59410"/>
                  </a:lnTo>
                  <a:lnTo>
                    <a:pt x="378079" y="58331"/>
                  </a:lnTo>
                  <a:lnTo>
                    <a:pt x="322516" y="55016"/>
                  </a:lnTo>
                  <a:lnTo>
                    <a:pt x="267246" y="50952"/>
                  </a:lnTo>
                  <a:lnTo>
                    <a:pt x="213766" y="47586"/>
                  </a:lnTo>
                  <a:lnTo>
                    <a:pt x="163576" y="46418"/>
                  </a:lnTo>
                  <a:lnTo>
                    <a:pt x="118198" y="48882"/>
                  </a:lnTo>
                  <a:lnTo>
                    <a:pt x="79133" y="56464"/>
                  </a:lnTo>
                  <a:lnTo>
                    <a:pt x="25958" y="92862"/>
                  </a:lnTo>
                  <a:lnTo>
                    <a:pt x="10033" y="170192"/>
                  </a:lnTo>
                  <a:lnTo>
                    <a:pt x="7188" y="221043"/>
                  </a:lnTo>
                  <a:lnTo>
                    <a:pt x="5842" y="275132"/>
                  </a:lnTo>
                  <a:lnTo>
                    <a:pt x="5549" y="330428"/>
                  </a:lnTo>
                  <a:lnTo>
                    <a:pt x="6451" y="483463"/>
                  </a:lnTo>
                  <a:lnTo>
                    <a:pt x="5829" y="523455"/>
                  </a:lnTo>
                  <a:lnTo>
                    <a:pt x="711" y="723023"/>
                  </a:lnTo>
                  <a:lnTo>
                    <a:pt x="0" y="822833"/>
                  </a:lnTo>
                  <a:lnTo>
                    <a:pt x="355" y="872718"/>
                  </a:lnTo>
                  <a:lnTo>
                    <a:pt x="1295" y="922616"/>
                  </a:lnTo>
                  <a:lnTo>
                    <a:pt x="2870" y="972489"/>
                  </a:lnTo>
                  <a:lnTo>
                    <a:pt x="5156" y="1022350"/>
                  </a:lnTo>
                  <a:lnTo>
                    <a:pt x="11468" y="1122629"/>
                  </a:lnTo>
                  <a:lnTo>
                    <a:pt x="12433" y="1141501"/>
                  </a:lnTo>
                  <a:lnTo>
                    <a:pt x="1767763" y="1141501"/>
                  </a:lnTo>
                  <a:lnTo>
                    <a:pt x="6235916" y="1141514"/>
                  </a:lnTo>
                  <a:lnTo>
                    <a:pt x="6247625" y="850696"/>
                  </a:lnTo>
                  <a:lnTo>
                    <a:pt x="6250305" y="739965"/>
                  </a:lnTo>
                  <a:lnTo>
                    <a:pt x="6250749" y="691159"/>
                  </a:lnTo>
                  <a:close/>
                </a:path>
              </a:pathLst>
            </a:custGeom>
            <a:solidFill>
              <a:srgbClr val="4A8F8C"/>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20"/>
            <p:cNvSpPr/>
            <p:nvPr/>
          </p:nvSpPr>
          <p:spPr>
            <a:xfrm>
              <a:off x="640486" y="9031211"/>
              <a:ext cx="6250940" cy="1141730"/>
            </a:xfrm>
            <a:custGeom>
              <a:avLst/>
              <a:gdLst/>
              <a:ahLst/>
              <a:cxnLst/>
              <a:rect l="l" t="t" r="r" b="b"/>
              <a:pathLst>
                <a:path w="6250940" h="1141729">
                  <a:moveTo>
                    <a:pt x="6250762" y="691159"/>
                  </a:moveTo>
                  <a:lnTo>
                    <a:pt x="6250495" y="647750"/>
                  </a:lnTo>
                  <a:lnTo>
                    <a:pt x="6249428" y="610527"/>
                  </a:lnTo>
                  <a:lnTo>
                    <a:pt x="6243942" y="528078"/>
                  </a:lnTo>
                  <a:lnTo>
                    <a:pt x="6242367" y="474992"/>
                  </a:lnTo>
                  <a:lnTo>
                    <a:pt x="6242101" y="421640"/>
                  </a:lnTo>
                  <a:lnTo>
                    <a:pt x="6242799" y="316826"/>
                  </a:lnTo>
                  <a:lnTo>
                    <a:pt x="6242456" y="266712"/>
                  </a:lnTo>
                  <a:lnTo>
                    <a:pt x="6242101" y="256755"/>
                  </a:lnTo>
                  <a:lnTo>
                    <a:pt x="6240754" y="219024"/>
                  </a:lnTo>
                  <a:lnTo>
                    <a:pt x="6237046" y="174434"/>
                  </a:lnTo>
                  <a:lnTo>
                    <a:pt x="6230658" y="133604"/>
                  </a:lnTo>
                  <a:lnTo>
                    <a:pt x="6207201" y="65938"/>
                  </a:lnTo>
                  <a:lnTo>
                    <a:pt x="6165113" y="21399"/>
                  </a:lnTo>
                  <a:lnTo>
                    <a:pt x="6099073" y="5359"/>
                  </a:lnTo>
                  <a:lnTo>
                    <a:pt x="6098997" y="5524"/>
                  </a:lnTo>
                  <a:lnTo>
                    <a:pt x="6046559" y="6096"/>
                  </a:lnTo>
                  <a:lnTo>
                    <a:pt x="5994476" y="7594"/>
                  </a:lnTo>
                  <a:lnTo>
                    <a:pt x="5942889" y="9779"/>
                  </a:lnTo>
                  <a:lnTo>
                    <a:pt x="5891911" y="12369"/>
                  </a:lnTo>
                  <a:lnTo>
                    <a:pt x="5841644" y="15087"/>
                  </a:lnTo>
                  <a:lnTo>
                    <a:pt x="5792228" y="17678"/>
                  </a:lnTo>
                  <a:lnTo>
                    <a:pt x="5743778" y="19862"/>
                  </a:lnTo>
                  <a:lnTo>
                    <a:pt x="5696407" y="21374"/>
                  </a:lnTo>
                  <a:lnTo>
                    <a:pt x="5650242" y="21932"/>
                  </a:lnTo>
                  <a:lnTo>
                    <a:pt x="5593131" y="21869"/>
                  </a:lnTo>
                  <a:lnTo>
                    <a:pt x="5543575" y="21666"/>
                  </a:lnTo>
                  <a:lnTo>
                    <a:pt x="5500802" y="21361"/>
                  </a:lnTo>
                  <a:lnTo>
                    <a:pt x="5432641" y="20447"/>
                  </a:lnTo>
                  <a:lnTo>
                    <a:pt x="5382577" y="19227"/>
                  </a:lnTo>
                  <a:lnTo>
                    <a:pt x="5328247" y="17043"/>
                  </a:lnTo>
                  <a:lnTo>
                    <a:pt x="5297043" y="15506"/>
                  </a:lnTo>
                  <a:lnTo>
                    <a:pt x="5280685" y="14757"/>
                  </a:lnTo>
                  <a:lnTo>
                    <a:pt x="5219522" y="12700"/>
                  </a:lnTo>
                  <a:lnTo>
                    <a:pt x="5161115" y="11620"/>
                  </a:lnTo>
                  <a:lnTo>
                    <a:pt x="5081562" y="10909"/>
                  </a:lnTo>
                  <a:lnTo>
                    <a:pt x="5031956" y="10718"/>
                  </a:lnTo>
                  <a:lnTo>
                    <a:pt x="4974806" y="10668"/>
                  </a:lnTo>
                  <a:lnTo>
                    <a:pt x="4933480" y="10998"/>
                  </a:lnTo>
                  <a:lnTo>
                    <a:pt x="4889728" y="11938"/>
                  </a:lnTo>
                  <a:lnTo>
                    <a:pt x="4843843" y="13398"/>
                  </a:lnTo>
                  <a:lnTo>
                    <a:pt x="4796091" y="15278"/>
                  </a:lnTo>
                  <a:lnTo>
                    <a:pt x="4746726" y="17500"/>
                  </a:lnTo>
                  <a:lnTo>
                    <a:pt x="4696041" y="19989"/>
                  </a:lnTo>
                  <a:lnTo>
                    <a:pt x="4644288" y="22644"/>
                  </a:lnTo>
                  <a:lnTo>
                    <a:pt x="4591748" y="25374"/>
                  </a:lnTo>
                  <a:lnTo>
                    <a:pt x="4538700" y="28105"/>
                  </a:lnTo>
                  <a:lnTo>
                    <a:pt x="4485398" y="30746"/>
                  </a:lnTo>
                  <a:lnTo>
                    <a:pt x="4432122" y="33210"/>
                  </a:lnTo>
                  <a:lnTo>
                    <a:pt x="4379138" y="35407"/>
                  </a:lnTo>
                  <a:lnTo>
                    <a:pt x="4336478" y="36918"/>
                  </a:lnTo>
                  <a:lnTo>
                    <a:pt x="4315841" y="28625"/>
                  </a:lnTo>
                  <a:lnTo>
                    <a:pt x="4280027" y="24561"/>
                  </a:lnTo>
                  <a:lnTo>
                    <a:pt x="4279963" y="24714"/>
                  </a:lnTo>
                  <a:lnTo>
                    <a:pt x="4228287" y="25273"/>
                  </a:lnTo>
                  <a:lnTo>
                    <a:pt x="4176979" y="26758"/>
                  </a:lnTo>
                  <a:lnTo>
                    <a:pt x="4126153" y="28905"/>
                  </a:lnTo>
                  <a:lnTo>
                    <a:pt x="4075925" y="31457"/>
                  </a:lnTo>
                  <a:lnTo>
                    <a:pt x="4026395" y="34137"/>
                  </a:lnTo>
                  <a:lnTo>
                    <a:pt x="4012806" y="34861"/>
                  </a:lnTo>
                  <a:lnTo>
                    <a:pt x="3934536" y="30010"/>
                  </a:lnTo>
                  <a:lnTo>
                    <a:pt x="3882593" y="26301"/>
                  </a:lnTo>
                  <a:lnTo>
                    <a:pt x="3830015" y="22364"/>
                  </a:lnTo>
                  <a:lnTo>
                    <a:pt x="3777208" y="18326"/>
                  </a:lnTo>
                  <a:lnTo>
                    <a:pt x="3724554" y="14351"/>
                  </a:lnTo>
                  <a:lnTo>
                    <a:pt x="3672471" y="10579"/>
                  </a:lnTo>
                  <a:lnTo>
                    <a:pt x="3621328" y="7162"/>
                  </a:lnTo>
                  <a:lnTo>
                    <a:pt x="3571557" y="4254"/>
                  </a:lnTo>
                  <a:lnTo>
                    <a:pt x="3523513" y="1993"/>
                  </a:lnTo>
                  <a:lnTo>
                    <a:pt x="3477628" y="520"/>
                  </a:lnTo>
                  <a:lnTo>
                    <a:pt x="3434270" y="0"/>
                  </a:lnTo>
                  <a:lnTo>
                    <a:pt x="3238830" y="114"/>
                  </a:lnTo>
                  <a:lnTo>
                    <a:pt x="3178594" y="419"/>
                  </a:lnTo>
                  <a:lnTo>
                    <a:pt x="3131591" y="1028"/>
                  </a:lnTo>
                  <a:lnTo>
                    <a:pt x="3089008" y="2019"/>
                  </a:lnTo>
                  <a:lnTo>
                    <a:pt x="3042031" y="3517"/>
                  </a:lnTo>
                  <a:lnTo>
                    <a:pt x="2944050" y="6934"/>
                  </a:lnTo>
                  <a:lnTo>
                    <a:pt x="2899638" y="8420"/>
                  </a:lnTo>
                  <a:lnTo>
                    <a:pt x="2847517" y="10121"/>
                  </a:lnTo>
                  <a:lnTo>
                    <a:pt x="2786596" y="12039"/>
                  </a:lnTo>
                  <a:lnTo>
                    <a:pt x="2765577" y="12941"/>
                  </a:lnTo>
                  <a:lnTo>
                    <a:pt x="2732074" y="14668"/>
                  </a:lnTo>
                  <a:lnTo>
                    <a:pt x="2688272" y="17068"/>
                  </a:lnTo>
                  <a:lnTo>
                    <a:pt x="2578595" y="23177"/>
                  </a:lnTo>
                  <a:lnTo>
                    <a:pt x="2517114" y="26568"/>
                  </a:lnTo>
                  <a:lnTo>
                    <a:pt x="2454148" y="29933"/>
                  </a:lnTo>
                  <a:lnTo>
                    <a:pt x="2391880" y="33121"/>
                  </a:lnTo>
                  <a:lnTo>
                    <a:pt x="2332532" y="35966"/>
                  </a:lnTo>
                  <a:lnTo>
                    <a:pt x="2278291" y="38303"/>
                  </a:lnTo>
                  <a:lnTo>
                    <a:pt x="2231352" y="39941"/>
                  </a:lnTo>
                  <a:lnTo>
                    <a:pt x="2193937" y="40741"/>
                  </a:lnTo>
                  <a:lnTo>
                    <a:pt x="2143861" y="39852"/>
                  </a:lnTo>
                  <a:lnTo>
                    <a:pt x="2092642" y="36982"/>
                  </a:lnTo>
                  <a:lnTo>
                    <a:pt x="2041448" y="33261"/>
                  </a:lnTo>
                  <a:lnTo>
                    <a:pt x="1991423" y="29794"/>
                  </a:lnTo>
                  <a:lnTo>
                    <a:pt x="1943696" y="27711"/>
                  </a:lnTo>
                  <a:lnTo>
                    <a:pt x="1899424" y="28130"/>
                  </a:lnTo>
                  <a:lnTo>
                    <a:pt x="1886026" y="29502"/>
                  </a:lnTo>
                  <a:lnTo>
                    <a:pt x="1838807" y="26339"/>
                  </a:lnTo>
                  <a:lnTo>
                    <a:pt x="1789760" y="23469"/>
                  </a:lnTo>
                  <a:lnTo>
                    <a:pt x="1742440" y="21234"/>
                  </a:lnTo>
                  <a:lnTo>
                    <a:pt x="1697215" y="19786"/>
                  </a:lnTo>
                  <a:lnTo>
                    <a:pt x="1654505" y="19278"/>
                  </a:lnTo>
                  <a:lnTo>
                    <a:pt x="1461935" y="19392"/>
                  </a:lnTo>
                  <a:lnTo>
                    <a:pt x="1402588" y="19685"/>
                  </a:lnTo>
                  <a:lnTo>
                    <a:pt x="1356283" y="20281"/>
                  </a:lnTo>
                  <a:lnTo>
                    <a:pt x="1314335" y="21272"/>
                  </a:lnTo>
                  <a:lnTo>
                    <a:pt x="1268044" y="22745"/>
                  </a:lnTo>
                  <a:lnTo>
                    <a:pt x="1171511" y="26098"/>
                  </a:lnTo>
                  <a:lnTo>
                    <a:pt x="1127747" y="27571"/>
                  </a:lnTo>
                  <a:lnTo>
                    <a:pt x="1076401" y="29248"/>
                  </a:lnTo>
                  <a:lnTo>
                    <a:pt x="1016368" y="31127"/>
                  </a:lnTo>
                  <a:lnTo>
                    <a:pt x="995667" y="32016"/>
                  </a:lnTo>
                  <a:lnTo>
                    <a:pt x="962647" y="33731"/>
                  </a:lnTo>
                  <a:lnTo>
                    <a:pt x="919492" y="36093"/>
                  </a:lnTo>
                  <a:lnTo>
                    <a:pt x="811441" y="42113"/>
                  </a:lnTo>
                  <a:lnTo>
                    <a:pt x="750862" y="45440"/>
                  </a:lnTo>
                  <a:lnTo>
                    <a:pt x="688822" y="48768"/>
                  </a:lnTo>
                  <a:lnTo>
                    <a:pt x="627481" y="51917"/>
                  </a:lnTo>
                  <a:lnTo>
                    <a:pt x="568998" y="54711"/>
                  </a:lnTo>
                  <a:lnTo>
                    <a:pt x="515556" y="57010"/>
                  </a:lnTo>
                  <a:lnTo>
                    <a:pt x="469315" y="58635"/>
                  </a:lnTo>
                  <a:lnTo>
                    <a:pt x="432447" y="59410"/>
                  </a:lnTo>
                  <a:lnTo>
                    <a:pt x="378091" y="58331"/>
                  </a:lnTo>
                  <a:lnTo>
                    <a:pt x="322529" y="55016"/>
                  </a:lnTo>
                  <a:lnTo>
                    <a:pt x="267246" y="50939"/>
                  </a:lnTo>
                  <a:lnTo>
                    <a:pt x="213766" y="47586"/>
                  </a:lnTo>
                  <a:lnTo>
                    <a:pt x="163588" y="46405"/>
                  </a:lnTo>
                  <a:lnTo>
                    <a:pt x="118211" y="48882"/>
                  </a:lnTo>
                  <a:lnTo>
                    <a:pt x="79146" y="56464"/>
                  </a:lnTo>
                  <a:lnTo>
                    <a:pt x="25958" y="92862"/>
                  </a:lnTo>
                  <a:lnTo>
                    <a:pt x="10045" y="170192"/>
                  </a:lnTo>
                  <a:lnTo>
                    <a:pt x="7188" y="221043"/>
                  </a:lnTo>
                  <a:lnTo>
                    <a:pt x="6464" y="250545"/>
                  </a:lnTo>
                  <a:lnTo>
                    <a:pt x="5854" y="275120"/>
                  </a:lnTo>
                  <a:lnTo>
                    <a:pt x="5562" y="330428"/>
                  </a:lnTo>
                  <a:lnTo>
                    <a:pt x="6464" y="483463"/>
                  </a:lnTo>
                  <a:lnTo>
                    <a:pt x="5842" y="523443"/>
                  </a:lnTo>
                  <a:lnTo>
                    <a:pt x="711" y="723023"/>
                  </a:lnTo>
                  <a:lnTo>
                    <a:pt x="0" y="822833"/>
                  </a:lnTo>
                  <a:lnTo>
                    <a:pt x="368" y="872718"/>
                  </a:lnTo>
                  <a:lnTo>
                    <a:pt x="1295" y="922604"/>
                  </a:lnTo>
                  <a:lnTo>
                    <a:pt x="2882" y="972477"/>
                  </a:lnTo>
                  <a:lnTo>
                    <a:pt x="5168" y="1022337"/>
                  </a:lnTo>
                  <a:lnTo>
                    <a:pt x="11468" y="1122616"/>
                  </a:lnTo>
                  <a:lnTo>
                    <a:pt x="12446" y="1141488"/>
                  </a:lnTo>
                  <a:lnTo>
                    <a:pt x="1767776" y="1141488"/>
                  </a:lnTo>
                  <a:lnTo>
                    <a:pt x="6235928" y="1141514"/>
                  </a:lnTo>
                  <a:lnTo>
                    <a:pt x="6247625" y="850696"/>
                  </a:lnTo>
                  <a:lnTo>
                    <a:pt x="6250317" y="739965"/>
                  </a:lnTo>
                  <a:lnTo>
                    <a:pt x="6250762" y="691159"/>
                  </a:lnTo>
                  <a:close/>
                </a:path>
              </a:pathLst>
            </a:custGeom>
            <a:solidFill>
              <a:srgbClr val="EFFAFA"/>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21"/>
            <p:cNvSpPr/>
            <p:nvPr/>
          </p:nvSpPr>
          <p:spPr>
            <a:xfrm>
              <a:off x="810323" y="9364713"/>
              <a:ext cx="5948045" cy="618490"/>
            </a:xfrm>
            <a:custGeom>
              <a:avLst/>
              <a:gdLst/>
              <a:ahLst/>
              <a:cxnLst/>
              <a:rect l="l" t="t" r="r" b="b"/>
              <a:pathLst>
                <a:path w="5948045" h="618490">
                  <a:moveTo>
                    <a:pt x="5947892" y="608558"/>
                  </a:moveTo>
                  <a:lnTo>
                    <a:pt x="3131312" y="608558"/>
                  </a:lnTo>
                  <a:lnTo>
                    <a:pt x="0" y="608558"/>
                  </a:lnTo>
                  <a:lnTo>
                    <a:pt x="0" y="618197"/>
                  </a:lnTo>
                  <a:lnTo>
                    <a:pt x="3131312" y="618197"/>
                  </a:lnTo>
                  <a:lnTo>
                    <a:pt x="5947892" y="618197"/>
                  </a:lnTo>
                  <a:lnTo>
                    <a:pt x="5947892" y="608558"/>
                  </a:lnTo>
                  <a:close/>
                </a:path>
                <a:path w="5948045" h="618490">
                  <a:moveTo>
                    <a:pt x="5947892" y="303682"/>
                  </a:moveTo>
                  <a:lnTo>
                    <a:pt x="3131312" y="303682"/>
                  </a:lnTo>
                  <a:lnTo>
                    <a:pt x="0" y="303682"/>
                  </a:lnTo>
                  <a:lnTo>
                    <a:pt x="0" y="313321"/>
                  </a:lnTo>
                  <a:lnTo>
                    <a:pt x="3131312" y="313321"/>
                  </a:lnTo>
                  <a:lnTo>
                    <a:pt x="5947892" y="313321"/>
                  </a:lnTo>
                  <a:lnTo>
                    <a:pt x="5947892" y="303682"/>
                  </a:lnTo>
                  <a:close/>
                </a:path>
                <a:path w="5948045" h="618490">
                  <a:moveTo>
                    <a:pt x="5947892" y="0"/>
                  </a:moveTo>
                  <a:lnTo>
                    <a:pt x="3131312" y="0"/>
                  </a:lnTo>
                  <a:lnTo>
                    <a:pt x="0" y="0"/>
                  </a:lnTo>
                  <a:lnTo>
                    <a:pt x="0" y="9639"/>
                  </a:lnTo>
                  <a:lnTo>
                    <a:pt x="3131312" y="9639"/>
                  </a:lnTo>
                  <a:lnTo>
                    <a:pt x="5947892" y="9639"/>
                  </a:lnTo>
                  <a:lnTo>
                    <a:pt x="5947892" y="0"/>
                  </a:lnTo>
                  <a:close/>
                </a:path>
              </a:pathLst>
            </a:custGeom>
            <a:solidFill>
              <a:srgbClr val="4A8F8C"/>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grpSp>
      <p:sp>
        <p:nvSpPr>
          <p:cNvPr id="18" name="object 22"/>
          <p:cNvSpPr/>
          <p:nvPr/>
        </p:nvSpPr>
        <p:spPr>
          <a:xfrm>
            <a:off x="1394239" y="443712"/>
            <a:ext cx="759360" cy="728213"/>
          </a:xfrm>
          <a:prstGeom prst="rect">
            <a:avLst/>
          </a:prstGeom>
          <a:blipFill>
            <a:blip r:embed="rId2" cstate="print"/>
            <a:stretch>
              <a:fillRect/>
            </a:stretch>
          </a:blip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19" name="object 23"/>
          <p:cNvSpPr txBox="1">
            <a:spLocks/>
          </p:cNvSpPr>
          <p:nvPr/>
        </p:nvSpPr>
        <p:spPr>
          <a:xfrm>
            <a:off x="1432408" y="2290686"/>
            <a:ext cx="2789968" cy="285218"/>
          </a:xfrm>
          <a:prstGeom prst="rect">
            <a:avLst/>
          </a:prstGeom>
        </p:spPr>
        <p:txBody>
          <a:bodyPr vert="horz" wrap="square" lIns="0" tIns="814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8139" marR="0" lvl="0" indent="0" algn="l" defTabSz="914400" rtl="0" eaLnBrk="1" fontAlgn="auto" latinLnBrk="0" hangingPunct="1">
              <a:lnSpc>
                <a:spcPct val="90000"/>
              </a:lnSpc>
              <a:spcBef>
                <a:spcPts val="64"/>
              </a:spcBef>
              <a:spcAft>
                <a:spcPts val="0"/>
              </a:spcAft>
              <a:buClrTx/>
              <a:buSzTx/>
              <a:buFontTx/>
              <a:buNone/>
              <a:tabLst>
                <a:tab pos="603946" algn="l"/>
                <a:tab pos="1112659" algn="l"/>
              </a:tabLst>
              <a:defRPr/>
            </a:pPr>
            <a:r>
              <a:rPr kumimoji="0" lang="en-US" sz="2000" b="0" i="0" u="none" strike="noStrike" kern="1200" cap="none" spc="-199"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rPr>
              <a:t>- P</a:t>
            </a:r>
            <a:r>
              <a:rPr kumimoji="0" lang="en-US" sz="2000" b="0" i="0" u="none" strike="noStrike" kern="1200" cap="none" spc="29"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rPr>
              <a:t>h</a:t>
            </a:r>
            <a:r>
              <a:rPr kumimoji="0" lang="en-US" sz="2000" b="0" i="0" u="none" strike="noStrike" kern="1200" cap="none" spc="179"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rPr>
              <a:t>í</a:t>
            </a:r>
            <a:r>
              <a:rPr kumimoji="0" lang="en-US" sz="2000" b="0" i="0" u="none" strike="noStrike" kern="1200" cap="none" spc="-26"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rPr>
              <a:t>a</a:t>
            </a:r>
            <a:r>
              <a:rPr kumimoji="0" lang="en-US" sz="2000" b="0" i="0" u="none" strike="noStrike" kern="1200" cap="none" spc="0"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en-US" sz="2000" b="0" i="0" u="none" strike="noStrike" kern="1200" cap="none" spc="-109"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rPr>
              <a:t>B</a:t>
            </a:r>
            <a:r>
              <a:rPr kumimoji="0" lang="en-US" sz="2000" b="0" i="0" u="none" strike="noStrike" kern="1200" cap="none" spc="103"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rPr>
              <a:t>ắ</a:t>
            </a:r>
            <a:r>
              <a:rPr kumimoji="0" lang="en-US" sz="2000" b="0" i="0" u="none" strike="noStrike" kern="1200" cap="none" spc="-77"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rPr>
              <a:t>c</a:t>
            </a:r>
            <a:r>
              <a:rPr kumimoji="0" lang="en-US" sz="2000" b="0" i="0" u="none" strike="noStrike" kern="1200" cap="none" spc="0"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en-US" sz="2000" b="0" i="0" u="none" strike="noStrike" kern="1200" cap="none" spc="-64"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rPr>
              <a:t>g</a:t>
            </a:r>
            <a:r>
              <a:rPr kumimoji="0" lang="en-US" sz="2000" b="0" i="0" u="none" strike="noStrike" kern="1200" cap="none" spc="38"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rPr>
              <a:t>i</a:t>
            </a:r>
            <a:r>
              <a:rPr kumimoji="0" lang="en-US" sz="2000" b="0" i="0" u="none" strike="noStrike" kern="1200" cap="none" spc="109"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rPr>
              <a:t>á</a:t>
            </a:r>
            <a:r>
              <a:rPr kumimoji="0" lang="en-US" sz="2000" b="0" i="0" u="none" strike="noStrike" kern="1200" cap="none" spc="-131"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rPr>
              <a:t>p</a:t>
            </a:r>
            <a:endParaRPr kumimoji="0" lang="en-US" sz="2000" b="0" i="0" u="none" strike="noStrike" kern="1200" cap="none" spc="-131"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p:txBody>
      </p:sp>
      <p:sp>
        <p:nvSpPr>
          <p:cNvPr id="20" name="object 24"/>
          <p:cNvSpPr txBox="1"/>
          <p:nvPr/>
        </p:nvSpPr>
        <p:spPr>
          <a:xfrm>
            <a:off x="1459956" y="3362306"/>
            <a:ext cx="1833955" cy="284449"/>
          </a:xfrm>
          <a:prstGeom prst="rect">
            <a:avLst/>
          </a:prstGeom>
        </p:spPr>
        <p:txBody>
          <a:bodyPr vert="horz" wrap="square" lIns="0" tIns="8140" rIns="0" bIns="0" rtlCol="0">
            <a:spAutoFit/>
          </a:bodyPr>
          <a:lstStyle/>
          <a:p>
            <a:pPr marL="8139" marR="0" lvl="0" indent="0" algn="l" defTabSz="586039" rtl="0" eaLnBrk="1" fontAlgn="auto" latinLnBrk="0" hangingPunct="1">
              <a:lnSpc>
                <a:spcPct val="100000"/>
              </a:lnSpc>
              <a:spcBef>
                <a:spcPts val="64"/>
              </a:spcBef>
              <a:spcAft>
                <a:spcPts val="0"/>
              </a:spcAft>
              <a:buClrTx/>
              <a:buSzTx/>
              <a:buFontTx/>
              <a:buNone/>
              <a:tabLst>
                <a:tab pos="193718" algn="l"/>
                <a:tab pos="769176" algn="l"/>
                <a:tab pos="1399168" algn="l"/>
              </a:tabLst>
              <a:defRPr/>
            </a:pPr>
            <a:r>
              <a:rPr kumimoji="0" sz="1795" b="0" i="0" u="none" strike="noStrike" kern="1200" cap="none" spc="16" normalizeH="0" baseline="0" noProof="0" dirty="0">
                <a:ln>
                  <a:noFill/>
                </a:ln>
                <a:solidFill>
                  <a:srgbClr val="EC8504"/>
                </a:solidFill>
                <a:effectLst/>
                <a:uLnTx/>
                <a:uFillTx/>
                <a:latin typeface="Arial"/>
                <a:ea typeface="+mn-ea"/>
                <a:cs typeface="Arial"/>
              </a:rPr>
              <a:t>-	</a:t>
            </a:r>
            <a:r>
              <a:rPr kumimoji="0" sz="1795" b="0" i="0" u="none" strike="noStrike" kern="1200" cap="none" spc="-192" normalizeH="0" baseline="0" noProof="0" dirty="0">
                <a:ln>
                  <a:noFill/>
                </a:ln>
                <a:solidFill>
                  <a:srgbClr val="EC8504"/>
                </a:solidFill>
                <a:effectLst/>
                <a:uLnTx/>
                <a:uFillTx/>
                <a:latin typeface="Arial"/>
                <a:ea typeface="+mn-ea"/>
                <a:cs typeface="Arial"/>
              </a:rPr>
              <a:t>P</a:t>
            </a:r>
            <a:r>
              <a:rPr kumimoji="0" sz="1795" b="0" i="0" u="none" strike="noStrike" kern="1200" cap="none" spc="29" normalizeH="0" baseline="0" noProof="0" dirty="0">
                <a:ln>
                  <a:noFill/>
                </a:ln>
                <a:solidFill>
                  <a:srgbClr val="EC8504"/>
                </a:solidFill>
                <a:effectLst/>
                <a:uLnTx/>
                <a:uFillTx/>
                <a:latin typeface="Arial"/>
                <a:ea typeface="+mn-ea"/>
                <a:cs typeface="Arial"/>
              </a:rPr>
              <a:t>h</a:t>
            </a:r>
            <a:r>
              <a:rPr kumimoji="0" sz="1795" b="0" i="0" u="none" strike="noStrike" kern="1200" cap="none" spc="173" normalizeH="0" baseline="0" noProof="0" dirty="0">
                <a:ln>
                  <a:noFill/>
                </a:ln>
                <a:solidFill>
                  <a:srgbClr val="EC8504"/>
                </a:solidFill>
                <a:effectLst/>
                <a:uLnTx/>
                <a:uFillTx/>
                <a:latin typeface="Arial"/>
                <a:ea typeface="+mn-ea"/>
                <a:cs typeface="Arial"/>
              </a:rPr>
              <a:t>í</a:t>
            </a:r>
            <a:r>
              <a:rPr kumimoji="0" sz="1795" b="0" i="0" u="none" strike="noStrike" kern="1200" cap="none" spc="-26" normalizeH="0" baseline="0" noProof="0" dirty="0">
                <a:ln>
                  <a:noFill/>
                </a:ln>
                <a:solidFill>
                  <a:srgbClr val="EC8504"/>
                </a:solidFill>
                <a:effectLst/>
                <a:uLnTx/>
                <a:uFillTx/>
                <a:latin typeface="Arial"/>
                <a:ea typeface="+mn-ea"/>
                <a:cs typeface="Arial"/>
              </a:rPr>
              <a:t>a</a:t>
            </a:r>
            <a:r>
              <a:rPr kumimoji="0" sz="1795" b="0" i="0" u="none" strike="noStrike" kern="1200" cap="none" spc="0" normalizeH="0" baseline="0" noProof="0" dirty="0">
                <a:ln>
                  <a:noFill/>
                </a:ln>
                <a:solidFill>
                  <a:srgbClr val="EC8504"/>
                </a:solidFill>
                <a:effectLst/>
                <a:uLnTx/>
                <a:uFillTx/>
                <a:latin typeface="Arial"/>
                <a:ea typeface="+mn-ea"/>
                <a:cs typeface="Arial"/>
              </a:rPr>
              <a:t>	</a:t>
            </a:r>
            <a:r>
              <a:rPr kumimoji="0" sz="1795" b="0" i="0" u="none" strike="noStrike" kern="1200" cap="none" spc="26" normalizeH="0" baseline="0" noProof="0" dirty="0">
                <a:ln>
                  <a:noFill/>
                </a:ln>
                <a:solidFill>
                  <a:srgbClr val="EC8504"/>
                </a:solidFill>
                <a:effectLst/>
                <a:uLnTx/>
                <a:uFillTx/>
                <a:latin typeface="Arial"/>
                <a:ea typeface="+mn-ea"/>
                <a:cs typeface="Arial"/>
              </a:rPr>
              <a:t>Đ</a:t>
            </a:r>
            <a:r>
              <a:rPr kumimoji="0" sz="1795" b="0" i="0" u="none" strike="noStrike" kern="1200" cap="none" spc="-32" normalizeH="0" baseline="0" noProof="0" dirty="0">
                <a:ln>
                  <a:noFill/>
                </a:ln>
                <a:solidFill>
                  <a:srgbClr val="EC8504"/>
                </a:solidFill>
                <a:effectLst/>
                <a:uLnTx/>
                <a:uFillTx/>
                <a:latin typeface="Arial"/>
                <a:ea typeface="+mn-ea"/>
                <a:cs typeface="Arial"/>
              </a:rPr>
              <a:t>ô</a:t>
            </a:r>
            <a:r>
              <a:rPr kumimoji="0" sz="1795" b="0" i="0" u="none" strike="noStrike" kern="1200" cap="none" spc="-29" normalizeH="0" baseline="0" noProof="0" dirty="0">
                <a:ln>
                  <a:noFill/>
                </a:ln>
                <a:solidFill>
                  <a:srgbClr val="EC8504"/>
                </a:solidFill>
                <a:effectLst/>
                <a:uLnTx/>
                <a:uFillTx/>
                <a:latin typeface="Arial"/>
                <a:ea typeface="+mn-ea"/>
                <a:cs typeface="Arial"/>
              </a:rPr>
              <a:t>n</a:t>
            </a:r>
            <a:r>
              <a:rPr kumimoji="0" sz="1795" b="0" i="0" u="none" strike="noStrike" kern="1200" cap="none" spc="-151" normalizeH="0" baseline="0" noProof="0" dirty="0">
                <a:ln>
                  <a:noFill/>
                </a:ln>
                <a:solidFill>
                  <a:srgbClr val="EC8504"/>
                </a:solidFill>
                <a:effectLst/>
                <a:uLnTx/>
                <a:uFillTx/>
                <a:latin typeface="Arial"/>
                <a:ea typeface="+mn-ea"/>
                <a:cs typeface="Arial"/>
              </a:rPr>
              <a:t>g</a:t>
            </a:r>
            <a:r>
              <a:rPr kumimoji="0" sz="1795" b="0" i="0" u="none" strike="noStrike" kern="1200" cap="none" spc="0" normalizeH="0" baseline="0" noProof="0" dirty="0">
                <a:ln>
                  <a:noFill/>
                </a:ln>
                <a:solidFill>
                  <a:srgbClr val="EC8504"/>
                </a:solidFill>
                <a:effectLst/>
                <a:uLnTx/>
                <a:uFillTx/>
                <a:latin typeface="Arial"/>
                <a:ea typeface="+mn-ea"/>
                <a:cs typeface="Arial"/>
              </a:rPr>
              <a:t>	</a:t>
            </a:r>
            <a:r>
              <a:rPr kumimoji="0" sz="1795" b="0" i="0" u="none" strike="noStrike" kern="1200" cap="none" spc="-61" normalizeH="0" baseline="0" noProof="0" dirty="0">
                <a:ln>
                  <a:noFill/>
                </a:ln>
                <a:solidFill>
                  <a:srgbClr val="EC8504"/>
                </a:solidFill>
                <a:effectLst/>
                <a:uLnTx/>
                <a:uFillTx/>
                <a:latin typeface="Arial"/>
                <a:ea typeface="+mn-ea"/>
                <a:cs typeface="Arial"/>
              </a:rPr>
              <a:t>g</a:t>
            </a:r>
            <a:r>
              <a:rPr kumimoji="0" sz="1795" b="0" i="0" u="none" strike="noStrike" kern="1200" cap="none" spc="38" normalizeH="0" baseline="0" noProof="0" dirty="0">
                <a:ln>
                  <a:noFill/>
                </a:ln>
                <a:solidFill>
                  <a:srgbClr val="EC8504"/>
                </a:solidFill>
                <a:effectLst/>
                <a:uLnTx/>
                <a:uFillTx/>
                <a:latin typeface="Arial"/>
                <a:ea typeface="+mn-ea"/>
                <a:cs typeface="Arial"/>
              </a:rPr>
              <a:t>i</a:t>
            </a:r>
            <a:r>
              <a:rPr kumimoji="0" sz="1795" b="0" i="0" u="none" strike="noStrike" kern="1200" cap="none" spc="106" normalizeH="0" baseline="0" noProof="0" dirty="0">
                <a:ln>
                  <a:noFill/>
                </a:ln>
                <a:solidFill>
                  <a:srgbClr val="EC8504"/>
                </a:solidFill>
                <a:effectLst/>
                <a:uLnTx/>
                <a:uFillTx/>
                <a:latin typeface="Arial"/>
                <a:ea typeface="+mn-ea"/>
                <a:cs typeface="Arial"/>
              </a:rPr>
              <a:t>á</a:t>
            </a:r>
            <a:r>
              <a:rPr kumimoji="0" sz="1795" b="0" i="0" u="none" strike="noStrike" kern="1200" cap="none" spc="-128" normalizeH="0" baseline="0" noProof="0" dirty="0">
                <a:ln>
                  <a:noFill/>
                </a:ln>
                <a:solidFill>
                  <a:srgbClr val="EC8504"/>
                </a:solidFill>
                <a:effectLst/>
                <a:uLnTx/>
                <a:uFillTx/>
                <a:latin typeface="Arial"/>
                <a:ea typeface="+mn-ea"/>
                <a:cs typeface="Arial"/>
              </a:rPr>
              <a:t>p</a:t>
            </a:r>
            <a:endParaRPr kumimoji="0" sz="1795" b="0" i="0" u="none" strike="noStrike" kern="1200" cap="none" spc="0" normalizeH="0" baseline="0" noProof="0">
              <a:ln>
                <a:noFill/>
              </a:ln>
              <a:solidFill>
                <a:prstClr val="black"/>
              </a:solidFill>
              <a:effectLst/>
              <a:uLnTx/>
              <a:uFillTx/>
              <a:latin typeface="Arial"/>
              <a:ea typeface="+mn-ea"/>
              <a:cs typeface="Arial"/>
            </a:endParaRPr>
          </a:p>
        </p:txBody>
      </p:sp>
      <p:sp>
        <p:nvSpPr>
          <p:cNvPr id="21" name="object 25"/>
          <p:cNvSpPr txBox="1"/>
          <p:nvPr/>
        </p:nvSpPr>
        <p:spPr>
          <a:xfrm>
            <a:off x="1389222" y="4483030"/>
            <a:ext cx="1753776" cy="294323"/>
          </a:xfrm>
          <a:prstGeom prst="rect">
            <a:avLst/>
          </a:prstGeom>
        </p:spPr>
        <p:txBody>
          <a:bodyPr vert="horz" wrap="square" lIns="0" tIns="8140" rIns="0" bIns="0" rtlCol="0">
            <a:spAutoFit/>
          </a:bodyPr>
          <a:lstStyle/>
          <a:p>
            <a:pPr marL="8139" marR="0" lvl="0" indent="0" algn="l" defTabSz="586039" rtl="0" eaLnBrk="1" fontAlgn="auto" latinLnBrk="0" hangingPunct="1">
              <a:lnSpc>
                <a:spcPct val="100000"/>
              </a:lnSpc>
              <a:spcBef>
                <a:spcPts val="64"/>
              </a:spcBef>
              <a:spcAft>
                <a:spcPts val="0"/>
              </a:spcAft>
              <a:buClrTx/>
              <a:buSzTx/>
              <a:buFontTx/>
              <a:buNone/>
              <a:tabLst>
                <a:tab pos="200230" algn="l"/>
                <a:tab pos="796443" algn="l"/>
                <a:tab pos="1303936" algn="l"/>
              </a:tabLst>
              <a:defRPr/>
            </a:pPr>
            <a:r>
              <a:rPr kumimoji="0" sz="1859" b="0" i="0" u="none" strike="noStrike" kern="1200" cap="none" spc="16" normalizeH="0" baseline="0" noProof="0" dirty="0">
                <a:ln>
                  <a:noFill/>
                </a:ln>
                <a:solidFill>
                  <a:srgbClr val="EC8504"/>
                </a:solidFill>
                <a:effectLst/>
                <a:uLnTx/>
                <a:uFillTx/>
                <a:latin typeface="Arial"/>
                <a:ea typeface="+mn-ea"/>
                <a:cs typeface="Arial"/>
              </a:rPr>
              <a:t>-	</a:t>
            </a:r>
            <a:r>
              <a:rPr kumimoji="0" sz="1859" b="0" i="0" u="none" strike="noStrike" kern="1200" cap="none" spc="-199" normalizeH="0" baseline="0" noProof="0" dirty="0">
                <a:ln>
                  <a:noFill/>
                </a:ln>
                <a:solidFill>
                  <a:srgbClr val="EC8504"/>
                </a:solidFill>
                <a:effectLst/>
                <a:uLnTx/>
                <a:uFillTx/>
                <a:latin typeface="Arial"/>
                <a:ea typeface="+mn-ea"/>
                <a:cs typeface="Arial"/>
              </a:rPr>
              <a:t>P</a:t>
            </a:r>
            <a:r>
              <a:rPr kumimoji="0" sz="1859" b="0" i="0" u="none" strike="noStrike" kern="1200" cap="none" spc="29" normalizeH="0" baseline="0" noProof="0" dirty="0">
                <a:ln>
                  <a:noFill/>
                </a:ln>
                <a:solidFill>
                  <a:srgbClr val="EC8504"/>
                </a:solidFill>
                <a:effectLst/>
                <a:uLnTx/>
                <a:uFillTx/>
                <a:latin typeface="Arial"/>
                <a:ea typeface="+mn-ea"/>
                <a:cs typeface="Arial"/>
              </a:rPr>
              <a:t>h</a:t>
            </a:r>
            <a:r>
              <a:rPr kumimoji="0" sz="1859" b="0" i="0" u="none" strike="noStrike" kern="1200" cap="none" spc="179" normalizeH="0" baseline="0" noProof="0" dirty="0">
                <a:ln>
                  <a:noFill/>
                </a:ln>
                <a:solidFill>
                  <a:srgbClr val="EC8504"/>
                </a:solidFill>
                <a:effectLst/>
                <a:uLnTx/>
                <a:uFillTx/>
                <a:latin typeface="Arial"/>
                <a:ea typeface="+mn-ea"/>
                <a:cs typeface="Arial"/>
              </a:rPr>
              <a:t>í</a:t>
            </a:r>
            <a:r>
              <a:rPr kumimoji="0" sz="1859" b="0" i="0" u="none" strike="noStrike" kern="1200" cap="none" spc="-26" normalizeH="0" baseline="0" noProof="0" dirty="0">
                <a:ln>
                  <a:noFill/>
                </a:ln>
                <a:solidFill>
                  <a:srgbClr val="EC8504"/>
                </a:solidFill>
                <a:effectLst/>
                <a:uLnTx/>
                <a:uFillTx/>
                <a:latin typeface="Arial"/>
                <a:ea typeface="+mn-ea"/>
                <a:cs typeface="Arial"/>
              </a:rPr>
              <a:t>a</a:t>
            </a:r>
            <a:r>
              <a:rPr kumimoji="0" sz="1859" b="0" i="0" u="none" strike="noStrike" kern="1200" cap="none" spc="0" normalizeH="0" baseline="0" noProof="0" dirty="0">
                <a:ln>
                  <a:noFill/>
                </a:ln>
                <a:solidFill>
                  <a:srgbClr val="EC8504"/>
                </a:solidFill>
                <a:effectLst/>
                <a:uLnTx/>
                <a:uFillTx/>
                <a:latin typeface="Arial"/>
                <a:ea typeface="+mn-ea"/>
                <a:cs typeface="Arial"/>
              </a:rPr>
              <a:t>	</a:t>
            </a:r>
            <a:r>
              <a:rPr kumimoji="0" sz="1859" b="0" i="0" u="none" strike="noStrike" kern="1200" cap="none" spc="-122" normalizeH="0" baseline="0" noProof="0" dirty="0">
                <a:ln>
                  <a:noFill/>
                </a:ln>
                <a:solidFill>
                  <a:srgbClr val="EC8504"/>
                </a:solidFill>
                <a:effectLst/>
                <a:uLnTx/>
                <a:uFillTx/>
                <a:latin typeface="Arial"/>
                <a:ea typeface="+mn-ea"/>
                <a:cs typeface="Arial"/>
              </a:rPr>
              <a:t>T</a:t>
            </a:r>
            <a:r>
              <a:rPr kumimoji="0" sz="1859" b="0" i="0" u="none" strike="noStrike" kern="1200" cap="none" spc="42" normalizeH="0" baseline="0" noProof="0" dirty="0">
                <a:ln>
                  <a:noFill/>
                </a:ln>
                <a:solidFill>
                  <a:srgbClr val="EC8504"/>
                </a:solidFill>
                <a:effectLst/>
                <a:uLnTx/>
                <a:uFillTx/>
                <a:latin typeface="Arial"/>
                <a:ea typeface="+mn-ea"/>
                <a:cs typeface="Arial"/>
              </a:rPr>
              <a:t>â</a:t>
            </a:r>
            <a:r>
              <a:rPr kumimoji="0" sz="1859" b="0" i="0" u="none" strike="noStrike" kern="1200" cap="none" spc="96" normalizeH="0" baseline="0" noProof="0" dirty="0">
                <a:ln>
                  <a:noFill/>
                </a:ln>
                <a:solidFill>
                  <a:srgbClr val="EC8504"/>
                </a:solidFill>
                <a:effectLst/>
                <a:uLnTx/>
                <a:uFillTx/>
                <a:latin typeface="Arial"/>
                <a:ea typeface="+mn-ea"/>
                <a:cs typeface="Arial"/>
              </a:rPr>
              <a:t>y</a:t>
            </a:r>
            <a:r>
              <a:rPr kumimoji="0" sz="1859" b="0" i="0" u="none" strike="noStrike" kern="1200" cap="none" spc="0" normalizeH="0" baseline="0" noProof="0" dirty="0">
                <a:ln>
                  <a:noFill/>
                </a:ln>
                <a:solidFill>
                  <a:srgbClr val="EC8504"/>
                </a:solidFill>
                <a:effectLst/>
                <a:uLnTx/>
                <a:uFillTx/>
                <a:latin typeface="Arial"/>
                <a:ea typeface="+mn-ea"/>
                <a:cs typeface="Arial"/>
              </a:rPr>
              <a:t>	</a:t>
            </a:r>
            <a:r>
              <a:rPr kumimoji="0" sz="1859" b="0" i="0" u="none" strike="noStrike" kern="1200" cap="none" spc="-64" normalizeH="0" baseline="0" noProof="0" dirty="0">
                <a:ln>
                  <a:noFill/>
                </a:ln>
                <a:solidFill>
                  <a:srgbClr val="EC8504"/>
                </a:solidFill>
                <a:effectLst/>
                <a:uLnTx/>
                <a:uFillTx/>
                <a:latin typeface="Arial"/>
                <a:ea typeface="+mn-ea"/>
                <a:cs typeface="Arial"/>
              </a:rPr>
              <a:t>g</a:t>
            </a:r>
            <a:r>
              <a:rPr kumimoji="0" sz="1859" b="0" i="0" u="none" strike="noStrike" kern="1200" cap="none" spc="38" normalizeH="0" baseline="0" noProof="0" dirty="0">
                <a:ln>
                  <a:noFill/>
                </a:ln>
                <a:solidFill>
                  <a:srgbClr val="EC8504"/>
                </a:solidFill>
                <a:effectLst/>
                <a:uLnTx/>
                <a:uFillTx/>
                <a:latin typeface="Arial"/>
                <a:ea typeface="+mn-ea"/>
                <a:cs typeface="Arial"/>
              </a:rPr>
              <a:t>i</a:t>
            </a:r>
            <a:r>
              <a:rPr kumimoji="0" sz="1859" b="0" i="0" u="none" strike="noStrike" kern="1200" cap="none" spc="109" normalizeH="0" baseline="0" noProof="0" dirty="0">
                <a:ln>
                  <a:noFill/>
                </a:ln>
                <a:solidFill>
                  <a:srgbClr val="EC8504"/>
                </a:solidFill>
                <a:effectLst/>
                <a:uLnTx/>
                <a:uFillTx/>
                <a:latin typeface="Arial"/>
                <a:ea typeface="+mn-ea"/>
                <a:cs typeface="Arial"/>
              </a:rPr>
              <a:t>á</a:t>
            </a:r>
            <a:r>
              <a:rPr kumimoji="0" sz="1859" b="0" i="0" u="none" strike="noStrike" kern="1200" cap="none" spc="-131" normalizeH="0" baseline="0" noProof="0" dirty="0">
                <a:ln>
                  <a:noFill/>
                </a:ln>
                <a:solidFill>
                  <a:srgbClr val="EC8504"/>
                </a:solidFill>
                <a:effectLst/>
                <a:uLnTx/>
                <a:uFillTx/>
                <a:latin typeface="Arial"/>
                <a:ea typeface="+mn-ea"/>
                <a:cs typeface="Arial"/>
              </a:rPr>
              <a:t>p</a:t>
            </a:r>
            <a:endParaRPr kumimoji="0" sz="1859" b="0" i="0" u="none" strike="noStrike" kern="1200" cap="none" spc="0" normalizeH="0" baseline="0" noProof="0">
              <a:ln>
                <a:noFill/>
              </a:ln>
              <a:solidFill>
                <a:prstClr val="black"/>
              </a:solidFill>
              <a:effectLst/>
              <a:uLnTx/>
              <a:uFillTx/>
              <a:latin typeface="Arial"/>
              <a:ea typeface="+mn-ea"/>
              <a:cs typeface="Arial"/>
            </a:endParaRPr>
          </a:p>
        </p:txBody>
      </p:sp>
      <p:sp>
        <p:nvSpPr>
          <p:cNvPr id="22" name="object 26"/>
          <p:cNvSpPr txBox="1"/>
          <p:nvPr/>
        </p:nvSpPr>
        <p:spPr>
          <a:xfrm>
            <a:off x="1478678" y="5514948"/>
            <a:ext cx="1815233" cy="294323"/>
          </a:xfrm>
          <a:prstGeom prst="rect">
            <a:avLst/>
          </a:prstGeom>
        </p:spPr>
        <p:txBody>
          <a:bodyPr vert="horz" wrap="square" lIns="0" tIns="8140" rIns="0" bIns="0" rtlCol="0">
            <a:spAutoFit/>
          </a:bodyPr>
          <a:lstStyle/>
          <a:p>
            <a:pPr marL="8139" marR="0" lvl="0" indent="0" algn="l" defTabSz="586039" rtl="0" eaLnBrk="1" fontAlgn="auto" latinLnBrk="0" hangingPunct="1">
              <a:lnSpc>
                <a:spcPct val="100000"/>
              </a:lnSpc>
              <a:spcBef>
                <a:spcPts val="64"/>
              </a:spcBef>
              <a:spcAft>
                <a:spcPts val="0"/>
              </a:spcAft>
              <a:buClrTx/>
              <a:buSzTx/>
              <a:buFontTx/>
              <a:buNone/>
              <a:tabLst>
                <a:tab pos="200230" algn="l"/>
                <a:tab pos="796443" algn="l"/>
                <a:tab pos="1365389" algn="l"/>
              </a:tabLst>
              <a:defRPr/>
            </a:pPr>
            <a:r>
              <a:rPr kumimoji="0" sz="1859" b="0" i="0" u="none" strike="noStrike" kern="1200" cap="none" spc="16" normalizeH="0" baseline="0" noProof="0" dirty="0">
                <a:ln>
                  <a:noFill/>
                </a:ln>
                <a:solidFill>
                  <a:srgbClr val="EC8504"/>
                </a:solidFill>
                <a:effectLst/>
                <a:uLnTx/>
                <a:uFillTx/>
                <a:latin typeface="Arial"/>
                <a:ea typeface="+mn-ea"/>
                <a:cs typeface="Arial"/>
              </a:rPr>
              <a:t>-	</a:t>
            </a:r>
            <a:r>
              <a:rPr kumimoji="0" sz="1859" b="0" i="0" u="none" strike="noStrike" kern="1200" cap="none" spc="-199" normalizeH="0" baseline="0" noProof="0" dirty="0">
                <a:ln>
                  <a:noFill/>
                </a:ln>
                <a:solidFill>
                  <a:srgbClr val="EC8504"/>
                </a:solidFill>
                <a:effectLst/>
                <a:uLnTx/>
                <a:uFillTx/>
                <a:latin typeface="Arial"/>
                <a:ea typeface="+mn-ea"/>
                <a:cs typeface="Arial"/>
              </a:rPr>
              <a:t>P</a:t>
            </a:r>
            <a:r>
              <a:rPr kumimoji="0" sz="1859" b="0" i="0" u="none" strike="noStrike" kern="1200" cap="none" spc="29" normalizeH="0" baseline="0" noProof="0" dirty="0">
                <a:ln>
                  <a:noFill/>
                </a:ln>
                <a:solidFill>
                  <a:srgbClr val="EC8504"/>
                </a:solidFill>
                <a:effectLst/>
                <a:uLnTx/>
                <a:uFillTx/>
                <a:latin typeface="Arial"/>
                <a:ea typeface="+mn-ea"/>
                <a:cs typeface="Arial"/>
              </a:rPr>
              <a:t>h</a:t>
            </a:r>
            <a:r>
              <a:rPr kumimoji="0" sz="1859" b="0" i="0" u="none" strike="noStrike" kern="1200" cap="none" spc="179" normalizeH="0" baseline="0" noProof="0" dirty="0">
                <a:ln>
                  <a:noFill/>
                </a:ln>
                <a:solidFill>
                  <a:srgbClr val="EC8504"/>
                </a:solidFill>
                <a:effectLst/>
                <a:uLnTx/>
                <a:uFillTx/>
                <a:latin typeface="Arial"/>
                <a:ea typeface="+mn-ea"/>
                <a:cs typeface="Arial"/>
              </a:rPr>
              <a:t>í</a:t>
            </a:r>
            <a:r>
              <a:rPr kumimoji="0" sz="1859" b="0" i="0" u="none" strike="noStrike" kern="1200" cap="none" spc="-26" normalizeH="0" baseline="0" noProof="0" dirty="0">
                <a:ln>
                  <a:noFill/>
                </a:ln>
                <a:solidFill>
                  <a:srgbClr val="EC8504"/>
                </a:solidFill>
                <a:effectLst/>
                <a:uLnTx/>
                <a:uFillTx/>
                <a:latin typeface="Arial"/>
                <a:ea typeface="+mn-ea"/>
                <a:cs typeface="Arial"/>
              </a:rPr>
              <a:t>a</a:t>
            </a:r>
            <a:r>
              <a:rPr kumimoji="0" sz="1859" b="0" i="0" u="none" strike="noStrike" kern="1200" cap="none" spc="0" normalizeH="0" baseline="0" noProof="0" dirty="0">
                <a:ln>
                  <a:noFill/>
                </a:ln>
                <a:solidFill>
                  <a:srgbClr val="EC8504"/>
                </a:solidFill>
                <a:effectLst/>
                <a:uLnTx/>
                <a:uFillTx/>
                <a:latin typeface="Arial"/>
                <a:ea typeface="+mn-ea"/>
                <a:cs typeface="Arial"/>
              </a:rPr>
              <a:t>	</a:t>
            </a:r>
            <a:r>
              <a:rPr kumimoji="0" sz="1859" b="0" i="0" u="none" strike="noStrike" kern="1200" cap="none" spc="-109" normalizeH="0" baseline="0" noProof="0" dirty="0">
                <a:ln>
                  <a:noFill/>
                </a:ln>
                <a:solidFill>
                  <a:srgbClr val="EC8504"/>
                </a:solidFill>
                <a:effectLst/>
                <a:uLnTx/>
                <a:uFillTx/>
                <a:latin typeface="Arial"/>
                <a:ea typeface="+mn-ea"/>
                <a:cs typeface="Arial"/>
              </a:rPr>
              <a:t>N</a:t>
            </a:r>
            <a:r>
              <a:rPr kumimoji="0" sz="1859" b="0" i="0" u="none" strike="noStrike" kern="1200" cap="none" spc="67" normalizeH="0" baseline="0" noProof="0" dirty="0">
                <a:ln>
                  <a:noFill/>
                </a:ln>
                <a:solidFill>
                  <a:srgbClr val="EC8504"/>
                </a:solidFill>
                <a:effectLst/>
                <a:uLnTx/>
                <a:uFillTx/>
                <a:latin typeface="Arial"/>
                <a:ea typeface="+mn-ea"/>
                <a:cs typeface="Arial"/>
              </a:rPr>
              <a:t>a</a:t>
            </a:r>
            <a:r>
              <a:rPr kumimoji="0" sz="1859" b="0" i="0" u="none" strike="noStrike" kern="1200" cap="none" spc="-288" normalizeH="0" baseline="0" noProof="0" dirty="0">
                <a:ln>
                  <a:noFill/>
                </a:ln>
                <a:solidFill>
                  <a:srgbClr val="EC8504"/>
                </a:solidFill>
                <a:effectLst/>
                <a:uLnTx/>
                <a:uFillTx/>
                <a:latin typeface="Arial"/>
                <a:ea typeface="+mn-ea"/>
                <a:cs typeface="Arial"/>
              </a:rPr>
              <a:t>m</a:t>
            </a:r>
            <a:r>
              <a:rPr kumimoji="0" sz="1859" b="0" i="0" u="none" strike="noStrike" kern="1200" cap="none" spc="0" normalizeH="0" baseline="0" noProof="0" dirty="0">
                <a:ln>
                  <a:noFill/>
                </a:ln>
                <a:solidFill>
                  <a:srgbClr val="EC8504"/>
                </a:solidFill>
                <a:effectLst/>
                <a:uLnTx/>
                <a:uFillTx/>
                <a:latin typeface="Arial"/>
                <a:ea typeface="+mn-ea"/>
                <a:cs typeface="Arial"/>
              </a:rPr>
              <a:t>	</a:t>
            </a:r>
            <a:r>
              <a:rPr kumimoji="0" sz="1859" b="0" i="0" u="none" strike="noStrike" kern="1200" cap="none" spc="-64" normalizeH="0" baseline="0" noProof="0" dirty="0">
                <a:ln>
                  <a:noFill/>
                </a:ln>
                <a:solidFill>
                  <a:srgbClr val="EC8504"/>
                </a:solidFill>
                <a:effectLst/>
                <a:uLnTx/>
                <a:uFillTx/>
                <a:latin typeface="Arial"/>
                <a:ea typeface="+mn-ea"/>
                <a:cs typeface="Arial"/>
              </a:rPr>
              <a:t>g</a:t>
            </a:r>
            <a:r>
              <a:rPr kumimoji="0" sz="1859" b="0" i="0" u="none" strike="noStrike" kern="1200" cap="none" spc="38" normalizeH="0" baseline="0" noProof="0" dirty="0">
                <a:ln>
                  <a:noFill/>
                </a:ln>
                <a:solidFill>
                  <a:srgbClr val="EC8504"/>
                </a:solidFill>
                <a:effectLst/>
                <a:uLnTx/>
                <a:uFillTx/>
                <a:latin typeface="Arial"/>
                <a:ea typeface="+mn-ea"/>
                <a:cs typeface="Arial"/>
              </a:rPr>
              <a:t>i</a:t>
            </a:r>
            <a:r>
              <a:rPr kumimoji="0" sz="1859" b="0" i="0" u="none" strike="noStrike" kern="1200" cap="none" spc="109" normalizeH="0" baseline="0" noProof="0" dirty="0">
                <a:ln>
                  <a:noFill/>
                </a:ln>
                <a:solidFill>
                  <a:srgbClr val="EC8504"/>
                </a:solidFill>
                <a:effectLst/>
                <a:uLnTx/>
                <a:uFillTx/>
                <a:latin typeface="Arial"/>
                <a:ea typeface="+mn-ea"/>
                <a:cs typeface="Arial"/>
              </a:rPr>
              <a:t>á</a:t>
            </a:r>
            <a:r>
              <a:rPr kumimoji="0" sz="1859" b="0" i="0" u="none" strike="noStrike" kern="1200" cap="none" spc="-131" normalizeH="0" baseline="0" noProof="0" dirty="0">
                <a:ln>
                  <a:noFill/>
                </a:ln>
                <a:solidFill>
                  <a:srgbClr val="EC8504"/>
                </a:solidFill>
                <a:effectLst/>
                <a:uLnTx/>
                <a:uFillTx/>
                <a:latin typeface="Arial"/>
                <a:ea typeface="+mn-ea"/>
                <a:cs typeface="Arial"/>
              </a:rPr>
              <a:t>p</a:t>
            </a:r>
            <a:endParaRPr kumimoji="0" sz="1859" b="0" i="0" u="none" strike="noStrike" kern="1200" cap="none" spc="0" normalizeH="0" baseline="0" noProof="0">
              <a:ln>
                <a:noFill/>
              </a:ln>
              <a:solidFill>
                <a:prstClr val="black"/>
              </a:solidFill>
              <a:effectLst/>
              <a:uLnTx/>
              <a:uFillTx/>
              <a:latin typeface="Arial"/>
              <a:ea typeface="+mn-ea"/>
              <a:cs typeface="Arial"/>
            </a:endParaRPr>
          </a:p>
        </p:txBody>
      </p:sp>
      <p:sp>
        <p:nvSpPr>
          <p:cNvPr id="23" name="TextBox 22"/>
          <p:cNvSpPr txBox="1"/>
          <p:nvPr/>
        </p:nvSpPr>
        <p:spPr>
          <a:xfrm>
            <a:off x="1167573" y="856390"/>
            <a:ext cx="10003059"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Dựa vào lược đồ hãy xác định vị trí địa lý của La Mã cổ đại</a:t>
            </a:r>
          </a:p>
        </p:txBody>
      </p:sp>
    </p:spTree>
    <p:extLst>
      <p:ext uri="{BB962C8B-B14F-4D97-AF65-F5344CB8AC3E}">
        <p14:creationId xmlns:p14="http://schemas.microsoft.com/office/powerpoint/2010/main" val="20952486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11000">
        <p15:prstTrans prst="pageCurlDouble"/>
      </p:transition>
    </mc:Choice>
    <mc:Fallback xmlns="">
      <p:transition spd="slow" advClick="0" advTm="11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 name="组合 97">
            <a:extLst>
              <a:ext uri="{FF2B5EF4-FFF2-40B4-BE49-F238E27FC236}">
                <a16:creationId xmlns:a16="http://schemas.microsoft.com/office/drawing/2014/main" id="{9354A0D5-529F-4049-A7FE-7C8EB372DBAA}"/>
              </a:ext>
            </a:extLst>
          </p:cNvPr>
          <p:cNvGrpSpPr/>
          <p:nvPr/>
        </p:nvGrpSpPr>
        <p:grpSpPr>
          <a:xfrm>
            <a:off x="2919998" y="281727"/>
            <a:ext cx="6640045" cy="814052"/>
            <a:chOff x="4457699" y="292101"/>
            <a:chExt cx="3276602" cy="814052"/>
          </a:xfrm>
        </p:grpSpPr>
        <p:sp>
          <p:nvSpPr>
            <p:cNvPr id="99" name="Text Placeholder 21">
              <a:extLst>
                <a:ext uri="{FF2B5EF4-FFF2-40B4-BE49-F238E27FC236}">
                  <a16:creationId xmlns:a16="http://schemas.microsoft.com/office/drawing/2014/main" id="{F41CB0D1-D90C-41B0-9351-5C25AE60DD7C}"/>
                </a:ext>
              </a:extLst>
            </p:cNvPr>
            <p:cNvSpPr txBox="1">
              <a:spLocks/>
            </p:cNvSpPr>
            <p:nvPr/>
          </p:nvSpPr>
          <p:spPr>
            <a:xfrm>
              <a:off x="4457699" y="292101"/>
              <a:ext cx="3276602" cy="425449"/>
            </a:xfrm>
            <a:prstGeom prst="rect">
              <a:avLst/>
            </a:prstGeom>
          </p:spPr>
          <p:txBody>
            <a:bodyPr/>
            <a:lstStyle>
              <a:lvl1pPr marL="0" indent="0" algn="ctr" defTabSz="914354" rtl="0" eaLnBrk="1" latinLnBrk="0" hangingPunct="1">
                <a:lnSpc>
                  <a:spcPct val="90000"/>
                </a:lnSpc>
                <a:spcBef>
                  <a:spcPts val="1000"/>
                </a:spcBef>
                <a:buFont typeface="Arial" panose="020B0604020202020204" pitchFamily="34" charset="0"/>
                <a:buNone/>
                <a:defRPr sz="4000" b="0" kern="1200">
                  <a:solidFill>
                    <a:schemeClr val="tx1">
                      <a:lumMod val="85000"/>
                      <a:lumOff val="15000"/>
                    </a:schemeClr>
                  </a:solidFill>
                  <a:latin typeface="Montserrat Light" panose="00000400000000000000" pitchFamily="50" charset="0"/>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BÀI 10: HY LẠP VÀ LA MÃ CỔ ĐẠI</a:t>
              </a:r>
              <a:endParaRPr kumimoji="0" lang="id-ID" sz="3200" b="0" i="0" u="none" strike="noStrike" kern="1200" cap="none" spc="0" normalizeH="0" baseline="0" noProof="0" dirty="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00" name="TextBox 60">
              <a:extLst>
                <a:ext uri="{FF2B5EF4-FFF2-40B4-BE49-F238E27FC236}">
                  <a16:creationId xmlns:a16="http://schemas.microsoft.com/office/drawing/2014/main" id="{C06068A0-D005-46C8-AF60-7A47AD06AE51}"/>
                </a:ext>
              </a:extLst>
            </p:cNvPr>
            <p:cNvSpPr txBox="1"/>
            <p:nvPr/>
          </p:nvSpPr>
          <p:spPr>
            <a:xfrm>
              <a:off x="5074511" y="644488"/>
              <a:ext cx="2042981" cy="461665"/>
            </a:xfrm>
            <a:prstGeom prst="rect">
              <a:avLst/>
            </a:prstGeom>
            <a:noFill/>
          </p:spPr>
          <p:txBody>
            <a:bodyPr wrap="non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150" normalizeH="0" baseline="0" noProof="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1. ĐIỀU KIỆN TỰ NHIÊN</a:t>
              </a:r>
              <a:endParaRPr kumimoji="0" lang="en-US" sz="2400" b="1" i="0" u="none" strike="noStrike" kern="1200" cap="none" spc="150" normalizeH="0" baseline="0" noProof="0" dirty="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grpSp>
      <p:sp>
        <p:nvSpPr>
          <p:cNvPr id="38" name="îṣļîḑé-Shape 2900">
            <a:extLst>
              <a:ext uri="{FF2B5EF4-FFF2-40B4-BE49-F238E27FC236}">
                <a16:creationId xmlns:a16="http://schemas.microsoft.com/office/drawing/2014/main" id="{493FBD72-CCCD-4A2F-896A-A4F4F7A82EB4}"/>
              </a:ext>
            </a:extLst>
          </p:cNvPr>
          <p:cNvSpPr/>
          <p:nvPr/>
        </p:nvSpPr>
        <p:spPr>
          <a:xfrm>
            <a:off x="7936610" y="6267358"/>
            <a:ext cx="429618" cy="546016"/>
          </a:xfrm>
          <a:custGeom>
            <a:avLst/>
            <a:gdLst/>
            <a:ahLst/>
            <a:cxnLst/>
            <a:rect l="0" t="0" r="0" b="0"/>
            <a:pathLst>
              <a:path w="120000" h="120000" extrusionOk="0">
                <a:moveTo>
                  <a:pt x="112857" y="34366"/>
                </a:moveTo>
                <a:cubicBezTo>
                  <a:pt x="115000" y="24225"/>
                  <a:pt x="103571" y="25352"/>
                  <a:pt x="100714" y="23661"/>
                </a:cubicBezTo>
                <a:cubicBezTo>
                  <a:pt x="98571" y="19718"/>
                  <a:pt x="91428" y="18591"/>
                  <a:pt x="91428" y="18591"/>
                </a:cubicBezTo>
                <a:cubicBezTo>
                  <a:pt x="91428" y="7323"/>
                  <a:pt x="80000" y="8450"/>
                  <a:pt x="80000" y="8450"/>
                </a:cubicBezTo>
                <a:cubicBezTo>
                  <a:pt x="80000" y="8450"/>
                  <a:pt x="75714" y="0"/>
                  <a:pt x="64285" y="563"/>
                </a:cubicBezTo>
                <a:cubicBezTo>
                  <a:pt x="50000" y="1126"/>
                  <a:pt x="47857" y="12957"/>
                  <a:pt x="47857" y="12957"/>
                </a:cubicBezTo>
                <a:cubicBezTo>
                  <a:pt x="40000" y="12394"/>
                  <a:pt x="38571" y="18591"/>
                  <a:pt x="38571" y="18591"/>
                </a:cubicBezTo>
                <a:cubicBezTo>
                  <a:pt x="23571" y="16338"/>
                  <a:pt x="22142" y="27042"/>
                  <a:pt x="22142" y="27042"/>
                </a:cubicBezTo>
                <a:cubicBezTo>
                  <a:pt x="16428" y="25915"/>
                  <a:pt x="0" y="33239"/>
                  <a:pt x="7142" y="44507"/>
                </a:cubicBezTo>
                <a:cubicBezTo>
                  <a:pt x="15000" y="55774"/>
                  <a:pt x="30714" y="52394"/>
                  <a:pt x="30714" y="52394"/>
                </a:cubicBezTo>
                <a:cubicBezTo>
                  <a:pt x="39285" y="65352"/>
                  <a:pt x="49285" y="56901"/>
                  <a:pt x="51428" y="58591"/>
                </a:cubicBezTo>
                <a:cubicBezTo>
                  <a:pt x="54285" y="60281"/>
                  <a:pt x="57142" y="59718"/>
                  <a:pt x="57142" y="59718"/>
                </a:cubicBezTo>
                <a:cubicBezTo>
                  <a:pt x="57142" y="59718"/>
                  <a:pt x="58571" y="68169"/>
                  <a:pt x="55714" y="75492"/>
                </a:cubicBezTo>
                <a:cubicBezTo>
                  <a:pt x="52857" y="82253"/>
                  <a:pt x="51428" y="92957"/>
                  <a:pt x="51428" y="92957"/>
                </a:cubicBezTo>
                <a:cubicBezTo>
                  <a:pt x="51428" y="92957"/>
                  <a:pt x="43571" y="90704"/>
                  <a:pt x="39285" y="87887"/>
                </a:cubicBezTo>
                <a:cubicBezTo>
                  <a:pt x="35714" y="85633"/>
                  <a:pt x="35714" y="81126"/>
                  <a:pt x="35714" y="81126"/>
                </a:cubicBezTo>
                <a:cubicBezTo>
                  <a:pt x="37142" y="80563"/>
                  <a:pt x="38571" y="78309"/>
                  <a:pt x="38571" y="78309"/>
                </a:cubicBezTo>
                <a:cubicBezTo>
                  <a:pt x="44285" y="81690"/>
                  <a:pt x="49285" y="77183"/>
                  <a:pt x="48571" y="72676"/>
                </a:cubicBezTo>
                <a:cubicBezTo>
                  <a:pt x="48571" y="67605"/>
                  <a:pt x="42857" y="68169"/>
                  <a:pt x="42857" y="68169"/>
                </a:cubicBezTo>
                <a:cubicBezTo>
                  <a:pt x="42857" y="68169"/>
                  <a:pt x="42142" y="65915"/>
                  <a:pt x="40000" y="65352"/>
                </a:cubicBezTo>
                <a:cubicBezTo>
                  <a:pt x="40714" y="61971"/>
                  <a:pt x="35714" y="61408"/>
                  <a:pt x="35714" y="61408"/>
                </a:cubicBezTo>
                <a:cubicBezTo>
                  <a:pt x="35714" y="61408"/>
                  <a:pt x="32857" y="58591"/>
                  <a:pt x="27857" y="58028"/>
                </a:cubicBezTo>
                <a:cubicBezTo>
                  <a:pt x="22857" y="58028"/>
                  <a:pt x="22857" y="63098"/>
                  <a:pt x="22857" y="63098"/>
                </a:cubicBezTo>
                <a:cubicBezTo>
                  <a:pt x="22857" y="63098"/>
                  <a:pt x="18571" y="63098"/>
                  <a:pt x="18571" y="65915"/>
                </a:cubicBezTo>
                <a:cubicBezTo>
                  <a:pt x="13571" y="64225"/>
                  <a:pt x="12142" y="68169"/>
                  <a:pt x="12142" y="68169"/>
                </a:cubicBezTo>
                <a:cubicBezTo>
                  <a:pt x="12142" y="68169"/>
                  <a:pt x="7142" y="68732"/>
                  <a:pt x="5714" y="72676"/>
                </a:cubicBezTo>
                <a:cubicBezTo>
                  <a:pt x="5000" y="77746"/>
                  <a:pt x="12857" y="79436"/>
                  <a:pt x="15000" y="78873"/>
                </a:cubicBezTo>
                <a:cubicBezTo>
                  <a:pt x="15000" y="81690"/>
                  <a:pt x="27142" y="82816"/>
                  <a:pt x="29285" y="82253"/>
                </a:cubicBezTo>
                <a:cubicBezTo>
                  <a:pt x="31428" y="87323"/>
                  <a:pt x="50000" y="95774"/>
                  <a:pt x="50000" y="95774"/>
                </a:cubicBezTo>
                <a:cubicBezTo>
                  <a:pt x="50000" y="95774"/>
                  <a:pt x="50714" y="103661"/>
                  <a:pt x="50000" y="108732"/>
                </a:cubicBezTo>
                <a:cubicBezTo>
                  <a:pt x="49285" y="113802"/>
                  <a:pt x="50000" y="116056"/>
                  <a:pt x="47857" y="117746"/>
                </a:cubicBezTo>
                <a:cubicBezTo>
                  <a:pt x="45000" y="119436"/>
                  <a:pt x="40000" y="119436"/>
                  <a:pt x="37857" y="119999"/>
                </a:cubicBezTo>
                <a:cubicBezTo>
                  <a:pt x="70000" y="119999"/>
                  <a:pt x="70000" y="119999"/>
                  <a:pt x="70000" y="119999"/>
                </a:cubicBezTo>
                <a:cubicBezTo>
                  <a:pt x="69285" y="118873"/>
                  <a:pt x="62857" y="112676"/>
                  <a:pt x="60714" y="101408"/>
                </a:cubicBezTo>
                <a:cubicBezTo>
                  <a:pt x="58571" y="89014"/>
                  <a:pt x="63571" y="79436"/>
                  <a:pt x="65000" y="77746"/>
                </a:cubicBezTo>
                <a:cubicBezTo>
                  <a:pt x="70000" y="70985"/>
                  <a:pt x="76428" y="59154"/>
                  <a:pt x="76428" y="59154"/>
                </a:cubicBezTo>
                <a:cubicBezTo>
                  <a:pt x="85000" y="58028"/>
                  <a:pt x="89285" y="51830"/>
                  <a:pt x="89285" y="51830"/>
                </a:cubicBezTo>
                <a:cubicBezTo>
                  <a:pt x="89285" y="51830"/>
                  <a:pt x="101428" y="56338"/>
                  <a:pt x="109285" y="51830"/>
                </a:cubicBezTo>
                <a:cubicBezTo>
                  <a:pt x="120000" y="44507"/>
                  <a:pt x="112857" y="34366"/>
                  <a:pt x="112857" y="34366"/>
                </a:cubicBezTo>
                <a:close/>
                <a:moveTo>
                  <a:pt x="30714" y="81690"/>
                </a:moveTo>
                <a:cubicBezTo>
                  <a:pt x="32142" y="81690"/>
                  <a:pt x="33571" y="81690"/>
                  <a:pt x="33571" y="81690"/>
                </a:cubicBezTo>
                <a:cubicBezTo>
                  <a:pt x="33571" y="83380"/>
                  <a:pt x="34285" y="85070"/>
                  <a:pt x="34285" y="85070"/>
                </a:cubicBezTo>
                <a:cubicBezTo>
                  <a:pt x="32857" y="83943"/>
                  <a:pt x="30714" y="81690"/>
                  <a:pt x="30714" y="81690"/>
                </a:cubicBezTo>
                <a:close/>
                <a:moveTo>
                  <a:pt x="62857" y="72676"/>
                </a:moveTo>
                <a:cubicBezTo>
                  <a:pt x="62857" y="72676"/>
                  <a:pt x="63571" y="65352"/>
                  <a:pt x="62857" y="60845"/>
                </a:cubicBezTo>
                <a:cubicBezTo>
                  <a:pt x="70714" y="60845"/>
                  <a:pt x="70714" y="60845"/>
                  <a:pt x="70714" y="60845"/>
                </a:cubicBezTo>
                <a:cubicBezTo>
                  <a:pt x="70714" y="60845"/>
                  <a:pt x="68571" y="67605"/>
                  <a:pt x="62857" y="72676"/>
                </a:cubicBezTo>
                <a:close/>
                <a:moveTo>
                  <a:pt x="70714" y="119999"/>
                </a:moveTo>
                <a:cubicBezTo>
                  <a:pt x="70000" y="119999"/>
                  <a:pt x="70000" y="119999"/>
                  <a:pt x="70000" y="119999"/>
                </a:cubicBezTo>
                <a:cubicBezTo>
                  <a:pt x="70000" y="119999"/>
                  <a:pt x="70714" y="119999"/>
                  <a:pt x="70714" y="119999"/>
                </a:cubicBezTo>
                <a:close/>
                <a:moveTo>
                  <a:pt x="37857" y="119999"/>
                </a:moveTo>
                <a:cubicBezTo>
                  <a:pt x="37142" y="119999"/>
                  <a:pt x="37142" y="119999"/>
                  <a:pt x="37142" y="119999"/>
                </a:cubicBezTo>
                <a:cubicBezTo>
                  <a:pt x="37142" y="119999"/>
                  <a:pt x="37142" y="119999"/>
                  <a:pt x="37857" y="119999"/>
                </a:cubicBezTo>
                <a:close/>
              </a:path>
            </a:pathLst>
          </a:custGeom>
          <a:solidFill>
            <a:schemeClr val="tx2">
              <a:lumMod val="20000"/>
              <a:lumOff val="80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nvGrpSpPr>
          <p:cNvPr id="39" name="组合 38">
            <a:extLst>
              <a:ext uri="{FF2B5EF4-FFF2-40B4-BE49-F238E27FC236}">
                <a16:creationId xmlns:a16="http://schemas.microsoft.com/office/drawing/2014/main" id="{D7744890-017F-482B-9F91-79274E532B1D}"/>
              </a:ext>
            </a:extLst>
          </p:cNvPr>
          <p:cNvGrpSpPr/>
          <p:nvPr/>
        </p:nvGrpSpPr>
        <p:grpSpPr>
          <a:xfrm>
            <a:off x="-168364" y="4948881"/>
            <a:ext cx="12405985" cy="1864500"/>
            <a:chOff x="-253997" y="7530814"/>
            <a:chExt cx="18611849" cy="2797179"/>
          </a:xfrm>
          <a:solidFill>
            <a:schemeClr val="tx1">
              <a:lumMod val="50000"/>
              <a:lumOff val="50000"/>
              <a:alpha val="35000"/>
            </a:schemeClr>
          </a:solidFill>
        </p:grpSpPr>
        <p:sp>
          <p:nvSpPr>
            <p:cNvPr id="106" name="îṣļîḑé-Shape 2902">
              <a:extLst>
                <a:ext uri="{FF2B5EF4-FFF2-40B4-BE49-F238E27FC236}">
                  <a16:creationId xmlns:a16="http://schemas.microsoft.com/office/drawing/2014/main" id="{95805B31-6693-43D1-AE0E-2D9498C60D9F}"/>
                </a:ext>
              </a:extLst>
            </p:cNvPr>
            <p:cNvSpPr/>
            <p:nvPr/>
          </p:nvSpPr>
          <p:spPr>
            <a:xfrm>
              <a:off x="9681707" y="9350089"/>
              <a:ext cx="771524" cy="977898"/>
            </a:xfrm>
            <a:custGeom>
              <a:avLst/>
              <a:gdLst/>
              <a:ahLst/>
              <a:cxnLst/>
              <a:rect l="0" t="0" r="0" b="0"/>
              <a:pathLst>
                <a:path w="120000" h="120000" extrusionOk="0">
                  <a:moveTo>
                    <a:pt x="70447" y="119527"/>
                  </a:moveTo>
                  <a:cubicBezTo>
                    <a:pt x="70447" y="119527"/>
                    <a:pt x="70447" y="119527"/>
                    <a:pt x="70447" y="119527"/>
                  </a:cubicBezTo>
                  <a:cubicBezTo>
                    <a:pt x="70447" y="120000"/>
                    <a:pt x="70447" y="120000"/>
                    <a:pt x="70447" y="120000"/>
                  </a:cubicBezTo>
                  <a:lnTo>
                    <a:pt x="70447" y="119527"/>
                  </a:lnTo>
                  <a:close/>
                  <a:moveTo>
                    <a:pt x="38208" y="119527"/>
                  </a:moveTo>
                  <a:cubicBezTo>
                    <a:pt x="37611" y="119527"/>
                    <a:pt x="37611" y="119527"/>
                    <a:pt x="37611" y="119527"/>
                  </a:cubicBezTo>
                  <a:cubicBezTo>
                    <a:pt x="37611" y="119527"/>
                    <a:pt x="37611" y="119527"/>
                    <a:pt x="38208" y="119527"/>
                  </a:cubicBezTo>
                  <a:close/>
                  <a:moveTo>
                    <a:pt x="112835" y="34488"/>
                  </a:moveTo>
                  <a:cubicBezTo>
                    <a:pt x="114626" y="24094"/>
                    <a:pt x="103283" y="25039"/>
                    <a:pt x="100895" y="23622"/>
                  </a:cubicBezTo>
                  <a:cubicBezTo>
                    <a:pt x="98507" y="19842"/>
                    <a:pt x="91940" y="18425"/>
                    <a:pt x="91940" y="18425"/>
                  </a:cubicBezTo>
                  <a:cubicBezTo>
                    <a:pt x="91343" y="7086"/>
                    <a:pt x="80000" y="8503"/>
                    <a:pt x="80000" y="8503"/>
                  </a:cubicBezTo>
                  <a:cubicBezTo>
                    <a:pt x="80000" y="8503"/>
                    <a:pt x="75820" y="0"/>
                    <a:pt x="64477" y="472"/>
                  </a:cubicBezTo>
                  <a:cubicBezTo>
                    <a:pt x="50149" y="944"/>
                    <a:pt x="48358" y="12755"/>
                    <a:pt x="48358" y="12755"/>
                  </a:cubicBezTo>
                  <a:cubicBezTo>
                    <a:pt x="40000" y="12755"/>
                    <a:pt x="38805" y="18897"/>
                    <a:pt x="38805" y="18897"/>
                  </a:cubicBezTo>
                  <a:cubicBezTo>
                    <a:pt x="23880" y="16535"/>
                    <a:pt x="22089" y="26929"/>
                    <a:pt x="22089" y="26929"/>
                  </a:cubicBezTo>
                  <a:cubicBezTo>
                    <a:pt x="16716" y="25511"/>
                    <a:pt x="0" y="33070"/>
                    <a:pt x="7761" y="44409"/>
                  </a:cubicBezTo>
                  <a:cubicBezTo>
                    <a:pt x="15522" y="55748"/>
                    <a:pt x="31044" y="51968"/>
                    <a:pt x="31044" y="51968"/>
                  </a:cubicBezTo>
                  <a:cubicBezTo>
                    <a:pt x="39402" y="65196"/>
                    <a:pt x="49552" y="57165"/>
                    <a:pt x="51940" y="58582"/>
                  </a:cubicBezTo>
                  <a:cubicBezTo>
                    <a:pt x="54328" y="60000"/>
                    <a:pt x="57313" y="59527"/>
                    <a:pt x="57313" y="59527"/>
                  </a:cubicBezTo>
                  <a:cubicBezTo>
                    <a:pt x="57313" y="59527"/>
                    <a:pt x="58507" y="68503"/>
                    <a:pt x="56119" y="75590"/>
                  </a:cubicBezTo>
                  <a:cubicBezTo>
                    <a:pt x="53134" y="82677"/>
                    <a:pt x="51343" y="93070"/>
                    <a:pt x="51343" y="93070"/>
                  </a:cubicBezTo>
                  <a:cubicBezTo>
                    <a:pt x="51343" y="93070"/>
                    <a:pt x="43582" y="90708"/>
                    <a:pt x="40000" y="87874"/>
                  </a:cubicBezTo>
                  <a:cubicBezTo>
                    <a:pt x="35820" y="85511"/>
                    <a:pt x="35820" y="80787"/>
                    <a:pt x="35820" y="80787"/>
                  </a:cubicBezTo>
                  <a:cubicBezTo>
                    <a:pt x="37611" y="80787"/>
                    <a:pt x="38805" y="78425"/>
                    <a:pt x="38805" y="78425"/>
                  </a:cubicBezTo>
                  <a:cubicBezTo>
                    <a:pt x="44179" y="81259"/>
                    <a:pt x="49552" y="77007"/>
                    <a:pt x="48955" y="72283"/>
                  </a:cubicBezTo>
                  <a:cubicBezTo>
                    <a:pt x="48955" y="67559"/>
                    <a:pt x="42985" y="68031"/>
                    <a:pt x="42985" y="68031"/>
                  </a:cubicBezTo>
                  <a:cubicBezTo>
                    <a:pt x="42985" y="68031"/>
                    <a:pt x="42985" y="65669"/>
                    <a:pt x="40000" y="65669"/>
                  </a:cubicBezTo>
                  <a:cubicBezTo>
                    <a:pt x="40597" y="61889"/>
                    <a:pt x="35820" y="61417"/>
                    <a:pt x="35820" y="61417"/>
                  </a:cubicBezTo>
                  <a:cubicBezTo>
                    <a:pt x="35820" y="61417"/>
                    <a:pt x="33432" y="58582"/>
                    <a:pt x="28059" y="58110"/>
                  </a:cubicBezTo>
                  <a:cubicBezTo>
                    <a:pt x="23283" y="57637"/>
                    <a:pt x="23283" y="63307"/>
                    <a:pt x="23283" y="63307"/>
                  </a:cubicBezTo>
                  <a:cubicBezTo>
                    <a:pt x="23283" y="63307"/>
                    <a:pt x="19104" y="62834"/>
                    <a:pt x="18507" y="65669"/>
                  </a:cubicBezTo>
                  <a:cubicBezTo>
                    <a:pt x="14328" y="64251"/>
                    <a:pt x="12537" y="68503"/>
                    <a:pt x="12537" y="68503"/>
                  </a:cubicBezTo>
                  <a:cubicBezTo>
                    <a:pt x="12537" y="68503"/>
                    <a:pt x="7164" y="68976"/>
                    <a:pt x="5970" y="72755"/>
                  </a:cubicBezTo>
                  <a:cubicBezTo>
                    <a:pt x="5373" y="77480"/>
                    <a:pt x="13134" y="79370"/>
                    <a:pt x="14925" y="78897"/>
                  </a:cubicBezTo>
                  <a:cubicBezTo>
                    <a:pt x="14925" y="81732"/>
                    <a:pt x="27462" y="82677"/>
                    <a:pt x="29253" y="82204"/>
                  </a:cubicBezTo>
                  <a:cubicBezTo>
                    <a:pt x="32238" y="87401"/>
                    <a:pt x="50746" y="95905"/>
                    <a:pt x="50746" y="95905"/>
                  </a:cubicBezTo>
                  <a:cubicBezTo>
                    <a:pt x="50746" y="95905"/>
                    <a:pt x="50746" y="103464"/>
                    <a:pt x="50149" y="108661"/>
                  </a:cubicBezTo>
                  <a:cubicBezTo>
                    <a:pt x="48955" y="113385"/>
                    <a:pt x="50746" y="115748"/>
                    <a:pt x="47761" y="118110"/>
                  </a:cubicBezTo>
                  <a:cubicBezTo>
                    <a:pt x="45373" y="119527"/>
                    <a:pt x="40000" y="119527"/>
                    <a:pt x="38208" y="119527"/>
                  </a:cubicBezTo>
                  <a:cubicBezTo>
                    <a:pt x="70447" y="119527"/>
                    <a:pt x="70447" y="119527"/>
                    <a:pt x="70447" y="119527"/>
                  </a:cubicBezTo>
                  <a:cubicBezTo>
                    <a:pt x="69253" y="118582"/>
                    <a:pt x="62686" y="112913"/>
                    <a:pt x="60895" y="101574"/>
                  </a:cubicBezTo>
                  <a:cubicBezTo>
                    <a:pt x="58507" y="89291"/>
                    <a:pt x="63880" y="79370"/>
                    <a:pt x="65074" y="77952"/>
                  </a:cubicBezTo>
                  <a:cubicBezTo>
                    <a:pt x="70447" y="70866"/>
                    <a:pt x="77014" y="59055"/>
                    <a:pt x="77014" y="59055"/>
                  </a:cubicBezTo>
                  <a:cubicBezTo>
                    <a:pt x="85373" y="57637"/>
                    <a:pt x="89552" y="51968"/>
                    <a:pt x="89552" y="51968"/>
                  </a:cubicBezTo>
                  <a:cubicBezTo>
                    <a:pt x="89552" y="51968"/>
                    <a:pt x="101492" y="56220"/>
                    <a:pt x="109253" y="51496"/>
                  </a:cubicBezTo>
                  <a:cubicBezTo>
                    <a:pt x="120000" y="44409"/>
                    <a:pt x="112835" y="34488"/>
                    <a:pt x="112835" y="34488"/>
                  </a:cubicBezTo>
                  <a:close/>
                  <a:moveTo>
                    <a:pt x="31044" y="81732"/>
                  </a:moveTo>
                  <a:cubicBezTo>
                    <a:pt x="32238" y="81732"/>
                    <a:pt x="34029" y="81732"/>
                    <a:pt x="34029" y="81732"/>
                  </a:cubicBezTo>
                  <a:cubicBezTo>
                    <a:pt x="33432" y="83149"/>
                    <a:pt x="34626" y="85039"/>
                    <a:pt x="34626" y="85039"/>
                  </a:cubicBezTo>
                  <a:cubicBezTo>
                    <a:pt x="32835" y="83622"/>
                    <a:pt x="31044" y="81732"/>
                    <a:pt x="31044" y="81732"/>
                  </a:cubicBezTo>
                  <a:close/>
                  <a:moveTo>
                    <a:pt x="62686" y="72283"/>
                  </a:moveTo>
                  <a:cubicBezTo>
                    <a:pt x="62686" y="72283"/>
                    <a:pt x="63880" y="65196"/>
                    <a:pt x="63283" y="60944"/>
                  </a:cubicBezTo>
                  <a:cubicBezTo>
                    <a:pt x="71044" y="60944"/>
                    <a:pt x="71044" y="60944"/>
                    <a:pt x="71044" y="60944"/>
                  </a:cubicBezTo>
                  <a:cubicBezTo>
                    <a:pt x="71044" y="60944"/>
                    <a:pt x="68656" y="67559"/>
                    <a:pt x="62686" y="72283"/>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nvGrpSpPr>
            <p:cNvPr id="107" name="组合 106">
              <a:extLst>
                <a:ext uri="{FF2B5EF4-FFF2-40B4-BE49-F238E27FC236}">
                  <a16:creationId xmlns:a16="http://schemas.microsoft.com/office/drawing/2014/main" id="{CF38C1F5-B276-4C24-81E5-9A0FB973EA09}"/>
                </a:ext>
              </a:extLst>
            </p:cNvPr>
            <p:cNvGrpSpPr/>
            <p:nvPr/>
          </p:nvGrpSpPr>
          <p:grpSpPr>
            <a:xfrm>
              <a:off x="-253997" y="7530814"/>
              <a:ext cx="18611849" cy="2797179"/>
              <a:chOff x="-253997" y="7530814"/>
              <a:chExt cx="18611849" cy="2797179"/>
            </a:xfrm>
            <a:grpFill/>
          </p:grpSpPr>
          <p:grpSp>
            <p:nvGrpSpPr>
              <p:cNvPr id="108" name="组合 107">
                <a:extLst>
                  <a:ext uri="{FF2B5EF4-FFF2-40B4-BE49-F238E27FC236}">
                    <a16:creationId xmlns:a16="http://schemas.microsoft.com/office/drawing/2014/main" id="{576F570F-7772-400E-A4F4-78735E01CC78}"/>
                  </a:ext>
                </a:extLst>
              </p:cNvPr>
              <p:cNvGrpSpPr/>
              <p:nvPr/>
            </p:nvGrpSpPr>
            <p:grpSpPr>
              <a:xfrm>
                <a:off x="-253997" y="7530814"/>
                <a:ext cx="18611849" cy="2797179"/>
                <a:chOff x="-253997" y="7530814"/>
                <a:chExt cx="18611849" cy="2797179"/>
              </a:xfrm>
              <a:grpFill/>
            </p:grpSpPr>
            <p:sp>
              <p:nvSpPr>
                <p:cNvPr id="110" name="îṣļîḑé-Shape 2905">
                  <a:extLst>
                    <a:ext uri="{FF2B5EF4-FFF2-40B4-BE49-F238E27FC236}">
                      <a16:creationId xmlns:a16="http://schemas.microsoft.com/office/drawing/2014/main" id="{1D878AC4-82FD-4487-8AF4-7CBC0402904C}"/>
                    </a:ext>
                  </a:extLst>
                </p:cNvPr>
                <p:cNvSpPr/>
                <p:nvPr/>
              </p:nvSpPr>
              <p:spPr>
                <a:xfrm>
                  <a:off x="2784021" y="9111967"/>
                  <a:ext cx="962026" cy="1216026"/>
                </a:xfrm>
                <a:custGeom>
                  <a:avLst/>
                  <a:gdLst/>
                  <a:ahLst/>
                  <a:cxnLst/>
                  <a:rect l="0" t="0" r="0" b="0"/>
                  <a:pathLst>
                    <a:path w="120000" h="120000" extrusionOk="0">
                      <a:moveTo>
                        <a:pt x="70560" y="119620"/>
                      </a:moveTo>
                      <a:cubicBezTo>
                        <a:pt x="70080" y="119620"/>
                        <a:pt x="70080" y="119620"/>
                        <a:pt x="70080" y="119620"/>
                      </a:cubicBezTo>
                      <a:cubicBezTo>
                        <a:pt x="70080" y="120000"/>
                        <a:pt x="70560" y="120000"/>
                        <a:pt x="70560" y="120000"/>
                      </a:cubicBezTo>
                      <a:lnTo>
                        <a:pt x="70560" y="119620"/>
                      </a:lnTo>
                      <a:close/>
                      <a:moveTo>
                        <a:pt x="37920" y="119620"/>
                      </a:moveTo>
                      <a:cubicBezTo>
                        <a:pt x="36960" y="119620"/>
                        <a:pt x="36960" y="119620"/>
                        <a:pt x="36960" y="119620"/>
                      </a:cubicBezTo>
                      <a:cubicBezTo>
                        <a:pt x="36960" y="119620"/>
                        <a:pt x="37440" y="119620"/>
                        <a:pt x="37920" y="119620"/>
                      </a:cubicBezTo>
                      <a:close/>
                      <a:moveTo>
                        <a:pt x="112800" y="34556"/>
                      </a:moveTo>
                      <a:cubicBezTo>
                        <a:pt x="114720" y="24303"/>
                        <a:pt x="103200" y="25063"/>
                        <a:pt x="100800" y="23924"/>
                      </a:cubicBezTo>
                      <a:cubicBezTo>
                        <a:pt x="98400" y="19746"/>
                        <a:pt x="91680" y="18607"/>
                        <a:pt x="91680" y="18607"/>
                      </a:cubicBezTo>
                      <a:cubicBezTo>
                        <a:pt x="91680" y="7215"/>
                        <a:pt x="80160" y="8354"/>
                        <a:pt x="80160" y="8354"/>
                      </a:cubicBezTo>
                      <a:cubicBezTo>
                        <a:pt x="80160" y="8354"/>
                        <a:pt x="75360" y="0"/>
                        <a:pt x="64320" y="379"/>
                      </a:cubicBezTo>
                      <a:cubicBezTo>
                        <a:pt x="49920" y="759"/>
                        <a:pt x="48000" y="12911"/>
                        <a:pt x="48000" y="12911"/>
                      </a:cubicBezTo>
                      <a:cubicBezTo>
                        <a:pt x="39840" y="12531"/>
                        <a:pt x="38880" y="18607"/>
                        <a:pt x="38880" y="18607"/>
                      </a:cubicBezTo>
                      <a:cubicBezTo>
                        <a:pt x="24000" y="16329"/>
                        <a:pt x="22080" y="26962"/>
                        <a:pt x="22080" y="26962"/>
                      </a:cubicBezTo>
                      <a:cubicBezTo>
                        <a:pt x="16320" y="25822"/>
                        <a:pt x="0" y="33037"/>
                        <a:pt x="7680" y="44430"/>
                      </a:cubicBezTo>
                      <a:cubicBezTo>
                        <a:pt x="14880" y="55443"/>
                        <a:pt x="30720" y="52025"/>
                        <a:pt x="30720" y="52025"/>
                      </a:cubicBezTo>
                      <a:cubicBezTo>
                        <a:pt x="38880" y="65316"/>
                        <a:pt x="49440" y="56962"/>
                        <a:pt x="51840" y="58481"/>
                      </a:cubicBezTo>
                      <a:cubicBezTo>
                        <a:pt x="54240" y="60000"/>
                        <a:pt x="57600" y="59620"/>
                        <a:pt x="57600" y="59620"/>
                      </a:cubicBezTo>
                      <a:cubicBezTo>
                        <a:pt x="57600" y="59620"/>
                        <a:pt x="58080" y="68354"/>
                        <a:pt x="55680" y="75569"/>
                      </a:cubicBezTo>
                      <a:cubicBezTo>
                        <a:pt x="53280" y="82405"/>
                        <a:pt x="51360" y="93037"/>
                        <a:pt x="51360" y="93037"/>
                      </a:cubicBezTo>
                      <a:cubicBezTo>
                        <a:pt x="51360" y="93037"/>
                        <a:pt x="43680" y="90379"/>
                        <a:pt x="39840" y="88101"/>
                      </a:cubicBezTo>
                      <a:cubicBezTo>
                        <a:pt x="35520" y="85822"/>
                        <a:pt x="35520" y="80886"/>
                        <a:pt x="35520" y="80886"/>
                      </a:cubicBezTo>
                      <a:cubicBezTo>
                        <a:pt x="37440" y="80886"/>
                        <a:pt x="38880" y="78227"/>
                        <a:pt x="38880" y="78227"/>
                      </a:cubicBezTo>
                      <a:cubicBezTo>
                        <a:pt x="44160" y="81265"/>
                        <a:pt x="48960" y="77088"/>
                        <a:pt x="48960" y="72531"/>
                      </a:cubicBezTo>
                      <a:cubicBezTo>
                        <a:pt x="48480" y="67594"/>
                        <a:pt x="43200" y="67974"/>
                        <a:pt x="43200" y="67974"/>
                      </a:cubicBezTo>
                      <a:cubicBezTo>
                        <a:pt x="43200" y="67974"/>
                        <a:pt x="42720" y="66075"/>
                        <a:pt x="39840" y="65316"/>
                      </a:cubicBezTo>
                      <a:cubicBezTo>
                        <a:pt x="40320" y="61518"/>
                        <a:pt x="35520" y="61518"/>
                        <a:pt x="35520" y="61518"/>
                      </a:cubicBezTo>
                      <a:cubicBezTo>
                        <a:pt x="35520" y="61518"/>
                        <a:pt x="33120" y="58481"/>
                        <a:pt x="28320" y="58101"/>
                      </a:cubicBezTo>
                      <a:cubicBezTo>
                        <a:pt x="23040" y="57721"/>
                        <a:pt x="23040" y="63417"/>
                        <a:pt x="23040" y="63417"/>
                      </a:cubicBezTo>
                      <a:cubicBezTo>
                        <a:pt x="23040" y="63417"/>
                        <a:pt x="18720" y="63037"/>
                        <a:pt x="18240" y="65696"/>
                      </a:cubicBezTo>
                      <a:cubicBezTo>
                        <a:pt x="13920" y="64177"/>
                        <a:pt x="12000" y="68354"/>
                        <a:pt x="12000" y="68354"/>
                      </a:cubicBezTo>
                      <a:cubicBezTo>
                        <a:pt x="12000" y="68354"/>
                        <a:pt x="7200" y="68734"/>
                        <a:pt x="6240" y="72911"/>
                      </a:cubicBezTo>
                      <a:cubicBezTo>
                        <a:pt x="5280" y="77848"/>
                        <a:pt x="12960" y="79367"/>
                        <a:pt x="14880" y="78607"/>
                      </a:cubicBezTo>
                      <a:cubicBezTo>
                        <a:pt x="14880" y="82025"/>
                        <a:pt x="27360" y="82784"/>
                        <a:pt x="29280" y="82025"/>
                      </a:cubicBezTo>
                      <a:cubicBezTo>
                        <a:pt x="31680" y="87341"/>
                        <a:pt x="50400" y="96075"/>
                        <a:pt x="50400" y="96075"/>
                      </a:cubicBezTo>
                      <a:cubicBezTo>
                        <a:pt x="50400" y="96075"/>
                        <a:pt x="50400" y="103670"/>
                        <a:pt x="49920" y="108607"/>
                      </a:cubicBezTo>
                      <a:cubicBezTo>
                        <a:pt x="48960" y="113544"/>
                        <a:pt x="50400" y="115822"/>
                        <a:pt x="47520" y="117721"/>
                      </a:cubicBezTo>
                      <a:cubicBezTo>
                        <a:pt x="45600" y="119620"/>
                        <a:pt x="40320" y="119620"/>
                        <a:pt x="37920" y="119620"/>
                      </a:cubicBezTo>
                      <a:cubicBezTo>
                        <a:pt x="70080" y="119620"/>
                        <a:pt x="70080" y="119620"/>
                        <a:pt x="70080" y="119620"/>
                      </a:cubicBezTo>
                      <a:cubicBezTo>
                        <a:pt x="69120" y="118860"/>
                        <a:pt x="62880" y="112784"/>
                        <a:pt x="60480" y="101392"/>
                      </a:cubicBezTo>
                      <a:cubicBezTo>
                        <a:pt x="58560" y="89240"/>
                        <a:pt x="63360" y="79367"/>
                        <a:pt x="64800" y="77848"/>
                      </a:cubicBezTo>
                      <a:cubicBezTo>
                        <a:pt x="70080" y="71012"/>
                        <a:pt x="76800" y="59240"/>
                        <a:pt x="76800" y="59240"/>
                      </a:cubicBezTo>
                      <a:cubicBezTo>
                        <a:pt x="84960" y="57721"/>
                        <a:pt x="89760" y="51645"/>
                        <a:pt x="89760" y="51645"/>
                      </a:cubicBezTo>
                      <a:cubicBezTo>
                        <a:pt x="89760" y="51645"/>
                        <a:pt x="101280" y="56582"/>
                        <a:pt x="109440" y="51645"/>
                      </a:cubicBezTo>
                      <a:cubicBezTo>
                        <a:pt x="120000" y="44430"/>
                        <a:pt x="112800" y="34556"/>
                        <a:pt x="112800" y="34556"/>
                      </a:cubicBezTo>
                      <a:close/>
                      <a:moveTo>
                        <a:pt x="30720" y="81645"/>
                      </a:moveTo>
                      <a:cubicBezTo>
                        <a:pt x="31680" y="81645"/>
                        <a:pt x="33600" y="81645"/>
                        <a:pt x="33600" y="81645"/>
                      </a:cubicBezTo>
                      <a:cubicBezTo>
                        <a:pt x="33600" y="83164"/>
                        <a:pt x="34560" y="85063"/>
                        <a:pt x="34560" y="85063"/>
                      </a:cubicBezTo>
                      <a:cubicBezTo>
                        <a:pt x="32640" y="83544"/>
                        <a:pt x="30720" y="81645"/>
                        <a:pt x="30720" y="81645"/>
                      </a:cubicBezTo>
                      <a:close/>
                      <a:moveTo>
                        <a:pt x="62880" y="72531"/>
                      </a:moveTo>
                      <a:cubicBezTo>
                        <a:pt x="62880" y="72531"/>
                        <a:pt x="63840" y="64936"/>
                        <a:pt x="63360" y="61139"/>
                      </a:cubicBezTo>
                      <a:cubicBezTo>
                        <a:pt x="70560" y="61139"/>
                        <a:pt x="70560" y="61139"/>
                        <a:pt x="70560" y="61139"/>
                      </a:cubicBezTo>
                      <a:cubicBezTo>
                        <a:pt x="70560" y="61139"/>
                        <a:pt x="68640" y="67594"/>
                        <a:pt x="62880" y="72531"/>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nvGrpSpPr>
                <p:cNvPr id="111" name="组合 110">
                  <a:extLst>
                    <a:ext uri="{FF2B5EF4-FFF2-40B4-BE49-F238E27FC236}">
                      <a16:creationId xmlns:a16="http://schemas.microsoft.com/office/drawing/2014/main" id="{3AFD27B1-A307-4C7C-848A-AECD906371E9}"/>
                    </a:ext>
                  </a:extLst>
                </p:cNvPr>
                <p:cNvGrpSpPr/>
                <p:nvPr/>
              </p:nvGrpSpPr>
              <p:grpSpPr>
                <a:xfrm>
                  <a:off x="-253997" y="7530814"/>
                  <a:ext cx="18611849" cy="2797179"/>
                  <a:chOff x="-253997" y="7530814"/>
                  <a:chExt cx="18611849" cy="2797179"/>
                </a:xfrm>
                <a:grpFill/>
              </p:grpSpPr>
              <p:grpSp>
                <p:nvGrpSpPr>
                  <p:cNvPr id="112" name="组合 111">
                    <a:extLst>
                      <a:ext uri="{FF2B5EF4-FFF2-40B4-BE49-F238E27FC236}">
                        <a16:creationId xmlns:a16="http://schemas.microsoft.com/office/drawing/2014/main" id="{9A58BBCE-0609-43E2-A52D-3067B330E7F8}"/>
                      </a:ext>
                    </a:extLst>
                  </p:cNvPr>
                  <p:cNvGrpSpPr/>
                  <p:nvPr/>
                </p:nvGrpSpPr>
                <p:grpSpPr>
                  <a:xfrm>
                    <a:off x="-253997" y="7530814"/>
                    <a:ext cx="18611849" cy="2797179"/>
                    <a:chOff x="-152397" y="7530814"/>
                    <a:chExt cx="18611849" cy="2797179"/>
                  </a:xfrm>
                  <a:grpFill/>
                </p:grpSpPr>
                <p:sp>
                  <p:nvSpPr>
                    <p:cNvPr id="116" name="îṣļîḑé-Shape 2908">
                      <a:extLst>
                        <a:ext uri="{FF2B5EF4-FFF2-40B4-BE49-F238E27FC236}">
                          <a16:creationId xmlns:a16="http://schemas.microsoft.com/office/drawing/2014/main" id="{F8C9EE18-CB07-474C-966A-46F1CDBEF23B}"/>
                        </a:ext>
                      </a:extLst>
                    </p:cNvPr>
                    <p:cNvSpPr/>
                    <p:nvPr/>
                  </p:nvSpPr>
                  <p:spPr>
                    <a:xfrm>
                      <a:off x="10394950" y="9111967"/>
                      <a:ext cx="962026" cy="1216026"/>
                    </a:xfrm>
                    <a:custGeom>
                      <a:avLst/>
                      <a:gdLst/>
                      <a:ahLst/>
                      <a:cxnLst/>
                      <a:rect l="0" t="0" r="0" b="0"/>
                      <a:pathLst>
                        <a:path w="120000" h="120000" extrusionOk="0">
                          <a:moveTo>
                            <a:pt x="70560" y="119620"/>
                          </a:moveTo>
                          <a:cubicBezTo>
                            <a:pt x="70080" y="119620"/>
                            <a:pt x="70080" y="119620"/>
                            <a:pt x="70080" y="119620"/>
                          </a:cubicBezTo>
                          <a:cubicBezTo>
                            <a:pt x="70560" y="120000"/>
                            <a:pt x="70560" y="120000"/>
                            <a:pt x="70560" y="120000"/>
                          </a:cubicBezTo>
                          <a:lnTo>
                            <a:pt x="70560" y="119620"/>
                          </a:lnTo>
                          <a:close/>
                          <a:moveTo>
                            <a:pt x="37920" y="119620"/>
                          </a:moveTo>
                          <a:cubicBezTo>
                            <a:pt x="37440" y="119620"/>
                            <a:pt x="37440" y="119620"/>
                            <a:pt x="37440" y="119620"/>
                          </a:cubicBezTo>
                          <a:cubicBezTo>
                            <a:pt x="37440" y="119620"/>
                            <a:pt x="37440" y="119620"/>
                            <a:pt x="37920" y="119620"/>
                          </a:cubicBezTo>
                          <a:close/>
                          <a:moveTo>
                            <a:pt x="112800" y="34556"/>
                          </a:moveTo>
                          <a:cubicBezTo>
                            <a:pt x="114720" y="24303"/>
                            <a:pt x="103200" y="25063"/>
                            <a:pt x="100800" y="23924"/>
                          </a:cubicBezTo>
                          <a:cubicBezTo>
                            <a:pt x="98400" y="19746"/>
                            <a:pt x="91680" y="18607"/>
                            <a:pt x="91680" y="18607"/>
                          </a:cubicBezTo>
                          <a:cubicBezTo>
                            <a:pt x="91680" y="7215"/>
                            <a:pt x="80160" y="8354"/>
                            <a:pt x="80160" y="8354"/>
                          </a:cubicBezTo>
                          <a:cubicBezTo>
                            <a:pt x="80160" y="8354"/>
                            <a:pt x="75360" y="0"/>
                            <a:pt x="64320" y="379"/>
                          </a:cubicBezTo>
                          <a:cubicBezTo>
                            <a:pt x="49920" y="759"/>
                            <a:pt x="48000" y="12911"/>
                            <a:pt x="48000" y="12911"/>
                          </a:cubicBezTo>
                          <a:cubicBezTo>
                            <a:pt x="39840" y="12531"/>
                            <a:pt x="38880" y="18607"/>
                            <a:pt x="38880" y="18607"/>
                          </a:cubicBezTo>
                          <a:cubicBezTo>
                            <a:pt x="24000" y="16329"/>
                            <a:pt x="22080" y="26962"/>
                            <a:pt x="22080" y="26962"/>
                          </a:cubicBezTo>
                          <a:cubicBezTo>
                            <a:pt x="16800" y="25822"/>
                            <a:pt x="0" y="33037"/>
                            <a:pt x="7680" y="44430"/>
                          </a:cubicBezTo>
                          <a:cubicBezTo>
                            <a:pt x="15360" y="55443"/>
                            <a:pt x="30720" y="52025"/>
                            <a:pt x="30720" y="52025"/>
                          </a:cubicBezTo>
                          <a:cubicBezTo>
                            <a:pt x="39360" y="65316"/>
                            <a:pt x="49440" y="56962"/>
                            <a:pt x="51840" y="58481"/>
                          </a:cubicBezTo>
                          <a:cubicBezTo>
                            <a:pt x="54240" y="60000"/>
                            <a:pt x="57600" y="59620"/>
                            <a:pt x="57600" y="59620"/>
                          </a:cubicBezTo>
                          <a:cubicBezTo>
                            <a:pt x="57600" y="59620"/>
                            <a:pt x="58560" y="68354"/>
                            <a:pt x="55680" y="75569"/>
                          </a:cubicBezTo>
                          <a:cubicBezTo>
                            <a:pt x="53280" y="82405"/>
                            <a:pt x="51360" y="93037"/>
                            <a:pt x="51360" y="93037"/>
                          </a:cubicBezTo>
                          <a:cubicBezTo>
                            <a:pt x="51360" y="93037"/>
                            <a:pt x="43680" y="90379"/>
                            <a:pt x="39840" y="88101"/>
                          </a:cubicBezTo>
                          <a:cubicBezTo>
                            <a:pt x="35520" y="85822"/>
                            <a:pt x="36000" y="80886"/>
                            <a:pt x="36000" y="80886"/>
                          </a:cubicBezTo>
                          <a:cubicBezTo>
                            <a:pt x="37440" y="80886"/>
                            <a:pt x="38880" y="78227"/>
                            <a:pt x="38880" y="78227"/>
                          </a:cubicBezTo>
                          <a:cubicBezTo>
                            <a:pt x="44160" y="81265"/>
                            <a:pt x="48960" y="77088"/>
                            <a:pt x="48960" y="72531"/>
                          </a:cubicBezTo>
                          <a:cubicBezTo>
                            <a:pt x="48480" y="67594"/>
                            <a:pt x="43200" y="67974"/>
                            <a:pt x="43200" y="67974"/>
                          </a:cubicBezTo>
                          <a:cubicBezTo>
                            <a:pt x="43200" y="67974"/>
                            <a:pt x="42720" y="66075"/>
                            <a:pt x="39840" y="65316"/>
                          </a:cubicBezTo>
                          <a:cubicBezTo>
                            <a:pt x="40800" y="61518"/>
                            <a:pt x="35520" y="61518"/>
                            <a:pt x="35520" y="61518"/>
                          </a:cubicBezTo>
                          <a:cubicBezTo>
                            <a:pt x="35520" y="61518"/>
                            <a:pt x="33120" y="58481"/>
                            <a:pt x="28320" y="58101"/>
                          </a:cubicBezTo>
                          <a:cubicBezTo>
                            <a:pt x="23040" y="57721"/>
                            <a:pt x="23040" y="63417"/>
                            <a:pt x="23040" y="63417"/>
                          </a:cubicBezTo>
                          <a:cubicBezTo>
                            <a:pt x="23040" y="63417"/>
                            <a:pt x="18720" y="63037"/>
                            <a:pt x="18240" y="65696"/>
                          </a:cubicBezTo>
                          <a:cubicBezTo>
                            <a:pt x="13920" y="64177"/>
                            <a:pt x="12480" y="68354"/>
                            <a:pt x="12480" y="68354"/>
                          </a:cubicBezTo>
                          <a:cubicBezTo>
                            <a:pt x="12480" y="68354"/>
                            <a:pt x="7200" y="68734"/>
                            <a:pt x="6240" y="72911"/>
                          </a:cubicBezTo>
                          <a:cubicBezTo>
                            <a:pt x="5280" y="77848"/>
                            <a:pt x="12960" y="79367"/>
                            <a:pt x="14880" y="78607"/>
                          </a:cubicBezTo>
                          <a:cubicBezTo>
                            <a:pt x="14880" y="82025"/>
                            <a:pt x="27360" y="82784"/>
                            <a:pt x="29280" y="82025"/>
                          </a:cubicBezTo>
                          <a:cubicBezTo>
                            <a:pt x="31680" y="87341"/>
                            <a:pt x="50400" y="96075"/>
                            <a:pt x="50400" y="96075"/>
                          </a:cubicBezTo>
                          <a:cubicBezTo>
                            <a:pt x="50400" y="96075"/>
                            <a:pt x="50880" y="103670"/>
                            <a:pt x="49920" y="108607"/>
                          </a:cubicBezTo>
                          <a:cubicBezTo>
                            <a:pt x="48960" y="113544"/>
                            <a:pt x="50400" y="115822"/>
                            <a:pt x="47520" y="117721"/>
                          </a:cubicBezTo>
                          <a:cubicBezTo>
                            <a:pt x="45600" y="119620"/>
                            <a:pt x="40320" y="119620"/>
                            <a:pt x="37920" y="119620"/>
                          </a:cubicBezTo>
                          <a:cubicBezTo>
                            <a:pt x="70080" y="119620"/>
                            <a:pt x="70080" y="119620"/>
                            <a:pt x="70080" y="119620"/>
                          </a:cubicBezTo>
                          <a:cubicBezTo>
                            <a:pt x="69120" y="118860"/>
                            <a:pt x="62880" y="112784"/>
                            <a:pt x="60480" y="101392"/>
                          </a:cubicBezTo>
                          <a:cubicBezTo>
                            <a:pt x="58560" y="89240"/>
                            <a:pt x="63840" y="79367"/>
                            <a:pt x="64800" y="77848"/>
                          </a:cubicBezTo>
                          <a:cubicBezTo>
                            <a:pt x="70560" y="71012"/>
                            <a:pt x="76800" y="59240"/>
                            <a:pt x="76800" y="59240"/>
                          </a:cubicBezTo>
                          <a:cubicBezTo>
                            <a:pt x="84960" y="57721"/>
                            <a:pt x="89760" y="51645"/>
                            <a:pt x="89760" y="51645"/>
                          </a:cubicBezTo>
                          <a:cubicBezTo>
                            <a:pt x="89760" y="51645"/>
                            <a:pt x="101280" y="56582"/>
                            <a:pt x="109440" y="51645"/>
                          </a:cubicBezTo>
                          <a:cubicBezTo>
                            <a:pt x="120000" y="44430"/>
                            <a:pt x="112800" y="34556"/>
                            <a:pt x="112800" y="34556"/>
                          </a:cubicBezTo>
                          <a:close/>
                          <a:moveTo>
                            <a:pt x="31200" y="81645"/>
                          </a:moveTo>
                          <a:cubicBezTo>
                            <a:pt x="32160" y="81645"/>
                            <a:pt x="34080" y="81645"/>
                            <a:pt x="34080" y="81645"/>
                          </a:cubicBezTo>
                          <a:cubicBezTo>
                            <a:pt x="33600" y="83164"/>
                            <a:pt x="34560" y="85063"/>
                            <a:pt x="34560" y="85063"/>
                          </a:cubicBezTo>
                          <a:cubicBezTo>
                            <a:pt x="32640" y="83544"/>
                            <a:pt x="31200" y="81645"/>
                            <a:pt x="31200" y="81645"/>
                          </a:cubicBezTo>
                          <a:close/>
                          <a:moveTo>
                            <a:pt x="62880" y="72531"/>
                          </a:moveTo>
                          <a:cubicBezTo>
                            <a:pt x="62880" y="72531"/>
                            <a:pt x="63840" y="64936"/>
                            <a:pt x="63360" y="61139"/>
                          </a:cubicBezTo>
                          <a:cubicBezTo>
                            <a:pt x="70560" y="61139"/>
                            <a:pt x="70560" y="61139"/>
                            <a:pt x="70560" y="61139"/>
                          </a:cubicBezTo>
                          <a:cubicBezTo>
                            <a:pt x="70560" y="61139"/>
                            <a:pt x="68640" y="67594"/>
                            <a:pt x="62880" y="72531"/>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17" name="îṣļîḑé-Shape 2909">
                      <a:extLst>
                        <a:ext uri="{FF2B5EF4-FFF2-40B4-BE49-F238E27FC236}">
                          <a16:creationId xmlns:a16="http://schemas.microsoft.com/office/drawing/2014/main" id="{A5642C90-89DE-47C2-A05E-92DC392BDD6E}"/>
                        </a:ext>
                      </a:extLst>
                    </p:cNvPr>
                    <p:cNvSpPr/>
                    <p:nvPr/>
                  </p:nvSpPr>
                  <p:spPr>
                    <a:xfrm>
                      <a:off x="11172827" y="8683339"/>
                      <a:ext cx="1301748" cy="1644649"/>
                    </a:xfrm>
                    <a:custGeom>
                      <a:avLst/>
                      <a:gdLst/>
                      <a:ahLst/>
                      <a:cxnLst/>
                      <a:rect l="0" t="0" r="0" b="0"/>
                      <a:pathLst>
                        <a:path w="120000" h="120000" extrusionOk="0">
                          <a:moveTo>
                            <a:pt x="107573" y="68411"/>
                          </a:moveTo>
                          <a:cubicBezTo>
                            <a:pt x="107573" y="68411"/>
                            <a:pt x="106153" y="64205"/>
                            <a:pt x="101538" y="65607"/>
                          </a:cubicBezTo>
                          <a:cubicBezTo>
                            <a:pt x="101183" y="63084"/>
                            <a:pt x="96923" y="63364"/>
                            <a:pt x="96923" y="63364"/>
                          </a:cubicBezTo>
                          <a:cubicBezTo>
                            <a:pt x="96923" y="63364"/>
                            <a:pt x="96923" y="57757"/>
                            <a:pt x="91597" y="58317"/>
                          </a:cubicBezTo>
                          <a:cubicBezTo>
                            <a:pt x="86627" y="58598"/>
                            <a:pt x="84497" y="61401"/>
                            <a:pt x="84497" y="61401"/>
                          </a:cubicBezTo>
                          <a:cubicBezTo>
                            <a:pt x="84497" y="61401"/>
                            <a:pt x="79526" y="61682"/>
                            <a:pt x="79881" y="65327"/>
                          </a:cubicBezTo>
                          <a:cubicBezTo>
                            <a:pt x="77396" y="65887"/>
                            <a:pt x="76686" y="67850"/>
                            <a:pt x="76686" y="67850"/>
                          </a:cubicBezTo>
                          <a:cubicBezTo>
                            <a:pt x="76686" y="67850"/>
                            <a:pt x="71360" y="67850"/>
                            <a:pt x="71005" y="72616"/>
                          </a:cubicBezTo>
                          <a:cubicBezTo>
                            <a:pt x="70650" y="77383"/>
                            <a:pt x="75621" y="81588"/>
                            <a:pt x="80946" y="78504"/>
                          </a:cubicBezTo>
                          <a:cubicBezTo>
                            <a:pt x="80946" y="78504"/>
                            <a:pt x="82366" y="80747"/>
                            <a:pt x="84142" y="81028"/>
                          </a:cubicBezTo>
                          <a:cubicBezTo>
                            <a:pt x="84142" y="81028"/>
                            <a:pt x="84142" y="85794"/>
                            <a:pt x="80236" y="88037"/>
                          </a:cubicBezTo>
                          <a:cubicBezTo>
                            <a:pt x="76331" y="90560"/>
                            <a:pt x="68520" y="92803"/>
                            <a:pt x="68520" y="92803"/>
                          </a:cubicBezTo>
                          <a:cubicBezTo>
                            <a:pt x="68520" y="92803"/>
                            <a:pt x="66745" y="82429"/>
                            <a:pt x="64260" y="75420"/>
                          </a:cubicBezTo>
                          <a:cubicBezTo>
                            <a:pt x="61420" y="68411"/>
                            <a:pt x="62485" y="59719"/>
                            <a:pt x="62485" y="59719"/>
                          </a:cubicBezTo>
                          <a:cubicBezTo>
                            <a:pt x="62485" y="59719"/>
                            <a:pt x="65680" y="60000"/>
                            <a:pt x="68165" y="58598"/>
                          </a:cubicBezTo>
                          <a:cubicBezTo>
                            <a:pt x="70650" y="57196"/>
                            <a:pt x="80946" y="65327"/>
                            <a:pt x="89112" y="52149"/>
                          </a:cubicBezTo>
                          <a:cubicBezTo>
                            <a:pt x="89112" y="52149"/>
                            <a:pt x="104733" y="55514"/>
                            <a:pt x="112544" y="44299"/>
                          </a:cubicBezTo>
                          <a:cubicBezTo>
                            <a:pt x="120000" y="33084"/>
                            <a:pt x="103313" y="25794"/>
                            <a:pt x="97988" y="26915"/>
                          </a:cubicBezTo>
                          <a:cubicBezTo>
                            <a:pt x="97988" y="26915"/>
                            <a:pt x="96213" y="16542"/>
                            <a:pt x="81301" y="18785"/>
                          </a:cubicBezTo>
                          <a:cubicBezTo>
                            <a:pt x="81301" y="18785"/>
                            <a:pt x="79881" y="12616"/>
                            <a:pt x="72071" y="12897"/>
                          </a:cubicBezTo>
                          <a:cubicBezTo>
                            <a:pt x="72071" y="12897"/>
                            <a:pt x="70295" y="841"/>
                            <a:pt x="55739" y="280"/>
                          </a:cubicBezTo>
                          <a:cubicBezTo>
                            <a:pt x="44378" y="0"/>
                            <a:pt x="39763" y="8411"/>
                            <a:pt x="39763" y="8411"/>
                          </a:cubicBezTo>
                          <a:cubicBezTo>
                            <a:pt x="39763" y="8411"/>
                            <a:pt x="28402" y="7289"/>
                            <a:pt x="28047" y="18504"/>
                          </a:cubicBezTo>
                          <a:cubicBezTo>
                            <a:pt x="28047" y="18504"/>
                            <a:pt x="21301" y="19906"/>
                            <a:pt x="18816" y="23831"/>
                          </a:cubicBezTo>
                          <a:cubicBezTo>
                            <a:pt x="16331" y="25233"/>
                            <a:pt x="4970" y="24392"/>
                            <a:pt x="7100" y="34485"/>
                          </a:cubicBezTo>
                          <a:cubicBezTo>
                            <a:pt x="7100" y="34485"/>
                            <a:pt x="0" y="44299"/>
                            <a:pt x="10295" y="51588"/>
                          </a:cubicBezTo>
                          <a:cubicBezTo>
                            <a:pt x="18461" y="56355"/>
                            <a:pt x="30177" y="51869"/>
                            <a:pt x="30177" y="51869"/>
                          </a:cubicBezTo>
                          <a:cubicBezTo>
                            <a:pt x="30177" y="51869"/>
                            <a:pt x="34792" y="57757"/>
                            <a:pt x="43313" y="59158"/>
                          </a:cubicBezTo>
                          <a:cubicBezTo>
                            <a:pt x="43313" y="59158"/>
                            <a:pt x="49349" y="70934"/>
                            <a:pt x="55029" y="77943"/>
                          </a:cubicBezTo>
                          <a:cubicBezTo>
                            <a:pt x="56094" y="79345"/>
                            <a:pt x="61420" y="89158"/>
                            <a:pt x="59289" y="101495"/>
                          </a:cubicBezTo>
                          <a:cubicBezTo>
                            <a:pt x="57159" y="112710"/>
                            <a:pt x="50769" y="118878"/>
                            <a:pt x="49704" y="119719"/>
                          </a:cubicBezTo>
                          <a:cubicBezTo>
                            <a:pt x="82011" y="119719"/>
                            <a:pt x="82011" y="119719"/>
                            <a:pt x="82011" y="119719"/>
                          </a:cubicBezTo>
                          <a:cubicBezTo>
                            <a:pt x="79881" y="119719"/>
                            <a:pt x="74556" y="119439"/>
                            <a:pt x="72426" y="118037"/>
                          </a:cubicBezTo>
                          <a:cubicBezTo>
                            <a:pt x="69585" y="115794"/>
                            <a:pt x="71005" y="113551"/>
                            <a:pt x="69940" y="108504"/>
                          </a:cubicBezTo>
                          <a:cubicBezTo>
                            <a:pt x="69230" y="103457"/>
                            <a:pt x="69585" y="96168"/>
                            <a:pt x="69585" y="96168"/>
                          </a:cubicBezTo>
                          <a:cubicBezTo>
                            <a:pt x="69585" y="96168"/>
                            <a:pt x="88047" y="87476"/>
                            <a:pt x="90887" y="82149"/>
                          </a:cubicBezTo>
                          <a:cubicBezTo>
                            <a:pt x="92662" y="82710"/>
                            <a:pt x="105088" y="81869"/>
                            <a:pt x="105088" y="78785"/>
                          </a:cubicBezTo>
                          <a:cubicBezTo>
                            <a:pt x="107218" y="79626"/>
                            <a:pt x="114674" y="77663"/>
                            <a:pt x="113964" y="72897"/>
                          </a:cubicBezTo>
                          <a:cubicBezTo>
                            <a:pt x="112899" y="68691"/>
                            <a:pt x="107573" y="68411"/>
                            <a:pt x="107573" y="68411"/>
                          </a:cubicBezTo>
                          <a:close/>
                          <a:moveTo>
                            <a:pt x="49349" y="61121"/>
                          </a:moveTo>
                          <a:cubicBezTo>
                            <a:pt x="56449" y="60841"/>
                            <a:pt x="56449" y="60841"/>
                            <a:pt x="56449" y="60841"/>
                          </a:cubicBezTo>
                          <a:cubicBezTo>
                            <a:pt x="56094" y="65046"/>
                            <a:pt x="57159" y="72616"/>
                            <a:pt x="57159" y="72616"/>
                          </a:cubicBezTo>
                          <a:cubicBezTo>
                            <a:pt x="51479" y="67570"/>
                            <a:pt x="49349" y="61121"/>
                            <a:pt x="49349" y="61121"/>
                          </a:cubicBezTo>
                          <a:close/>
                          <a:moveTo>
                            <a:pt x="85207" y="85233"/>
                          </a:moveTo>
                          <a:cubicBezTo>
                            <a:pt x="85207" y="85233"/>
                            <a:pt x="86627" y="83271"/>
                            <a:pt x="86272" y="81588"/>
                          </a:cubicBezTo>
                          <a:cubicBezTo>
                            <a:pt x="86272" y="81588"/>
                            <a:pt x="88047" y="81588"/>
                            <a:pt x="89112" y="81869"/>
                          </a:cubicBezTo>
                          <a:cubicBezTo>
                            <a:pt x="89112" y="81869"/>
                            <a:pt x="87337" y="83831"/>
                            <a:pt x="85207" y="85233"/>
                          </a:cubicBezTo>
                          <a:close/>
                          <a:moveTo>
                            <a:pt x="82721" y="119719"/>
                          </a:moveTo>
                          <a:cubicBezTo>
                            <a:pt x="82011" y="119719"/>
                            <a:pt x="82011" y="119719"/>
                            <a:pt x="82011" y="119719"/>
                          </a:cubicBezTo>
                          <a:cubicBezTo>
                            <a:pt x="82366" y="119719"/>
                            <a:pt x="82721" y="119719"/>
                            <a:pt x="82721" y="119719"/>
                          </a:cubicBezTo>
                          <a:close/>
                          <a:moveTo>
                            <a:pt x="49349" y="120000"/>
                          </a:moveTo>
                          <a:cubicBezTo>
                            <a:pt x="49349" y="120000"/>
                            <a:pt x="49349" y="120000"/>
                            <a:pt x="49704" y="119719"/>
                          </a:cubicBezTo>
                          <a:cubicBezTo>
                            <a:pt x="49349" y="119719"/>
                            <a:pt x="49349" y="119719"/>
                            <a:pt x="49349" y="119719"/>
                          </a:cubicBezTo>
                          <a:lnTo>
                            <a:pt x="49349" y="120000"/>
                          </a:ln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18" name="îṣļîḑé-Shape 2910">
                      <a:extLst>
                        <a:ext uri="{FF2B5EF4-FFF2-40B4-BE49-F238E27FC236}">
                          <a16:creationId xmlns:a16="http://schemas.microsoft.com/office/drawing/2014/main" id="{9D9B7751-424B-497B-BC5A-219EC830C06E}"/>
                        </a:ext>
                      </a:extLst>
                    </p:cNvPr>
                    <p:cNvSpPr/>
                    <p:nvPr/>
                  </p:nvSpPr>
                  <p:spPr>
                    <a:xfrm>
                      <a:off x="8950327" y="9219914"/>
                      <a:ext cx="873126" cy="1108074"/>
                    </a:xfrm>
                    <a:custGeom>
                      <a:avLst/>
                      <a:gdLst/>
                      <a:ahLst/>
                      <a:cxnLst/>
                      <a:rect l="0" t="0" r="0" b="0"/>
                      <a:pathLst>
                        <a:path w="120000" h="120000" extrusionOk="0">
                          <a:moveTo>
                            <a:pt x="49162" y="120000"/>
                          </a:moveTo>
                          <a:cubicBezTo>
                            <a:pt x="49162" y="120000"/>
                            <a:pt x="49691" y="120000"/>
                            <a:pt x="49691" y="119583"/>
                          </a:cubicBezTo>
                          <a:cubicBezTo>
                            <a:pt x="49162" y="119583"/>
                            <a:pt x="49162" y="119583"/>
                            <a:pt x="49162" y="119583"/>
                          </a:cubicBezTo>
                          <a:lnTo>
                            <a:pt x="49162" y="120000"/>
                          </a:lnTo>
                          <a:close/>
                          <a:moveTo>
                            <a:pt x="107841" y="68333"/>
                          </a:moveTo>
                          <a:cubicBezTo>
                            <a:pt x="107841" y="68333"/>
                            <a:pt x="106255" y="64166"/>
                            <a:pt x="101497" y="65416"/>
                          </a:cubicBezTo>
                          <a:cubicBezTo>
                            <a:pt x="101497" y="62916"/>
                            <a:pt x="97268" y="63333"/>
                            <a:pt x="97268" y="63333"/>
                          </a:cubicBezTo>
                          <a:cubicBezTo>
                            <a:pt x="97268" y="63333"/>
                            <a:pt x="96740" y="57500"/>
                            <a:pt x="91982" y="57916"/>
                          </a:cubicBezTo>
                          <a:cubicBezTo>
                            <a:pt x="86696" y="58333"/>
                            <a:pt x="84581" y="61250"/>
                            <a:pt x="84581" y="61250"/>
                          </a:cubicBezTo>
                          <a:cubicBezTo>
                            <a:pt x="84581" y="61250"/>
                            <a:pt x="79295" y="61666"/>
                            <a:pt x="79823" y="65416"/>
                          </a:cubicBezTo>
                          <a:cubicBezTo>
                            <a:pt x="77180" y="65833"/>
                            <a:pt x="77180" y="67916"/>
                            <a:pt x="77180" y="67916"/>
                          </a:cubicBezTo>
                          <a:cubicBezTo>
                            <a:pt x="77180" y="67916"/>
                            <a:pt x="71365" y="67500"/>
                            <a:pt x="70837" y="72500"/>
                          </a:cubicBezTo>
                          <a:cubicBezTo>
                            <a:pt x="70837" y="77083"/>
                            <a:pt x="75594" y="81250"/>
                            <a:pt x="81409" y="78333"/>
                          </a:cubicBezTo>
                          <a:cubicBezTo>
                            <a:pt x="81409" y="78333"/>
                            <a:pt x="82466" y="80833"/>
                            <a:pt x="84052" y="80833"/>
                          </a:cubicBezTo>
                          <a:cubicBezTo>
                            <a:pt x="84052" y="80833"/>
                            <a:pt x="84581" y="85833"/>
                            <a:pt x="80352" y="87916"/>
                          </a:cubicBezTo>
                          <a:cubicBezTo>
                            <a:pt x="76123" y="90416"/>
                            <a:pt x="68722" y="92916"/>
                            <a:pt x="68722" y="92916"/>
                          </a:cubicBezTo>
                          <a:cubicBezTo>
                            <a:pt x="68722" y="92916"/>
                            <a:pt x="66607" y="82500"/>
                            <a:pt x="63964" y="75416"/>
                          </a:cubicBezTo>
                          <a:cubicBezTo>
                            <a:pt x="61321" y="68333"/>
                            <a:pt x="62378" y="59583"/>
                            <a:pt x="62378" y="59583"/>
                          </a:cubicBezTo>
                          <a:cubicBezTo>
                            <a:pt x="62378" y="59583"/>
                            <a:pt x="65550" y="60000"/>
                            <a:pt x="68193" y="58333"/>
                          </a:cubicBezTo>
                          <a:cubicBezTo>
                            <a:pt x="70837" y="57083"/>
                            <a:pt x="80881" y="65000"/>
                            <a:pt x="89339" y="52083"/>
                          </a:cubicBezTo>
                          <a:cubicBezTo>
                            <a:pt x="89339" y="52083"/>
                            <a:pt x="105198" y="55416"/>
                            <a:pt x="112599" y="44166"/>
                          </a:cubicBezTo>
                          <a:cubicBezTo>
                            <a:pt x="120000" y="32916"/>
                            <a:pt x="103612" y="25416"/>
                            <a:pt x="97797" y="26666"/>
                          </a:cubicBezTo>
                          <a:cubicBezTo>
                            <a:pt x="97797" y="26666"/>
                            <a:pt x="96211" y="16250"/>
                            <a:pt x="81409" y="18750"/>
                          </a:cubicBezTo>
                          <a:cubicBezTo>
                            <a:pt x="81409" y="18750"/>
                            <a:pt x="79823" y="12500"/>
                            <a:pt x="71894" y="12916"/>
                          </a:cubicBezTo>
                          <a:cubicBezTo>
                            <a:pt x="71894" y="12916"/>
                            <a:pt x="70308" y="833"/>
                            <a:pt x="55506" y="0"/>
                          </a:cubicBezTo>
                          <a:cubicBezTo>
                            <a:pt x="44405" y="0"/>
                            <a:pt x="39647" y="8333"/>
                            <a:pt x="39647" y="8333"/>
                          </a:cubicBezTo>
                          <a:cubicBezTo>
                            <a:pt x="39647" y="8333"/>
                            <a:pt x="28017" y="7083"/>
                            <a:pt x="28017" y="18333"/>
                          </a:cubicBezTo>
                          <a:cubicBezTo>
                            <a:pt x="28017" y="18333"/>
                            <a:pt x="21145" y="19583"/>
                            <a:pt x="19030" y="23750"/>
                          </a:cubicBezTo>
                          <a:cubicBezTo>
                            <a:pt x="16387" y="25000"/>
                            <a:pt x="4757" y="24166"/>
                            <a:pt x="6872" y="34166"/>
                          </a:cubicBezTo>
                          <a:cubicBezTo>
                            <a:pt x="6872" y="34166"/>
                            <a:pt x="0" y="44166"/>
                            <a:pt x="10044" y="51666"/>
                          </a:cubicBezTo>
                          <a:cubicBezTo>
                            <a:pt x="18502" y="56250"/>
                            <a:pt x="30132" y="51666"/>
                            <a:pt x="30132" y="51666"/>
                          </a:cubicBezTo>
                          <a:cubicBezTo>
                            <a:pt x="30132" y="51666"/>
                            <a:pt x="34889" y="57500"/>
                            <a:pt x="43348" y="59166"/>
                          </a:cubicBezTo>
                          <a:cubicBezTo>
                            <a:pt x="43348" y="59166"/>
                            <a:pt x="49691" y="70833"/>
                            <a:pt x="54977" y="77916"/>
                          </a:cubicBezTo>
                          <a:cubicBezTo>
                            <a:pt x="56035" y="79166"/>
                            <a:pt x="61321" y="89166"/>
                            <a:pt x="59207" y="101666"/>
                          </a:cubicBezTo>
                          <a:cubicBezTo>
                            <a:pt x="57092" y="112916"/>
                            <a:pt x="50748" y="118750"/>
                            <a:pt x="49691" y="119583"/>
                          </a:cubicBezTo>
                          <a:cubicBezTo>
                            <a:pt x="81938" y="119583"/>
                            <a:pt x="81938" y="119583"/>
                            <a:pt x="81938" y="119583"/>
                          </a:cubicBezTo>
                          <a:cubicBezTo>
                            <a:pt x="79823" y="119583"/>
                            <a:pt x="74537" y="119583"/>
                            <a:pt x="72422" y="117916"/>
                          </a:cubicBezTo>
                          <a:cubicBezTo>
                            <a:pt x="69779" y="115833"/>
                            <a:pt x="70837" y="113750"/>
                            <a:pt x="70308" y="108750"/>
                          </a:cubicBezTo>
                          <a:cubicBezTo>
                            <a:pt x="69251" y="103333"/>
                            <a:pt x="69779" y="95833"/>
                            <a:pt x="69779" y="95833"/>
                          </a:cubicBezTo>
                          <a:cubicBezTo>
                            <a:pt x="69779" y="95833"/>
                            <a:pt x="88281" y="87500"/>
                            <a:pt x="90925" y="82083"/>
                          </a:cubicBezTo>
                          <a:cubicBezTo>
                            <a:pt x="93039" y="82500"/>
                            <a:pt x="105198" y="82083"/>
                            <a:pt x="105198" y="78750"/>
                          </a:cubicBezTo>
                          <a:cubicBezTo>
                            <a:pt x="107312" y="79583"/>
                            <a:pt x="114713" y="77500"/>
                            <a:pt x="114185" y="72916"/>
                          </a:cubicBezTo>
                          <a:cubicBezTo>
                            <a:pt x="113127" y="68750"/>
                            <a:pt x="107841" y="68333"/>
                            <a:pt x="107841" y="68333"/>
                          </a:cubicBezTo>
                          <a:close/>
                          <a:moveTo>
                            <a:pt x="49162" y="60833"/>
                          </a:moveTo>
                          <a:cubicBezTo>
                            <a:pt x="56563" y="60833"/>
                            <a:pt x="56563" y="60833"/>
                            <a:pt x="56563" y="60833"/>
                          </a:cubicBezTo>
                          <a:cubicBezTo>
                            <a:pt x="56035" y="65000"/>
                            <a:pt x="57092" y="72500"/>
                            <a:pt x="57092" y="72500"/>
                          </a:cubicBezTo>
                          <a:cubicBezTo>
                            <a:pt x="51277" y="67500"/>
                            <a:pt x="49162" y="60833"/>
                            <a:pt x="49162" y="60833"/>
                          </a:cubicBezTo>
                          <a:close/>
                          <a:moveTo>
                            <a:pt x="85110" y="85000"/>
                          </a:moveTo>
                          <a:cubicBezTo>
                            <a:pt x="85110" y="85000"/>
                            <a:pt x="86696" y="83333"/>
                            <a:pt x="86167" y="81666"/>
                          </a:cubicBezTo>
                          <a:cubicBezTo>
                            <a:pt x="86167" y="81666"/>
                            <a:pt x="88281" y="81666"/>
                            <a:pt x="89339" y="81666"/>
                          </a:cubicBezTo>
                          <a:cubicBezTo>
                            <a:pt x="89339" y="81666"/>
                            <a:pt x="87224" y="83750"/>
                            <a:pt x="85110" y="85000"/>
                          </a:cubicBezTo>
                          <a:close/>
                          <a:moveTo>
                            <a:pt x="82995" y="119583"/>
                          </a:moveTo>
                          <a:cubicBezTo>
                            <a:pt x="81938" y="119583"/>
                            <a:pt x="81938" y="119583"/>
                            <a:pt x="81938" y="119583"/>
                          </a:cubicBezTo>
                          <a:cubicBezTo>
                            <a:pt x="82466" y="119583"/>
                            <a:pt x="82995" y="119583"/>
                            <a:pt x="82995" y="119583"/>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nvGrpSpPr>
                    <p:cNvPr id="119" name="组合 118">
                      <a:extLst>
                        <a:ext uri="{FF2B5EF4-FFF2-40B4-BE49-F238E27FC236}">
                          <a16:creationId xmlns:a16="http://schemas.microsoft.com/office/drawing/2014/main" id="{F23886D0-86C0-440F-9333-14CC52006ACE}"/>
                        </a:ext>
                      </a:extLst>
                    </p:cNvPr>
                    <p:cNvGrpSpPr/>
                    <p:nvPr/>
                  </p:nvGrpSpPr>
                  <p:grpSpPr>
                    <a:xfrm>
                      <a:off x="12195177" y="7530814"/>
                      <a:ext cx="6264275" cy="2797179"/>
                      <a:chOff x="12195177" y="7530814"/>
                      <a:chExt cx="6264275" cy="2797179"/>
                    </a:xfrm>
                    <a:grpFill/>
                  </p:grpSpPr>
                  <p:sp>
                    <p:nvSpPr>
                      <p:cNvPr id="127" name="îṣļîḑé-Shape 2912">
                        <a:extLst>
                          <a:ext uri="{FF2B5EF4-FFF2-40B4-BE49-F238E27FC236}">
                            <a16:creationId xmlns:a16="http://schemas.microsoft.com/office/drawing/2014/main" id="{02D20445-1EFC-44FC-A82E-D008DB8B8A3A}"/>
                          </a:ext>
                        </a:extLst>
                      </p:cNvPr>
                      <p:cNvSpPr/>
                      <p:nvPr/>
                    </p:nvSpPr>
                    <p:spPr>
                      <a:xfrm>
                        <a:off x="12195177" y="7927689"/>
                        <a:ext cx="1901826" cy="2400300"/>
                      </a:xfrm>
                      <a:custGeom>
                        <a:avLst/>
                        <a:gdLst/>
                        <a:ahLst/>
                        <a:cxnLst/>
                        <a:rect l="0" t="0" r="0" b="0"/>
                        <a:pathLst>
                          <a:path w="120000" h="120000" extrusionOk="0">
                            <a:moveTo>
                              <a:pt x="38137" y="119807"/>
                            </a:moveTo>
                            <a:cubicBezTo>
                              <a:pt x="37165" y="119807"/>
                              <a:pt x="37165" y="119807"/>
                              <a:pt x="37165" y="119807"/>
                            </a:cubicBezTo>
                            <a:cubicBezTo>
                              <a:pt x="37165" y="119807"/>
                              <a:pt x="37651" y="119807"/>
                              <a:pt x="38137" y="119807"/>
                            </a:cubicBezTo>
                            <a:close/>
                            <a:moveTo>
                              <a:pt x="70445" y="119807"/>
                            </a:moveTo>
                            <a:cubicBezTo>
                              <a:pt x="70202" y="119807"/>
                              <a:pt x="70202" y="119807"/>
                              <a:pt x="70202" y="119807"/>
                            </a:cubicBezTo>
                            <a:cubicBezTo>
                              <a:pt x="70445" y="119807"/>
                              <a:pt x="70445" y="120000"/>
                              <a:pt x="70445" y="120000"/>
                            </a:cubicBezTo>
                            <a:lnTo>
                              <a:pt x="70445" y="119807"/>
                            </a:lnTo>
                            <a:close/>
                            <a:moveTo>
                              <a:pt x="112712" y="34423"/>
                            </a:moveTo>
                            <a:cubicBezTo>
                              <a:pt x="114898" y="24230"/>
                              <a:pt x="103481" y="25000"/>
                              <a:pt x="101052" y="23846"/>
                            </a:cubicBezTo>
                            <a:cubicBezTo>
                              <a:pt x="98623" y="19807"/>
                              <a:pt x="91578" y="18653"/>
                              <a:pt x="91578" y="18653"/>
                            </a:cubicBezTo>
                            <a:cubicBezTo>
                              <a:pt x="91578" y="7115"/>
                              <a:pt x="80161" y="8269"/>
                              <a:pt x="80161" y="8269"/>
                            </a:cubicBezTo>
                            <a:cubicBezTo>
                              <a:pt x="80161" y="8269"/>
                              <a:pt x="75546" y="0"/>
                              <a:pt x="64129" y="192"/>
                            </a:cubicBezTo>
                            <a:cubicBezTo>
                              <a:pt x="49797" y="769"/>
                              <a:pt x="48097" y="12884"/>
                              <a:pt x="48097" y="12884"/>
                            </a:cubicBezTo>
                            <a:cubicBezTo>
                              <a:pt x="40080" y="12500"/>
                              <a:pt x="38866" y="18653"/>
                              <a:pt x="38866" y="18653"/>
                            </a:cubicBezTo>
                            <a:cubicBezTo>
                              <a:pt x="24048" y="16346"/>
                              <a:pt x="22105" y="26923"/>
                              <a:pt x="22105" y="26923"/>
                            </a:cubicBezTo>
                            <a:cubicBezTo>
                              <a:pt x="16518" y="25769"/>
                              <a:pt x="0" y="33076"/>
                              <a:pt x="7530" y="44423"/>
                            </a:cubicBezTo>
                            <a:cubicBezTo>
                              <a:pt x="15303" y="55576"/>
                              <a:pt x="30850" y="52115"/>
                              <a:pt x="30850" y="52115"/>
                            </a:cubicBezTo>
                            <a:cubicBezTo>
                              <a:pt x="39109" y="65192"/>
                              <a:pt x="49311" y="57115"/>
                              <a:pt x="51983" y="58461"/>
                            </a:cubicBezTo>
                            <a:cubicBezTo>
                              <a:pt x="54412" y="60000"/>
                              <a:pt x="57570" y="59807"/>
                              <a:pt x="57570" y="59807"/>
                            </a:cubicBezTo>
                            <a:cubicBezTo>
                              <a:pt x="57570" y="59807"/>
                              <a:pt x="58299" y="68461"/>
                              <a:pt x="55870" y="75384"/>
                            </a:cubicBezTo>
                            <a:cubicBezTo>
                              <a:pt x="53198" y="82500"/>
                              <a:pt x="51497" y="92884"/>
                              <a:pt x="51497" y="92884"/>
                            </a:cubicBezTo>
                            <a:cubicBezTo>
                              <a:pt x="51497" y="92884"/>
                              <a:pt x="43724" y="90576"/>
                              <a:pt x="39838" y="88076"/>
                            </a:cubicBezTo>
                            <a:cubicBezTo>
                              <a:pt x="35708" y="85769"/>
                              <a:pt x="35951" y="80961"/>
                              <a:pt x="35951" y="80961"/>
                            </a:cubicBezTo>
                            <a:cubicBezTo>
                              <a:pt x="37651" y="80769"/>
                              <a:pt x="38866" y="78461"/>
                              <a:pt x="38866" y="78461"/>
                            </a:cubicBezTo>
                            <a:cubicBezTo>
                              <a:pt x="44453" y="81538"/>
                              <a:pt x="49311" y="77307"/>
                              <a:pt x="48825" y="72500"/>
                            </a:cubicBezTo>
                            <a:cubicBezTo>
                              <a:pt x="48582" y="67692"/>
                              <a:pt x="43238" y="67884"/>
                              <a:pt x="43238" y="67884"/>
                            </a:cubicBezTo>
                            <a:cubicBezTo>
                              <a:pt x="43238" y="67884"/>
                              <a:pt x="42510" y="65961"/>
                              <a:pt x="40080" y="65384"/>
                            </a:cubicBezTo>
                            <a:cubicBezTo>
                              <a:pt x="40566" y="61730"/>
                              <a:pt x="35708" y="61346"/>
                              <a:pt x="35708" y="61346"/>
                            </a:cubicBezTo>
                            <a:cubicBezTo>
                              <a:pt x="35708" y="61346"/>
                              <a:pt x="33279" y="58461"/>
                              <a:pt x="28178" y="58076"/>
                            </a:cubicBezTo>
                            <a:cubicBezTo>
                              <a:pt x="23319" y="57692"/>
                              <a:pt x="23076" y="63269"/>
                              <a:pt x="23076" y="63269"/>
                            </a:cubicBezTo>
                            <a:cubicBezTo>
                              <a:pt x="23076" y="63269"/>
                              <a:pt x="18947" y="63076"/>
                              <a:pt x="18461" y="65576"/>
                            </a:cubicBezTo>
                            <a:cubicBezTo>
                              <a:pt x="14089" y="64038"/>
                              <a:pt x="12388" y="68461"/>
                              <a:pt x="12388" y="68461"/>
                            </a:cubicBezTo>
                            <a:cubicBezTo>
                              <a:pt x="12388" y="68461"/>
                              <a:pt x="7287" y="68846"/>
                              <a:pt x="6072" y="72884"/>
                            </a:cubicBezTo>
                            <a:cubicBezTo>
                              <a:pt x="5344" y="77692"/>
                              <a:pt x="12874" y="79615"/>
                              <a:pt x="15060" y="78653"/>
                            </a:cubicBezTo>
                            <a:cubicBezTo>
                              <a:pt x="15060" y="81923"/>
                              <a:pt x="27206" y="82692"/>
                              <a:pt x="29149" y="82115"/>
                            </a:cubicBezTo>
                            <a:cubicBezTo>
                              <a:pt x="31821" y="87500"/>
                              <a:pt x="50526" y="96153"/>
                              <a:pt x="50526" y="96153"/>
                            </a:cubicBezTo>
                            <a:cubicBezTo>
                              <a:pt x="50526" y="96153"/>
                              <a:pt x="50769" y="103653"/>
                              <a:pt x="49797" y="108653"/>
                            </a:cubicBezTo>
                            <a:cubicBezTo>
                              <a:pt x="49068" y="113653"/>
                              <a:pt x="50283" y="115961"/>
                              <a:pt x="47611" y="117884"/>
                            </a:cubicBezTo>
                            <a:cubicBezTo>
                              <a:pt x="45425" y="119615"/>
                              <a:pt x="40080" y="119807"/>
                              <a:pt x="38137" y="119807"/>
                            </a:cubicBezTo>
                            <a:cubicBezTo>
                              <a:pt x="70202" y="119807"/>
                              <a:pt x="70202" y="119807"/>
                              <a:pt x="70202" y="119807"/>
                            </a:cubicBezTo>
                            <a:cubicBezTo>
                              <a:pt x="69230" y="118846"/>
                              <a:pt x="62914" y="112884"/>
                              <a:pt x="60728" y="101538"/>
                            </a:cubicBezTo>
                            <a:cubicBezTo>
                              <a:pt x="58542" y="89038"/>
                              <a:pt x="63643" y="79230"/>
                              <a:pt x="65101" y="77884"/>
                            </a:cubicBezTo>
                            <a:cubicBezTo>
                              <a:pt x="70445" y="70961"/>
                              <a:pt x="76761" y="59230"/>
                              <a:pt x="76761" y="59230"/>
                            </a:cubicBezTo>
                            <a:cubicBezTo>
                              <a:pt x="85020" y="57692"/>
                              <a:pt x="89635" y="51730"/>
                              <a:pt x="89635" y="51730"/>
                            </a:cubicBezTo>
                            <a:cubicBezTo>
                              <a:pt x="89635" y="51730"/>
                              <a:pt x="101295" y="56346"/>
                              <a:pt x="109554" y="51538"/>
                            </a:cubicBezTo>
                            <a:cubicBezTo>
                              <a:pt x="120000" y="44423"/>
                              <a:pt x="112712" y="34423"/>
                              <a:pt x="112712" y="34423"/>
                            </a:cubicBezTo>
                            <a:close/>
                            <a:moveTo>
                              <a:pt x="31093" y="81730"/>
                            </a:moveTo>
                            <a:cubicBezTo>
                              <a:pt x="32064" y="81730"/>
                              <a:pt x="33765" y="81538"/>
                              <a:pt x="33765" y="81538"/>
                            </a:cubicBezTo>
                            <a:cubicBezTo>
                              <a:pt x="33522" y="83269"/>
                              <a:pt x="34736" y="85192"/>
                              <a:pt x="34736" y="85192"/>
                            </a:cubicBezTo>
                            <a:cubicBezTo>
                              <a:pt x="32793" y="83653"/>
                              <a:pt x="31093" y="81730"/>
                              <a:pt x="31093" y="81730"/>
                            </a:cubicBezTo>
                            <a:close/>
                            <a:moveTo>
                              <a:pt x="62914" y="72500"/>
                            </a:moveTo>
                            <a:cubicBezTo>
                              <a:pt x="62914" y="72500"/>
                              <a:pt x="63886" y="65192"/>
                              <a:pt x="63400" y="60961"/>
                            </a:cubicBezTo>
                            <a:cubicBezTo>
                              <a:pt x="70688" y="60961"/>
                              <a:pt x="70688" y="60961"/>
                              <a:pt x="70688" y="60961"/>
                            </a:cubicBezTo>
                            <a:cubicBezTo>
                              <a:pt x="70688" y="60961"/>
                              <a:pt x="68502" y="67500"/>
                              <a:pt x="62914" y="72500"/>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28" name="îṣļîḑé-Shape 2913">
                        <a:extLst>
                          <a:ext uri="{FF2B5EF4-FFF2-40B4-BE49-F238E27FC236}">
                            <a16:creationId xmlns:a16="http://schemas.microsoft.com/office/drawing/2014/main" id="{75EAA358-4139-4AF5-836B-E6BE246D5BEE}"/>
                          </a:ext>
                        </a:extLst>
                      </p:cNvPr>
                      <p:cNvSpPr/>
                      <p:nvPr/>
                    </p:nvSpPr>
                    <p:spPr>
                      <a:xfrm>
                        <a:off x="16246476" y="7530814"/>
                        <a:ext cx="2212976" cy="2797176"/>
                      </a:xfrm>
                      <a:custGeom>
                        <a:avLst/>
                        <a:gdLst/>
                        <a:ahLst/>
                        <a:cxnLst/>
                        <a:rect l="0" t="0" r="0" b="0"/>
                        <a:pathLst>
                          <a:path w="120000" h="120000" extrusionOk="0">
                            <a:moveTo>
                              <a:pt x="49460" y="120000"/>
                            </a:moveTo>
                            <a:cubicBezTo>
                              <a:pt x="49460" y="120000"/>
                              <a:pt x="49669" y="119834"/>
                              <a:pt x="49669" y="119834"/>
                            </a:cubicBezTo>
                            <a:cubicBezTo>
                              <a:pt x="49460" y="119834"/>
                              <a:pt x="49460" y="119834"/>
                              <a:pt x="49460" y="119834"/>
                            </a:cubicBezTo>
                            <a:lnTo>
                              <a:pt x="49460" y="120000"/>
                            </a:lnTo>
                            <a:close/>
                            <a:moveTo>
                              <a:pt x="82852" y="119834"/>
                            </a:moveTo>
                            <a:cubicBezTo>
                              <a:pt x="82017" y="119834"/>
                              <a:pt x="82017" y="119834"/>
                              <a:pt x="82017" y="119834"/>
                            </a:cubicBezTo>
                            <a:cubicBezTo>
                              <a:pt x="82434" y="119834"/>
                              <a:pt x="82852" y="119834"/>
                              <a:pt x="82852" y="119834"/>
                            </a:cubicBezTo>
                            <a:close/>
                            <a:moveTo>
                              <a:pt x="107686" y="68335"/>
                            </a:moveTo>
                            <a:cubicBezTo>
                              <a:pt x="107686" y="68335"/>
                              <a:pt x="106017" y="64044"/>
                              <a:pt x="101634" y="65529"/>
                            </a:cubicBezTo>
                            <a:cubicBezTo>
                              <a:pt x="101217" y="63053"/>
                              <a:pt x="97043" y="63218"/>
                              <a:pt x="97043" y="63218"/>
                            </a:cubicBezTo>
                            <a:cubicBezTo>
                              <a:pt x="97043" y="63218"/>
                              <a:pt x="96834" y="57771"/>
                              <a:pt x="91826" y="58101"/>
                            </a:cubicBezTo>
                            <a:cubicBezTo>
                              <a:pt x="86817" y="58596"/>
                              <a:pt x="84313" y="61403"/>
                              <a:pt x="84313" y="61403"/>
                            </a:cubicBezTo>
                            <a:cubicBezTo>
                              <a:pt x="84313" y="61403"/>
                              <a:pt x="79513" y="61733"/>
                              <a:pt x="79930" y="65364"/>
                            </a:cubicBezTo>
                            <a:cubicBezTo>
                              <a:pt x="77426" y="65859"/>
                              <a:pt x="77008" y="67840"/>
                              <a:pt x="77008" y="67840"/>
                            </a:cubicBezTo>
                            <a:cubicBezTo>
                              <a:pt x="77008" y="67840"/>
                              <a:pt x="71373" y="67675"/>
                              <a:pt x="71165" y="72462"/>
                            </a:cubicBezTo>
                            <a:cubicBezTo>
                              <a:pt x="70747" y="77248"/>
                              <a:pt x="75547" y="81375"/>
                              <a:pt x="81182" y="78404"/>
                            </a:cubicBezTo>
                            <a:cubicBezTo>
                              <a:pt x="81182" y="78404"/>
                              <a:pt x="82434" y="80715"/>
                              <a:pt x="84104" y="81045"/>
                            </a:cubicBezTo>
                            <a:cubicBezTo>
                              <a:pt x="84104" y="81045"/>
                              <a:pt x="84313" y="85667"/>
                              <a:pt x="80347" y="88143"/>
                            </a:cubicBezTo>
                            <a:cubicBezTo>
                              <a:pt x="76173" y="90453"/>
                              <a:pt x="68660" y="92929"/>
                              <a:pt x="68660" y="92929"/>
                            </a:cubicBezTo>
                            <a:cubicBezTo>
                              <a:pt x="68660" y="92929"/>
                              <a:pt x="66782" y="82530"/>
                              <a:pt x="64278" y="75433"/>
                            </a:cubicBezTo>
                            <a:cubicBezTo>
                              <a:pt x="61565" y="68335"/>
                              <a:pt x="62400" y="59752"/>
                              <a:pt x="62400" y="59752"/>
                            </a:cubicBezTo>
                            <a:cubicBezTo>
                              <a:pt x="62400" y="59752"/>
                              <a:pt x="65739" y="59917"/>
                              <a:pt x="68034" y="58431"/>
                            </a:cubicBezTo>
                            <a:cubicBezTo>
                              <a:pt x="70539" y="56946"/>
                              <a:pt x="80765" y="65199"/>
                              <a:pt x="89113" y="52159"/>
                            </a:cubicBezTo>
                            <a:cubicBezTo>
                              <a:pt x="89113" y="52159"/>
                              <a:pt x="104973" y="55460"/>
                              <a:pt x="112486" y="44236"/>
                            </a:cubicBezTo>
                            <a:cubicBezTo>
                              <a:pt x="120000" y="33177"/>
                              <a:pt x="103513" y="25584"/>
                              <a:pt x="97878" y="26905"/>
                            </a:cubicBezTo>
                            <a:cubicBezTo>
                              <a:pt x="97878" y="26905"/>
                              <a:pt x="96000" y="16341"/>
                              <a:pt x="81182" y="18651"/>
                            </a:cubicBezTo>
                            <a:cubicBezTo>
                              <a:pt x="81182" y="18651"/>
                              <a:pt x="79930" y="12379"/>
                              <a:pt x="72000" y="12709"/>
                            </a:cubicBezTo>
                            <a:cubicBezTo>
                              <a:pt x="72000" y="12709"/>
                              <a:pt x="70121" y="825"/>
                              <a:pt x="55721" y="165"/>
                            </a:cubicBezTo>
                            <a:cubicBezTo>
                              <a:pt x="44452" y="0"/>
                              <a:pt x="39860" y="8253"/>
                              <a:pt x="39860" y="8253"/>
                            </a:cubicBezTo>
                            <a:cubicBezTo>
                              <a:pt x="39860" y="8253"/>
                              <a:pt x="28382" y="7097"/>
                              <a:pt x="28173" y="18486"/>
                            </a:cubicBezTo>
                            <a:cubicBezTo>
                              <a:pt x="28173" y="18486"/>
                              <a:pt x="21495" y="19807"/>
                              <a:pt x="18991" y="23768"/>
                            </a:cubicBezTo>
                            <a:cubicBezTo>
                              <a:pt x="16486" y="25089"/>
                              <a:pt x="5217" y="24264"/>
                              <a:pt x="7304" y="34332"/>
                            </a:cubicBezTo>
                            <a:cubicBezTo>
                              <a:pt x="7304" y="34332"/>
                              <a:pt x="0" y="44236"/>
                              <a:pt x="10434" y="51664"/>
                            </a:cubicBezTo>
                            <a:cubicBezTo>
                              <a:pt x="18573" y="56451"/>
                              <a:pt x="30260" y="51829"/>
                              <a:pt x="30260" y="51829"/>
                            </a:cubicBezTo>
                            <a:cubicBezTo>
                              <a:pt x="30260" y="51829"/>
                              <a:pt x="34852" y="57771"/>
                              <a:pt x="43200" y="59092"/>
                            </a:cubicBezTo>
                            <a:cubicBezTo>
                              <a:pt x="43200" y="59092"/>
                              <a:pt x="49669" y="70976"/>
                              <a:pt x="54886" y="77909"/>
                            </a:cubicBezTo>
                            <a:cubicBezTo>
                              <a:pt x="56347" y="79229"/>
                              <a:pt x="61356" y="89133"/>
                              <a:pt x="59269" y="101513"/>
                            </a:cubicBezTo>
                            <a:cubicBezTo>
                              <a:pt x="57182" y="112737"/>
                              <a:pt x="50921" y="118679"/>
                              <a:pt x="49669" y="119834"/>
                            </a:cubicBezTo>
                            <a:cubicBezTo>
                              <a:pt x="82017" y="119834"/>
                              <a:pt x="82017" y="119834"/>
                              <a:pt x="82017" y="119834"/>
                            </a:cubicBezTo>
                            <a:cubicBezTo>
                              <a:pt x="79930" y="119834"/>
                              <a:pt x="74504" y="119504"/>
                              <a:pt x="72417" y="118019"/>
                            </a:cubicBezTo>
                            <a:cubicBezTo>
                              <a:pt x="69704" y="115873"/>
                              <a:pt x="70956" y="113562"/>
                              <a:pt x="70121" y="108610"/>
                            </a:cubicBezTo>
                            <a:cubicBezTo>
                              <a:pt x="69286" y="103493"/>
                              <a:pt x="69495" y="96066"/>
                              <a:pt x="69495" y="96066"/>
                            </a:cubicBezTo>
                            <a:cubicBezTo>
                              <a:pt x="69495" y="96066"/>
                              <a:pt x="88069" y="87482"/>
                              <a:pt x="90782" y="82035"/>
                            </a:cubicBezTo>
                            <a:cubicBezTo>
                              <a:pt x="92869" y="82696"/>
                              <a:pt x="105182" y="81870"/>
                              <a:pt x="104973" y="78734"/>
                            </a:cubicBezTo>
                            <a:cubicBezTo>
                              <a:pt x="107269" y="79559"/>
                              <a:pt x="114782" y="77744"/>
                              <a:pt x="113947" y="72792"/>
                            </a:cubicBezTo>
                            <a:cubicBezTo>
                              <a:pt x="112904" y="68830"/>
                              <a:pt x="107686" y="68335"/>
                              <a:pt x="107686" y="68335"/>
                            </a:cubicBezTo>
                            <a:close/>
                            <a:moveTo>
                              <a:pt x="49252" y="61072"/>
                            </a:moveTo>
                            <a:cubicBezTo>
                              <a:pt x="56765" y="60907"/>
                              <a:pt x="56765" y="60907"/>
                              <a:pt x="56765" y="60907"/>
                            </a:cubicBezTo>
                            <a:cubicBezTo>
                              <a:pt x="56139" y="65034"/>
                              <a:pt x="57182" y="72462"/>
                              <a:pt x="57182" y="72462"/>
                            </a:cubicBezTo>
                            <a:cubicBezTo>
                              <a:pt x="51339" y="67510"/>
                              <a:pt x="49252" y="61072"/>
                              <a:pt x="49252" y="61072"/>
                            </a:cubicBezTo>
                            <a:close/>
                            <a:moveTo>
                              <a:pt x="85356" y="85171"/>
                            </a:moveTo>
                            <a:cubicBezTo>
                              <a:pt x="85356" y="85171"/>
                              <a:pt x="86608" y="83191"/>
                              <a:pt x="86191" y="81540"/>
                            </a:cubicBezTo>
                            <a:cubicBezTo>
                              <a:pt x="86191" y="81540"/>
                              <a:pt x="88069" y="81705"/>
                              <a:pt x="89113" y="81705"/>
                            </a:cubicBezTo>
                            <a:cubicBezTo>
                              <a:pt x="89113" y="81705"/>
                              <a:pt x="87234" y="83686"/>
                              <a:pt x="85356" y="85171"/>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29" name="îṣļîḑé-Shape 2914">
                        <a:extLst>
                          <a:ext uri="{FF2B5EF4-FFF2-40B4-BE49-F238E27FC236}">
                            <a16:creationId xmlns:a16="http://schemas.microsoft.com/office/drawing/2014/main" id="{2913842F-1A46-4A6D-ABF2-D8A044A45518}"/>
                          </a:ext>
                        </a:extLst>
                      </p:cNvPr>
                      <p:cNvSpPr/>
                      <p:nvPr/>
                    </p:nvSpPr>
                    <p:spPr>
                      <a:xfrm>
                        <a:off x="14633576" y="8943689"/>
                        <a:ext cx="1095375" cy="1384298"/>
                      </a:xfrm>
                      <a:custGeom>
                        <a:avLst/>
                        <a:gdLst/>
                        <a:ahLst/>
                        <a:cxnLst/>
                        <a:rect l="0" t="0" r="0" b="0"/>
                        <a:pathLst>
                          <a:path w="120000" h="120000" extrusionOk="0">
                            <a:moveTo>
                              <a:pt x="82526" y="119666"/>
                            </a:moveTo>
                            <a:cubicBezTo>
                              <a:pt x="81684" y="119666"/>
                              <a:pt x="81684" y="119666"/>
                              <a:pt x="81684" y="119666"/>
                            </a:cubicBezTo>
                            <a:cubicBezTo>
                              <a:pt x="82105" y="119666"/>
                              <a:pt x="82526" y="119666"/>
                              <a:pt x="82526" y="119666"/>
                            </a:cubicBezTo>
                            <a:close/>
                            <a:moveTo>
                              <a:pt x="107789" y="68333"/>
                            </a:moveTo>
                            <a:cubicBezTo>
                              <a:pt x="107789" y="68333"/>
                              <a:pt x="106105" y="64000"/>
                              <a:pt x="101473" y="65666"/>
                            </a:cubicBezTo>
                            <a:cubicBezTo>
                              <a:pt x="101052" y="63000"/>
                              <a:pt x="96842" y="63333"/>
                              <a:pt x="96842" y="63333"/>
                            </a:cubicBezTo>
                            <a:cubicBezTo>
                              <a:pt x="96842" y="63333"/>
                              <a:pt x="96842" y="57666"/>
                              <a:pt x="91789" y="58000"/>
                            </a:cubicBezTo>
                            <a:cubicBezTo>
                              <a:pt x="86736" y="58333"/>
                              <a:pt x="84210" y="61333"/>
                              <a:pt x="84210" y="61333"/>
                            </a:cubicBezTo>
                            <a:cubicBezTo>
                              <a:pt x="84210" y="61333"/>
                              <a:pt x="79157" y="61666"/>
                              <a:pt x="80000" y="65333"/>
                            </a:cubicBezTo>
                            <a:cubicBezTo>
                              <a:pt x="77473" y="65666"/>
                              <a:pt x="76631" y="67666"/>
                              <a:pt x="76631" y="67666"/>
                            </a:cubicBezTo>
                            <a:cubicBezTo>
                              <a:pt x="76631" y="67666"/>
                              <a:pt x="71157" y="67666"/>
                              <a:pt x="71157" y="72333"/>
                            </a:cubicBezTo>
                            <a:cubicBezTo>
                              <a:pt x="70736" y="77333"/>
                              <a:pt x="75368" y="81333"/>
                              <a:pt x="80842" y="78333"/>
                            </a:cubicBezTo>
                            <a:cubicBezTo>
                              <a:pt x="80842" y="78333"/>
                              <a:pt x="82105" y="80666"/>
                              <a:pt x="84210" y="81000"/>
                            </a:cubicBezTo>
                            <a:cubicBezTo>
                              <a:pt x="84210" y="81000"/>
                              <a:pt x="84210" y="85666"/>
                              <a:pt x="80000" y="88000"/>
                            </a:cubicBezTo>
                            <a:cubicBezTo>
                              <a:pt x="76210" y="90333"/>
                              <a:pt x="68631" y="92666"/>
                              <a:pt x="68631" y="92666"/>
                            </a:cubicBezTo>
                            <a:cubicBezTo>
                              <a:pt x="68631" y="92666"/>
                              <a:pt x="66526" y="82333"/>
                              <a:pt x="63999" y="75333"/>
                            </a:cubicBezTo>
                            <a:cubicBezTo>
                              <a:pt x="61473" y="68333"/>
                              <a:pt x="62315" y="59666"/>
                              <a:pt x="62315" y="59666"/>
                            </a:cubicBezTo>
                            <a:cubicBezTo>
                              <a:pt x="62315" y="59666"/>
                              <a:pt x="65684" y="60000"/>
                              <a:pt x="67789" y="58333"/>
                            </a:cubicBezTo>
                            <a:cubicBezTo>
                              <a:pt x="70315" y="57000"/>
                              <a:pt x="80842" y="65333"/>
                              <a:pt x="88842" y="52000"/>
                            </a:cubicBezTo>
                            <a:cubicBezTo>
                              <a:pt x="88842" y="52000"/>
                              <a:pt x="104842" y="55333"/>
                              <a:pt x="112421" y="44333"/>
                            </a:cubicBezTo>
                            <a:cubicBezTo>
                              <a:pt x="119999" y="33000"/>
                              <a:pt x="103157" y="25666"/>
                              <a:pt x="97684" y="26666"/>
                            </a:cubicBezTo>
                            <a:cubicBezTo>
                              <a:pt x="97684" y="26666"/>
                              <a:pt x="96000" y="16333"/>
                              <a:pt x="81263" y="18666"/>
                            </a:cubicBezTo>
                            <a:cubicBezTo>
                              <a:pt x="81263" y="18666"/>
                              <a:pt x="80000" y="12333"/>
                              <a:pt x="72000" y="12666"/>
                            </a:cubicBezTo>
                            <a:cubicBezTo>
                              <a:pt x="72000" y="12666"/>
                              <a:pt x="69894" y="666"/>
                              <a:pt x="55578" y="0"/>
                            </a:cubicBezTo>
                            <a:cubicBezTo>
                              <a:pt x="44210" y="0"/>
                              <a:pt x="39578" y="8000"/>
                              <a:pt x="39578" y="8000"/>
                            </a:cubicBezTo>
                            <a:cubicBezTo>
                              <a:pt x="39578" y="8000"/>
                              <a:pt x="28210" y="7000"/>
                              <a:pt x="28210" y="18333"/>
                            </a:cubicBezTo>
                            <a:cubicBezTo>
                              <a:pt x="28210" y="18333"/>
                              <a:pt x="21473" y="19666"/>
                              <a:pt x="18947" y="23666"/>
                            </a:cubicBezTo>
                            <a:cubicBezTo>
                              <a:pt x="16421" y="25000"/>
                              <a:pt x="5052" y="24000"/>
                              <a:pt x="7157" y="34333"/>
                            </a:cubicBezTo>
                            <a:cubicBezTo>
                              <a:pt x="7157" y="34333"/>
                              <a:pt x="0" y="44333"/>
                              <a:pt x="10105" y="51666"/>
                            </a:cubicBezTo>
                            <a:cubicBezTo>
                              <a:pt x="18526" y="56333"/>
                              <a:pt x="30315" y="51666"/>
                              <a:pt x="30315" y="51666"/>
                            </a:cubicBezTo>
                            <a:cubicBezTo>
                              <a:pt x="30315" y="51666"/>
                              <a:pt x="34947" y="57666"/>
                              <a:pt x="42947" y="59000"/>
                            </a:cubicBezTo>
                            <a:cubicBezTo>
                              <a:pt x="42947" y="59000"/>
                              <a:pt x="49263" y="71000"/>
                              <a:pt x="54736" y="77666"/>
                            </a:cubicBezTo>
                            <a:cubicBezTo>
                              <a:pt x="56000" y="79333"/>
                              <a:pt x="61473" y="89000"/>
                              <a:pt x="58947" y="101333"/>
                            </a:cubicBezTo>
                            <a:cubicBezTo>
                              <a:pt x="56842" y="112666"/>
                              <a:pt x="50526" y="118666"/>
                              <a:pt x="49684" y="119666"/>
                            </a:cubicBezTo>
                            <a:cubicBezTo>
                              <a:pt x="81684" y="119666"/>
                              <a:pt x="81684" y="119666"/>
                              <a:pt x="81684" y="119666"/>
                            </a:cubicBezTo>
                            <a:cubicBezTo>
                              <a:pt x="79578" y="119666"/>
                              <a:pt x="74526" y="119666"/>
                              <a:pt x="72421" y="118000"/>
                            </a:cubicBezTo>
                            <a:cubicBezTo>
                              <a:pt x="69473" y="116000"/>
                              <a:pt x="70736" y="113666"/>
                              <a:pt x="69894" y="108666"/>
                            </a:cubicBezTo>
                            <a:cubicBezTo>
                              <a:pt x="69052" y="103666"/>
                              <a:pt x="69473" y="96000"/>
                              <a:pt x="69473" y="96000"/>
                            </a:cubicBezTo>
                            <a:cubicBezTo>
                              <a:pt x="69473" y="96000"/>
                              <a:pt x="88000" y="87333"/>
                              <a:pt x="90526" y="82000"/>
                            </a:cubicBezTo>
                            <a:cubicBezTo>
                              <a:pt x="92631" y="82666"/>
                              <a:pt x="104842" y="82000"/>
                              <a:pt x="104842" y="78666"/>
                            </a:cubicBezTo>
                            <a:cubicBezTo>
                              <a:pt x="106947" y="79333"/>
                              <a:pt x="114526" y="77666"/>
                              <a:pt x="113684" y="72666"/>
                            </a:cubicBezTo>
                            <a:cubicBezTo>
                              <a:pt x="112842" y="68666"/>
                              <a:pt x="107789" y="68333"/>
                              <a:pt x="107789" y="68333"/>
                            </a:cubicBezTo>
                            <a:close/>
                            <a:moveTo>
                              <a:pt x="49263" y="61000"/>
                            </a:moveTo>
                            <a:cubicBezTo>
                              <a:pt x="56421" y="61000"/>
                              <a:pt x="56421" y="61000"/>
                              <a:pt x="56421" y="61000"/>
                            </a:cubicBezTo>
                            <a:cubicBezTo>
                              <a:pt x="56000" y="64999"/>
                              <a:pt x="57263" y="72333"/>
                              <a:pt x="57263" y="72333"/>
                            </a:cubicBezTo>
                            <a:cubicBezTo>
                              <a:pt x="51368" y="67333"/>
                              <a:pt x="49263" y="61000"/>
                              <a:pt x="49263" y="61000"/>
                            </a:cubicBezTo>
                            <a:close/>
                            <a:moveTo>
                              <a:pt x="85052" y="85000"/>
                            </a:moveTo>
                            <a:cubicBezTo>
                              <a:pt x="85052" y="85000"/>
                              <a:pt x="86315" y="83000"/>
                              <a:pt x="85894" y="81666"/>
                            </a:cubicBezTo>
                            <a:cubicBezTo>
                              <a:pt x="85894" y="81666"/>
                              <a:pt x="88000" y="81666"/>
                              <a:pt x="88842" y="81666"/>
                            </a:cubicBezTo>
                            <a:cubicBezTo>
                              <a:pt x="88842" y="81666"/>
                              <a:pt x="87157" y="83666"/>
                              <a:pt x="85052" y="85000"/>
                            </a:cubicBezTo>
                            <a:close/>
                            <a:moveTo>
                              <a:pt x="49263" y="120000"/>
                            </a:moveTo>
                            <a:cubicBezTo>
                              <a:pt x="49263" y="120000"/>
                              <a:pt x="49263" y="120000"/>
                              <a:pt x="49684" y="119666"/>
                            </a:cubicBezTo>
                            <a:cubicBezTo>
                              <a:pt x="49263" y="119666"/>
                              <a:pt x="49263" y="119666"/>
                              <a:pt x="49263" y="119666"/>
                            </a:cubicBezTo>
                            <a:lnTo>
                              <a:pt x="49263" y="120000"/>
                            </a:ln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30" name="îṣļîḑé-Shape 2915">
                        <a:extLst>
                          <a:ext uri="{FF2B5EF4-FFF2-40B4-BE49-F238E27FC236}">
                            <a16:creationId xmlns:a16="http://schemas.microsoft.com/office/drawing/2014/main" id="{30241862-72A9-44D3-BAF1-D80FE5E9E8D7}"/>
                          </a:ext>
                        </a:extLst>
                      </p:cNvPr>
                      <p:cNvSpPr/>
                      <p:nvPr/>
                    </p:nvSpPr>
                    <p:spPr>
                      <a:xfrm>
                        <a:off x="15817850" y="9086567"/>
                        <a:ext cx="981074" cy="1241426"/>
                      </a:xfrm>
                      <a:custGeom>
                        <a:avLst/>
                        <a:gdLst/>
                        <a:ahLst/>
                        <a:cxnLst/>
                        <a:rect l="0" t="0" r="0" b="0"/>
                        <a:pathLst>
                          <a:path w="120000" h="120000" extrusionOk="0">
                            <a:moveTo>
                              <a:pt x="70588" y="119628"/>
                            </a:moveTo>
                            <a:cubicBezTo>
                              <a:pt x="70588" y="119628"/>
                              <a:pt x="70588" y="119628"/>
                              <a:pt x="70588" y="119628"/>
                            </a:cubicBezTo>
                            <a:cubicBezTo>
                              <a:pt x="70588" y="120000"/>
                              <a:pt x="70588" y="120000"/>
                              <a:pt x="70588" y="120000"/>
                            </a:cubicBezTo>
                            <a:lnTo>
                              <a:pt x="70588" y="119628"/>
                            </a:lnTo>
                            <a:close/>
                            <a:moveTo>
                              <a:pt x="38117" y="119628"/>
                            </a:moveTo>
                            <a:cubicBezTo>
                              <a:pt x="37176" y="119628"/>
                              <a:pt x="37176" y="119628"/>
                              <a:pt x="37176" y="119628"/>
                            </a:cubicBezTo>
                            <a:cubicBezTo>
                              <a:pt x="37176" y="119628"/>
                              <a:pt x="37647" y="119628"/>
                              <a:pt x="38117" y="119628"/>
                            </a:cubicBezTo>
                            <a:close/>
                            <a:moveTo>
                              <a:pt x="112941" y="34551"/>
                            </a:moveTo>
                            <a:cubicBezTo>
                              <a:pt x="114823" y="24148"/>
                              <a:pt x="103529" y="25263"/>
                              <a:pt x="101176" y="23777"/>
                            </a:cubicBezTo>
                            <a:cubicBezTo>
                              <a:pt x="98823" y="19690"/>
                              <a:pt x="91764" y="18575"/>
                              <a:pt x="91764" y="18575"/>
                            </a:cubicBezTo>
                            <a:cubicBezTo>
                              <a:pt x="91764" y="7058"/>
                              <a:pt x="80470" y="8544"/>
                              <a:pt x="80470" y="8544"/>
                            </a:cubicBezTo>
                            <a:cubicBezTo>
                              <a:pt x="80470" y="8544"/>
                              <a:pt x="75764" y="0"/>
                              <a:pt x="64470" y="371"/>
                            </a:cubicBezTo>
                            <a:cubicBezTo>
                              <a:pt x="49882" y="1114"/>
                              <a:pt x="48000" y="13003"/>
                              <a:pt x="48000" y="13003"/>
                            </a:cubicBezTo>
                            <a:cubicBezTo>
                              <a:pt x="40000" y="12631"/>
                              <a:pt x="39058" y="18947"/>
                              <a:pt x="39058" y="18947"/>
                            </a:cubicBezTo>
                            <a:cubicBezTo>
                              <a:pt x="24000" y="16346"/>
                              <a:pt x="22117" y="27120"/>
                              <a:pt x="22117" y="27120"/>
                            </a:cubicBezTo>
                            <a:cubicBezTo>
                              <a:pt x="16470" y="25634"/>
                              <a:pt x="0" y="33065"/>
                              <a:pt x="7529" y="44582"/>
                            </a:cubicBezTo>
                            <a:cubicBezTo>
                              <a:pt x="15058" y="55727"/>
                              <a:pt x="31058" y="52383"/>
                              <a:pt x="31058" y="52383"/>
                            </a:cubicBezTo>
                            <a:cubicBezTo>
                              <a:pt x="39058" y="65386"/>
                              <a:pt x="49411" y="57213"/>
                              <a:pt x="52235" y="58699"/>
                            </a:cubicBezTo>
                            <a:cubicBezTo>
                              <a:pt x="54588" y="59814"/>
                              <a:pt x="57882" y="59814"/>
                              <a:pt x="57882" y="59814"/>
                            </a:cubicBezTo>
                            <a:cubicBezTo>
                              <a:pt x="57882" y="59814"/>
                              <a:pt x="58352" y="68359"/>
                              <a:pt x="56000" y="75417"/>
                            </a:cubicBezTo>
                            <a:cubicBezTo>
                              <a:pt x="53176" y="82476"/>
                              <a:pt x="51294" y="92879"/>
                              <a:pt x="51294" y="92879"/>
                            </a:cubicBezTo>
                            <a:cubicBezTo>
                              <a:pt x="51294" y="92879"/>
                              <a:pt x="43764" y="90650"/>
                              <a:pt x="40000" y="88049"/>
                            </a:cubicBezTo>
                            <a:cubicBezTo>
                              <a:pt x="35764" y="85820"/>
                              <a:pt x="35764" y="80990"/>
                              <a:pt x="35764" y="80990"/>
                            </a:cubicBezTo>
                            <a:cubicBezTo>
                              <a:pt x="37647" y="80619"/>
                              <a:pt x="39058" y="78390"/>
                              <a:pt x="39058" y="78390"/>
                            </a:cubicBezTo>
                            <a:cubicBezTo>
                              <a:pt x="44705" y="81362"/>
                              <a:pt x="49411" y="77275"/>
                              <a:pt x="48941" y="72445"/>
                            </a:cubicBezTo>
                            <a:cubicBezTo>
                              <a:pt x="48941" y="67616"/>
                              <a:pt x="43294" y="67987"/>
                              <a:pt x="43294" y="67987"/>
                            </a:cubicBezTo>
                            <a:cubicBezTo>
                              <a:pt x="43294" y="67987"/>
                              <a:pt x="42823" y="65758"/>
                              <a:pt x="40000" y="65386"/>
                            </a:cubicBezTo>
                            <a:cubicBezTo>
                              <a:pt x="40470" y="61671"/>
                              <a:pt x="35764" y="61300"/>
                              <a:pt x="35764" y="61300"/>
                            </a:cubicBezTo>
                            <a:cubicBezTo>
                              <a:pt x="35764" y="61300"/>
                              <a:pt x="33411" y="58699"/>
                              <a:pt x="28235" y="58328"/>
                            </a:cubicBezTo>
                            <a:cubicBezTo>
                              <a:pt x="23529" y="57956"/>
                              <a:pt x="23058" y="63529"/>
                              <a:pt x="23058" y="63529"/>
                            </a:cubicBezTo>
                            <a:cubicBezTo>
                              <a:pt x="23058" y="63529"/>
                              <a:pt x="18823" y="63157"/>
                              <a:pt x="18352" y="65758"/>
                            </a:cubicBezTo>
                            <a:cubicBezTo>
                              <a:pt x="14117" y="64272"/>
                              <a:pt x="12235" y="68359"/>
                              <a:pt x="12235" y="68359"/>
                            </a:cubicBezTo>
                            <a:cubicBezTo>
                              <a:pt x="12235" y="68359"/>
                              <a:pt x="7529" y="68730"/>
                              <a:pt x="6117" y="72817"/>
                            </a:cubicBezTo>
                            <a:cubicBezTo>
                              <a:pt x="5176" y="77647"/>
                              <a:pt x="12705" y="79504"/>
                              <a:pt x="15058" y="78761"/>
                            </a:cubicBezTo>
                            <a:cubicBezTo>
                              <a:pt x="15058" y="82105"/>
                              <a:pt x="27294" y="82476"/>
                              <a:pt x="29176" y="82105"/>
                            </a:cubicBezTo>
                            <a:cubicBezTo>
                              <a:pt x="32000" y="87306"/>
                              <a:pt x="50823" y="96222"/>
                              <a:pt x="50823" y="96222"/>
                            </a:cubicBezTo>
                            <a:cubicBezTo>
                              <a:pt x="50823" y="96222"/>
                              <a:pt x="50823" y="103653"/>
                              <a:pt x="49882" y="108482"/>
                            </a:cubicBezTo>
                            <a:cubicBezTo>
                              <a:pt x="49411" y="113684"/>
                              <a:pt x="50352" y="115913"/>
                              <a:pt x="47529" y="117770"/>
                            </a:cubicBezTo>
                            <a:cubicBezTo>
                              <a:pt x="45647" y="119628"/>
                              <a:pt x="40470" y="119628"/>
                              <a:pt x="38117" y="119628"/>
                            </a:cubicBezTo>
                            <a:cubicBezTo>
                              <a:pt x="70588" y="119628"/>
                              <a:pt x="70588" y="119628"/>
                              <a:pt x="70588" y="119628"/>
                            </a:cubicBezTo>
                            <a:cubicBezTo>
                              <a:pt x="69176" y="118885"/>
                              <a:pt x="63058" y="112941"/>
                              <a:pt x="60705" y="101424"/>
                            </a:cubicBezTo>
                            <a:cubicBezTo>
                              <a:pt x="58823" y="89164"/>
                              <a:pt x="64000" y="79504"/>
                              <a:pt x="65411" y="78018"/>
                            </a:cubicBezTo>
                            <a:cubicBezTo>
                              <a:pt x="70588" y="70959"/>
                              <a:pt x="76705" y="59071"/>
                              <a:pt x="76705" y="59071"/>
                            </a:cubicBezTo>
                            <a:cubicBezTo>
                              <a:pt x="85176" y="57585"/>
                              <a:pt x="89882" y="52012"/>
                              <a:pt x="89882" y="52012"/>
                            </a:cubicBezTo>
                            <a:cubicBezTo>
                              <a:pt x="89882" y="52012"/>
                              <a:pt x="101647" y="56470"/>
                              <a:pt x="109647" y="51640"/>
                            </a:cubicBezTo>
                            <a:cubicBezTo>
                              <a:pt x="120000" y="44582"/>
                              <a:pt x="112941" y="34551"/>
                              <a:pt x="112941" y="34551"/>
                            </a:cubicBezTo>
                            <a:close/>
                            <a:moveTo>
                              <a:pt x="31058" y="81733"/>
                            </a:moveTo>
                            <a:cubicBezTo>
                              <a:pt x="32000" y="81733"/>
                              <a:pt x="33882" y="81733"/>
                              <a:pt x="33882" y="81733"/>
                            </a:cubicBezTo>
                            <a:cubicBezTo>
                              <a:pt x="33411" y="83219"/>
                              <a:pt x="34823" y="85077"/>
                              <a:pt x="34823" y="85077"/>
                            </a:cubicBezTo>
                            <a:cubicBezTo>
                              <a:pt x="32941" y="83591"/>
                              <a:pt x="31058" y="81733"/>
                              <a:pt x="31058" y="81733"/>
                            </a:cubicBezTo>
                            <a:close/>
                            <a:moveTo>
                              <a:pt x="63058" y="72445"/>
                            </a:moveTo>
                            <a:cubicBezTo>
                              <a:pt x="63058" y="72445"/>
                              <a:pt x="64000" y="65015"/>
                              <a:pt x="63529" y="60928"/>
                            </a:cubicBezTo>
                            <a:cubicBezTo>
                              <a:pt x="71058" y="60928"/>
                              <a:pt x="71058" y="60928"/>
                              <a:pt x="71058" y="60928"/>
                            </a:cubicBezTo>
                            <a:cubicBezTo>
                              <a:pt x="71058" y="60928"/>
                              <a:pt x="68705" y="67616"/>
                              <a:pt x="63058" y="72445"/>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31" name="îṣļîḑé-Shape 2916">
                        <a:extLst>
                          <a:ext uri="{FF2B5EF4-FFF2-40B4-BE49-F238E27FC236}">
                            <a16:creationId xmlns:a16="http://schemas.microsoft.com/office/drawing/2014/main" id="{14C44475-2E1B-469E-B56E-0A6CD78F8C85}"/>
                          </a:ext>
                        </a:extLst>
                      </p:cNvPr>
                      <p:cNvSpPr/>
                      <p:nvPr/>
                    </p:nvSpPr>
                    <p:spPr>
                      <a:xfrm>
                        <a:off x="13754100" y="9086567"/>
                        <a:ext cx="981074" cy="1241426"/>
                      </a:xfrm>
                      <a:custGeom>
                        <a:avLst/>
                        <a:gdLst/>
                        <a:ahLst/>
                        <a:cxnLst/>
                        <a:rect l="0" t="0" r="0" b="0"/>
                        <a:pathLst>
                          <a:path w="120000" h="120000" extrusionOk="0">
                            <a:moveTo>
                              <a:pt x="38117" y="119628"/>
                            </a:moveTo>
                            <a:cubicBezTo>
                              <a:pt x="37176" y="119628"/>
                              <a:pt x="37176" y="119628"/>
                              <a:pt x="37176" y="119628"/>
                            </a:cubicBezTo>
                            <a:cubicBezTo>
                              <a:pt x="37176" y="119628"/>
                              <a:pt x="37647" y="119628"/>
                              <a:pt x="38117" y="119628"/>
                            </a:cubicBezTo>
                            <a:close/>
                            <a:moveTo>
                              <a:pt x="70588" y="119628"/>
                            </a:moveTo>
                            <a:cubicBezTo>
                              <a:pt x="70588" y="119628"/>
                              <a:pt x="70588" y="119628"/>
                              <a:pt x="70588" y="119628"/>
                            </a:cubicBezTo>
                            <a:cubicBezTo>
                              <a:pt x="70588" y="120000"/>
                              <a:pt x="70588" y="120000"/>
                              <a:pt x="70588" y="120000"/>
                            </a:cubicBezTo>
                            <a:lnTo>
                              <a:pt x="70588" y="119628"/>
                            </a:lnTo>
                            <a:close/>
                            <a:moveTo>
                              <a:pt x="112941" y="34551"/>
                            </a:moveTo>
                            <a:cubicBezTo>
                              <a:pt x="115294" y="24148"/>
                              <a:pt x="103529" y="25263"/>
                              <a:pt x="101176" y="23777"/>
                            </a:cubicBezTo>
                            <a:cubicBezTo>
                              <a:pt x="98823" y="19690"/>
                              <a:pt x="91764" y="18575"/>
                              <a:pt x="91764" y="18575"/>
                            </a:cubicBezTo>
                            <a:cubicBezTo>
                              <a:pt x="91764" y="7058"/>
                              <a:pt x="80470" y="8544"/>
                              <a:pt x="80470" y="8544"/>
                            </a:cubicBezTo>
                            <a:cubicBezTo>
                              <a:pt x="80470" y="8544"/>
                              <a:pt x="75764" y="0"/>
                              <a:pt x="64470" y="371"/>
                            </a:cubicBezTo>
                            <a:cubicBezTo>
                              <a:pt x="49882" y="1114"/>
                              <a:pt x="48000" y="13003"/>
                              <a:pt x="48000" y="13003"/>
                            </a:cubicBezTo>
                            <a:cubicBezTo>
                              <a:pt x="40470" y="12631"/>
                              <a:pt x="39058" y="18947"/>
                              <a:pt x="39058" y="18947"/>
                            </a:cubicBezTo>
                            <a:cubicBezTo>
                              <a:pt x="24000" y="16346"/>
                              <a:pt x="22117" y="27120"/>
                              <a:pt x="22117" y="27120"/>
                            </a:cubicBezTo>
                            <a:cubicBezTo>
                              <a:pt x="16941" y="25634"/>
                              <a:pt x="0" y="33065"/>
                              <a:pt x="7529" y="44582"/>
                            </a:cubicBezTo>
                            <a:cubicBezTo>
                              <a:pt x="15529" y="55727"/>
                              <a:pt x="31058" y="52383"/>
                              <a:pt x="31058" y="52383"/>
                            </a:cubicBezTo>
                            <a:cubicBezTo>
                              <a:pt x="39529" y="65386"/>
                              <a:pt x="49411" y="57213"/>
                              <a:pt x="52235" y="58699"/>
                            </a:cubicBezTo>
                            <a:cubicBezTo>
                              <a:pt x="54588" y="59814"/>
                              <a:pt x="57882" y="59814"/>
                              <a:pt x="57882" y="59814"/>
                            </a:cubicBezTo>
                            <a:cubicBezTo>
                              <a:pt x="57882" y="59814"/>
                              <a:pt x="58352" y="68359"/>
                              <a:pt x="56000" y="75417"/>
                            </a:cubicBezTo>
                            <a:cubicBezTo>
                              <a:pt x="53176" y="82476"/>
                              <a:pt x="51764" y="92879"/>
                              <a:pt x="51764" y="92879"/>
                            </a:cubicBezTo>
                            <a:cubicBezTo>
                              <a:pt x="51764" y="92879"/>
                              <a:pt x="43764" y="90650"/>
                              <a:pt x="40000" y="88049"/>
                            </a:cubicBezTo>
                            <a:cubicBezTo>
                              <a:pt x="35764" y="85820"/>
                              <a:pt x="35764" y="80990"/>
                              <a:pt x="35764" y="80990"/>
                            </a:cubicBezTo>
                            <a:cubicBezTo>
                              <a:pt x="37647" y="80619"/>
                              <a:pt x="39058" y="78390"/>
                              <a:pt x="39058" y="78390"/>
                            </a:cubicBezTo>
                            <a:cubicBezTo>
                              <a:pt x="44705" y="81362"/>
                              <a:pt x="49411" y="77275"/>
                              <a:pt x="48941" y="72445"/>
                            </a:cubicBezTo>
                            <a:cubicBezTo>
                              <a:pt x="48941" y="67616"/>
                              <a:pt x="43294" y="67987"/>
                              <a:pt x="43294" y="67987"/>
                            </a:cubicBezTo>
                            <a:cubicBezTo>
                              <a:pt x="43294" y="67987"/>
                              <a:pt x="42823" y="65758"/>
                              <a:pt x="40000" y="65386"/>
                            </a:cubicBezTo>
                            <a:cubicBezTo>
                              <a:pt x="40941" y="61671"/>
                              <a:pt x="35764" y="61300"/>
                              <a:pt x="35764" y="61300"/>
                            </a:cubicBezTo>
                            <a:cubicBezTo>
                              <a:pt x="35764" y="61300"/>
                              <a:pt x="33411" y="58699"/>
                              <a:pt x="28235" y="58328"/>
                            </a:cubicBezTo>
                            <a:cubicBezTo>
                              <a:pt x="23529" y="57956"/>
                              <a:pt x="23058" y="63529"/>
                              <a:pt x="23058" y="63529"/>
                            </a:cubicBezTo>
                            <a:cubicBezTo>
                              <a:pt x="23058" y="63529"/>
                              <a:pt x="18823" y="63157"/>
                              <a:pt x="18352" y="65758"/>
                            </a:cubicBezTo>
                            <a:cubicBezTo>
                              <a:pt x="14117" y="64272"/>
                              <a:pt x="12235" y="68359"/>
                              <a:pt x="12235" y="68359"/>
                            </a:cubicBezTo>
                            <a:cubicBezTo>
                              <a:pt x="12235" y="68359"/>
                              <a:pt x="7529" y="68730"/>
                              <a:pt x="6117" y="72817"/>
                            </a:cubicBezTo>
                            <a:cubicBezTo>
                              <a:pt x="5176" y="77647"/>
                              <a:pt x="13176" y="79504"/>
                              <a:pt x="15058" y="78761"/>
                            </a:cubicBezTo>
                            <a:cubicBezTo>
                              <a:pt x="15058" y="82105"/>
                              <a:pt x="27294" y="82476"/>
                              <a:pt x="29176" y="82105"/>
                            </a:cubicBezTo>
                            <a:cubicBezTo>
                              <a:pt x="32000" y="87306"/>
                              <a:pt x="50823" y="96222"/>
                              <a:pt x="50823" y="96222"/>
                            </a:cubicBezTo>
                            <a:cubicBezTo>
                              <a:pt x="50823" y="96222"/>
                              <a:pt x="50823" y="103653"/>
                              <a:pt x="49882" y="108482"/>
                            </a:cubicBezTo>
                            <a:cubicBezTo>
                              <a:pt x="49411" y="113684"/>
                              <a:pt x="50352" y="115913"/>
                              <a:pt x="48000" y="117770"/>
                            </a:cubicBezTo>
                            <a:cubicBezTo>
                              <a:pt x="45647" y="119628"/>
                              <a:pt x="40470" y="119628"/>
                              <a:pt x="38117" y="119628"/>
                            </a:cubicBezTo>
                            <a:cubicBezTo>
                              <a:pt x="70588" y="119628"/>
                              <a:pt x="70588" y="119628"/>
                              <a:pt x="70588" y="119628"/>
                            </a:cubicBezTo>
                            <a:cubicBezTo>
                              <a:pt x="69176" y="118885"/>
                              <a:pt x="63058" y="112941"/>
                              <a:pt x="60705" y="101424"/>
                            </a:cubicBezTo>
                            <a:cubicBezTo>
                              <a:pt x="58823" y="89164"/>
                              <a:pt x="64000" y="79504"/>
                              <a:pt x="65411" y="78018"/>
                            </a:cubicBezTo>
                            <a:cubicBezTo>
                              <a:pt x="70588" y="70959"/>
                              <a:pt x="77176" y="59071"/>
                              <a:pt x="77176" y="59071"/>
                            </a:cubicBezTo>
                            <a:cubicBezTo>
                              <a:pt x="85176" y="57585"/>
                              <a:pt x="89882" y="52012"/>
                              <a:pt x="89882" y="52012"/>
                            </a:cubicBezTo>
                            <a:cubicBezTo>
                              <a:pt x="89882" y="52012"/>
                              <a:pt x="101647" y="56470"/>
                              <a:pt x="109647" y="51640"/>
                            </a:cubicBezTo>
                            <a:cubicBezTo>
                              <a:pt x="120000" y="44582"/>
                              <a:pt x="112941" y="34551"/>
                              <a:pt x="112941" y="34551"/>
                            </a:cubicBezTo>
                            <a:close/>
                            <a:moveTo>
                              <a:pt x="31058" y="81733"/>
                            </a:moveTo>
                            <a:cubicBezTo>
                              <a:pt x="32000" y="81733"/>
                              <a:pt x="33882" y="81733"/>
                              <a:pt x="33882" y="81733"/>
                            </a:cubicBezTo>
                            <a:cubicBezTo>
                              <a:pt x="33411" y="83219"/>
                              <a:pt x="34823" y="85077"/>
                              <a:pt x="34823" y="85077"/>
                            </a:cubicBezTo>
                            <a:cubicBezTo>
                              <a:pt x="32941" y="83591"/>
                              <a:pt x="31058" y="81733"/>
                              <a:pt x="31058" y="81733"/>
                            </a:cubicBezTo>
                            <a:close/>
                            <a:moveTo>
                              <a:pt x="63058" y="72445"/>
                            </a:moveTo>
                            <a:cubicBezTo>
                              <a:pt x="63058" y="72445"/>
                              <a:pt x="64000" y="65015"/>
                              <a:pt x="63529" y="60928"/>
                            </a:cubicBezTo>
                            <a:cubicBezTo>
                              <a:pt x="71058" y="60928"/>
                              <a:pt x="71058" y="60928"/>
                              <a:pt x="71058" y="60928"/>
                            </a:cubicBezTo>
                            <a:cubicBezTo>
                              <a:pt x="71058" y="60928"/>
                              <a:pt x="68705" y="67616"/>
                              <a:pt x="63058" y="72445"/>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32" name="îṣļîḑé-Shape 2917">
                        <a:extLst>
                          <a:ext uri="{FF2B5EF4-FFF2-40B4-BE49-F238E27FC236}">
                            <a16:creationId xmlns:a16="http://schemas.microsoft.com/office/drawing/2014/main" id="{2AB8E1F1-19D5-439C-8355-25648BD94D77}"/>
                          </a:ext>
                        </a:extLst>
                      </p:cNvPr>
                      <p:cNvSpPr/>
                      <p:nvPr/>
                    </p:nvSpPr>
                    <p:spPr>
                      <a:xfrm>
                        <a:off x="13227051" y="9550114"/>
                        <a:ext cx="615949" cy="777876"/>
                      </a:xfrm>
                      <a:custGeom>
                        <a:avLst/>
                        <a:gdLst/>
                        <a:ahLst/>
                        <a:cxnLst/>
                        <a:rect l="0" t="0" r="0" b="0"/>
                        <a:pathLst>
                          <a:path w="120000" h="120000" extrusionOk="0">
                            <a:moveTo>
                              <a:pt x="70500" y="120000"/>
                            </a:moveTo>
                            <a:cubicBezTo>
                              <a:pt x="69750" y="120000"/>
                              <a:pt x="69750" y="120000"/>
                              <a:pt x="69750" y="120000"/>
                            </a:cubicBezTo>
                            <a:cubicBezTo>
                              <a:pt x="70500" y="120000"/>
                              <a:pt x="70500" y="120000"/>
                              <a:pt x="70500" y="120000"/>
                            </a:cubicBezTo>
                            <a:close/>
                            <a:moveTo>
                              <a:pt x="112500" y="34455"/>
                            </a:moveTo>
                            <a:cubicBezTo>
                              <a:pt x="114750" y="24356"/>
                              <a:pt x="103500" y="24950"/>
                              <a:pt x="100500" y="23762"/>
                            </a:cubicBezTo>
                            <a:cubicBezTo>
                              <a:pt x="98250" y="19603"/>
                              <a:pt x="91500" y="18415"/>
                              <a:pt x="91500" y="18415"/>
                            </a:cubicBezTo>
                            <a:cubicBezTo>
                              <a:pt x="91500" y="7128"/>
                              <a:pt x="80250" y="8316"/>
                              <a:pt x="80250" y="8316"/>
                            </a:cubicBezTo>
                            <a:cubicBezTo>
                              <a:pt x="80250" y="8316"/>
                              <a:pt x="75000" y="0"/>
                              <a:pt x="63750" y="0"/>
                            </a:cubicBezTo>
                            <a:cubicBezTo>
                              <a:pt x="49500" y="594"/>
                              <a:pt x="48000" y="12475"/>
                              <a:pt x="48000" y="12475"/>
                            </a:cubicBezTo>
                            <a:cubicBezTo>
                              <a:pt x="39750" y="12475"/>
                              <a:pt x="38250" y="18415"/>
                              <a:pt x="38250" y="18415"/>
                            </a:cubicBezTo>
                            <a:cubicBezTo>
                              <a:pt x="24000" y="16039"/>
                              <a:pt x="21750" y="26732"/>
                              <a:pt x="21750" y="26732"/>
                            </a:cubicBezTo>
                            <a:cubicBezTo>
                              <a:pt x="16500" y="25544"/>
                              <a:pt x="0" y="33267"/>
                              <a:pt x="7500" y="43960"/>
                            </a:cubicBezTo>
                            <a:cubicBezTo>
                              <a:pt x="15000" y="55247"/>
                              <a:pt x="30750" y="52277"/>
                              <a:pt x="30750" y="52277"/>
                            </a:cubicBezTo>
                            <a:cubicBezTo>
                              <a:pt x="39000" y="65346"/>
                              <a:pt x="49500" y="57029"/>
                              <a:pt x="51750" y="58217"/>
                            </a:cubicBezTo>
                            <a:cubicBezTo>
                              <a:pt x="54000" y="60000"/>
                              <a:pt x="57000" y="59405"/>
                              <a:pt x="57000" y="59405"/>
                            </a:cubicBezTo>
                            <a:cubicBezTo>
                              <a:pt x="57000" y="59405"/>
                              <a:pt x="58500" y="68316"/>
                              <a:pt x="55500" y="75445"/>
                            </a:cubicBezTo>
                            <a:cubicBezTo>
                              <a:pt x="53250" y="82574"/>
                              <a:pt x="51000" y="92673"/>
                              <a:pt x="51000" y="92673"/>
                            </a:cubicBezTo>
                            <a:cubicBezTo>
                              <a:pt x="51000" y="92673"/>
                              <a:pt x="43500" y="90297"/>
                              <a:pt x="39750" y="87920"/>
                            </a:cubicBezTo>
                            <a:cubicBezTo>
                              <a:pt x="35250" y="85544"/>
                              <a:pt x="36000" y="80792"/>
                              <a:pt x="36000" y="80792"/>
                            </a:cubicBezTo>
                            <a:cubicBezTo>
                              <a:pt x="37500" y="80792"/>
                              <a:pt x="39000" y="78415"/>
                              <a:pt x="39000" y="78415"/>
                            </a:cubicBezTo>
                            <a:cubicBezTo>
                              <a:pt x="44250" y="81386"/>
                              <a:pt x="48750" y="77227"/>
                              <a:pt x="48750" y="72475"/>
                            </a:cubicBezTo>
                            <a:cubicBezTo>
                              <a:pt x="48750" y="67722"/>
                              <a:pt x="42750" y="67722"/>
                              <a:pt x="42750" y="67722"/>
                            </a:cubicBezTo>
                            <a:cubicBezTo>
                              <a:pt x="42750" y="67722"/>
                              <a:pt x="42750" y="65940"/>
                              <a:pt x="39750" y="65346"/>
                            </a:cubicBezTo>
                            <a:cubicBezTo>
                              <a:pt x="40500" y="61782"/>
                              <a:pt x="35250" y="61188"/>
                              <a:pt x="35250" y="61188"/>
                            </a:cubicBezTo>
                            <a:cubicBezTo>
                              <a:pt x="35250" y="61188"/>
                              <a:pt x="33000" y="58217"/>
                              <a:pt x="27750" y="58217"/>
                            </a:cubicBezTo>
                            <a:cubicBezTo>
                              <a:pt x="23250" y="57623"/>
                              <a:pt x="22500" y="62970"/>
                              <a:pt x="22500" y="62970"/>
                            </a:cubicBezTo>
                            <a:cubicBezTo>
                              <a:pt x="22500" y="62970"/>
                              <a:pt x="18750" y="62970"/>
                              <a:pt x="18000" y="65346"/>
                            </a:cubicBezTo>
                            <a:cubicBezTo>
                              <a:pt x="13500" y="64158"/>
                              <a:pt x="12000" y="68316"/>
                              <a:pt x="12000" y="68316"/>
                            </a:cubicBezTo>
                            <a:cubicBezTo>
                              <a:pt x="12000" y="68316"/>
                              <a:pt x="6750" y="68910"/>
                              <a:pt x="6000" y="72475"/>
                            </a:cubicBezTo>
                            <a:cubicBezTo>
                              <a:pt x="5250" y="77821"/>
                              <a:pt x="12750" y="79603"/>
                              <a:pt x="15000" y="78415"/>
                            </a:cubicBezTo>
                            <a:cubicBezTo>
                              <a:pt x="15000" y="81980"/>
                              <a:pt x="27000" y="82574"/>
                              <a:pt x="29250" y="81980"/>
                            </a:cubicBezTo>
                            <a:cubicBezTo>
                              <a:pt x="31500" y="87326"/>
                              <a:pt x="50250" y="96237"/>
                              <a:pt x="50250" y="96237"/>
                            </a:cubicBezTo>
                            <a:cubicBezTo>
                              <a:pt x="50250" y="96237"/>
                              <a:pt x="50250" y="103366"/>
                              <a:pt x="49500" y="108712"/>
                            </a:cubicBezTo>
                            <a:cubicBezTo>
                              <a:pt x="48750" y="113465"/>
                              <a:pt x="50250" y="115841"/>
                              <a:pt x="47250" y="117623"/>
                            </a:cubicBezTo>
                            <a:cubicBezTo>
                              <a:pt x="45000" y="119405"/>
                              <a:pt x="39750" y="119405"/>
                              <a:pt x="38250" y="120000"/>
                            </a:cubicBezTo>
                            <a:cubicBezTo>
                              <a:pt x="69750" y="120000"/>
                              <a:pt x="69750" y="120000"/>
                              <a:pt x="69750" y="120000"/>
                            </a:cubicBezTo>
                            <a:cubicBezTo>
                              <a:pt x="69000" y="118811"/>
                              <a:pt x="63000" y="112871"/>
                              <a:pt x="60750" y="101584"/>
                            </a:cubicBezTo>
                            <a:cubicBezTo>
                              <a:pt x="58500" y="89108"/>
                              <a:pt x="63750" y="79009"/>
                              <a:pt x="64500" y="77821"/>
                            </a:cubicBezTo>
                            <a:cubicBezTo>
                              <a:pt x="70500" y="70693"/>
                              <a:pt x="76500" y="58811"/>
                              <a:pt x="76500" y="58811"/>
                            </a:cubicBezTo>
                            <a:cubicBezTo>
                              <a:pt x="84750" y="57623"/>
                              <a:pt x="89250" y="51683"/>
                              <a:pt x="89250" y="51683"/>
                            </a:cubicBezTo>
                            <a:cubicBezTo>
                              <a:pt x="89250" y="51683"/>
                              <a:pt x="101250" y="56435"/>
                              <a:pt x="109500" y="51683"/>
                            </a:cubicBezTo>
                            <a:cubicBezTo>
                              <a:pt x="120000" y="43960"/>
                              <a:pt x="112500" y="34455"/>
                              <a:pt x="112500" y="34455"/>
                            </a:cubicBezTo>
                            <a:close/>
                            <a:moveTo>
                              <a:pt x="30750" y="81386"/>
                            </a:moveTo>
                            <a:cubicBezTo>
                              <a:pt x="31500" y="81386"/>
                              <a:pt x="33750" y="81386"/>
                              <a:pt x="33750" y="81386"/>
                            </a:cubicBezTo>
                            <a:cubicBezTo>
                              <a:pt x="33000" y="83168"/>
                              <a:pt x="34500" y="84950"/>
                              <a:pt x="34500" y="84950"/>
                            </a:cubicBezTo>
                            <a:cubicBezTo>
                              <a:pt x="32250" y="83762"/>
                              <a:pt x="30750" y="81386"/>
                              <a:pt x="30750" y="81386"/>
                            </a:cubicBezTo>
                            <a:close/>
                            <a:moveTo>
                              <a:pt x="62250" y="72475"/>
                            </a:moveTo>
                            <a:cubicBezTo>
                              <a:pt x="62250" y="72475"/>
                              <a:pt x="63750" y="64752"/>
                              <a:pt x="63000" y="60594"/>
                            </a:cubicBezTo>
                            <a:cubicBezTo>
                              <a:pt x="70500" y="61188"/>
                              <a:pt x="70500" y="61188"/>
                              <a:pt x="70500" y="61188"/>
                            </a:cubicBezTo>
                            <a:cubicBezTo>
                              <a:pt x="70500" y="61188"/>
                              <a:pt x="68250" y="67128"/>
                              <a:pt x="62250" y="72475"/>
                            </a:cubicBezTo>
                            <a:close/>
                            <a:moveTo>
                              <a:pt x="38250" y="120000"/>
                            </a:moveTo>
                            <a:cubicBezTo>
                              <a:pt x="36750" y="120000"/>
                              <a:pt x="36750" y="120000"/>
                              <a:pt x="36750" y="120000"/>
                            </a:cubicBezTo>
                            <a:cubicBezTo>
                              <a:pt x="36750" y="120000"/>
                              <a:pt x="37500" y="120000"/>
                              <a:pt x="38250" y="120000"/>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sp>
                  <p:nvSpPr>
                    <p:cNvPr id="120" name="îṣļîḑé-Shape 2918">
                      <a:extLst>
                        <a:ext uri="{FF2B5EF4-FFF2-40B4-BE49-F238E27FC236}">
                          <a16:creationId xmlns:a16="http://schemas.microsoft.com/office/drawing/2014/main" id="{439132AF-72B8-4988-A58A-E655D9D09A76}"/>
                        </a:ext>
                      </a:extLst>
                    </p:cNvPr>
                    <p:cNvSpPr/>
                    <p:nvPr/>
                  </p:nvSpPr>
                  <p:spPr>
                    <a:xfrm>
                      <a:off x="-152397" y="7864189"/>
                      <a:ext cx="1952624" cy="2463799"/>
                    </a:xfrm>
                    <a:custGeom>
                      <a:avLst/>
                      <a:gdLst/>
                      <a:ahLst/>
                      <a:cxnLst/>
                      <a:rect l="0" t="0" r="0" b="0"/>
                      <a:pathLst>
                        <a:path w="120000" h="120000" extrusionOk="0">
                          <a:moveTo>
                            <a:pt x="70532" y="119812"/>
                          </a:moveTo>
                          <a:cubicBezTo>
                            <a:pt x="70295" y="119812"/>
                            <a:pt x="70295" y="119812"/>
                            <a:pt x="70295" y="119812"/>
                          </a:cubicBezTo>
                          <a:cubicBezTo>
                            <a:pt x="70532" y="119812"/>
                            <a:pt x="70532" y="120000"/>
                            <a:pt x="70532" y="120000"/>
                          </a:cubicBezTo>
                          <a:lnTo>
                            <a:pt x="70532" y="119812"/>
                          </a:lnTo>
                          <a:close/>
                          <a:moveTo>
                            <a:pt x="38106" y="119812"/>
                          </a:moveTo>
                          <a:cubicBezTo>
                            <a:pt x="37159" y="119812"/>
                            <a:pt x="37159" y="119812"/>
                            <a:pt x="37159" y="119812"/>
                          </a:cubicBezTo>
                          <a:cubicBezTo>
                            <a:pt x="37159" y="119812"/>
                            <a:pt x="37633" y="119812"/>
                            <a:pt x="38106" y="119812"/>
                          </a:cubicBezTo>
                          <a:close/>
                          <a:moveTo>
                            <a:pt x="112662" y="34258"/>
                          </a:moveTo>
                          <a:cubicBezTo>
                            <a:pt x="114792" y="24149"/>
                            <a:pt x="103431" y="25085"/>
                            <a:pt x="101065" y="23775"/>
                          </a:cubicBezTo>
                          <a:cubicBezTo>
                            <a:pt x="98698" y="19656"/>
                            <a:pt x="91834" y="18533"/>
                            <a:pt x="91834" y="18533"/>
                          </a:cubicBezTo>
                          <a:cubicBezTo>
                            <a:pt x="91597" y="7113"/>
                            <a:pt x="80236" y="8237"/>
                            <a:pt x="80236" y="8237"/>
                          </a:cubicBezTo>
                          <a:cubicBezTo>
                            <a:pt x="80236" y="8237"/>
                            <a:pt x="75502" y="0"/>
                            <a:pt x="64142" y="187"/>
                          </a:cubicBezTo>
                          <a:cubicBezTo>
                            <a:pt x="49940" y="748"/>
                            <a:pt x="48047" y="12730"/>
                            <a:pt x="48047" y="12730"/>
                          </a:cubicBezTo>
                          <a:cubicBezTo>
                            <a:pt x="40000" y="12542"/>
                            <a:pt x="38816" y="18720"/>
                            <a:pt x="38816" y="18720"/>
                          </a:cubicBezTo>
                          <a:cubicBezTo>
                            <a:pt x="23905" y="16287"/>
                            <a:pt x="22011" y="26957"/>
                            <a:pt x="22011" y="26957"/>
                          </a:cubicBezTo>
                          <a:cubicBezTo>
                            <a:pt x="16568" y="25647"/>
                            <a:pt x="0" y="33135"/>
                            <a:pt x="7573" y="44368"/>
                          </a:cubicBezTo>
                          <a:cubicBezTo>
                            <a:pt x="15147" y="55600"/>
                            <a:pt x="30769" y="52230"/>
                            <a:pt x="30769" y="52230"/>
                          </a:cubicBezTo>
                          <a:cubicBezTo>
                            <a:pt x="39053" y="65335"/>
                            <a:pt x="49467" y="57098"/>
                            <a:pt x="51834" y="58408"/>
                          </a:cubicBezTo>
                          <a:cubicBezTo>
                            <a:pt x="54437" y="59906"/>
                            <a:pt x="57514" y="59719"/>
                            <a:pt x="57514" y="59719"/>
                          </a:cubicBezTo>
                          <a:cubicBezTo>
                            <a:pt x="57514" y="59719"/>
                            <a:pt x="58461" y="68330"/>
                            <a:pt x="55857" y="75444"/>
                          </a:cubicBezTo>
                          <a:cubicBezTo>
                            <a:pt x="53254" y="82558"/>
                            <a:pt x="51360" y="92854"/>
                            <a:pt x="51360" y="92854"/>
                          </a:cubicBezTo>
                          <a:cubicBezTo>
                            <a:pt x="51360" y="92854"/>
                            <a:pt x="43786" y="90421"/>
                            <a:pt x="39763" y="88174"/>
                          </a:cubicBezTo>
                          <a:cubicBezTo>
                            <a:pt x="35739" y="85741"/>
                            <a:pt x="35739" y="81060"/>
                            <a:pt x="35739" y="81060"/>
                          </a:cubicBezTo>
                          <a:cubicBezTo>
                            <a:pt x="37633" y="80686"/>
                            <a:pt x="38816" y="78439"/>
                            <a:pt x="38816" y="78439"/>
                          </a:cubicBezTo>
                          <a:cubicBezTo>
                            <a:pt x="44497" y="81435"/>
                            <a:pt x="49230" y="77316"/>
                            <a:pt x="48994" y="72449"/>
                          </a:cubicBezTo>
                          <a:cubicBezTo>
                            <a:pt x="48520" y="67769"/>
                            <a:pt x="43076" y="67769"/>
                            <a:pt x="43076" y="67769"/>
                          </a:cubicBezTo>
                          <a:cubicBezTo>
                            <a:pt x="43076" y="67769"/>
                            <a:pt x="42603" y="65897"/>
                            <a:pt x="40000" y="65335"/>
                          </a:cubicBezTo>
                          <a:cubicBezTo>
                            <a:pt x="40473" y="61591"/>
                            <a:pt x="35502" y="61404"/>
                            <a:pt x="35502" y="61404"/>
                          </a:cubicBezTo>
                          <a:cubicBezTo>
                            <a:pt x="35502" y="61404"/>
                            <a:pt x="33372" y="58595"/>
                            <a:pt x="28165" y="58221"/>
                          </a:cubicBezTo>
                          <a:cubicBezTo>
                            <a:pt x="23195" y="57659"/>
                            <a:pt x="22958" y="63276"/>
                            <a:pt x="22958" y="63276"/>
                          </a:cubicBezTo>
                          <a:cubicBezTo>
                            <a:pt x="22958" y="63276"/>
                            <a:pt x="18934" y="63088"/>
                            <a:pt x="18461" y="65522"/>
                          </a:cubicBezTo>
                          <a:cubicBezTo>
                            <a:pt x="13964" y="64024"/>
                            <a:pt x="12307" y="68330"/>
                            <a:pt x="12307" y="68330"/>
                          </a:cubicBezTo>
                          <a:cubicBezTo>
                            <a:pt x="12307" y="68330"/>
                            <a:pt x="7100" y="68705"/>
                            <a:pt x="6153" y="72823"/>
                          </a:cubicBezTo>
                          <a:cubicBezTo>
                            <a:pt x="5207" y="77691"/>
                            <a:pt x="12781" y="79563"/>
                            <a:pt x="14911" y="78627"/>
                          </a:cubicBezTo>
                          <a:cubicBezTo>
                            <a:pt x="14911" y="81996"/>
                            <a:pt x="27218" y="82558"/>
                            <a:pt x="29112" y="81996"/>
                          </a:cubicBezTo>
                          <a:cubicBezTo>
                            <a:pt x="31952" y="87425"/>
                            <a:pt x="50414" y="96037"/>
                            <a:pt x="50414" y="96037"/>
                          </a:cubicBezTo>
                          <a:cubicBezTo>
                            <a:pt x="50414" y="96037"/>
                            <a:pt x="50650" y="103525"/>
                            <a:pt x="49940" y="108580"/>
                          </a:cubicBezTo>
                          <a:cubicBezTo>
                            <a:pt x="49230" y="113634"/>
                            <a:pt x="50414" y="115881"/>
                            <a:pt x="47573" y="117940"/>
                          </a:cubicBezTo>
                          <a:cubicBezTo>
                            <a:pt x="45443" y="119625"/>
                            <a:pt x="40236" y="119812"/>
                            <a:pt x="38106" y="119812"/>
                          </a:cubicBezTo>
                          <a:cubicBezTo>
                            <a:pt x="70295" y="119812"/>
                            <a:pt x="70295" y="119812"/>
                            <a:pt x="70295" y="119812"/>
                          </a:cubicBezTo>
                          <a:cubicBezTo>
                            <a:pt x="69112" y="118876"/>
                            <a:pt x="62958" y="112886"/>
                            <a:pt x="60828" y="101466"/>
                          </a:cubicBezTo>
                          <a:cubicBezTo>
                            <a:pt x="58698" y="89110"/>
                            <a:pt x="63668" y="79375"/>
                            <a:pt x="65088" y="77878"/>
                          </a:cubicBezTo>
                          <a:cubicBezTo>
                            <a:pt x="70532" y="70951"/>
                            <a:pt x="76686" y="59157"/>
                            <a:pt x="76686" y="59157"/>
                          </a:cubicBezTo>
                          <a:cubicBezTo>
                            <a:pt x="84970" y="57659"/>
                            <a:pt x="89704" y="51669"/>
                            <a:pt x="89704" y="51669"/>
                          </a:cubicBezTo>
                          <a:cubicBezTo>
                            <a:pt x="89704" y="51669"/>
                            <a:pt x="101301" y="56349"/>
                            <a:pt x="109585" y="51669"/>
                          </a:cubicBezTo>
                          <a:cubicBezTo>
                            <a:pt x="120000" y="44368"/>
                            <a:pt x="112662" y="34258"/>
                            <a:pt x="112662" y="34258"/>
                          </a:cubicBezTo>
                          <a:close/>
                          <a:moveTo>
                            <a:pt x="31005" y="81809"/>
                          </a:moveTo>
                          <a:cubicBezTo>
                            <a:pt x="31952" y="81622"/>
                            <a:pt x="33846" y="81622"/>
                            <a:pt x="33846" y="81622"/>
                          </a:cubicBezTo>
                          <a:cubicBezTo>
                            <a:pt x="33372" y="83307"/>
                            <a:pt x="34792" y="85179"/>
                            <a:pt x="34792" y="85179"/>
                          </a:cubicBezTo>
                          <a:cubicBezTo>
                            <a:pt x="32662" y="83681"/>
                            <a:pt x="31005" y="81809"/>
                            <a:pt x="31005" y="81809"/>
                          </a:cubicBezTo>
                          <a:close/>
                          <a:moveTo>
                            <a:pt x="62721" y="72449"/>
                          </a:moveTo>
                          <a:cubicBezTo>
                            <a:pt x="62721" y="72449"/>
                            <a:pt x="63905" y="65148"/>
                            <a:pt x="63431" y="60842"/>
                          </a:cubicBezTo>
                          <a:cubicBezTo>
                            <a:pt x="70769" y="61029"/>
                            <a:pt x="70769" y="61029"/>
                            <a:pt x="70769" y="61029"/>
                          </a:cubicBezTo>
                          <a:cubicBezTo>
                            <a:pt x="70769" y="61029"/>
                            <a:pt x="68639" y="67394"/>
                            <a:pt x="62721" y="72449"/>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21" name="îṣļîḑé-Shape 2919">
                      <a:extLst>
                        <a:ext uri="{FF2B5EF4-FFF2-40B4-BE49-F238E27FC236}">
                          <a16:creationId xmlns:a16="http://schemas.microsoft.com/office/drawing/2014/main" id="{44B96B71-8D4B-4CF6-8B14-6F3BDF94828C}"/>
                        </a:ext>
                      </a:extLst>
                    </p:cNvPr>
                    <p:cNvSpPr/>
                    <p:nvPr/>
                  </p:nvSpPr>
                  <p:spPr>
                    <a:xfrm>
                      <a:off x="3079750" y="8683339"/>
                      <a:ext cx="1301748" cy="1644649"/>
                    </a:xfrm>
                    <a:custGeom>
                      <a:avLst/>
                      <a:gdLst/>
                      <a:ahLst/>
                      <a:cxnLst/>
                      <a:rect l="0" t="0" r="0" b="0"/>
                      <a:pathLst>
                        <a:path w="120000" h="120000" extrusionOk="0">
                          <a:moveTo>
                            <a:pt x="82721" y="119719"/>
                          </a:moveTo>
                          <a:cubicBezTo>
                            <a:pt x="81656" y="119719"/>
                            <a:pt x="81656" y="119719"/>
                            <a:pt x="81656" y="119719"/>
                          </a:cubicBezTo>
                          <a:cubicBezTo>
                            <a:pt x="82366" y="119719"/>
                            <a:pt x="82721" y="119719"/>
                            <a:pt x="82721" y="119719"/>
                          </a:cubicBezTo>
                          <a:close/>
                          <a:moveTo>
                            <a:pt x="49349" y="120000"/>
                          </a:moveTo>
                          <a:cubicBezTo>
                            <a:pt x="49349" y="120000"/>
                            <a:pt x="49349" y="120000"/>
                            <a:pt x="49704" y="119719"/>
                          </a:cubicBezTo>
                          <a:cubicBezTo>
                            <a:pt x="49349" y="119719"/>
                            <a:pt x="49349" y="119719"/>
                            <a:pt x="49349" y="119719"/>
                          </a:cubicBezTo>
                          <a:lnTo>
                            <a:pt x="49349" y="120000"/>
                          </a:lnTo>
                          <a:close/>
                          <a:moveTo>
                            <a:pt x="107573" y="68411"/>
                          </a:moveTo>
                          <a:cubicBezTo>
                            <a:pt x="107573" y="68411"/>
                            <a:pt x="106153" y="64205"/>
                            <a:pt x="101538" y="65607"/>
                          </a:cubicBezTo>
                          <a:cubicBezTo>
                            <a:pt x="101183" y="63084"/>
                            <a:pt x="96923" y="63364"/>
                            <a:pt x="96923" y="63364"/>
                          </a:cubicBezTo>
                          <a:cubicBezTo>
                            <a:pt x="96923" y="63364"/>
                            <a:pt x="96568" y="57757"/>
                            <a:pt x="91597" y="58317"/>
                          </a:cubicBezTo>
                          <a:cubicBezTo>
                            <a:pt x="86627" y="58598"/>
                            <a:pt x="84142" y="61401"/>
                            <a:pt x="84142" y="61401"/>
                          </a:cubicBezTo>
                          <a:cubicBezTo>
                            <a:pt x="84142" y="61401"/>
                            <a:pt x="79171" y="61682"/>
                            <a:pt x="79881" y="65327"/>
                          </a:cubicBezTo>
                          <a:cubicBezTo>
                            <a:pt x="77396" y="65887"/>
                            <a:pt x="76686" y="67850"/>
                            <a:pt x="76686" y="67850"/>
                          </a:cubicBezTo>
                          <a:cubicBezTo>
                            <a:pt x="76686" y="67850"/>
                            <a:pt x="71360" y="67850"/>
                            <a:pt x="71005" y="72616"/>
                          </a:cubicBezTo>
                          <a:cubicBezTo>
                            <a:pt x="70650" y="77383"/>
                            <a:pt x="75621" y="81588"/>
                            <a:pt x="80946" y="78504"/>
                          </a:cubicBezTo>
                          <a:cubicBezTo>
                            <a:pt x="80946" y="78504"/>
                            <a:pt x="82366" y="80747"/>
                            <a:pt x="84142" y="81028"/>
                          </a:cubicBezTo>
                          <a:cubicBezTo>
                            <a:pt x="84142" y="81028"/>
                            <a:pt x="84142" y="85794"/>
                            <a:pt x="80236" y="88037"/>
                          </a:cubicBezTo>
                          <a:cubicBezTo>
                            <a:pt x="76331" y="90560"/>
                            <a:pt x="68520" y="92803"/>
                            <a:pt x="68520" y="92803"/>
                          </a:cubicBezTo>
                          <a:cubicBezTo>
                            <a:pt x="68520" y="92803"/>
                            <a:pt x="66745" y="82429"/>
                            <a:pt x="64260" y="75420"/>
                          </a:cubicBezTo>
                          <a:cubicBezTo>
                            <a:pt x="61420" y="68411"/>
                            <a:pt x="62485" y="59719"/>
                            <a:pt x="62485" y="59719"/>
                          </a:cubicBezTo>
                          <a:cubicBezTo>
                            <a:pt x="62485" y="59719"/>
                            <a:pt x="65680" y="60000"/>
                            <a:pt x="68165" y="58598"/>
                          </a:cubicBezTo>
                          <a:cubicBezTo>
                            <a:pt x="70650" y="57196"/>
                            <a:pt x="80591" y="65327"/>
                            <a:pt x="89112" y="52149"/>
                          </a:cubicBezTo>
                          <a:cubicBezTo>
                            <a:pt x="89112" y="52149"/>
                            <a:pt x="104733" y="55514"/>
                            <a:pt x="112189" y="44299"/>
                          </a:cubicBezTo>
                          <a:cubicBezTo>
                            <a:pt x="120000" y="33084"/>
                            <a:pt x="103313" y="25794"/>
                            <a:pt x="97988" y="26915"/>
                          </a:cubicBezTo>
                          <a:cubicBezTo>
                            <a:pt x="97988" y="26915"/>
                            <a:pt x="95857" y="16542"/>
                            <a:pt x="80946" y="18785"/>
                          </a:cubicBezTo>
                          <a:cubicBezTo>
                            <a:pt x="80946" y="18785"/>
                            <a:pt x="79881" y="12616"/>
                            <a:pt x="72071" y="12897"/>
                          </a:cubicBezTo>
                          <a:cubicBezTo>
                            <a:pt x="72071" y="12897"/>
                            <a:pt x="69940" y="841"/>
                            <a:pt x="55739" y="280"/>
                          </a:cubicBezTo>
                          <a:cubicBezTo>
                            <a:pt x="44378" y="0"/>
                            <a:pt x="39763" y="8411"/>
                            <a:pt x="39763" y="8411"/>
                          </a:cubicBezTo>
                          <a:cubicBezTo>
                            <a:pt x="39763" y="8411"/>
                            <a:pt x="28402" y="7289"/>
                            <a:pt x="28047" y="18504"/>
                          </a:cubicBezTo>
                          <a:cubicBezTo>
                            <a:pt x="28047" y="18504"/>
                            <a:pt x="21301" y="19906"/>
                            <a:pt x="18816" y="23831"/>
                          </a:cubicBezTo>
                          <a:cubicBezTo>
                            <a:pt x="16331" y="25233"/>
                            <a:pt x="4970" y="24392"/>
                            <a:pt x="7100" y="34485"/>
                          </a:cubicBezTo>
                          <a:cubicBezTo>
                            <a:pt x="7100" y="34485"/>
                            <a:pt x="0" y="44299"/>
                            <a:pt x="10295" y="51588"/>
                          </a:cubicBezTo>
                          <a:cubicBezTo>
                            <a:pt x="18461" y="56355"/>
                            <a:pt x="30177" y="51869"/>
                            <a:pt x="30177" y="51869"/>
                          </a:cubicBezTo>
                          <a:cubicBezTo>
                            <a:pt x="30177" y="51869"/>
                            <a:pt x="34792" y="57757"/>
                            <a:pt x="42958" y="59158"/>
                          </a:cubicBezTo>
                          <a:cubicBezTo>
                            <a:pt x="42958" y="59158"/>
                            <a:pt x="49349" y="70934"/>
                            <a:pt x="54674" y="77943"/>
                          </a:cubicBezTo>
                          <a:cubicBezTo>
                            <a:pt x="56094" y="79345"/>
                            <a:pt x="61420" y="89158"/>
                            <a:pt x="59289" y="101495"/>
                          </a:cubicBezTo>
                          <a:cubicBezTo>
                            <a:pt x="56804" y="112710"/>
                            <a:pt x="50769" y="118878"/>
                            <a:pt x="49704" y="119719"/>
                          </a:cubicBezTo>
                          <a:cubicBezTo>
                            <a:pt x="81656" y="119719"/>
                            <a:pt x="81656" y="119719"/>
                            <a:pt x="81656" y="119719"/>
                          </a:cubicBezTo>
                          <a:cubicBezTo>
                            <a:pt x="79881" y="119719"/>
                            <a:pt x="74556" y="119439"/>
                            <a:pt x="72426" y="118037"/>
                          </a:cubicBezTo>
                          <a:cubicBezTo>
                            <a:pt x="69585" y="115794"/>
                            <a:pt x="70650" y="113551"/>
                            <a:pt x="69940" y="108504"/>
                          </a:cubicBezTo>
                          <a:cubicBezTo>
                            <a:pt x="69230" y="103457"/>
                            <a:pt x="69585" y="96168"/>
                            <a:pt x="69585" y="96168"/>
                          </a:cubicBezTo>
                          <a:cubicBezTo>
                            <a:pt x="69585" y="96168"/>
                            <a:pt x="88047" y="87476"/>
                            <a:pt x="90887" y="82149"/>
                          </a:cubicBezTo>
                          <a:cubicBezTo>
                            <a:pt x="92662" y="82710"/>
                            <a:pt x="105088" y="81869"/>
                            <a:pt x="105088" y="78785"/>
                          </a:cubicBezTo>
                          <a:cubicBezTo>
                            <a:pt x="107218" y="79626"/>
                            <a:pt x="114674" y="77663"/>
                            <a:pt x="113964" y="72897"/>
                          </a:cubicBezTo>
                          <a:cubicBezTo>
                            <a:pt x="112544" y="68691"/>
                            <a:pt x="107573" y="68411"/>
                            <a:pt x="107573" y="68411"/>
                          </a:cubicBezTo>
                          <a:close/>
                          <a:moveTo>
                            <a:pt x="48994" y="61121"/>
                          </a:moveTo>
                          <a:cubicBezTo>
                            <a:pt x="56449" y="60841"/>
                            <a:pt x="56449" y="60841"/>
                            <a:pt x="56449" y="60841"/>
                          </a:cubicBezTo>
                          <a:cubicBezTo>
                            <a:pt x="56094" y="65046"/>
                            <a:pt x="57159" y="72616"/>
                            <a:pt x="57159" y="72616"/>
                          </a:cubicBezTo>
                          <a:cubicBezTo>
                            <a:pt x="51479" y="67570"/>
                            <a:pt x="48994" y="61121"/>
                            <a:pt x="48994" y="61121"/>
                          </a:cubicBezTo>
                          <a:close/>
                          <a:moveTo>
                            <a:pt x="85207" y="85233"/>
                          </a:moveTo>
                          <a:cubicBezTo>
                            <a:pt x="85207" y="85233"/>
                            <a:pt x="86272" y="83271"/>
                            <a:pt x="85917" y="81588"/>
                          </a:cubicBezTo>
                          <a:cubicBezTo>
                            <a:pt x="85917" y="81588"/>
                            <a:pt x="88047" y="81588"/>
                            <a:pt x="89112" y="81869"/>
                          </a:cubicBezTo>
                          <a:cubicBezTo>
                            <a:pt x="89112" y="81869"/>
                            <a:pt x="86982" y="83831"/>
                            <a:pt x="85207" y="85233"/>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22" name="îṣļîḑé-Shape 2920">
                      <a:extLst>
                        <a:ext uri="{FF2B5EF4-FFF2-40B4-BE49-F238E27FC236}">
                          <a16:creationId xmlns:a16="http://schemas.microsoft.com/office/drawing/2014/main" id="{755849C6-928F-4360-86F2-149BA49D7E19}"/>
                        </a:ext>
                      </a:extLst>
                    </p:cNvPr>
                    <p:cNvSpPr/>
                    <p:nvPr/>
                  </p:nvSpPr>
                  <p:spPr>
                    <a:xfrm>
                      <a:off x="6540501" y="8943689"/>
                      <a:ext cx="1098550" cy="1384298"/>
                    </a:xfrm>
                    <a:custGeom>
                      <a:avLst/>
                      <a:gdLst/>
                      <a:ahLst/>
                      <a:cxnLst/>
                      <a:rect l="0" t="0" r="0" b="0"/>
                      <a:pathLst>
                        <a:path w="120000" h="120000" extrusionOk="0">
                          <a:moveTo>
                            <a:pt x="49263" y="120000"/>
                          </a:moveTo>
                          <a:cubicBezTo>
                            <a:pt x="49263" y="120000"/>
                            <a:pt x="49263" y="120000"/>
                            <a:pt x="49684" y="119666"/>
                          </a:cubicBezTo>
                          <a:cubicBezTo>
                            <a:pt x="49263" y="119666"/>
                            <a:pt x="49263" y="119666"/>
                            <a:pt x="49263" y="119666"/>
                          </a:cubicBezTo>
                          <a:lnTo>
                            <a:pt x="49263" y="120000"/>
                          </a:lnTo>
                          <a:close/>
                          <a:moveTo>
                            <a:pt x="107368" y="68333"/>
                          </a:moveTo>
                          <a:cubicBezTo>
                            <a:pt x="107368" y="68333"/>
                            <a:pt x="105684" y="64000"/>
                            <a:pt x="101473" y="65666"/>
                          </a:cubicBezTo>
                          <a:cubicBezTo>
                            <a:pt x="101052" y="63000"/>
                            <a:pt x="96842" y="63333"/>
                            <a:pt x="96842" y="63333"/>
                          </a:cubicBezTo>
                          <a:cubicBezTo>
                            <a:pt x="96842" y="63333"/>
                            <a:pt x="96421" y="57666"/>
                            <a:pt x="91368" y="58000"/>
                          </a:cubicBezTo>
                          <a:cubicBezTo>
                            <a:pt x="86736" y="58333"/>
                            <a:pt x="84210" y="61333"/>
                            <a:pt x="84210" y="61333"/>
                          </a:cubicBezTo>
                          <a:cubicBezTo>
                            <a:pt x="84210" y="61333"/>
                            <a:pt x="79157" y="61666"/>
                            <a:pt x="80000" y="65333"/>
                          </a:cubicBezTo>
                          <a:cubicBezTo>
                            <a:pt x="77052" y="65666"/>
                            <a:pt x="76631" y="67666"/>
                            <a:pt x="76631" y="67666"/>
                          </a:cubicBezTo>
                          <a:cubicBezTo>
                            <a:pt x="76631" y="67666"/>
                            <a:pt x="71157" y="67666"/>
                            <a:pt x="70736" y="72333"/>
                          </a:cubicBezTo>
                          <a:cubicBezTo>
                            <a:pt x="70736" y="77333"/>
                            <a:pt x="75368" y="81333"/>
                            <a:pt x="80842" y="78333"/>
                          </a:cubicBezTo>
                          <a:cubicBezTo>
                            <a:pt x="80842" y="78333"/>
                            <a:pt x="82105" y="80666"/>
                            <a:pt x="83789" y="81000"/>
                          </a:cubicBezTo>
                          <a:cubicBezTo>
                            <a:pt x="83789" y="81000"/>
                            <a:pt x="84210" y="85666"/>
                            <a:pt x="80000" y="88000"/>
                          </a:cubicBezTo>
                          <a:cubicBezTo>
                            <a:pt x="76210" y="90333"/>
                            <a:pt x="68210" y="92666"/>
                            <a:pt x="68210" y="92666"/>
                          </a:cubicBezTo>
                          <a:cubicBezTo>
                            <a:pt x="68210" y="92666"/>
                            <a:pt x="66526" y="82333"/>
                            <a:pt x="63999" y="75333"/>
                          </a:cubicBezTo>
                          <a:cubicBezTo>
                            <a:pt x="61473" y="68333"/>
                            <a:pt x="62315" y="59666"/>
                            <a:pt x="62315" y="59666"/>
                          </a:cubicBezTo>
                          <a:cubicBezTo>
                            <a:pt x="62315" y="59666"/>
                            <a:pt x="65263" y="60000"/>
                            <a:pt x="67789" y="58333"/>
                          </a:cubicBezTo>
                          <a:cubicBezTo>
                            <a:pt x="70315" y="57000"/>
                            <a:pt x="80842" y="65333"/>
                            <a:pt x="88842" y="52000"/>
                          </a:cubicBezTo>
                          <a:cubicBezTo>
                            <a:pt x="88842" y="52000"/>
                            <a:pt x="104842" y="55333"/>
                            <a:pt x="112421" y="44333"/>
                          </a:cubicBezTo>
                          <a:cubicBezTo>
                            <a:pt x="119999" y="33000"/>
                            <a:pt x="103157" y="25666"/>
                            <a:pt x="97684" y="26666"/>
                          </a:cubicBezTo>
                          <a:cubicBezTo>
                            <a:pt x="97684" y="26666"/>
                            <a:pt x="96000" y="16333"/>
                            <a:pt x="80842" y="18666"/>
                          </a:cubicBezTo>
                          <a:cubicBezTo>
                            <a:pt x="80842" y="18666"/>
                            <a:pt x="79578" y="12333"/>
                            <a:pt x="72000" y="12666"/>
                          </a:cubicBezTo>
                          <a:cubicBezTo>
                            <a:pt x="72000" y="12666"/>
                            <a:pt x="69894" y="666"/>
                            <a:pt x="55578" y="0"/>
                          </a:cubicBezTo>
                          <a:cubicBezTo>
                            <a:pt x="44210" y="0"/>
                            <a:pt x="39578" y="8000"/>
                            <a:pt x="39578" y="8000"/>
                          </a:cubicBezTo>
                          <a:cubicBezTo>
                            <a:pt x="39578" y="8000"/>
                            <a:pt x="28210" y="7000"/>
                            <a:pt x="28210" y="18333"/>
                          </a:cubicBezTo>
                          <a:cubicBezTo>
                            <a:pt x="28210" y="18333"/>
                            <a:pt x="21052" y="19666"/>
                            <a:pt x="18947" y="23666"/>
                          </a:cubicBezTo>
                          <a:cubicBezTo>
                            <a:pt x="16421" y="25000"/>
                            <a:pt x="5052" y="24000"/>
                            <a:pt x="7157" y="34333"/>
                          </a:cubicBezTo>
                          <a:cubicBezTo>
                            <a:pt x="7157" y="34333"/>
                            <a:pt x="0" y="44333"/>
                            <a:pt x="10105" y="51666"/>
                          </a:cubicBezTo>
                          <a:cubicBezTo>
                            <a:pt x="18526" y="56333"/>
                            <a:pt x="29894" y="51666"/>
                            <a:pt x="29894" y="51666"/>
                          </a:cubicBezTo>
                          <a:cubicBezTo>
                            <a:pt x="29894" y="51666"/>
                            <a:pt x="34526" y="57666"/>
                            <a:pt x="42947" y="59000"/>
                          </a:cubicBezTo>
                          <a:cubicBezTo>
                            <a:pt x="42947" y="59000"/>
                            <a:pt x="49263" y="71000"/>
                            <a:pt x="54736" y="77666"/>
                          </a:cubicBezTo>
                          <a:cubicBezTo>
                            <a:pt x="56000" y="79333"/>
                            <a:pt x="61052" y="89000"/>
                            <a:pt x="58947" y="101333"/>
                          </a:cubicBezTo>
                          <a:cubicBezTo>
                            <a:pt x="56842" y="112666"/>
                            <a:pt x="50526" y="118666"/>
                            <a:pt x="49684" y="119666"/>
                          </a:cubicBezTo>
                          <a:cubicBezTo>
                            <a:pt x="81684" y="119666"/>
                            <a:pt x="81684" y="119666"/>
                            <a:pt x="81684" y="119666"/>
                          </a:cubicBezTo>
                          <a:cubicBezTo>
                            <a:pt x="79578" y="119666"/>
                            <a:pt x="74526" y="119666"/>
                            <a:pt x="72000" y="118000"/>
                          </a:cubicBezTo>
                          <a:cubicBezTo>
                            <a:pt x="69473" y="116000"/>
                            <a:pt x="70736" y="113666"/>
                            <a:pt x="69894" y="108666"/>
                          </a:cubicBezTo>
                          <a:cubicBezTo>
                            <a:pt x="69052" y="103666"/>
                            <a:pt x="69473" y="96000"/>
                            <a:pt x="69473" y="96000"/>
                          </a:cubicBezTo>
                          <a:cubicBezTo>
                            <a:pt x="69473" y="96000"/>
                            <a:pt x="88000" y="87333"/>
                            <a:pt x="90526" y="82000"/>
                          </a:cubicBezTo>
                          <a:cubicBezTo>
                            <a:pt x="92631" y="82666"/>
                            <a:pt x="104842" y="82000"/>
                            <a:pt x="104842" y="78666"/>
                          </a:cubicBezTo>
                          <a:cubicBezTo>
                            <a:pt x="106947" y="79333"/>
                            <a:pt x="114526" y="77666"/>
                            <a:pt x="113684" y="72666"/>
                          </a:cubicBezTo>
                          <a:cubicBezTo>
                            <a:pt x="112421" y="68666"/>
                            <a:pt x="107368" y="68333"/>
                            <a:pt x="107368" y="68333"/>
                          </a:cubicBezTo>
                          <a:close/>
                          <a:moveTo>
                            <a:pt x="48842" y="61000"/>
                          </a:moveTo>
                          <a:cubicBezTo>
                            <a:pt x="56421" y="61000"/>
                            <a:pt x="56421" y="61000"/>
                            <a:pt x="56421" y="61000"/>
                          </a:cubicBezTo>
                          <a:cubicBezTo>
                            <a:pt x="56000" y="64999"/>
                            <a:pt x="56842" y="72333"/>
                            <a:pt x="56842" y="72333"/>
                          </a:cubicBezTo>
                          <a:cubicBezTo>
                            <a:pt x="51368" y="67333"/>
                            <a:pt x="48842" y="61000"/>
                            <a:pt x="48842" y="61000"/>
                          </a:cubicBezTo>
                          <a:close/>
                          <a:moveTo>
                            <a:pt x="85052" y="85000"/>
                          </a:moveTo>
                          <a:cubicBezTo>
                            <a:pt x="85052" y="85000"/>
                            <a:pt x="86315" y="83000"/>
                            <a:pt x="85894" y="81666"/>
                          </a:cubicBezTo>
                          <a:cubicBezTo>
                            <a:pt x="85894" y="81666"/>
                            <a:pt x="88000" y="81666"/>
                            <a:pt x="88842" y="81666"/>
                          </a:cubicBezTo>
                          <a:cubicBezTo>
                            <a:pt x="88842" y="81666"/>
                            <a:pt x="87157" y="83666"/>
                            <a:pt x="85052" y="85000"/>
                          </a:cubicBezTo>
                          <a:close/>
                          <a:moveTo>
                            <a:pt x="82526" y="119666"/>
                          </a:moveTo>
                          <a:cubicBezTo>
                            <a:pt x="81684" y="119666"/>
                            <a:pt x="81684" y="119666"/>
                            <a:pt x="81684" y="119666"/>
                          </a:cubicBezTo>
                          <a:cubicBezTo>
                            <a:pt x="82105" y="119666"/>
                            <a:pt x="82526" y="119666"/>
                            <a:pt x="82526" y="119666"/>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23" name="îṣļîḑé-Shape 2921">
                      <a:extLst>
                        <a:ext uri="{FF2B5EF4-FFF2-40B4-BE49-F238E27FC236}">
                          <a16:creationId xmlns:a16="http://schemas.microsoft.com/office/drawing/2014/main" id="{0660F396-2C28-49C8-8C9F-2FF2A342C2E6}"/>
                        </a:ext>
                      </a:extLst>
                    </p:cNvPr>
                    <p:cNvSpPr/>
                    <p:nvPr/>
                  </p:nvSpPr>
                  <p:spPr>
                    <a:xfrm>
                      <a:off x="5664200" y="9086567"/>
                      <a:ext cx="981074" cy="1241426"/>
                    </a:xfrm>
                    <a:custGeom>
                      <a:avLst/>
                      <a:gdLst/>
                      <a:ahLst/>
                      <a:cxnLst/>
                      <a:rect l="0" t="0" r="0" b="0"/>
                      <a:pathLst>
                        <a:path w="120000" h="120000" extrusionOk="0">
                          <a:moveTo>
                            <a:pt x="38117" y="119628"/>
                          </a:moveTo>
                          <a:cubicBezTo>
                            <a:pt x="37176" y="119628"/>
                            <a:pt x="37176" y="119628"/>
                            <a:pt x="37176" y="119628"/>
                          </a:cubicBezTo>
                          <a:cubicBezTo>
                            <a:pt x="37176" y="119628"/>
                            <a:pt x="37647" y="119628"/>
                            <a:pt x="38117" y="119628"/>
                          </a:cubicBezTo>
                          <a:close/>
                          <a:moveTo>
                            <a:pt x="70588" y="119628"/>
                          </a:moveTo>
                          <a:cubicBezTo>
                            <a:pt x="70588" y="119628"/>
                            <a:pt x="70588" y="119628"/>
                            <a:pt x="70588" y="119628"/>
                          </a:cubicBezTo>
                          <a:cubicBezTo>
                            <a:pt x="70588" y="120000"/>
                            <a:pt x="70588" y="120000"/>
                            <a:pt x="70588" y="120000"/>
                          </a:cubicBezTo>
                          <a:lnTo>
                            <a:pt x="70588" y="119628"/>
                          </a:lnTo>
                          <a:close/>
                          <a:moveTo>
                            <a:pt x="112941" y="34551"/>
                          </a:moveTo>
                          <a:cubicBezTo>
                            <a:pt x="114823" y="24148"/>
                            <a:pt x="103529" y="25263"/>
                            <a:pt x="101176" y="23777"/>
                          </a:cubicBezTo>
                          <a:cubicBezTo>
                            <a:pt x="98823" y="19690"/>
                            <a:pt x="91764" y="18575"/>
                            <a:pt x="91764" y="18575"/>
                          </a:cubicBezTo>
                          <a:cubicBezTo>
                            <a:pt x="91764" y="7058"/>
                            <a:pt x="80470" y="8544"/>
                            <a:pt x="80470" y="8544"/>
                          </a:cubicBezTo>
                          <a:cubicBezTo>
                            <a:pt x="80470" y="8544"/>
                            <a:pt x="75764" y="0"/>
                            <a:pt x="64470" y="371"/>
                          </a:cubicBezTo>
                          <a:cubicBezTo>
                            <a:pt x="49882" y="1114"/>
                            <a:pt x="48000" y="13003"/>
                            <a:pt x="48000" y="13003"/>
                          </a:cubicBezTo>
                          <a:cubicBezTo>
                            <a:pt x="40000" y="12631"/>
                            <a:pt x="39058" y="18947"/>
                            <a:pt x="39058" y="18947"/>
                          </a:cubicBezTo>
                          <a:cubicBezTo>
                            <a:pt x="24000" y="16346"/>
                            <a:pt x="22117" y="27120"/>
                            <a:pt x="22117" y="27120"/>
                          </a:cubicBezTo>
                          <a:cubicBezTo>
                            <a:pt x="16470" y="25634"/>
                            <a:pt x="0" y="33065"/>
                            <a:pt x="7529" y="44582"/>
                          </a:cubicBezTo>
                          <a:cubicBezTo>
                            <a:pt x="15058" y="55727"/>
                            <a:pt x="31058" y="52383"/>
                            <a:pt x="31058" y="52383"/>
                          </a:cubicBezTo>
                          <a:cubicBezTo>
                            <a:pt x="39058" y="65386"/>
                            <a:pt x="49411" y="57213"/>
                            <a:pt x="51764" y="58699"/>
                          </a:cubicBezTo>
                          <a:cubicBezTo>
                            <a:pt x="54588" y="59814"/>
                            <a:pt x="57882" y="59814"/>
                            <a:pt x="57882" y="59814"/>
                          </a:cubicBezTo>
                          <a:cubicBezTo>
                            <a:pt x="57882" y="59814"/>
                            <a:pt x="58352" y="68359"/>
                            <a:pt x="56000" y="75417"/>
                          </a:cubicBezTo>
                          <a:cubicBezTo>
                            <a:pt x="53176" y="82476"/>
                            <a:pt x="51294" y="92879"/>
                            <a:pt x="51294" y="92879"/>
                          </a:cubicBezTo>
                          <a:cubicBezTo>
                            <a:pt x="51294" y="92879"/>
                            <a:pt x="43764" y="90650"/>
                            <a:pt x="40000" y="88049"/>
                          </a:cubicBezTo>
                          <a:cubicBezTo>
                            <a:pt x="35764" y="85820"/>
                            <a:pt x="35764" y="80990"/>
                            <a:pt x="35764" y="80990"/>
                          </a:cubicBezTo>
                          <a:cubicBezTo>
                            <a:pt x="37647" y="80619"/>
                            <a:pt x="39058" y="78390"/>
                            <a:pt x="39058" y="78390"/>
                          </a:cubicBezTo>
                          <a:cubicBezTo>
                            <a:pt x="44705" y="81362"/>
                            <a:pt x="49411" y="77275"/>
                            <a:pt x="48941" y="72445"/>
                          </a:cubicBezTo>
                          <a:cubicBezTo>
                            <a:pt x="48941" y="67616"/>
                            <a:pt x="43294" y="67987"/>
                            <a:pt x="43294" y="67987"/>
                          </a:cubicBezTo>
                          <a:cubicBezTo>
                            <a:pt x="43294" y="67987"/>
                            <a:pt x="42823" y="65758"/>
                            <a:pt x="40000" y="65386"/>
                          </a:cubicBezTo>
                          <a:cubicBezTo>
                            <a:pt x="40470" y="61671"/>
                            <a:pt x="35764" y="61300"/>
                            <a:pt x="35764" y="61300"/>
                          </a:cubicBezTo>
                          <a:cubicBezTo>
                            <a:pt x="35764" y="61300"/>
                            <a:pt x="33411" y="58699"/>
                            <a:pt x="28235" y="58328"/>
                          </a:cubicBezTo>
                          <a:cubicBezTo>
                            <a:pt x="23529" y="57956"/>
                            <a:pt x="23058" y="63529"/>
                            <a:pt x="23058" y="63529"/>
                          </a:cubicBezTo>
                          <a:cubicBezTo>
                            <a:pt x="23058" y="63529"/>
                            <a:pt x="18823" y="63157"/>
                            <a:pt x="18352" y="65758"/>
                          </a:cubicBezTo>
                          <a:cubicBezTo>
                            <a:pt x="14117" y="64272"/>
                            <a:pt x="12235" y="68359"/>
                            <a:pt x="12235" y="68359"/>
                          </a:cubicBezTo>
                          <a:cubicBezTo>
                            <a:pt x="12235" y="68359"/>
                            <a:pt x="7529" y="68730"/>
                            <a:pt x="6117" y="72817"/>
                          </a:cubicBezTo>
                          <a:cubicBezTo>
                            <a:pt x="5176" y="77647"/>
                            <a:pt x="12705" y="79504"/>
                            <a:pt x="15058" y="78761"/>
                          </a:cubicBezTo>
                          <a:cubicBezTo>
                            <a:pt x="15058" y="82105"/>
                            <a:pt x="27294" y="82476"/>
                            <a:pt x="29176" y="82105"/>
                          </a:cubicBezTo>
                          <a:cubicBezTo>
                            <a:pt x="32000" y="87306"/>
                            <a:pt x="50352" y="96222"/>
                            <a:pt x="50352" y="96222"/>
                          </a:cubicBezTo>
                          <a:cubicBezTo>
                            <a:pt x="50352" y="96222"/>
                            <a:pt x="50823" y="103653"/>
                            <a:pt x="49882" y="108482"/>
                          </a:cubicBezTo>
                          <a:cubicBezTo>
                            <a:pt x="49411" y="113684"/>
                            <a:pt x="50352" y="115913"/>
                            <a:pt x="47529" y="117770"/>
                          </a:cubicBezTo>
                          <a:cubicBezTo>
                            <a:pt x="45647" y="119628"/>
                            <a:pt x="40470" y="119628"/>
                            <a:pt x="38117" y="119628"/>
                          </a:cubicBezTo>
                          <a:cubicBezTo>
                            <a:pt x="70588" y="119628"/>
                            <a:pt x="70588" y="119628"/>
                            <a:pt x="70588" y="119628"/>
                          </a:cubicBezTo>
                          <a:cubicBezTo>
                            <a:pt x="69176" y="118885"/>
                            <a:pt x="63058" y="112941"/>
                            <a:pt x="60705" y="101424"/>
                          </a:cubicBezTo>
                          <a:cubicBezTo>
                            <a:pt x="58823" y="89164"/>
                            <a:pt x="64000" y="79504"/>
                            <a:pt x="64941" y="78018"/>
                          </a:cubicBezTo>
                          <a:cubicBezTo>
                            <a:pt x="70588" y="70959"/>
                            <a:pt x="76705" y="59071"/>
                            <a:pt x="76705" y="59071"/>
                          </a:cubicBezTo>
                          <a:cubicBezTo>
                            <a:pt x="85176" y="57585"/>
                            <a:pt x="89882" y="52012"/>
                            <a:pt x="89882" y="52012"/>
                          </a:cubicBezTo>
                          <a:cubicBezTo>
                            <a:pt x="89882" y="52012"/>
                            <a:pt x="101647" y="56470"/>
                            <a:pt x="109647" y="51640"/>
                          </a:cubicBezTo>
                          <a:cubicBezTo>
                            <a:pt x="120000" y="44582"/>
                            <a:pt x="112941" y="34551"/>
                            <a:pt x="112941" y="34551"/>
                          </a:cubicBezTo>
                          <a:close/>
                          <a:moveTo>
                            <a:pt x="31058" y="81733"/>
                          </a:moveTo>
                          <a:cubicBezTo>
                            <a:pt x="32000" y="81733"/>
                            <a:pt x="33882" y="81733"/>
                            <a:pt x="33882" y="81733"/>
                          </a:cubicBezTo>
                          <a:cubicBezTo>
                            <a:pt x="33411" y="83219"/>
                            <a:pt x="34823" y="85077"/>
                            <a:pt x="34823" y="85077"/>
                          </a:cubicBezTo>
                          <a:cubicBezTo>
                            <a:pt x="32941" y="83591"/>
                            <a:pt x="31058" y="81733"/>
                            <a:pt x="31058" y="81733"/>
                          </a:cubicBezTo>
                          <a:close/>
                          <a:moveTo>
                            <a:pt x="63058" y="72445"/>
                          </a:moveTo>
                          <a:cubicBezTo>
                            <a:pt x="63058" y="72445"/>
                            <a:pt x="64000" y="65015"/>
                            <a:pt x="63529" y="60928"/>
                          </a:cubicBezTo>
                          <a:cubicBezTo>
                            <a:pt x="71058" y="60928"/>
                            <a:pt x="71058" y="60928"/>
                            <a:pt x="71058" y="60928"/>
                          </a:cubicBezTo>
                          <a:cubicBezTo>
                            <a:pt x="71058" y="60928"/>
                            <a:pt x="68705" y="67616"/>
                            <a:pt x="63058" y="72445"/>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24" name="îṣļîḑé-Shape 2922">
                      <a:extLst>
                        <a:ext uri="{FF2B5EF4-FFF2-40B4-BE49-F238E27FC236}">
                          <a16:creationId xmlns:a16="http://schemas.microsoft.com/office/drawing/2014/main" id="{D89B3A86-761A-4CDE-9527-70DFDCFCC029}"/>
                        </a:ext>
                      </a:extLst>
                    </p:cNvPr>
                    <p:cNvSpPr/>
                    <p:nvPr/>
                  </p:nvSpPr>
                  <p:spPr>
                    <a:xfrm>
                      <a:off x="7937500" y="7864189"/>
                      <a:ext cx="1952624" cy="2463799"/>
                    </a:xfrm>
                    <a:custGeom>
                      <a:avLst/>
                      <a:gdLst/>
                      <a:ahLst/>
                      <a:cxnLst/>
                      <a:rect l="0" t="0" r="0" b="0"/>
                      <a:pathLst>
                        <a:path w="120000" h="120000" extrusionOk="0">
                          <a:moveTo>
                            <a:pt x="70532" y="119812"/>
                          </a:moveTo>
                          <a:cubicBezTo>
                            <a:pt x="70295" y="119812"/>
                            <a:pt x="70295" y="119812"/>
                            <a:pt x="70295" y="119812"/>
                          </a:cubicBezTo>
                          <a:cubicBezTo>
                            <a:pt x="70532" y="119812"/>
                            <a:pt x="70532" y="120000"/>
                            <a:pt x="70532" y="120000"/>
                          </a:cubicBezTo>
                          <a:lnTo>
                            <a:pt x="70532" y="119812"/>
                          </a:lnTo>
                          <a:close/>
                          <a:moveTo>
                            <a:pt x="38106" y="119812"/>
                          </a:moveTo>
                          <a:cubicBezTo>
                            <a:pt x="37159" y="119812"/>
                            <a:pt x="37159" y="119812"/>
                            <a:pt x="37159" y="119812"/>
                          </a:cubicBezTo>
                          <a:cubicBezTo>
                            <a:pt x="37159" y="119812"/>
                            <a:pt x="37633" y="119812"/>
                            <a:pt x="38106" y="119812"/>
                          </a:cubicBezTo>
                          <a:close/>
                          <a:moveTo>
                            <a:pt x="112899" y="34258"/>
                          </a:moveTo>
                          <a:cubicBezTo>
                            <a:pt x="115029" y="24149"/>
                            <a:pt x="103431" y="25085"/>
                            <a:pt x="101065" y="23775"/>
                          </a:cubicBezTo>
                          <a:cubicBezTo>
                            <a:pt x="98698" y="19656"/>
                            <a:pt x="91834" y="18533"/>
                            <a:pt x="91834" y="18533"/>
                          </a:cubicBezTo>
                          <a:cubicBezTo>
                            <a:pt x="91597" y="7113"/>
                            <a:pt x="80236" y="8237"/>
                            <a:pt x="80236" y="8237"/>
                          </a:cubicBezTo>
                          <a:cubicBezTo>
                            <a:pt x="80236" y="8237"/>
                            <a:pt x="75739" y="0"/>
                            <a:pt x="64142" y="187"/>
                          </a:cubicBezTo>
                          <a:cubicBezTo>
                            <a:pt x="49940" y="748"/>
                            <a:pt x="48047" y="12730"/>
                            <a:pt x="48047" y="12730"/>
                          </a:cubicBezTo>
                          <a:cubicBezTo>
                            <a:pt x="40000" y="12542"/>
                            <a:pt x="38816" y="18720"/>
                            <a:pt x="38816" y="18720"/>
                          </a:cubicBezTo>
                          <a:cubicBezTo>
                            <a:pt x="23905" y="16287"/>
                            <a:pt x="22011" y="26957"/>
                            <a:pt x="22011" y="26957"/>
                          </a:cubicBezTo>
                          <a:cubicBezTo>
                            <a:pt x="16568" y="25647"/>
                            <a:pt x="0" y="33135"/>
                            <a:pt x="7573" y="44368"/>
                          </a:cubicBezTo>
                          <a:cubicBezTo>
                            <a:pt x="15147" y="55600"/>
                            <a:pt x="31005" y="52230"/>
                            <a:pt x="31005" y="52230"/>
                          </a:cubicBezTo>
                          <a:cubicBezTo>
                            <a:pt x="39289" y="65335"/>
                            <a:pt x="49467" y="57098"/>
                            <a:pt x="51834" y="58408"/>
                          </a:cubicBezTo>
                          <a:cubicBezTo>
                            <a:pt x="54437" y="59906"/>
                            <a:pt x="57514" y="59719"/>
                            <a:pt x="57514" y="59719"/>
                          </a:cubicBezTo>
                          <a:cubicBezTo>
                            <a:pt x="57514" y="59719"/>
                            <a:pt x="58461" y="68330"/>
                            <a:pt x="55857" y="75444"/>
                          </a:cubicBezTo>
                          <a:cubicBezTo>
                            <a:pt x="53254" y="82558"/>
                            <a:pt x="51360" y="92854"/>
                            <a:pt x="51360" y="92854"/>
                          </a:cubicBezTo>
                          <a:cubicBezTo>
                            <a:pt x="51360" y="92854"/>
                            <a:pt x="43786" y="90421"/>
                            <a:pt x="39763" y="88174"/>
                          </a:cubicBezTo>
                          <a:cubicBezTo>
                            <a:pt x="35739" y="85741"/>
                            <a:pt x="35739" y="81060"/>
                            <a:pt x="35739" y="81060"/>
                          </a:cubicBezTo>
                          <a:cubicBezTo>
                            <a:pt x="37633" y="80686"/>
                            <a:pt x="38816" y="78439"/>
                            <a:pt x="38816" y="78439"/>
                          </a:cubicBezTo>
                          <a:cubicBezTo>
                            <a:pt x="44497" y="81435"/>
                            <a:pt x="49230" y="77316"/>
                            <a:pt x="48994" y="72449"/>
                          </a:cubicBezTo>
                          <a:cubicBezTo>
                            <a:pt x="48757" y="67769"/>
                            <a:pt x="43076" y="67769"/>
                            <a:pt x="43076" y="67769"/>
                          </a:cubicBezTo>
                          <a:cubicBezTo>
                            <a:pt x="43076" y="67769"/>
                            <a:pt x="42603" y="65897"/>
                            <a:pt x="40000" y="65335"/>
                          </a:cubicBezTo>
                          <a:cubicBezTo>
                            <a:pt x="40710" y="61591"/>
                            <a:pt x="35739" y="61404"/>
                            <a:pt x="35739" y="61404"/>
                          </a:cubicBezTo>
                          <a:cubicBezTo>
                            <a:pt x="35739" y="61404"/>
                            <a:pt x="33372" y="58595"/>
                            <a:pt x="28165" y="58221"/>
                          </a:cubicBezTo>
                          <a:cubicBezTo>
                            <a:pt x="23195" y="57659"/>
                            <a:pt x="22958" y="63276"/>
                            <a:pt x="22958" y="63276"/>
                          </a:cubicBezTo>
                          <a:cubicBezTo>
                            <a:pt x="22958" y="63276"/>
                            <a:pt x="18934" y="63088"/>
                            <a:pt x="18461" y="65522"/>
                          </a:cubicBezTo>
                          <a:cubicBezTo>
                            <a:pt x="13964" y="64024"/>
                            <a:pt x="12307" y="68330"/>
                            <a:pt x="12307" y="68330"/>
                          </a:cubicBezTo>
                          <a:cubicBezTo>
                            <a:pt x="12307" y="68330"/>
                            <a:pt x="7337" y="68705"/>
                            <a:pt x="6153" y="72823"/>
                          </a:cubicBezTo>
                          <a:cubicBezTo>
                            <a:pt x="5207" y="77691"/>
                            <a:pt x="12781" y="79563"/>
                            <a:pt x="15147" y="78627"/>
                          </a:cubicBezTo>
                          <a:cubicBezTo>
                            <a:pt x="14911" y="81996"/>
                            <a:pt x="27218" y="82558"/>
                            <a:pt x="29112" y="81996"/>
                          </a:cubicBezTo>
                          <a:cubicBezTo>
                            <a:pt x="31952" y="87425"/>
                            <a:pt x="50414" y="96037"/>
                            <a:pt x="50414" y="96037"/>
                          </a:cubicBezTo>
                          <a:cubicBezTo>
                            <a:pt x="50414" y="96037"/>
                            <a:pt x="50650" y="103525"/>
                            <a:pt x="49940" y="108580"/>
                          </a:cubicBezTo>
                          <a:cubicBezTo>
                            <a:pt x="49230" y="113634"/>
                            <a:pt x="50414" y="115881"/>
                            <a:pt x="47573" y="117940"/>
                          </a:cubicBezTo>
                          <a:cubicBezTo>
                            <a:pt x="45443" y="119625"/>
                            <a:pt x="40236" y="119812"/>
                            <a:pt x="38106" y="119812"/>
                          </a:cubicBezTo>
                          <a:cubicBezTo>
                            <a:pt x="70295" y="119812"/>
                            <a:pt x="70295" y="119812"/>
                            <a:pt x="70295" y="119812"/>
                          </a:cubicBezTo>
                          <a:cubicBezTo>
                            <a:pt x="69112" y="118876"/>
                            <a:pt x="62958" y="112886"/>
                            <a:pt x="60828" y="101466"/>
                          </a:cubicBezTo>
                          <a:cubicBezTo>
                            <a:pt x="58698" y="89110"/>
                            <a:pt x="63668" y="79375"/>
                            <a:pt x="65088" y="77878"/>
                          </a:cubicBezTo>
                          <a:cubicBezTo>
                            <a:pt x="70532" y="70951"/>
                            <a:pt x="76923" y="59157"/>
                            <a:pt x="76923" y="59157"/>
                          </a:cubicBezTo>
                          <a:cubicBezTo>
                            <a:pt x="85207" y="57659"/>
                            <a:pt x="89704" y="51669"/>
                            <a:pt x="89704" y="51669"/>
                          </a:cubicBezTo>
                          <a:cubicBezTo>
                            <a:pt x="89704" y="51669"/>
                            <a:pt x="101301" y="56349"/>
                            <a:pt x="109585" y="51669"/>
                          </a:cubicBezTo>
                          <a:cubicBezTo>
                            <a:pt x="120000" y="44368"/>
                            <a:pt x="112899" y="34258"/>
                            <a:pt x="112899" y="34258"/>
                          </a:cubicBezTo>
                          <a:close/>
                          <a:moveTo>
                            <a:pt x="31005" y="81809"/>
                          </a:moveTo>
                          <a:cubicBezTo>
                            <a:pt x="31952" y="81622"/>
                            <a:pt x="33846" y="81622"/>
                            <a:pt x="33846" y="81622"/>
                          </a:cubicBezTo>
                          <a:cubicBezTo>
                            <a:pt x="33609" y="83307"/>
                            <a:pt x="34792" y="85179"/>
                            <a:pt x="34792" y="85179"/>
                          </a:cubicBezTo>
                          <a:cubicBezTo>
                            <a:pt x="32899" y="83681"/>
                            <a:pt x="31005" y="81809"/>
                            <a:pt x="31005" y="81809"/>
                          </a:cubicBezTo>
                          <a:close/>
                          <a:moveTo>
                            <a:pt x="62958" y="72449"/>
                          </a:moveTo>
                          <a:cubicBezTo>
                            <a:pt x="62958" y="72449"/>
                            <a:pt x="63905" y="65148"/>
                            <a:pt x="63431" y="60842"/>
                          </a:cubicBezTo>
                          <a:cubicBezTo>
                            <a:pt x="70769" y="61029"/>
                            <a:pt x="70769" y="61029"/>
                            <a:pt x="70769" y="61029"/>
                          </a:cubicBezTo>
                          <a:cubicBezTo>
                            <a:pt x="70769" y="61029"/>
                            <a:pt x="68639" y="67394"/>
                            <a:pt x="62958" y="72449"/>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25" name="îṣļîḑé-Shape 2923">
                      <a:extLst>
                        <a:ext uri="{FF2B5EF4-FFF2-40B4-BE49-F238E27FC236}">
                          <a16:creationId xmlns:a16="http://schemas.microsoft.com/office/drawing/2014/main" id="{AF190490-D62E-4476-B381-62761D8AA80A}"/>
                        </a:ext>
                      </a:extLst>
                    </p:cNvPr>
                    <p:cNvSpPr/>
                    <p:nvPr/>
                  </p:nvSpPr>
                  <p:spPr>
                    <a:xfrm>
                      <a:off x="4105276" y="7927689"/>
                      <a:ext cx="1898649" cy="2400300"/>
                    </a:xfrm>
                    <a:custGeom>
                      <a:avLst/>
                      <a:gdLst/>
                      <a:ahLst/>
                      <a:cxnLst/>
                      <a:rect l="0" t="0" r="0" b="0"/>
                      <a:pathLst>
                        <a:path w="120000" h="120000" extrusionOk="0">
                          <a:moveTo>
                            <a:pt x="70588" y="119807"/>
                          </a:moveTo>
                          <a:cubicBezTo>
                            <a:pt x="70344" y="119807"/>
                            <a:pt x="70344" y="119807"/>
                            <a:pt x="70344" y="119807"/>
                          </a:cubicBezTo>
                          <a:cubicBezTo>
                            <a:pt x="70588" y="119807"/>
                            <a:pt x="70588" y="120000"/>
                            <a:pt x="70588" y="120000"/>
                          </a:cubicBezTo>
                          <a:lnTo>
                            <a:pt x="70588" y="119807"/>
                          </a:lnTo>
                          <a:close/>
                          <a:moveTo>
                            <a:pt x="38215" y="119807"/>
                          </a:moveTo>
                          <a:cubicBezTo>
                            <a:pt x="37241" y="119807"/>
                            <a:pt x="37241" y="119807"/>
                            <a:pt x="37241" y="119807"/>
                          </a:cubicBezTo>
                          <a:cubicBezTo>
                            <a:pt x="37241" y="119807"/>
                            <a:pt x="37728" y="119807"/>
                            <a:pt x="38215" y="119807"/>
                          </a:cubicBezTo>
                          <a:close/>
                          <a:moveTo>
                            <a:pt x="112941" y="34423"/>
                          </a:moveTo>
                          <a:cubicBezTo>
                            <a:pt x="114888" y="24230"/>
                            <a:pt x="103448" y="25000"/>
                            <a:pt x="101014" y="23846"/>
                          </a:cubicBezTo>
                          <a:cubicBezTo>
                            <a:pt x="98823" y="19807"/>
                            <a:pt x="91764" y="18653"/>
                            <a:pt x="91764" y="18653"/>
                          </a:cubicBezTo>
                          <a:cubicBezTo>
                            <a:pt x="91764" y="7115"/>
                            <a:pt x="80324" y="8269"/>
                            <a:pt x="80324" y="8269"/>
                          </a:cubicBezTo>
                          <a:cubicBezTo>
                            <a:pt x="80324" y="8269"/>
                            <a:pt x="75699" y="0"/>
                            <a:pt x="64259" y="192"/>
                          </a:cubicBezTo>
                          <a:cubicBezTo>
                            <a:pt x="49898" y="769"/>
                            <a:pt x="47951" y="12884"/>
                            <a:pt x="47951" y="12884"/>
                          </a:cubicBezTo>
                          <a:cubicBezTo>
                            <a:pt x="40162" y="12500"/>
                            <a:pt x="38945" y="18653"/>
                            <a:pt x="38945" y="18653"/>
                          </a:cubicBezTo>
                          <a:cubicBezTo>
                            <a:pt x="23853" y="16346"/>
                            <a:pt x="22150" y="26923"/>
                            <a:pt x="22150" y="26923"/>
                          </a:cubicBezTo>
                          <a:cubicBezTo>
                            <a:pt x="16551" y="25769"/>
                            <a:pt x="0" y="33076"/>
                            <a:pt x="7545" y="44423"/>
                          </a:cubicBezTo>
                          <a:cubicBezTo>
                            <a:pt x="15091" y="55576"/>
                            <a:pt x="30912" y="52115"/>
                            <a:pt x="30912" y="52115"/>
                          </a:cubicBezTo>
                          <a:cubicBezTo>
                            <a:pt x="39188" y="65192"/>
                            <a:pt x="49411" y="57115"/>
                            <a:pt x="51845" y="58461"/>
                          </a:cubicBezTo>
                          <a:cubicBezTo>
                            <a:pt x="54523" y="60000"/>
                            <a:pt x="57687" y="59807"/>
                            <a:pt x="57687" y="59807"/>
                          </a:cubicBezTo>
                          <a:cubicBezTo>
                            <a:pt x="57687" y="59807"/>
                            <a:pt x="58417" y="68461"/>
                            <a:pt x="55740" y="75384"/>
                          </a:cubicBezTo>
                          <a:cubicBezTo>
                            <a:pt x="53306" y="82500"/>
                            <a:pt x="51359" y="92884"/>
                            <a:pt x="51359" y="92884"/>
                          </a:cubicBezTo>
                          <a:cubicBezTo>
                            <a:pt x="51359" y="92884"/>
                            <a:pt x="43813" y="90576"/>
                            <a:pt x="39675" y="88076"/>
                          </a:cubicBezTo>
                          <a:cubicBezTo>
                            <a:pt x="35780" y="85769"/>
                            <a:pt x="35780" y="80961"/>
                            <a:pt x="35780" y="80961"/>
                          </a:cubicBezTo>
                          <a:cubicBezTo>
                            <a:pt x="37728" y="80769"/>
                            <a:pt x="38945" y="78461"/>
                            <a:pt x="38945" y="78461"/>
                          </a:cubicBezTo>
                          <a:cubicBezTo>
                            <a:pt x="44543" y="81538"/>
                            <a:pt x="49168" y="77307"/>
                            <a:pt x="48924" y="72500"/>
                          </a:cubicBezTo>
                          <a:cubicBezTo>
                            <a:pt x="48681" y="67692"/>
                            <a:pt x="43083" y="67884"/>
                            <a:pt x="43083" y="67884"/>
                          </a:cubicBezTo>
                          <a:cubicBezTo>
                            <a:pt x="43083" y="67884"/>
                            <a:pt x="42596" y="65961"/>
                            <a:pt x="40162" y="65384"/>
                          </a:cubicBezTo>
                          <a:cubicBezTo>
                            <a:pt x="40649" y="61730"/>
                            <a:pt x="35537" y="61346"/>
                            <a:pt x="35537" y="61346"/>
                          </a:cubicBezTo>
                          <a:cubicBezTo>
                            <a:pt x="35537" y="61346"/>
                            <a:pt x="33346" y="58461"/>
                            <a:pt x="28235" y="58076"/>
                          </a:cubicBezTo>
                          <a:cubicBezTo>
                            <a:pt x="23367" y="57692"/>
                            <a:pt x="22880" y="63269"/>
                            <a:pt x="22880" y="63269"/>
                          </a:cubicBezTo>
                          <a:cubicBezTo>
                            <a:pt x="22880" y="63269"/>
                            <a:pt x="18742" y="63076"/>
                            <a:pt x="18498" y="65576"/>
                          </a:cubicBezTo>
                          <a:cubicBezTo>
                            <a:pt x="13874" y="64038"/>
                            <a:pt x="12170" y="68461"/>
                            <a:pt x="12170" y="68461"/>
                          </a:cubicBezTo>
                          <a:cubicBezTo>
                            <a:pt x="12170" y="68461"/>
                            <a:pt x="7302" y="68846"/>
                            <a:pt x="6085" y="72884"/>
                          </a:cubicBezTo>
                          <a:cubicBezTo>
                            <a:pt x="5354" y="77692"/>
                            <a:pt x="12900" y="79615"/>
                            <a:pt x="15091" y="78653"/>
                          </a:cubicBezTo>
                          <a:cubicBezTo>
                            <a:pt x="14847" y="81923"/>
                            <a:pt x="27261" y="82692"/>
                            <a:pt x="29208" y="82115"/>
                          </a:cubicBezTo>
                          <a:cubicBezTo>
                            <a:pt x="31886" y="87500"/>
                            <a:pt x="50628" y="96153"/>
                            <a:pt x="50628" y="96153"/>
                          </a:cubicBezTo>
                          <a:cubicBezTo>
                            <a:pt x="50628" y="96153"/>
                            <a:pt x="50628" y="103653"/>
                            <a:pt x="49898" y="108653"/>
                          </a:cubicBezTo>
                          <a:cubicBezTo>
                            <a:pt x="49168" y="113653"/>
                            <a:pt x="50385" y="115961"/>
                            <a:pt x="47707" y="117884"/>
                          </a:cubicBezTo>
                          <a:cubicBezTo>
                            <a:pt x="45517" y="119615"/>
                            <a:pt x="40162" y="119807"/>
                            <a:pt x="38215" y="119807"/>
                          </a:cubicBezTo>
                          <a:cubicBezTo>
                            <a:pt x="70344" y="119807"/>
                            <a:pt x="70344" y="119807"/>
                            <a:pt x="70344" y="119807"/>
                          </a:cubicBezTo>
                          <a:cubicBezTo>
                            <a:pt x="69371" y="118846"/>
                            <a:pt x="63042" y="112884"/>
                            <a:pt x="60851" y="101538"/>
                          </a:cubicBezTo>
                          <a:cubicBezTo>
                            <a:pt x="58661" y="89038"/>
                            <a:pt x="63772" y="79230"/>
                            <a:pt x="65233" y="77884"/>
                          </a:cubicBezTo>
                          <a:cubicBezTo>
                            <a:pt x="70588" y="70961"/>
                            <a:pt x="76916" y="59230"/>
                            <a:pt x="76916" y="59230"/>
                          </a:cubicBezTo>
                          <a:cubicBezTo>
                            <a:pt x="85192" y="57692"/>
                            <a:pt x="89817" y="51730"/>
                            <a:pt x="89817" y="51730"/>
                          </a:cubicBezTo>
                          <a:cubicBezTo>
                            <a:pt x="89817" y="51730"/>
                            <a:pt x="101501" y="56346"/>
                            <a:pt x="109776" y="51538"/>
                          </a:cubicBezTo>
                          <a:cubicBezTo>
                            <a:pt x="120000" y="44423"/>
                            <a:pt x="112941" y="34423"/>
                            <a:pt x="112941" y="34423"/>
                          </a:cubicBezTo>
                          <a:close/>
                          <a:moveTo>
                            <a:pt x="30912" y="81730"/>
                          </a:moveTo>
                          <a:cubicBezTo>
                            <a:pt x="31886" y="81730"/>
                            <a:pt x="33833" y="81538"/>
                            <a:pt x="33833" y="81538"/>
                          </a:cubicBezTo>
                          <a:cubicBezTo>
                            <a:pt x="33590" y="83269"/>
                            <a:pt x="34807" y="85192"/>
                            <a:pt x="34807" y="85192"/>
                          </a:cubicBezTo>
                          <a:cubicBezTo>
                            <a:pt x="32860" y="83653"/>
                            <a:pt x="30912" y="81730"/>
                            <a:pt x="30912" y="81730"/>
                          </a:cubicBezTo>
                          <a:close/>
                          <a:moveTo>
                            <a:pt x="62799" y="72500"/>
                          </a:moveTo>
                          <a:cubicBezTo>
                            <a:pt x="62799" y="72500"/>
                            <a:pt x="64016" y="65192"/>
                            <a:pt x="63529" y="60961"/>
                          </a:cubicBezTo>
                          <a:cubicBezTo>
                            <a:pt x="70831" y="60961"/>
                            <a:pt x="70831" y="60961"/>
                            <a:pt x="70831" y="60961"/>
                          </a:cubicBezTo>
                          <a:cubicBezTo>
                            <a:pt x="70831" y="60961"/>
                            <a:pt x="68640" y="67500"/>
                            <a:pt x="62799" y="72500"/>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26" name="îṣļîḑé-Shape 2924">
                      <a:extLst>
                        <a:ext uri="{FF2B5EF4-FFF2-40B4-BE49-F238E27FC236}">
                          <a16:creationId xmlns:a16="http://schemas.microsoft.com/office/drawing/2014/main" id="{99833361-5E6A-4495-AD59-B478F83CAC33}"/>
                        </a:ext>
                      </a:extLst>
                    </p:cNvPr>
                    <p:cNvSpPr/>
                    <p:nvPr/>
                  </p:nvSpPr>
                  <p:spPr>
                    <a:xfrm>
                      <a:off x="7727950" y="9086567"/>
                      <a:ext cx="981074" cy="1241426"/>
                    </a:xfrm>
                    <a:custGeom>
                      <a:avLst/>
                      <a:gdLst/>
                      <a:ahLst/>
                      <a:cxnLst/>
                      <a:rect l="0" t="0" r="0" b="0"/>
                      <a:pathLst>
                        <a:path w="120000" h="120000" extrusionOk="0">
                          <a:moveTo>
                            <a:pt x="38117" y="119628"/>
                          </a:moveTo>
                          <a:cubicBezTo>
                            <a:pt x="37176" y="119628"/>
                            <a:pt x="37176" y="119628"/>
                            <a:pt x="37176" y="119628"/>
                          </a:cubicBezTo>
                          <a:cubicBezTo>
                            <a:pt x="37176" y="119628"/>
                            <a:pt x="37647" y="119628"/>
                            <a:pt x="38117" y="119628"/>
                          </a:cubicBezTo>
                          <a:close/>
                          <a:moveTo>
                            <a:pt x="70588" y="119628"/>
                          </a:moveTo>
                          <a:cubicBezTo>
                            <a:pt x="70588" y="119628"/>
                            <a:pt x="70588" y="119628"/>
                            <a:pt x="70588" y="119628"/>
                          </a:cubicBezTo>
                          <a:cubicBezTo>
                            <a:pt x="70588" y="120000"/>
                            <a:pt x="70588" y="120000"/>
                            <a:pt x="70588" y="120000"/>
                          </a:cubicBezTo>
                          <a:lnTo>
                            <a:pt x="70588" y="119628"/>
                          </a:lnTo>
                          <a:close/>
                          <a:moveTo>
                            <a:pt x="112941" y="34551"/>
                          </a:moveTo>
                          <a:cubicBezTo>
                            <a:pt x="114823" y="24148"/>
                            <a:pt x="103529" y="25263"/>
                            <a:pt x="101176" y="23777"/>
                          </a:cubicBezTo>
                          <a:cubicBezTo>
                            <a:pt x="98823" y="19690"/>
                            <a:pt x="91764" y="18575"/>
                            <a:pt x="91764" y="18575"/>
                          </a:cubicBezTo>
                          <a:cubicBezTo>
                            <a:pt x="91764" y="7058"/>
                            <a:pt x="80470" y="8544"/>
                            <a:pt x="80470" y="8544"/>
                          </a:cubicBezTo>
                          <a:cubicBezTo>
                            <a:pt x="80470" y="8544"/>
                            <a:pt x="75764" y="0"/>
                            <a:pt x="64470" y="371"/>
                          </a:cubicBezTo>
                          <a:cubicBezTo>
                            <a:pt x="49882" y="1114"/>
                            <a:pt x="48000" y="13003"/>
                            <a:pt x="48000" y="13003"/>
                          </a:cubicBezTo>
                          <a:cubicBezTo>
                            <a:pt x="40000" y="12631"/>
                            <a:pt x="39058" y="18947"/>
                            <a:pt x="39058" y="18947"/>
                          </a:cubicBezTo>
                          <a:cubicBezTo>
                            <a:pt x="24000" y="16346"/>
                            <a:pt x="22117" y="27120"/>
                            <a:pt x="22117" y="27120"/>
                          </a:cubicBezTo>
                          <a:cubicBezTo>
                            <a:pt x="16470" y="25634"/>
                            <a:pt x="0" y="33065"/>
                            <a:pt x="7529" y="44582"/>
                          </a:cubicBezTo>
                          <a:cubicBezTo>
                            <a:pt x="15058" y="55727"/>
                            <a:pt x="31058" y="52383"/>
                            <a:pt x="31058" y="52383"/>
                          </a:cubicBezTo>
                          <a:cubicBezTo>
                            <a:pt x="39058" y="65386"/>
                            <a:pt x="49411" y="57213"/>
                            <a:pt x="51764" y="58699"/>
                          </a:cubicBezTo>
                          <a:cubicBezTo>
                            <a:pt x="54588" y="59814"/>
                            <a:pt x="57411" y="59814"/>
                            <a:pt x="57411" y="59814"/>
                          </a:cubicBezTo>
                          <a:cubicBezTo>
                            <a:pt x="57411" y="59814"/>
                            <a:pt x="58352" y="68359"/>
                            <a:pt x="56000" y="75417"/>
                          </a:cubicBezTo>
                          <a:cubicBezTo>
                            <a:pt x="53176" y="82476"/>
                            <a:pt x="51294" y="92879"/>
                            <a:pt x="51294" y="92879"/>
                          </a:cubicBezTo>
                          <a:cubicBezTo>
                            <a:pt x="51294" y="92879"/>
                            <a:pt x="43764" y="90650"/>
                            <a:pt x="39529" y="88049"/>
                          </a:cubicBezTo>
                          <a:cubicBezTo>
                            <a:pt x="35764" y="85820"/>
                            <a:pt x="35764" y="80990"/>
                            <a:pt x="35764" y="80990"/>
                          </a:cubicBezTo>
                          <a:cubicBezTo>
                            <a:pt x="37647" y="80619"/>
                            <a:pt x="39058" y="78390"/>
                            <a:pt x="39058" y="78390"/>
                          </a:cubicBezTo>
                          <a:cubicBezTo>
                            <a:pt x="44235" y="81362"/>
                            <a:pt x="49411" y="77275"/>
                            <a:pt x="48941" y="72445"/>
                          </a:cubicBezTo>
                          <a:cubicBezTo>
                            <a:pt x="48470" y="67616"/>
                            <a:pt x="43294" y="67987"/>
                            <a:pt x="43294" y="67987"/>
                          </a:cubicBezTo>
                          <a:cubicBezTo>
                            <a:pt x="43294" y="67987"/>
                            <a:pt x="42823" y="65758"/>
                            <a:pt x="40000" y="65386"/>
                          </a:cubicBezTo>
                          <a:cubicBezTo>
                            <a:pt x="40470" y="61671"/>
                            <a:pt x="35764" y="61300"/>
                            <a:pt x="35764" y="61300"/>
                          </a:cubicBezTo>
                          <a:cubicBezTo>
                            <a:pt x="35764" y="61300"/>
                            <a:pt x="33411" y="58699"/>
                            <a:pt x="28235" y="58328"/>
                          </a:cubicBezTo>
                          <a:cubicBezTo>
                            <a:pt x="23058" y="57956"/>
                            <a:pt x="23058" y="63529"/>
                            <a:pt x="23058" y="63529"/>
                          </a:cubicBezTo>
                          <a:cubicBezTo>
                            <a:pt x="23058" y="63529"/>
                            <a:pt x="18823" y="63157"/>
                            <a:pt x="18352" y="65758"/>
                          </a:cubicBezTo>
                          <a:cubicBezTo>
                            <a:pt x="14117" y="64272"/>
                            <a:pt x="12235" y="68359"/>
                            <a:pt x="12235" y="68359"/>
                          </a:cubicBezTo>
                          <a:cubicBezTo>
                            <a:pt x="12235" y="68359"/>
                            <a:pt x="7058" y="68730"/>
                            <a:pt x="6117" y="72817"/>
                          </a:cubicBezTo>
                          <a:cubicBezTo>
                            <a:pt x="5176" y="77647"/>
                            <a:pt x="12705" y="79504"/>
                            <a:pt x="15058" y="78761"/>
                          </a:cubicBezTo>
                          <a:cubicBezTo>
                            <a:pt x="15058" y="82105"/>
                            <a:pt x="27294" y="82476"/>
                            <a:pt x="29176" y="82105"/>
                          </a:cubicBezTo>
                          <a:cubicBezTo>
                            <a:pt x="32000" y="87306"/>
                            <a:pt x="50352" y="96222"/>
                            <a:pt x="50352" y="96222"/>
                          </a:cubicBezTo>
                          <a:cubicBezTo>
                            <a:pt x="50352" y="96222"/>
                            <a:pt x="50823" y="103653"/>
                            <a:pt x="49882" y="108482"/>
                          </a:cubicBezTo>
                          <a:cubicBezTo>
                            <a:pt x="48941" y="113684"/>
                            <a:pt x="50352" y="115913"/>
                            <a:pt x="47529" y="117770"/>
                          </a:cubicBezTo>
                          <a:cubicBezTo>
                            <a:pt x="45647" y="119628"/>
                            <a:pt x="40000" y="119628"/>
                            <a:pt x="38117" y="119628"/>
                          </a:cubicBezTo>
                          <a:cubicBezTo>
                            <a:pt x="70588" y="119628"/>
                            <a:pt x="70588" y="119628"/>
                            <a:pt x="70588" y="119628"/>
                          </a:cubicBezTo>
                          <a:cubicBezTo>
                            <a:pt x="69176" y="118885"/>
                            <a:pt x="63058" y="112941"/>
                            <a:pt x="60705" y="101424"/>
                          </a:cubicBezTo>
                          <a:cubicBezTo>
                            <a:pt x="58823" y="89164"/>
                            <a:pt x="63529" y="79504"/>
                            <a:pt x="64941" y="78018"/>
                          </a:cubicBezTo>
                          <a:cubicBezTo>
                            <a:pt x="70588" y="70959"/>
                            <a:pt x="76705" y="59071"/>
                            <a:pt x="76705" y="59071"/>
                          </a:cubicBezTo>
                          <a:cubicBezTo>
                            <a:pt x="85176" y="57585"/>
                            <a:pt x="89882" y="52012"/>
                            <a:pt x="89882" y="52012"/>
                          </a:cubicBezTo>
                          <a:cubicBezTo>
                            <a:pt x="89882" y="52012"/>
                            <a:pt x="101647" y="56470"/>
                            <a:pt x="109647" y="51640"/>
                          </a:cubicBezTo>
                          <a:cubicBezTo>
                            <a:pt x="120000" y="44582"/>
                            <a:pt x="112941" y="34551"/>
                            <a:pt x="112941" y="34551"/>
                          </a:cubicBezTo>
                          <a:close/>
                          <a:moveTo>
                            <a:pt x="31058" y="81733"/>
                          </a:moveTo>
                          <a:cubicBezTo>
                            <a:pt x="32000" y="81733"/>
                            <a:pt x="33882" y="81733"/>
                            <a:pt x="33882" y="81733"/>
                          </a:cubicBezTo>
                          <a:cubicBezTo>
                            <a:pt x="33411" y="83219"/>
                            <a:pt x="34823" y="85077"/>
                            <a:pt x="34823" y="85077"/>
                          </a:cubicBezTo>
                          <a:cubicBezTo>
                            <a:pt x="32941" y="83591"/>
                            <a:pt x="31058" y="81733"/>
                            <a:pt x="31058" y="81733"/>
                          </a:cubicBezTo>
                          <a:close/>
                          <a:moveTo>
                            <a:pt x="63058" y="72445"/>
                          </a:moveTo>
                          <a:cubicBezTo>
                            <a:pt x="63058" y="72445"/>
                            <a:pt x="64000" y="65015"/>
                            <a:pt x="63529" y="60928"/>
                          </a:cubicBezTo>
                          <a:cubicBezTo>
                            <a:pt x="70588" y="60928"/>
                            <a:pt x="70588" y="60928"/>
                            <a:pt x="70588" y="60928"/>
                          </a:cubicBezTo>
                          <a:cubicBezTo>
                            <a:pt x="70588" y="60928"/>
                            <a:pt x="68705" y="67616"/>
                            <a:pt x="63058" y="72445"/>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sp>
                <p:nvSpPr>
                  <p:cNvPr id="113" name="îṣļîḑé-Shape 2925">
                    <a:extLst>
                      <a:ext uri="{FF2B5EF4-FFF2-40B4-BE49-F238E27FC236}">
                        <a16:creationId xmlns:a16="http://schemas.microsoft.com/office/drawing/2014/main" id="{5206E7F9-2F32-4F93-89EE-C9E455D465BC}"/>
                      </a:ext>
                    </a:extLst>
                  </p:cNvPr>
                  <p:cNvSpPr/>
                  <p:nvPr/>
                </p:nvSpPr>
                <p:spPr>
                  <a:xfrm>
                    <a:off x="3696612" y="9508839"/>
                    <a:ext cx="647700" cy="819150"/>
                  </a:xfrm>
                  <a:custGeom>
                    <a:avLst/>
                    <a:gdLst/>
                    <a:ahLst/>
                    <a:cxnLst/>
                    <a:rect l="0" t="0" r="0" b="0"/>
                    <a:pathLst>
                      <a:path w="120000" h="120000" extrusionOk="0">
                        <a:moveTo>
                          <a:pt x="37857" y="119999"/>
                        </a:moveTo>
                        <a:cubicBezTo>
                          <a:pt x="37142" y="119999"/>
                          <a:pt x="37142" y="119999"/>
                          <a:pt x="37142" y="119999"/>
                        </a:cubicBezTo>
                        <a:cubicBezTo>
                          <a:pt x="37142" y="119999"/>
                          <a:pt x="37142" y="119999"/>
                          <a:pt x="37857" y="119999"/>
                        </a:cubicBezTo>
                        <a:close/>
                        <a:moveTo>
                          <a:pt x="70000" y="119999"/>
                        </a:moveTo>
                        <a:cubicBezTo>
                          <a:pt x="70000" y="119999"/>
                          <a:pt x="70000" y="119999"/>
                          <a:pt x="70000" y="119999"/>
                        </a:cubicBezTo>
                        <a:cubicBezTo>
                          <a:pt x="70000" y="119999"/>
                          <a:pt x="70000" y="119999"/>
                          <a:pt x="70000" y="119999"/>
                        </a:cubicBezTo>
                        <a:close/>
                        <a:moveTo>
                          <a:pt x="112857" y="34366"/>
                        </a:moveTo>
                        <a:cubicBezTo>
                          <a:pt x="115000" y="24225"/>
                          <a:pt x="102857" y="25352"/>
                          <a:pt x="100714" y="23661"/>
                        </a:cubicBezTo>
                        <a:cubicBezTo>
                          <a:pt x="98571" y="19718"/>
                          <a:pt x="91428" y="18591"/>
                          <a:pt x="91428" y="18591"/>
                        </a:cubicBezTo>
                        <a:cubicBezTo>
                          <a:pt x="91428" y="7323"/>
                          <a:pt x="80000" y="8450"/>
                          <a:pt x="80000" y="8450"/>
                        </a:cubicBezTo>
                        <a:cubicBezTo>
                          <a:pt x="80000" y="8450"/>
                          <a:pt x="75000" y="0"/>
                          <a:pt x="64285" y="563"/>
                        </a:cubicBezTo>
                        <a:cubicBezTo>
                          <a:pt x="49285" y="1126"/>
                          <a:pt x="47857" y="12957"/>
                          <a:pt x="47857" y="12957"/>
                        </a:cubicBezTo>
                        <a:cubicBezTo>
                          <a:pt x="40000" y="12394"/>
                          <a:pt x="38571" y="18591"/>
                          <a:pt x="38571" y="18591"/>
                        </a:cubicBezTo>
                        <a:cubicBezTo>
                          <a:pt x="23571" y="16338"/>
                          <a:pt x="22142" y="27042"/>
                          <a:pt x="22142" y="27042"/>
                        </a:cubicBezTo>
                        <a:cubicBezTo>
                          <a:pt x="16428" y="25915"/>
                          <a:pt x="0" y="33239"/>
                          <a:pt x="7142" y="44507"/>
                        </a:cubicBezTo>
                        <a:cubicBezTo>
                          <a:pt x="15000" y="55774"/>
                          <a:pt x="30714" y="52394"/>
                          <a:pt x="30714" y="52394"/>
                        </a:cubicBezTo>
                        <a:cubicBezTo>
                          <a:pt x="38571" y="65352"/>
                          <a:pt x="49285" y="56901"/>
                          <a:pt x="51428" y="58591"/>
                        </a:cubicBezTo>
                        <a:cubicBezTo>
                          <a:pt x="54285" y="60281"/>
                          <a:pt x="57142" y="59718"/>
                          <a:pt x="57142" y="59718"/>
                        </a:cubicBezTo>
                        <a:cubicBezTo>
                          <a:pt x="57142" y="59718"/>
                          <a:pt x="57857" y="68169"/>
                          <a:pt x="55714" y="75492"/>
                        </a:cubicBezTo>
                        <a:cubicBezTo>
                          <a:pt x="52857" y="82253"/>
                          <a:pt x="51428" y="92957"/>
                          <a:pt x="51428" y="92957"/>
                        </a:cubicBezTo>
                        <a:cubicBezTo>
                          <a:pt x="51428" y="92957"/>
                          <a:pt x="43571" y="90704"/>
                          <a:pt x="39285" y="87887"/>
                        </a:cubicBezTo>
                        <a:cubicBezTo>
                          <a:pt x="35714" y="85633"/>
                          <a:pt x="35714" y="81126"/>
                          <a:pt x="35714" y="81126"/>
                        </a:cubicBezTo>
                        <a:cubicBezTo>
                          <a:pt x="37142" y="80563"/>
                          <a:pt x="38571" y="78309"/>
                          <a:pt x="38571" y="78309"/>
                        </a:cubicBezTo>
                        <a:cubicBezTo>
                          <a:pt x="44285" y="81690"/>
                          <a:pt x="49285" y="77183"/>
                          <a:pt x="48571" y="72676"/>
                        </a:cubicBezTo>
                        <a:cubicBezTo>
                          <a:pt x="48571" y="67605"/>
                          <a:pt x="42857" y="68169"/>
                          <a:pt x="42857" y="68169"/>
                        </a:cubicBezTo>
                        <a:cubicBezTo>
                          <a:pt x="42857" y="68169"/>
                          <a:pt x="42142" y="65915"/>
                          <a:pt x="40000" y="65352"/>
                        </a:cubicBezTo>
                        <a:cubicBezTo>
                          <a:pt x="40000" y="61971"/>
                          <a:pt x="35000" y="61408"/>
                          <a:pt x="35000" y="61408"/>
                        </a:cubicBezTo>
                        <a:cubicBezTo>
                          <a:pt x="35000" y="61408"/>
                          <a:pt x="32857" y="58591"/>
                          <a:pt x="27857" y="58028"/>
                        </a:cubicBezTo>
                        <a:cubicBezTo>
                          <a:pt x="22857" y="58028"/>
                          <a:pt x="22857" y="63098"/>
                          <a:pt x="22857" y="63098"/>
                        </a:cubicBezTo>
                        <a:cubicBezTo>
                          <a:pt x="22857" y="63098"/>
                          <a:pt x="18571" y="63098"/>
                          <a:pt x="17857" y="65915"/>
                        </a:cubicBezTo>
                        <a:cubicBezTo>
                          <a:pt x="13571" y="64225"/>
                          <a:pt x="12142" y="68169"/>
                          <a:pt x="12142" y="68169"/>
                        </a:cubicBezTo>
                        <a:cubicBezTo>
                          <a:pt x="12142" y="68169"/>
                          <a:pt x="7142" y="68732"/>
                          <a:pt x="5714" y="72676"/>
                        </a:cubicBezTo>
                        <a:cubicBezTo>
                          <a:pt x="5000" y="77746"/>
                          <a:pt x="12857" y="79436"/>
                          <a:pt x="15000" y="78873"/>
                        </a:cubicBezTo>
                        <a:cubicBezTo>
                          <a:pt x="15000" y="81690"/>
                          <a:pt x="27142" y="82816"/>
                          <a:pt x="28571" y="82253"/>
                        </a:cubicBezTo>
                        <a:cubicBezTo>
                          <a:pt x="31428" y="87323"/>
                          <a:pt x="50000" y="95774"/>
                          <a:pt x="50000" y="95774"/>
                        </a:cubicBezTo>
                        <a:cubicBezTo>
                          <a:pt x="50000" y="95774"/>
                          <a:pt x="50714" y="103661"/>
                          <a:pt x="50000" y="108732"/>
                        </a:cubicBezTo>
                        <a:cubicBezTo>
                          <a:pt x="48571" y="113802"/>
                          <a:pt x="50000" y="116056"/>
                          <a:pt x="47142" y="117746"/>
                        </a:cubicBezTo>
                        <a:cubicBezTo>
                          <a:pt x="45000" y="119436"/>
                          <a:pt x="40000" y="119436"/>
                          <a:pt x="37857" y="119999"/>
                        </a:cubicBezTo>
                        <a:cubicBezTo>
                          <a:pt x="70000" y="119999"/>
                          <a:pt x="70000" y="119999"/>
                          <a:pt x="70000" y="119999"/>
                        </a:cubicBezTo>
                        <a:cubicBezTo>
                          <a:pt x="68571" y="118873"/>
                          <a:pt x="62857" y="112676"/>
                          <a:pt x="60714" y="101408"/>
                        </a:cubicBezTo>
                        <a:cubicBezTo>
                          <a:pt x="58571" y="89014"/>
                          <a:pt x="63571" y="79436"/>
                          <a:pt x="65000" y="77746"/>
                        </a:cubicBezTo>
                        <a:cubicBezTo>
                          <a:pt x="70000" y="70985"/>
                          <a:pt x="76428" y="59154"/>
                          <a:pt x="76428" y="59154"/>
                        </a:cubicBezTo>
                        <a:cubicBezTo>
                          <a:pt x="85000" y="58028"/>
                          <a:pt x="89285" y="51830"/>
                          <a:pt x="89285" y="51830"/>
                        </a:cubicBezTo>
                        <a:cubicBezTo>
                          <a:pt x="89285" y="51830"/>
                          <a:pt x="101428" y="56338"/>
                          <a:pt x="109285" y="51830"/>
                        </a:cubicBezTo>
                        <a:cubicBezTo>
                          <a:pt x="120000" y="44507"/>
                          <a:pt x="112857" y="34366"/>
                          <a:pt x="112857" y="34366"/>
                        </a:cubicBezTo>
                        <a:close/>
                        <a:moveTo>
                          <a:pt x="30714" y="81690"/>
                        </a:moveTo>
                        <a:cubicBezTo>
                          <a:pt x="31428" y="81690"/>
                          <a:pt x="33571" y="81690"/>
                          <a:pt x="33571" y="81690"/>
                        </a:cubicBezTo>
                        <a:cubicBezTo>
                          <a:pt x="32857" y="83380"/>
                          <a:pt x="34285" y="85070"/>
                          <a:pt x="34285" y="85070"/>
                        </a:cubicBezTo>
                        <a:cubicBezTo>
                          <a:pt x="32857" y="83943"/>
                          <a:pt x="30714" y="81690"/>
                          <a:pt x="30714" y="81690"/>
                        </a:cubicBezTo>
                        <a:close/>
                        <a:moveTo>
                          <a:pt x="62857" y="72676"/>
                        </a:moveTo>
                        <a:cubicBezTo>
                          <a:pt x="62857" y="72676"/>
                          <a:pt x="63571" y="65352"/>
                          <a:pt x="62857" y="60845"/>
                        </a:cubicBezTo>
                        <a:cubicBezTo>
                          <a:pt x="70714" y="60845"/>
                          <a:pt x="70714" y="60845"/>
                          <a:pt x="70714" y="60845"/>
                        </a:cubicBezTo>
                        <a:cubicBezTo>
                          <a:pt x="70714" y="60845"/>
                          <a:pt x="68571" y="67605"/>
                          <a:pt x="62857" y="72676"/>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14" name="îṣļîḑé-Shape 2926">
                    <a:extLst>
                      <a:ext uri="{FF2B5EF4-FFF2-40B4-BE49-F238E27FC236}">
                        <a16:creationId xmlns:a16="http://schemas.microsoft.com/office/drawing/2014/main" id="{02E8B8BE-A09E-46B4-B0AA-045DA006667A}"/>
                      </a:ext>
                    </a:extLst>
                  </p:cNvPr>
                  <p:cNvSpPr/>
                  <p:nvPr/>
                </p:nvSpPr>
                <p:spPr>
                  <a:xfrm>
                    <a:off x="1924960" y="9350089"/>
                    <a:ext cx="774700" cy="977898"/>
                  </a:xfrm>
                  <a:custGeom>
                    <a:avLst/>
                    <a:gdLst/>
                    <a:ahLst/>
                    <a:cxnLst/>
                    <a:rect l="0" t="0" r="0" b="0"/>
                    <a:pathLst>
                      <a:path w="120000" h="120000" extrusionOk="0">
                        <a:moveTo>
                          <a:pt x="38208" y="119527"/>
                        </a:moveTo>
                        <a:cubicBezTo>
                          <a:pt x="37014" y="119527"/>
                          <a:pt x="37014" y="119527"/>
                          <a:pt x="37014" y="119527"/>
                        </a:cubicBezTo>
                        <a:cubicBezTo>
                          <a:pt x="37014" y="119527"/>
                          <a:pt x="37611" y="119527"/>
                          <a:pt x="38208" y="119527"/>
                        </a:cubicBezTo>
                        <a:close/>
                        <a:moveTo>
                          <a:pt x="70447" y="119527"/>
                        </a:moveTo>
                        <a:cubicBezTo>
                          <a:pt x="70447" y="119527"/>
                          <a:pt x="70447" y="119527"/>
                          <a:pt x="70447" y="119527"/>
                        </a:cubicBezTo>
                        <a:cubicBezTo>
                          <a:pt x="70447" y="120000"/>
                          <a:pt x="70447" y="120000"/>
                          <a:pt x="70447" y="120000"/>
                        </a:cubicBezTo>
                        <a:lnTo>
                          <a:pt x="70447" y="119527"/>
                        </a:lnTo>
                        <a:close/>
                        <a:moveTo>
                          <a:pt x="112835" y="34488"/>
                        </a:moveTo>
                        <a:cubicBezTo>
                          <a:pt x="114626" y="24094"/>
                          <a:pt x="103283" y="25039"/>
                          <a:pt x="100895" y="23622"/>
                        </a:cubicBezTo>
                        <a:cubicBezTo>
                          <a:pt x="98507" y="19842"/>
                          <a:pt x="91343" y="18425"/>
                          <a:pt x="91343" y="18425"/>
                        </a:cubicBezTo>
                        <a:cubicBezTo>
                          <a:pt x="91343" y="7086"/>
                          <a:pt x="80000" y="8503"/>
                          <a:pt x="80000" y="8503"/>
                        </a:cubicBezTo>
                        <a:cubicBezTo>
                          <a:pt x="80000" y="8503"/>
                          <a:pt x="75223" y="0"/>
                          <a:pt x="63880" y="472"/>
                        </a:cubicBezTo>
                        <a:cubicBezTo>
                          <a:pt x="49552" y="944"/>
                          <a:pt x="47761" y="12755"/>
                          <a:pt x="47761" y="12755"/>
                        </a:cubicBezTo>
                        <a:cubicBezTo>
                          <a:pt x="40000" y="12755"/>
                          <a:pt x="38805" y="18897"/>
                          <a:pt x="38805" y="18897"/>
                        </a:cubicBezTo>
                        <a:cubicBezTo>
                          <a:pt x="23880" y="16535"/>
                          <a:pt x="22089" y="26929"/>
                          <a:pt x="22089" y="26929"/>
                        </a:cubicBezTo>
                        <a:cubicBezTo>
                          <a:pt x="16716" y="25511"/>
                          <a:pt x="0" y="33070"/>
                          <a:pt x="7761" y="44409"/>
                        </a:cubicBezTo>
                        <a:cubicBezTo>
                          <a:pt x="14925" y="55748"/>
                          <a:pt x="31044" y="51968"/>
                          <a:pt x="31044" y="51968"/>
                        </a:cubicBezTo>
                        <a:cubicBezTo>
                          <a:pt x="39402" y="65196"/>
                          <a:pt x="49552" y="57165"/>
                          <a:pt x="51940" y="58582"/>
                        </a:cubicBezTo>
                        <a:cubicBezTo>
                          <a:pt x="54328" y="60000"/>
                          <a:pt x="57313" y="59527"/>
                          <a:pt x="57313" y="59527"/>
                        </a:cubicBezTo>
                        <a:cubicBezTo>
                          <a:pt x="57313" y="59527"/>
                          <a:pt x="58507" y="68503"/>
                          <a:pt x="55522" y="75590"/>
                        </a:cubicBezTo>
                        <a:cubicBezTo>
                          <a:pt x="53134" y="82677"/>
                          <a:pt x="51343" y="93070"/>
                          <a:pt x="51343" y="93070"/>
                        </a:cubicBezTo>
                        <a:cubicBezTo>
                          <a:pt x="51343" y="93070"/>
                          <a:pt x="43582" y="90708"/>
                          <a:pt x="39402" y="87874"/>
                        </a:cubicBezTo>
                        <a:cubicBezTo>
                          <a:pt x="35820" y="85511"/>
                          <a:pt x="35820" y="80787"/>
                          <a:pt x="35820" y="80787"/>
                        </a:cubicBezTo>
                        <a:cubicBezTo>
                          <a:pt x="37611" y="80787"/>
                          <a:pt x="38805" y="78425"/>
                          <a:pt x="38805" y="78425"/>
                        </a:cubicBezTo>
                        <a:cubicBezTo>
                          <a:pt x="44179" y="81259"/>
                          <a:pt x="48955" y="77007"/>
                          <a:pt x="48955" y="72283"/>
                        </a:cubicBezTo>
                        <a:cubicBezTo>
                          <a:pt x="48358" y="67559"/>
                          <a:pt x="42985" y="68031"/>
                          <a:pt x="42985" y="68031"/>
                        </a:cubicBezTo>
                        <a:cubicBezTo>
                          <a:pt x="42985" y="68031"/>
                          <a:pt x="42388" y="65669"/>
                          <a:pt x="40000" y="65669"/>
                        </a:cubicBezTo>
                        <a:cubicBezTo>
                          <a:pt x="40597" y="61889"/>
                          <a:pt x="35820" y="61417"/>
                          <a:pt x="35820" y="61417"/>
                        </a:cubicBezTo>
                        <a:cubicBezTo>
                          <a:pt x="35820" y="61417"/>
                          <a:pt x="33432" y="58582"/>
                          <a:pt x="28059" y="58110"/>
                        </a:cubicBezTo>
                        <a:cubicBezTo>
                          <a:pt x="23283" y="57637"/>
                          <a:pt x="22686" y="63307"/>
                          <a:pt x="22686" y="63307"/>
                        </a:cubicBezTo>
                        <a:cubicBezTo>
                          <a:pt x="22686" y="63307"/>
                          <a:pt x="19104" y="62834"/>
                          <a:pt x="18507" y="65669"/>
                        </a:cubicBezTo>
                        <a:cubicBezTo>
                          <a:pt x="13731" y="64251"/>
                          <a:pt x="12537" y="68503"/>
                          <a:pt x="12537" y="68503"/>
                        </a:cubicBezTo>
                        <a:cubicBezTo>
                          <a:pt x="12537" y="68503"/>
                          <a:pt x="7164" y="68976"/>
                          <a:pt x="5970" y="72755"/>
                        </a:cubicBezTo>
                        <a:cubicBezTo>
                          <a:pt x="5373" y="77480"/>
                          <a:pt x="13134" y="79370"/>
                          <a:pt x="14925" y="78897"/>
                        </a:cubicBezTo>
                        <a:cubicBezTo>
                          <a:pt x="14925" y="81732"/>
                          <a:pt x="27462" y="82677"/>
                          <a:pt x="29253" y="82204"/>
                        </a:cubicBezTo>
                        <a:cubicBezTo>
                          <a:pt x="31641" y="87401"/>
                          <a:pt x="50149" y="95905"/>
                          <a:pt x="50149" y="95905"/>
                        </a:cubicBezTo>
                        <a:cubicBezTo>
                          <a:pt x="50149" y="95905"/>
                          <a:pt x="50746" y="103464"/>
                          <a:pt x="50149" y="108661"/>
                        </a:cubicBezTo>
                        <a:cubicBezTo>
                          <a:pt x="48955" y="113385"/>
                          <a:pt x="50149" y="115748"/>
                          <a:pt x="47761" y="118110"/>
                        </a:cubicBezTo>
                        <a:cubicBezTo>
                          <a:pt x="45373" y="119527"/>
                          <a:pt x="40000" y="119527"/>
                          <a:pt x="38208" y="119527"/>
                        </a:cubicBezTo>
                        <a:cubicBezTo>
                          <a:pt x="70447" y="119527"/>
                          <a:pt x="70447" y="119527"/>
                          <a:pt x="70447" y="119527"/>
                        </a:cubicBezTo>
                        <a:cubicBezTo>
                          <a:pt x="69253" y="118582"/>
                          <a:pt x="62686" y="112913"/>
                          <a:pt x="60895" y="101574"/>
                        </a:cubicBezTo>
                        <a:cubicBezTo>
                          <a:pt x="58507" y="89291"/>
                          <a:pt x="63880" y="79370"/>
                          <a:pt x="65074" y="77952"/>
                        </a:cubicBezTo>
                        <a:cubicBezTo>
                          <a:pt x="70447" y="70866"/>
                          <a:pt x="77014" y="59055"/>
                          <a:pt x="77014" y="59055"/>
                        </a:cubicBezTo>
                        <a:cubicBezTo>
                          <a:pt x="84776" y="57637"/>
                          <a:pt x="89552" y="51968"/>
                          <a:pt x="89552" y="51968"/>
                        </a:cubicBezTo>
                        <a:cubicBezTo>
                          <a:pt x="89552" y="51968"/>
                          <a:pt x="101492" y="56220"/>
                          <a:pt x="109253" y="51496"/>
                        </a:cubicBezTo>
                        <a:cubicBezTo>
                          <a:pt x="120000" y="44409"/>
                          <a:pt x="112835" y="34488"/>
                          <a:pt x="112835" y="34488"/>
                        </a:cubicBezTo>
                        <a:close/>
                        <a:moveTo>
                          <a:pt x="31044" y="81732"/>
                        </a:moveTo>
                        <a:cubicBezTo>
                          <a:pt x="31641" y="81732"/>
                          <a:pt x="34029" y="81732"/>
                          <a:pt x="34029" y="81732"/>
                        </a:cubicBezTo>
                        <a:cubicBezTo>
                          <a:pt x="33432" y="83149"/>
                          <a:pt x="34626" y="85039"/>
                          <a:pt x="34626" y="85039"/>
                        </a:cubicBezTo>
                        <a:cubicBezTo>
                          <a:pt x="32835" y="83622"/>
                          <a:pt x="31044" y="81732"/>
                          <a:pt x="31044" y="81732"/>
                        </a:cubicBezTo>
                        <a:close/>
                        <a:moveTo>
                          <a:pt x="62686" y="72283"/>
                        </a:moveTo>
                        <a:cubicBezTo>
                          <a:pt x="62686" y="72283"/>
                          <a:pt x="63880" y="65196"/>
                          <a:pt x="63283" y="60944"/>
                        </a:cubicBezTo>
                        <a:cubicBezTo>
                          <a:pt x="70447" y="60944"/>
                          <a:pt x="70447" y="60944"/>
                          <a:pt x="70447" y="60944"/>
                        </a:cubicBezTo>
                        <a:cubicBezTo>
                          <a:pt x="70447" y="60944"/>
                          <a:pt x="68656" y="67559"/>
                          <a:pt x="62686" y="72283"/>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15" name="îṣļîḑé-Shape 2927">
                    <a:extLst>
                      <a:ext uri="{FF2B5EF4-FFF2-40B4-BE49-F238E27FC236}">
                        <a16:creationId xmlns:a16="http://schemas.microsoft.com/office/drawing/2014/main" id="{CD9E94B1-60B4-4873-B978-5715B283B2B2}"/>
                      </a:ext>
                    </a:extLst>
                  </p:cNvPr>
                  <p:cNvSpPr/>
                  <p:nvPr/>
                </p:nvSpPr>
                <p:spPr>
                  <a:xfrm>
                    <a:off x="1002391" y="9219914"/>
                    <a:ext cx="876300" cy="1108074"/>
                  </a:xfrm>
                  <a:custGeom>
                    <a:avLst/>
                    <a:gdLst/>
                    <a:ahLst/>
                    <a:cxnLst/>
                    <a:rect l="0" t="0" r="0" b="0"/>
                    <a:pathLst>
                      <a:path w="120000" h="120000" extrusionOk="0">
                        <a:moveTo>
                          <a:pt x="107894" y="68333"/>
                        </a:moveTo>
                        <a:cubicBezTo>
                          <a:pt x="107894" y="68333"/>
                          <a:pt x="106315" y="64166"/>
                          <a:pt x="101578" y="65416"/>
                        </a:cubicBezTo>
                        <a:cubicBezTo>
                          <a:pt x="101052" y="62916"/>
                          <a:pt x="97368" y="63333"/>
                          <a:pt x="97368" y="63333"/>
                        </a:cubicBezTo>
                        <a:cubicBezTo>
                          <a:pt x="97368" y="63333"/>
                          <a:pt x="96842" y="57500"/>
                          <a:pt x="92105" y="57916"/>
                        </a:cubicBezTo>
                        <a:cubicBezTo>
                          <a:pt x="86842" y="58333"/>
                          <a:pt x="84736" y="61250"/>
                          <a:pt x="84736" y="61250"/>
                        </a:cubicBezTo>
                        <a:cubicBezTo>
                          <a:pt x="84736" y="61250"/>
                          <a:pt x="79473" y="61666"/>
                          <a:pt x="80000" y="65416"/>
                        </a:cubicBezTo>
                        <a:cubicBezTo>
                          <a:pt x="77368" y="65833"/>
                          <a:pt x="76842" y="67916"/>
                          <a:pt x="76842" y="67916"/>
                        </a:cubicBezTo>
                        <a:cubicBezTo>
                          <a:pt x="76842" y="67916"/>
                          <a:pt x="71578" y="67500"/>
                          <a:pt x="71052" y="72500"/>
                        </a:cubicBezTo>
                        <a:cubicBezTo>
                          <a:pt x="71052" y="77083"/>
                          <a:pt x="75789" y="81250"/>
                          <a:pt x="81052" y="78333"/>
                        </a:cubicBezTo>
                        <a:cubicBezTo>
                          <a:pt x="81052" y="78333"/>
                          <a:pt x="82631" y="80833"/>
                          <a:pt x="84210" y="80833"/>
                        </a:cubicBezTo>
                        <a:cubicBezTo>
                          <a:pt x="84210" y="80833"/>
                          <a:pt x="84210" y="85833"/>
                          <a:pt x="80526" y="87916"/>
                        </a:cubicBezTo>
                        <a:cubicBezTo>
                          <a:pt x="76315" y="90416"/>
                          <a:pt x="68947" y="92916"/>
                          <a:pt x="68947" y="92916"/>
                        </a:cubicBezTo>
                        <a:cubicBezTo>
                          <a:pt x="68947" y="92916"/>
                          <a:pt x="66842" y="82500"/>
                          <a:pt x="64210" y="75416"/>
                        </a:cubicBezTo>
                        <a:cubicBezTo>
                          <a:pt x="61578" y="68333"/>
                          <a:pt x="62631" y="59583"/>
                          <a:pt x="62631" y="59583"/>
                        </a:cubicBezTo>
                        <a:cubicBezTo>
                          <a:pt x="62631" y="59583"/>
                          <a:pt x="65789" y="60000"/>
                          <a:pt x="68421" y="58333"/>
                        </a:cubicBezTo>
                        <a:cubicBezTo>
                          <a:pt x="70526" y="57083"/>
                          <a:pt x="81052" y="65000"/>
                          <a:pt x="89473" y="52083"/>
                        </a:cubicBezTo>
                        <a:cubicBezTo>
                          <a:pt x="89473" y="52083"/>
                          <a:pt x="104736" y="55416"/>
                          <a:pt x="112631" y="44166"/>
                        </a:cubicBezTo>
                        <a:cubicBezTo>
                          <a:pt x="119999" y="32916"/>
                          <a:pt x="103684" y="25416"/>
                          <a:pt x="97894" y="26666"/>
                        </a:cubicBezTo>
                        <a:cubicBezTo>
                          <a:pt x="97894" y="26666"/>
                          <a:pt x="96315" y="16250"/>
                          <a:pt x="81578" y="18750"/>
                        </a:cubicBezTo>
                        <a:cubicBezTo>
                          <a:pt x="81578" y="18750"/>
                          <a:pt x="80000" y="12500"/>
                          <a:pt x="72105" y="12916"/>
                        </a:cubicBezTo>
                        <a:cubicBezTo>
                          <a:pt x="72105" y="12916"/>
                          <a:pt x="70526" y="833"/>
                          <a:pt x="55789" y="0"/>
                        </a:cubicBezTo>
                        <a:cubicBezTo>
                          <a:pt x="44736" y="0"/>
                          <a:pt x="40000" y="8333"/>
                          <a:pt x="40000" y="8333"/>
                        </a:cubicBezTo>
                        <a:cubicBezTo>
                          <a:pt x="40000" y="8333"/>
                          <a:pt x="28421" y="7083"/>
                          <a:pt x="28421" y="18333"/>
                        </a:cubicBezTo>
                        <a:cubicBezTo>
                          <a:pt x="28421" y="18333"/>
                          <a:pt x="21578" y="19583"/>
                          <a:pt x="18947" y="23750"/>
                        </a:cubicBezTo>
                        <a:cubicBezTo>
                          <a:pt x="16842" y="25000"/>
                          <a:pt x="5263" y="24166"/>
                          <a:pt x="7368" y="34166"/>
                        </a:cubicBezTo>
                        <a:cubicBezTo>
                          <a:pt x="7368" y="34166"/>
                          <a:pt x="0" y="44166"/>
                          <a:pt x="10526" y="51666"/>
                        </a:cubicBezTo>
                        <a:cubicBezTo>
                          <a:pt x="18947" y="56250"/>
                          <a:pt x="30526" y="51666"/>
                          <a:pt x="30526" y="51666"/>
                        </a:cubicBezTo>
                        <a:cubicBezTo>
                          <a:pt x="30526" y="51666"/>
                          <a:pt x="35263" y="57500"/>
                          <a:pt x="43157" y="59166"/>
                        </a:cubicBezTo>
                        <a:cubicBezTo>
                          <a:pt x="43157" y="59166"/>
                          <a:pt x="49473" y="70833"/>
                          <a:pt x="55263" y="77916"/>
                        </a:cubicBezTo>
                        <a:cubicBezTo>
                          <a:pt x="56315" y="79166"/>
                          <a:pt x="61578" y="89166"/>
                          <a:pt x="59473" y="101666"/>
                        </a:cubicBezTo>
                        <a:cubicBezTo>
                          <a:pt x="57368" y="112916"/>
                          <a:pt x="51052" y="118750"/>
                          <a:pt x="49999" y="119583"/>
                        </a:cubicBezTo>
                        <a:cubicBezTo>
                          <a:pt x="82105" y="119583"/>
                          <a:pt x="82105" y="119583"/>
                          <a:pt x="82105" y="119583"/>
                        </a:cubicBezTo>
                        <a:cubicBezTo>
                          <a:pt x="80000" y="119583"/>
                          <a:pt x="74736" y="119583"/>
                          <a:pt x="72631" y="117916"/>
                        </a:cubicBezTo>
                        <a:cubicBezTo>
                          <a:pt x="69473" y="115833"/>
                          <a:pt x="71052" y="113750"/>
                          <a:pt x="70000" y="108750"/>
                        </a:cubicBezTo>
                        <a:cubicBezTo>
                          <a:pt x="69473" y="103333"/>
                          <a:pt x="69473" y="95833"/>
                          <a:pt x="69473" y="95833"/>
                        </a:cubicBezTo>
                        <a:cubicBezTo>
                          <a:pt x="69473" y="95833"/>
                          <a:pt x="88421" y="87500"/>
                          <a:pt x="91052" y="82083"/>
                        </a:cubicBezTo>
                        <a:cubicBezTo>
                          <a:pt x="93157" y="82500"/>
                          <a:pt x="105263" y="82083"/>
                          <a:pt x="105263" y="78750"/>
                        </a:cubicBezTo>
                        <a:cubicBezTo>
                          <a:pt x="107368" y="79583"/>
                          <a:pt x="114736" y="77500"/>
                          <a:pt x="114210" y="72916"/>
                        </a:cubicBezTo>
                        <a:cubicBezTo>
                          <a:pt x="112631" y="68750"/>
                          <a:pt x="107894" y="68333"/>
                          <a:pt x="107894" y="68333"/>
                        </a:cubicBezTo>
                        <a:close/>
                        <a:moveTo>
                          <a:pt x="49473" y="60833"/>
                        </a:moveTo>
                        <a:cubicBezTo>
                          <a:pt x="56842" y="60833"/>
                          <a:pt x="56842" y="60833"/>
                          <a:pt x="56842" y="60833"/>
                        </a:cubicBezTo>
                        <a:cubicBezTo>
                          <a:pt x="56315" y="65000"/>
                          <a:pt x="57368" y="72500"/>
                          <a:pt x="57368" y="72500"/>
                        </a:cubicBezTo>
                        <a:cubicBezTo>
                          <a:pt x="51578" y="67500"/>
                          <a:pt x="49473" y="60833"/>
                          <a:pt x="49473" y="60833"/>
                        </a:cubicBezTo>
                        <a:close/>
                        <a:moveTo>
                          <a:pt x="85263" y="85000"/>
                        </a:moveTo>
                        <a:cubicBezTo>
                          <a:pt x="85263" y="85000"/>
                          <a:pt x="86842" y="83333"/>
                          <a:pt x="86315" y="81666"/>
                        </a:cubicBezTo>
                        <a:cubicBezTo>
                          <a:pt x="86315" y="81666"/>
                          <a:pt x="88421" y="81666"/>
                          <a:pt x="88947" y="81666"/>
                        </a:cubicBezTo>
                        <a:cubicBezTo>
                          <a:pt x="88947" y="81666"/>
                          <a:pt x="87368" y="83750"/>
                          <a:pt x="85263" y="85000"/>
                        </a:cubicBezTo>
                        <a:close/>
                        <a:moveTo>
                          <a:pt x="82631" y="119583"/>
                        </a:moveTo>
                        <a:cubicBezTo>
                          <a:pt x="82105" y="119583"/>
                          <a:pt x="82105" y="119583"/>
                          <a:pt x="82105" y="119583"/>
                        </a:cubicBezTo>
                        <a:cubicBezTo>
                          <a:pt x="82631" y="119583"/>
                          <a:pt x="82631" y="119583"/>
                          <a:pt x="82631" y="119583"/>
                        </a:cubicBezTo>
                        <a:close/>
                        <a:moveTo>
                          <a:pt x="49473" y="120000"/>
                        </a:moveTo>
                        <a:cubicBezTo>
                          <a:pt x="49473" y="120000"/>
                          <a:pt x="49473" y="120000"/>
                          <a:pt x="49999" y="119583"/>
                        </a:cubicBezTo>
                        <a:cubicBezTo>
                          <a:pt x="49473" y="119583"/>
                          <a:pt x="49473" y="119583"/>
                          <a:pt x="49473" y="119583"/>
                        </a:cubicBezTo>
                        <a:lnTo>
                          <a:pt x="49473" y="120000"/>
                        </a:ln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grpSp>
          <p:sp>
            <p:nvSpPr>
              <p:cNvPr id="109" name="îṣļîḑé-Shape 2928">
                <a:extLst>
                  <a:ext uri="{FF2B5EF4-FFF2-40B4-BE49-F238E27FC236}">
                    <a16:creationId xmlns:a16="http://schemas.microsoft.com/office/drawing/2014/main" id="{FFB90FF3-D9E0-4384-B3FA-CB673CC9D248}"/>
                  </a:ext>
                </a:extLst>
              </p:cNvPr>
              <p:cNvSpPr/>
              <p:nvPr/>
            </p:nvSpPr>
            <p:spPr>
              <a:xfrm>
                <a:off x="5167314" y="9550114"/>
                <a:ext cx="612775" cy="777876"/>
              </a:xfrm>
              <a:custGeom>
                <a:avLst/>
                <a:gdLst/>
                <a:ahLst/>
                <a:cxnLst/>
                <a:rect l="0" t="0" r="0" b="0"/>
                <a:pathLst>
                  <a:path w="120000" h="120000" extrusionOk="0">
                    <a:moveTo>
                      <a:pt x="37735" y="120000"/>
                    </a:moveTo>
                    <a:cubicBezTo>
                      <a:pt x="36981" y="120000"/>
                      <a:pt x="36981" y="120000"/>
                      <a:pt x="36981" y="120000"/>
                    </a:cubicBezTo>
                    <a:cubicBezTo>
                      <a:pt x="36981" y="120000"/>
                      <a:pt x="37735" y="120000"/>
                      <a:pt x="37735" y="120000"/>
                    </a:cubicBezTo>
                    <a:close/>
                    <a:moveTo>
                      <a:pt x="70943" y="120000"/>
                    </a:moveTo>
                    <a:cubicBezTo>
                      <a:pt x="70188" y="120000"/>
                      <a:pt x="70188" y="120000"/>
                      <a:pt x="70188" y="120000"/>
                    </a:cubicBezTo>
                    <a:cubicBezTo>
                      <a:pt x="70188" y="120000"/>
                      <a:pt x="70943" y="120000"/>
                      <a:pt x="70943" y="120000"/>
                    </a:cubicBezTo>
                    <a:close/>
                    <a:moveTo>
                      <a:pt x="113207" y="34455"/>
                    </a:moveTo>
                    <a:cubicBezTo>
                      <a:pt x="115471" y="24356"/>
                      <a:pt x="103396" y="24950"/>
                      <a:pt x="101132" y="23762"/>
                    </a:cubicBezTo>
                    <a:cubicBezTo>
                      <a:pt x="98867" y="19603"/>
                      <a:pt x="92075" y="18415"/>
                      <a:pt x="92075" y="18415"/>
                    </a:cubicBezTo>
                    <a:cubicBezTo>
                      <a:pt x="92075" y="7128"/>
                      <a:pt x="80000" y="8316"/>
                      <a:pt x="80000" y="8316"/>
                    </a:cubicBezTo>
                    <a:cubicBezTo>
                      <a:pt x="80000" y="8316"/>
                      <a:pt x="75471" y="0"/>
                      <a:pt x="64150" y="0"/>
                    </a:cubicBezTo>
                    <a:cubicBezTo>
                      <a:pt x="49811" y="594"/>
                      <a:pt x="48301" y="12475"/>
                      <a:pt x="48301" y="12475"/>
                    </a:cubicBezTo>
                    <a:cubicBezTo>
                      <a:pt x="40000" y="12475"/>
                      <a:pt x="38490" y="18415"/>
                      <a:pt x="38490" y="18415"/>
                    </a:cubicBezTo>
                    <a:cubicBezTo>
                      <a:pt x="24150" y="16039"/>
                      <a:pt x="21886" y="26732"/>
                      <a:pt x="21886" y="26732"/>
                    </a:cubicBezTo>
                    <a:cubicBezTo>
                      <a:pt x="16603" y="25544"/>
                      <a:pt x="0" y="33267"/>
                      <a:pt x="7547" y="43960"/>
                    </a:cubicBezTo>
                    <a:cubicBezTo>
                      <a:pt x="15094" y="55247"/>
                      <a:pt x="30943" y="52277"/>
                      <a:pt x="30943" y="52277"/>
                    </a:cubicBezTo>
                    <a:cubicBezTo>
                      <a:pt x="39245" y="65346"/>
                      <a:pt x="49056" y="57029"/>
                      <a:pt x="52075" y="58217"/>
                    </a:cubicBezTo>
                    <a:cubicBezTo>
                      <a:pt x="54339" y="60000"/>
                      <a:pt x="57358" y="59405"/>
                      <a:pt x="57358" y="59405"/>
                    </a:cubicBezTo>
                    <a:cubicBezTo>
                      <a:pt x="57358" y="59405"/>
                      <a:pt x="58113" y="68316"/>
                      <a:pt x="55849" y="75445"/>
                    </a:cubicBezTo>
                    <a:cubicBezTo>
                      <a:pt x="52830" y="82574"/>
                      <a:pt x="51320" y="92673"/>
                      <a:pt x="51320" y="92673"/>
                    </a:cubicBezTo>
                    <a:cubicBezTo>
                      <a:pt x="51320" y="92673"/>
                      <a:pt x="43773" y="90297"/>
                      <a:pt x="40000" y="87920"/>
                    </a:cubicBezTo>
                    <a:cubicBezTo>
                      <a:pt x="35471" y="85544"/>
                      <a:pt x="35471" y="80792"/>
                      <a:pt x="35471" y="80792"/>
                    </a:cubicBezTo>
                    <a:cubicBezTo>
                      <a:pt x="37735" y="80792"/>
                      <a:pt x="38490" y="78415"/>
                      <a:pt x="38490" y="78415"/>
                    </a:cubicBezTo>
                    <a:cubicBezTo>
                      <a:pt x="44528" y="81386"/>
                      <a:pt x="49056" y="77227"/>
                      <a:pt x="49056" y="72475"/>
                    </a:cubicBezTo>
                    <a:cubicBezTo>
                      <a:pt x="48301" y="67722"/>
                      <a:pt x="43018" y="67722"/>
                      <a:pt x="43018" y="67722"/>
                    </a:cubicBezTo>
                    <a:cubicBezTo>
                      <a:pt x="43018" y="67722"/>
                      <a:pt x="42264" y="65940"/>
                      <a:pt x="40000" y="65346"/>
                    </a:cubicBezTo>
                    <a:cubicBezTo>
                      <a:pt x="40754" y="61782"/>
                      <a:pt x="35471" y="61188"/>
                      <a:pt x="35471" y="61188"/>
                    </a:cubicBezTo>
                    <a:cubicBezTo>
                      <a:pt x="35471" y="61188"/>
                      <a:pt x="33207" y="58217"/>
                      <a:pt x="27924" y="58217"/>
                    </a:cubicBezTo>
                    <a:cubicBezTo>
                      <a:pt x="23396" y="57623"/>
                      <a:pt x="22641" y="62970"/>
                      <a:pt x="22641" y="62970"/>
                    </a:cubicBezTo>
                    <a:cubicBezTo>
                      <a:pt x="22641" y="62970"/>
                      <a:pt x="18867" y="62970"/>
                      <a:pt x="18113" y="65346"/>
                    </a:cubicBezTo>
                    <a:cubicBezTo>
                      <a:pt x="13584" y="64158"/>
                      <a:pt x="12075" y="68316"/>
                      <a:pt x="12075" y="68316"/>
                    </a:cubicBezTo>
                    <a:cubicBezTo>
                      <a:pt x="12075" y="68316"/>
                      <a:pt x="6792" y="68910"/>
                      <a:pt x="6037" y="72475"/>
                    </a:cubicBezTo>
                    <a:cubicBezTo>
                      <a:pt x="5283" y="77821"/>
                      <a:pt x="12830" y="79603"/>
                      <a:pt x="15094" y="78415"/>
                    </a:cubicBezTo>
                    <a:cubicBezTo>
                      <a:pt x="15094" y="81980"/>
                      <a:pt x="27169" y="82574"/>
                      <a:pt x="28679" y="81980"/>
                    </a:cubicBezTo>
                    <a:cubicBezTo>
                      <a:pt x="31698" y="87326"/>
                      <a:pt x="50566" y="96237"/>
                      <a:pt x="50566" y="96237"/>
                    </a:cubicBezTo>
                    <a:cubicBezTo>
                      <a:pt x="50566" y="96237"/>
                      <a:pt x="50566" y="103366"/>
                      <a:pt x="49811" y="108712"/>
                    </a:cubicBezTo>
                    <a:cubicBezTo>
                      <a:pt x="49056" y="113465"/>
                      <a:pt x="50566" y="115841"/>
                      <a:pt x="47547" y="117623"/>
                    </a:cubicBezTo>
                    <a:cubicBezTo>
                      <a:pt x="45283" y="119405"/>
                      <a:pt x="40000" y="119405"/>
                      <a:pt x="37735" y="120000"/>
                    </a:cubicBezTo>
                    <a:cubicBezTo>
                      <a:pt x="70188" y="120000"/>
                      <a:pt x="70188" y="120000"/>
                      <a:pt x="70188" y="120000"/>
                    </a:cubicBezTo>
                    <a:cubicBezTo>
                      <a:pt x="69433" y="118811"/>
                      <a:pt x="62641" y="112871"/>
                      <a:pt x="61132" y="101584"/>
                    </a:cubicBezTo>
                    <a:cubicBezTo>
                      <a:pt x="58867" y="89108"/>
                      <a:pt x="63396" y="79009"/>
                      <a:pt x="64905" y="77821"/>
                    </a:cubicBezTo>
                    <a:cubicBezTo>
                      <a:pt x="70188" y="70693"/>
                      <a:pt x="76981" y="58811"/>
                      <a:pt x="76981" y="58811"/>
                    </a:cubicBezTo>
                    <a:cubicBezTo>
                      <a:pt x="85283" y="57623"/>
                      <a:pt x="89811" y="51683"/>
                      <a:pt x="89811" y="51683"/>
                    </a:cubicBezTo>
                    <a:cubicBezTo>
                      <a:pt x="89811" y="51683"/>
                      <a:pt x="101886" y="56435"/>
                      <a:pt x="110188" y="51683"/>
                    </a:cubicBezTo>
                    <a:cubicBezTo>
                      <a:pt x="120000" y="43960"/>
                      <a:pt x="113207" y="34455"/>
                      <a:pt x="113207" y="34455"/>
                    </a:cubicBezTo>
                    <a:close/>
                    <a:moveTo>
                      <a:pt x="30943" y="81386"/>
                    </a:moveTo>
                    <a:cubicBezTo>
                      <a:pt x="31698" y="81386"/>
                      <a:pt x="33962" y="81386"/>
                      <a:pt x="33962" y="81386"/>
                    </a:cubicBezTo>
                    <a:cubicBezTo>
                      <a:pt x="33207" y="83168"/>
                      <a:pt x="34716" y="84950"/>
                      <a:pt x="34716" y="84950"/>
                    </a:cubicBezTo>
                    <a:cubicBezTo>
                      <a:pt x="32452" y="83762"/>
                      <a:pt x="30943" y="81386"/>
                      <a:pt x="30943" y="81386"/>
                    </a:cubicBezTo>
                    <a:close/>
                    <a:moveTo>
                      <a:pt x="62641" y="72475"/>
                    </a:moveTo>
                    <a:cubicBezTo>
                      <a:pt x="62641" y="72475"/>
                      <a:pt x="64150" y="64752"/>
                      <a:pt x="63396" y="60594"/>
                    </a:cubicBezTo>
                    <a:cubicBezTo>
                      <a:pt x="70943" y="61188"/>
                      <a:pt x="70943" y="61188"/>
                      <a:pt x="70943" y="61188"/>
                    </a:cubicBezTo>
                    <a:cubicBezTo>
                      <a:pt x="70943" y="61188"/>
                      <a:pt x="68679" y="67128"/>
                      <a:pt x="62641" y="72475"/>
                    </a:cubicBezTo>
                    <a:close/>
                  </a:path>
                </a:pathLst>
              </a:custGeom>
              <a:grp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grpSp>
      <p:grpSp>
        <p:nvGrpSpPr>
          <p:cNvPr id="40" name="组合 39">
            <a:extLst>
              <a:ext uri="{FF2B5EF4-FFF2-40B4-BE49-F238E27FC236}">
                <a16:creationId xmlns:a16="http://schemas.microsoft.com/office/drawing/2014/main" id="{6F77ECC6-A77F-4F4D-8061-DD55909E8B35}"/>
              </a:ext>
            </a:extLst>
          </p:cNvPr>
          <p:cNvGrpSpPr/>
          <p:nvPr/>
        </p:nvGrpSpPr>
        <p:grpSpPr>
          <a:xfrm>
            <a:off x="9812307" y="4378135"/>
            <a:ext cx="914400" cy="760281"/>
            <a:chOff x="10065578" y="4377015"/>
            <a:chExt cx="914400" cy="760281"/>
          </a:xfrm>
        </p:grpSpPr>
        <p:sp>
          <p:nvSpPr>
            <p:cNvPr id="104" name="îṣļîḑé-PA_形状 2778">
              <a:extLst>
                <a:ext uri="{FF2B5EF4-FFF2-40B4-BE49-F238E27FC236}">
                  <a16:creationId xmlns:a16="http://schemas.microsoft.com/office/drawing/2014/main" id="{3A449A32-5105-400A-8410-31F7CF9EB6B1}"/>
                </a:ext>
              </a:extLst>
            </p:cNvPr>
            <p:cNvSpPr/>
            <p:nvPr/>
          </p:nvSpPr>
          <p:spPr>
            <a:xfrm>
              <a:off x="10383114" y="4377015"/>
              <a:ext cx="279328" cy="278899"/>
            </a:xfrm>
            <a:custGeom>
              <a:avLst/>
              <a:gdLst>
                <a:gd name="connsiteX0" fmla="*/ 325000 h 606722"/>
                <a:gd name="connsiteY0" fmla="*/ 325000 h 606722"/>
                <a:gd name="connsiteX1" fmla="*/ 325000 h 606722"/>
                <a:gd name="connsiteY1" fmla="*/ 325000 h 606722"/>
                <a:gd name="connsiteX2" fmla="*/ 325000 h 606722"/>
                <a:gd name="connsiteY2" fmla="*/ 325000 h 606722"/>
                <a:gd name="connsiteX3" fmla="*/ 325000 h 606722"/>
                <a:gd name="connsiteY3" fmla="*/ 325000 h 606722"/>
                <a:gd name="connsiteX4" fmla="*/ 325000 h 606722"/>
                <a:gd name="connsiteY4" fmla="*/ 325000 h 606722"/>
                <a:gd name="connsiteX5" fmla="*/ 325000 h 606722"/>
                <a:gd name="connsiteY5" fmla="*/ 325000 h 606722"/>
                <a:gd name="connsiteX6" fmla="*/ 325000 h 606722"/>
                <a:gd name="connsiteY6" fmla="*/ 325000 h 606722"/>
                <a:gd name="connsiteX7" fmla="*/ 325000 h 606722"/>
                <a:gd name="connsiteY7" fmla="*/ 325000 h 606722"/>
                <a:gd name="connsiteX8" fmla="*/ 325000 h 606722"/>
                <a:gd name="connsiteY8" fmla="*/ 325000 h 606722"/>
                <a:gd name="connsiteX9" fmla="*/ 325000 h 606722"/>
                <a:gd name="connsiteY9" fmla="*/ 325000 h 606722"/>
                <a:gd name="connsiteX10" fmla="*/ 325000 h 606722"/>
                <a:gd name="connsiteY10" fmla="*/ 325000 h 606722"/>
                <a:gd name="connsiteX11" fmla="*/ 325000 h 606722"/>
                <a:gd name="connsiteY11" fmla="*/ 325000 h 606722"/>
                <a:gd name="connsiteX12" fmla="*/ 325000 h 606722"/>
                <a:gd name="connsiteY12" fmla="*/ 325000 h 606722"/>
                <a:gd name="connsiteX13" fmla="*/ 325000 h 606722"/>
                <a:gd name="connsiteY13" fmla="*/ 325000 h 606722"/>
                <a:gd name="connsiteX14" fmla="*/ 325000 h 606722"/>
                <a:gd name="connsiteY14" fmla="*/ 325000 h 606722"/>
                <a:gd name="connsiteX15" fmla="*/ 325000 h 606722"/>
                <a:gd name="connsiteY15" fmla="*/ 325000 h 606722"/>
                <a:gd name="connsiteX16" fmla="*/ 325000 h 606722"/>
                <a:gd name="connsiteY16" fmla="*/ 325000 h 606722"/>
                <a:gd name="connsiteX17" fmla="*/ 325000 h 606722"/>
                <a:gd name="connsiteY17" fmla="*/ 325000 h 606722"/>
                <a:gd name="connsiteX18" fmla="*/ 325000 h 606722"/>
                <a:gd name="connsiteY18" fmla="*/ 325000 h 606722"/>
                <a:gd name="connsiteX19" fmla="*/ 325000 h 606722"/>
                <a:gd name="connsiteY19" fmla="*/ 325000 h 606722"/>
                <a:gd name="connsiteX20" fmla="*/ 325000 h 606722"/>
                <a:gd name="connsiteY20" fmla="*/ 325000 h 606722"/>
                <a:gd name="connsiteX21" fmla="*/ 325000 h 606722"/>
                <a:gd name="connsiteY21" fmla="*/ 325000 h 606722"/>
                <a:gd name="connsiteX22" fmla="*/ 325000 h 606722"/>
                <a:gd name="connsiteY22" fmla="*/ 325000 h 606722"/>
                <a:gd name="connsiteX23" fmla="*/ 325000 h 606722"/>
                <a:gd name="connsiteY23" fmla="*/ 325000 h 606722"/>
                <a:gd name="connsiteX24" fmla="*/ 325000 h 606722"/>
                <a:gd name="connsiteY24" fmla="*/ 325000 h 606722"/>
                <a:gd name="connsiteX25" fmla="*/ 325000 h 606722"/>
                <a:gd name="connsiteY25" fmla="*/ 325000 h 606722"/>
                <a:gd name="connsiteX26" fmla="*/ 325000 h 606722"/>
                <a:gd name="connsiteY26" fmla="*/ 325000 h 606722"/>
                <a:gd name="connsiteX27" fmla="*/ 325000 h 606722"/>
                <a:gd name="connsiteY27" fmla="*/ 325000 h 606722"/>
                <a:gd name="connsiteX28" fmla="*/ 325000 h 606722"/>
                <a:gd name="connsiteY28" fmla="*/ 325000 h 606722"/>
                <a:gd name="connsiteX29" fmla="*/ 325000 h 606722"/>
                <a:gd name="connsiteY29" fmla="*/ 325000 h 606722"/>
                <a:gd name="connsiteX30" fmla="*/ 325000 h 606722"/>
                <a:gd name="connsiteY30" fmla="*/ 325000 h 606722"/>
                <a:gd name="connsiteX31" fmla="*/ 325000 h 606722"/>
                <a:gd name="connsiteY31" fmla="*/ 325000 h 606722"/>
                <a:gd name="connsiteX32" fmla="*/ 325000 h 606722"/>
                <a:gd name="connsiteY32" fmla="*/ 325000 h 606722"/>
                <a:gd name="connsiteX33" fmla="*/ 325000 h 606722"/>
                <a:gd name="connsiteY33" fmla="*/ 325000 h 606722"/>
                <a:gd name="connsiteX34" fmla="*/ 325000 h 606722"/>
                <a:gd name="connsiteY34" fmla="*/ 325000 h 606722"/>
                <a:gd name="connsiteX35" fmla="*/ 325000 h 606722"/>
                <a:gd name="connsiteY35" fmla="*/ 325000 h 606722"/>
                <a:gd name="connsiteX36" fmla="*/ 325000 h 606722"/>
                <a:gd name="connsiteY36" fmla="*/ 325000 h 606722"/>
                <a:gd name="connsiteX37" fmla="*/ 325000 h 606722"/>
                <a:gd name="connsiteY37" fmla="*/ 325000 h 606722"/>
                <a:gd name="connsiteX38" fmla="*/ 325000 h 606722"/>
                <a:gd name="connsiteY38" fmla="*/ 325000 h 606722"/>
                <a:gd name="connsiteX39" fmla="*/ 325000 h 606722"/>
                <a:gd name="connsiteY39" fmla="*/ 325000 h 606722"/>
                <a:gd name="connsiteX40" fmla="*/ 325000 h 606722"/>
                <a:gd name="connsiteY40" fmla="*/ 325000 h 606722"/>
                <a:gd name="connsiteX41" fmla="*/ 325000 h 606722"/>
                <a:gd name="connsiteY41" fmla="*/ 325000 h 606722"/>
                <a:gd name="connsiteX42" fmla="*/ 325000 h 606722"/>
                <a:gd name="connsiteY42" fmla="*/ 325000 h 606722"/>
                <a:gd name="connsiteX43" fmla="*/ 325000 h 606722"/>
                <a:gd name="connsiteY43" fmla="*/ 325000 h 606722"/>
                <a:gd name="connsiteX44" fmla="*/ 325000 h 606722"/>
                <a:gd name="connsiteY44" fmla="*/ 325000 h 606722"/>
                <a:gd name="connsiteX45" fmla="*/ 325000 h 606722"/>
                <a:gd name="connsiteY45" fmla="*/ 325000 h 606722"/>
                <a:gd name="connsiteX46" fmla="*/ 325000 h 606722"/>
                <a:gd name="connsiteY46" fmla="*/ 325000 h 606722"/>
                <a:gd name="connsiteX47" fmla="*/ 325000 h 606722"/>
                <a:gd name="connsiteY47" fmla="*/ 325000 h 606722"/>
                <a:gd name="connsiteX48" fmla="*/ 325000 h 606722"/>
                <a:gd name="connsiteY48" fmla="*/ 325000 h 606722"/>
                <a:gd name="connsiteX49" fmla="*/ 325000 h 606722"/>
                <a:gd name="connsiteY49" fmla="*/ 325000 h 606722"/>
                <a:gd name="connsiteX50" fmla="*/ 325000 h 606722"/>
                <a:gd name="connsiteY50" fmla="*/ 325000 h 606722"/>
                <a:gd name="connsiteX51" fmla="*/ 325000 h 606722"/>
                <a:gd name="connsiteY51" fmla="*/ 325000 h 606722"/>
                <a:gd name="connsiteX52" fmla="*/ 325000 h 606722"/>
                <a:gd name="connsiteY52" fmla="*/ 325000 h 606722"/>
                <a:gd name="connsiteX53" fmla="*/ 325000 h 606722"/>
                <a:gd name="connsiteY53" fmla="*/ 325000 h 606722"/>
                <a:gd name="connsiteX54" fmla="*/ 325000 h 606722"/>
                <a:gd name="connsiteY54" fmla="*/ 325000 h 606722"/>
                <a:gd name="connsiteX55" fmla="*/ 325000 h 606722"/>
                <a:gd name="connsiteY55" fmla="*/ 325000 h 606722"/>
                <a:gd name="connsiteX56" fmla="*/ 325000 h 606722"/>
                <a:gd name="connsiteY56" fmla="*/ 325000 h 606722"/>
                <a:gd name="connsiteX57" fmla="*/ 325000 h 606722"/>
                <a:gd name="connsiteY57" fmla="*/ 325000 h 606722"/>
                <a:gd name="connsiteX58" fmla="*/ 325000 h 606722"/>
                <a:gd name="connsiteY58" fmla="*/ 325000 h 606722"/>
                <a:gd name="connsiteX59" fmla="*/ 325000 h 606722"/>
                <a:gd name="connsiteY59" fmla="*/ 325000 h 606722"/>
                <a:gd name="connsiteX60" fmla="*/ 325000 h 606722"/>
                <a:gd name="connsiteY60" fmla="*/ 325000 h 606722"/>
                <a:gd name="connsiteX61" fmla="*/ 325000 h 606722"/>
                <a:gd name="connsiteY61" fmla="*/ 325000 h 606722"/>
                <a:gd name="connsiteX62" fmla="*/ 325000 h 606722"/>
                <a:gd name="connsiteY62" fmla="*/ 325000 h 606722"/>
                <a:gd name="connsiteX63" fmla="*/ 325000 h 606722"/>
                <a:gd name="connsiteY63" fmla="*/ 325000 h 606722"/>
                <a:gd name="connsiteX64" fmla="*/ 325000 h 606722"/>
                <a:gd name="connsiteY64" fmla="*/ 325000 h 606722"/>
                <a:gd name="connsiteX65" fmla="*/ 325000 h 606722"/>
                <a:gd name="connsiteY65" fmla="*/ 325000 h 606722"/>
                <a:gd name="connsiteX66" fmla="*/ 325000 h 606722"/>
                <a:gd name="connsiteY66" fmla="*/ 325000 h 606722"/>
                <a:gd name="connsiteX67" fmla="*/ 325000 h 606722"/>
                <a:gd name="connsiteY67" fmla="*/ 32500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7535" h="606604">
                  <a:moveTo>
                    <a:pt x="394900" y="353768"/>
                  </a:moveTo>
                  <a:cubicBezTo>
                    <a:pt x="400507" y="353768"/>
                    <a:pt x="405045" y="358301"/>
                    <a:pt x="405045" y="363900"/>
                  </a:cubicBezTo>
                  <a:lnTo>
                    <a:pt x="405045" y="515616"/>
                  </a:lnTo>
                  <a:cubicBezTo>
                    <a:pt x="405045" y="543435"/>
                    <a:pt x="382353" y="566099"/>
                    <a:pt x="354410" y="566099"/>
                  </a:cubicBezTo>
                  <a:lnTo>
                    <a:pt x="212649" y="566099"/>
                  </a:lnTo>
                  <a:cubicBezTo>
                    <a:pt x="207131" y="566099"/>
                    <a:pt x="202593" y="561566"/>
                    <a:pt x="202593" y="556056"/>
                  </a:cubicBezTo>
                  <a:cubicBezTo>
                    <a:pt x="202593" y="550457"/>
                    <a:pt x="207131" y="545924"/>
                    <a:pt x="212649" y="545924"/>
                  </a:cubicBezTo>
                  <a:lnTo>
                    <a:pt x="354410" y="545924"/>
                  </a:lnTo>
                  <a:cubicBezTo>
                    <a:pt x="371140" y="545924"/>
                    <a:pt x="384845" y="532325"/>
                    <a:pt x="384845" y="515616"/>
                  </a:cubicBezTo>
                  <a:lnTo>
                    <a:pt x="384845" y="363900"/>
                  </a:lnTo>
                  <a:cubicBezTo>
                    <a:pt x="384845" y="358301"/>
                    <a:pt x="389294" y="353768"/>
                    <a:pt x="394900" y="353768"/>
                  </a:cubicBezTo>
                  <a:close/>
                  <a:moveTo>
                    <a:pt x="131640" y="262739"/>
                  </a:moveTo>
                  <a:cubicBezTo>
                    <a:pt x="137236" y="262739"/>
                    <a:pt x="141766" y="267271"/>
                    <a:pt x="141766" y="272870"/>
                  </a:cubicBezTo>
                  <a:lnTo>
                    <a:pt x="141766" y="333565"/>
                  </a:lnTo>
                  <a:cubicBezTo>
                    <a:pt x="141766" y="339075"/>
                    <a:pt x="137236" y="343607"/>
                    <a:pt x="131640" y="343607"/>
                  </a:cubicBezTo>
                  <a:cubicBezTo>
                    <a:pt x="126044" y="343607"/>
                    <a:pt x="121514" y="339075"/>
                    <a:pt x="121514" y="333565"/>
                  </a:cubicBezTo>
                  <a:lnTo>
                    <a:pt x="121514" y="272870"/>
                  </a:lnTo>
                  <a:cubicBezTo>
                    <a:pt x="121514" y="267271"/>
                    <a:pt x="126044" y="262739"/>
                    <a:pt x="131640" y="262739"/>
                  </a:cubicBezTo>
                  <a:close/>
                  <a:moveTo>
                    <a:pt x="489057" y="194973"/>
                  </a:moveTo>
                  <a:cubicBezTo>
                    <a:pt x="492973" y="190974"/>
                    <a:pt x="499381" y="190974"/>
                    <a:pt x="503386" y="194973"/>
                  </a:cubicBezTo>
                  <a:lnTo>
                    <a:pt x="604576" y="296095"/>
                  </a:lnTo>
                  <a:cubicBezTo>
                    <a:pt x="605555" y="296983"/>
                    <a:pt x="606267" y="298138"/>
                    <a:pt x="606801" y="299383"/>
                  </a:cubicBezTo>
                  <a:cubicBezTo>
                    <a:pt x="607780" y="301871"/>
                    <a:pt x="607780" y="304625"/>
                    <a:pt x="606801" y="307113"/>
                  </a:cubicBezTo>
                  <a:cubicBezTo>
                    <a:pt x="606267" y="308357"/>
                    <a:pt x="605555" y="309424"/>
                    <a:pt x="604576" y="310401"/>
                  </a:cubicBezTo>
                  <a:lnTo>
                    <a:pt x="503386" y="411434"/>
                  </a:lnTo>
                  <a:cubicBezTo>
                    <a:pt x="501339" y="413478"/>
                    <a:pt x="498758" y="414455"/>
                    <a:pt x="496177" y="414455"/>
                  </a:cubicBezTo>
                  <a:cubicBezTo>
                    <a:pt x="493596" y="414455"/>
                    <a:pt x="491015" y="413478"/>
                    <a:pt x="489057" y="411434"/>
                  </a:cubicBezTo>
                  <a:cubicBezTo>
                    <a:pt x="485052" y="407524"/>
                    <a:pt x="485052" y="401126"/>
                    <a:pt x="489057" y="397217"/>
                  </a:cubicBezTo>
                  <a:lnTo>
                    <a:pt x="572982" y="313333"/>
                  </a:lnTo>
                  <a:lnTo>
                    <a:pt x="232921" y="313333"/>
                  </a:lnTo>
                  <a:cubicBezTo>
                    <a:pt x="227314" y="313333"/>
                    <a:pt x="222775" y="308802"/>
                    <a:pt x="222775" y="303203"/>
                  </a:cubicBezTo>
                  <a:cubicBezTo>
                    <a:pt x="222775" y="297605"/>
                    <a:pt x="227314" y="293074"/>
                    <a:pt x="232921" y="293074"/>
                  </a:cubicBezTo>
                  <a:lnTo>
                    <a:pt x="572982" y="293074"/>
                  </a:lnTo>
                  <a:lnTo>
                    <a:pt x="489057" y="209279"/>
                  </a:lnTo>
                  <a:cubicBezTo>
                    <a:pt x="485052" y="205281"/>
                    <a:pt x="485052" y="198883"/>
                    <a:pt x="489057" y="194973"/>
                  </a:cubicBezTo>
                  <a:close/>
                  <a:moveTo>
                    <a:pt x="211398" y="40317"/>
                  </a:moveTo>
                  <a:lnTo>
                    <a:pt x="354409" y="40317"/>
                  </a:lnTo>
                  <a:cubicBezTo>
                    <a:pt x="382353" y="40317"/>
                    <a:pt x="405046" y="62981"/>
                    <a:pt x="405046" y="90889"/>
                  </a:cubicBezTo>
                  <a:lnTo>
                    <a:pt x="405046" y="242605"/>
                  </a:lnTo>
                  <a:cubicBezTo>
                    <a:pt x="405046" y="248115"/>
                    <a:pt x="400508" y="252648"/>
                    <a:pt x="394901" y="252648"/>
                  </a:cubicBezTo>
                  <a:cubicBezTo>
                    <a:pt x="389295" y="252648"/>
                    <a:pt x="384845" y="248115"/>
                    <a:pt x="384845" y="242605"/>
                  </a:cubicBezTo>
                  <a:lnTo>
                    <a:pt x="384845" y="90889"/>
                  </a:lnTo>
                  <a:cubicBezTo>
                    <a:pt x="384845" y="74180"/>
                    <a:pt x="371140" y="60581"/>
                    <a:pt x="354409" y="60581"/>
                  </a:cubicBezTo>
                  <a:lnTo>
                    <a:pt x="211398" y="60581"/>
                  </a:lnTo>
                  <a:cubicBezTo>
                    <a:pt x="205791" y="60581"/>
                    <a:pt x="201253" y="56048"/>
                    <a:pt x="201253" y="50449"/>
                  </a:cubicBezTo>
                  <a:cubicBezTo>
                    <a:pt x="201253" y="44850"/>
                    <a:pt x="205791" y="40317"/>
                    <a:pt x="211398" y="40317"/>
                  </a:cubicBezTo>
                  <a:close/>
                  <a:moveTo>
                    <a:pt x="147115" y="20146"/>
                  </a:moveTo>
                  <a:cubicBezTo>
                    <a:pt x="144890" y="20146"/>
                    <a:pt x="142576" y="20590"/>
                    <a:pt x="140084" y="21568"/>
                  </a:cubicBezTo>
                  <a:lnTo>
                    <a:pt x="44232" y="59782"/>
                  </a:lnTo>
                  <a:cubicBezTo>
                    <a:pt x="24919" y="66981"/>
                    <a:pt x="20292" y="73024"/>
                    <a:pt x="20292" y="90887"/>
                  </a:cubicBezTo>
                  <a:lnTo>
                    <a:pt x="20292" y="515689"/>
                  </a:lnTo>
                  <a:cubicBezTo>
                    <a:pt x="20292" y="533464"/>
                    <a:pt x="24919" y="539596"/>
                    <a:pt x="44054" y="546616"/>
                  </a:cubicBezTo>
                  <a:lnTo>
                    <a:pt x="140262" y="585098"/>
                  </a:lnTo>
                  <a:cubicBezTo>
                    <a:pt x="142576" y="585897"/>
                    <a:pt x="144890" y="586431"/>
                    <a:pt x="147115" y="586431"/>
                  </a:cubicBezTo>
                  <a:cubicBezTo>
                    <a:pt x="156015" y="586431"/>
                    <a:pt x="161978" y="578254"/>
                    <a:pt x="161978" y="566257"/>
                  </a:cubicBezTo>
                  <a:lnTo>
                    <a:pt x="161978" y="40319"/>
                  </a:lnTo>
                  <a:cubicBezTo>
                    <a:pt x="161978" y="28233"/>
                    <a:pt x="156015" y="20146"/>
                    <a:pt x="147115" y="20146"/>
                  </a:cubicBezTo>
                  <a:close/>
                  <a:moveTo>
                    <a:pt x="151669" y="315"/>
                  </a:moveTo>
                  <a:cubicBezTo>
                    <a:pt x="169354" y="2727"/>
                    <a:pt x="182270" y="18724"/>
                    <a:pt x="182270" y="40319"/>
                  </a:cubicBezTo>
                  <a:lnTo>
                    <a:pt x="182270" y="566257"/>
                  </a:lnTo>
                  <a:cubicBezTo>
                    <a:pt x="182270" y="589630"/>
                    <a:pt x="167496" y="606604"/>
                    <a:pt x="147115" y="606604"/>
                  </a:cubicBezTo>
                  <a:cubicBezTo>
                    <a:pt x="142487" y="606604"/>
                    <a:pt x="137681" y="605716"/>
                    <a:pt x="132964" y="603938"/>
                  </a:cubicBezTo>
                  <a:lnTo>
                    <a:pt x="36756" y="565457"/>
                  </a:lnTo>
                  <a:cubicBezTo>
                    <a:pt x="10057" y="555592"/>
                    <a:pt x="0" y="542084"/>
                    <a:pt x="0" y="515689"/>
                  </a:cubicBezTo>
                  <a:lnTo>
                    <a:pt x="0" y="90887"/>
                  </a:lnTo>
                  <a:cubicBezTo>
                    <a:pt x="0" y="64492"/>
                    <a:pt x="10057" y="50895"/>
                    <a:pt x="37023" y="40942"/>
                  </a:cubicBezTo>
                  <a:lnTo>
                    <a:pt x="132697" y="2727"/>
                  </a:lnTo>
                  <a:cubicBezTo>
                    <a:pt x="139350" y="217"/>
                    <a:pt x="145774" y="-489"/>
                    <a:pt x="151669" y="315"/>
                  </a:cubicBezTo>
                  <a:close/>
                </a:path>
              </a:pathLst>
            </a:custGeom>
            <a:solidFill>
              <a:schemeClr val="bg1"/>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05" name="îṣļîḑé-文本框 47">
              <a:extLst>
                <a:ext uri="{FF2B5EF4-FFF2-40B4-BE49-F238E27FC236}">
                  <a16:creationId xmlns:a16="http://schemas.microsoft.com/office/drawing/2014/main" id="{37F96942-A37B-4E39-AE6D-86D02EB343DC}"/>
                </a:ext>
              </a:extLst>
            </p:cNvPr>
            <p:cNvSpPr txBox="1"/>
            <p:nvPr/>
          </p:nvSpPr>
          <p:spPr>
            <a:xfrm>
              <a:off x="10065578" y="4709802"/>
              <a:ext cx="914400" cy="427494"/>
            </a:xfrm>
            <a:prstGeom prst="rect">
              <a:avLst/>
            </a:prstGeom>
            <a:noFill/>
          </p:spPr>
          <p:txBody>
            <a:bodyPr wrap="none" lIns="90000" tIns="46800" rIns="90000" bIns="46800" anchor="ctr" anchorCtr="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a:ln>
                    <a:noFill/>
                  </a:ln>
                  <a:solidFill>
                    <a:prstClr val="white"/>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rPr>
                <a:t>关键词</a:t>
              </a:r>
              <a:endParaRPr kumimoji="0" lang="zh-CN" altLang="en-US" sz="1600" b="1" i="0" u="none" strike="noStrike" kern="1200" cap="none" spc="0" normalizeH="0" baseline="0" noProof="0" dirty="0">
                <a:ln>
                  <a:noFill/>
                </a:ln>
                <a:solidFill>
                  <a:prstClr val="white"/>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sp>
        <p:nvSpPr>
          <p:cNvPr id="81" name="îṣļîḑé-Shape 2930">
            <a:extLst>
              <a:ext uri="{FF2B5EF4-FFF2-40B4-BE49-F238E27FC236}">
                <a16:creationId xmlns:a16="http://schemas.microsoft.com/office/drawing/2014/main" id="{9BEBEBE1-5351-4983-951E-1E28B7723E1A}"/>
              </a:ext>
            </a:extLst>
          </p:cNvPr>
          <p:cNvSpPr/>
          <p:nvPr/>
        </p:nvSpPr>
        <p:spPr>
          <a:xfrm>
            <a:off x="943166" y="4465517"/>
            <a:ext cx="1908937" cy="2410511"/>
          </a:xfrm>
          <a:custGeom>
            <a:avLst/>
            <a:gdLst/>
            <a:ahLst/>
            <a:cxnLst/>
            <a:rect l="0" t="0" r="0" b="0"/>
            <a:pathLst>
              <a:path w="120000" h="120000" extrusionOk="0">
                <a:moveTo>
                  <a:pt x="38225" y="119744"/>
                </a:moveTo>
                <a:cubicBezTo>
                  <a:pt x="37258" y="119744"/>
                  <a:pt x="37258" y="119744"/>
                  <a:pt x="37258" y="119744"/>
                </a:cubicBezTo>
                <a:cubicBezTo>
                  <a:pt x="37258" y="119744"/>
                  <a:pt x="37580" y="119872"/>
                  <a:pt x="38225" y="119744"/>
                </a:cubicBezTo>
                <a:close/>
                <a:moveTo>
                  <a:pt x="70483" y="119744"/>
                </a:moveTo>
                <a:cubicBezTo>
                  <a:pt x="70322" y="119744"/>
                  <a:pt x="70322" y="119744"/>
                  <a:pt x="70322" y="119744"/>
                </a:cubicBezTo>
                <a:cubicBezTo>
                  <a:pt x="70483" y="119872"/>
                  <a:pt x="70483" y="120000"/>
                  <a:pt x="70483" y="120000"/>
                </a:cubicBezTo>
                <a:lnTo>
                  <a:pt x="70483" y="119744"/>
                </a:lnTo>
                <a:close/>
                <a:moveTo>
                  <a:pt x="112741" y="34340"/>
                </a:moveTo>
                <a:cubicBezTo>
                  <a:pt x="115000" y="24127"/>
                  <a:pt x="103548" y="25021"/>
                  <a:pt x="101129" y="23744"/>
                </a:cubicBezTo>
                <a:cubicBezTo>
                  <a:pt x="98709" y="19659"/>
                  <a:pt x="91774" y="18510"/>
                  <a:pt x="91774" y="18510"/>
                </a:cubicBezTo>
                <a:cubicBezTo>
                  <a:pt x="91612" y="7021"/>
                  <a:pt x="80322" y="8170"/>
                  <a:pt x="80322" y="8170"/>
                </a:cubicBezTo>
                <a:cubicBezTo>
                  <a:pt x="80322" y="8170"/>
                  <a:pt x="75645" y="0"/>
                  <a:pt x="64193" y="127"/>
                </a:cubicBezTo>
                <a:cubicBezTo>
                  <a:pt x="49838" y="765"/>
                  <a:pt x="48064" y="12765"/>
                  <a:pt x="48064" y="12765"/>
                </a:cubicBezTo>
                <a:cubicBezTo>
                  <a:pt x="40161" y="12382"/>
                  <a:pt x="38870" y="18638"/>
                  <a:pt x="38870" y="18638"/>
                </a:cubicBezTo>
                <a:cubicBezTo>
                  <a:pt x="24032" y="16340"/>
                  <a:pt x="22096" y="26808"/>
                  <a:pt x="22096" y="26808"/>
                </a:cubicBezTo>
                <a:cubicBezTo>
                  <a:pt x="16612" y="25659"/>
                  <a:pt x="0" y="33063"/>
                  <a:pt x="7580" y="44297"/>
                </a:cubicBezTo>
                <a:cubicBezTo>
                  <a:pt x="15161" y="55531"/>
                  <a:pt x="30967" y="52085"/>
                  <a:pt x="30967" y="52085"/>
                </a:cubicBezTo>
                <a:cubicBezTo>
                  <a:pt x="39193" y="65234"/>
                  <a:pt x="49516" y="57063"/>
                  <a:pt x="51935" y="58468"/>
                </a:cubicBezTo>
                <a:cubicBezTo>
                  <a:pt x="54354" y="59872"/>
                  <a:pt x="57580" y="59744"/>
                  <a:pt x="57580" y="59744"/>
                </a:cubicBezTo>
                <a:cubicBezTo>
                  <a:pt x="57580" y="59744"/>
                  <a:pt x="58387" y="68425"/>
                  <a:pt x="55806" y="75446"/>
                </a:cubicBezTo>
                <a:cubicBezTo>
                  <a:pt x="53225" y="82468"/>
                  <a:pt x="51451" y="92808"/>
                  <a:pt x="51451" y="92808"/>
                </a:cubicBezTo>
                <a:cubicBezTo>
                  <a:pt x="51451" y="92808"/>
                  <a:pt x="43870" y="90510"/>
                  <a:pt x="39838" y="88085"/>
                </a:cubicBezTo>
                <a:cubicBezTo>
                  <a:pt x="35806" y="85659"/>
                  <a:pt x="35806" y="80936"/>
                  <a:pt x="35806" y="80936"/>
                </a:cubicBezTo>
                <a:cubicBezTo>
                  <a:pt x="37580" y="80808"/>
                  <a:pt x="38870" y="78382"/>
                  <a:pt x="38870" y="78382"/>
                </a:cubicBezTo>
                <a:cubicBezTo>
                  <a:pt x="44516" y="81446"/>
                  <a:pt x="49193" y="77234"/>
                  <a:pt x="49032" y="72510"/>
                </a:cubicBezTo>
                <a:cubicBezTo>
                  <a:pt x="48709" y="67659"/>
                  <a:pt x="43225" y="67787"/>
                  <a:pt x="43225" y="67787"/>
                </a:cubicBezTo>
                <a:cubicBezTo>
                  <a:pt x="43225" y="67787"/>
                  <a:pt x="42741" y="65872"/>
                  <a:pt x="40000" y="65361"/>
                </a:cubicBezTo>
                <a:cubicBezTo>
                  <a:pt x="40645" y="61659"/>
                  <a:pt x="35645" y="61404"/>
                  <a:pt x="35645" y="61404"/>
                </a:cubicBezTo>
                <a:cubicBezTo>
                  <a:pt x="35645" y="61404"/>
                  <a:pt x="33387" y="58468"/>
                  <a:pt x="28387" y="58085"/>
                </a:cubicBezTo>
                <a:cubicBezTo>
                  <a:pt x="23225" y="57702"/>
                  <a:pt x="23064" y="63319"/>
                  <a:pt x="23064" y="63319"/>
                </a:cubicBezTo>
                <a:cubicBezTo>
                  <a:pt x="23064" y="63319"/>
                  <a:pt x="18870" y="63063"/>
                  <a:pt x="18548" y="65617"/>
                </a:cubicBezTo>
                <a:cubicBezTo>
                  <a:pt x="14032" y="64085"/>
                  <a:pt x="12258" y="68425"/>
                  <a:pt x="12258" y="68425"/>
                </a:cubicBezTo>
                <a:cubicBezTo>
                  <a:pt x="12258" y="68425"/>
                  <a:pt x="7258" y="68808"/>
                  <a:pt x="6129" y="72765"/>
                </a:cubicBezTo>
                <a:cubicBezTo>
                  <a:pt x="5322" y="77617"/>
                  <a:pt x="12903" y="79531"/>
                  <a:pt x="15000" y="78638"/>
                </a:cubicBezTo>
                <a:cubicBezTo>
                  <a:pt x="15000" y="81957"/>
                  <a:pt x="27258" y="82595"/>
                  <a:pt x="29193" y="82085"/>
                </a:cubicBezTo>
                <a:cubicBezTo>
                  <a:pt x="31935" y="87446"/>
                  <a:pt x="50483" y="96000"/>
                  <a:pt x="50483" y="96000"/>
                </a:cubicBezTo>
                <a:cubicBezTo>
                  <a:pt x="50483" y="96000"/>
                  <a:pt x="50806" y="103531"/>
                  <a:pt x="50000" y="108638"/>
                </a:cubicBezTo>
                <a:cubicBezTo>
                  <a:pt x="49193" y="113617"/>
                  <a:pt x="50483" y="115914"/>
                  <a:pt x="47741" y="117957"/>
                </a:cubicBezTo>
                <a:cubicBezTo>
                  <a:pt x="45483" y="119489"/>
                  <a:pt x="40322" y="119744"/>
                  <a:pt x="38225" y="119744"/>
                </a:cubicBezTo>
                <a:cubicBezTo>
                  <a:pt x="70322" y="119744"/>
                  <a:pt x="70322" y="119744"/>
                  <a:pt x="70322" y="119744"/>
                </a:cubicBezTo>
                <a:cubicBezTo>
                  <a:pt x="69193" y="118723"/>
                  <a:pt x="62903" y="112723"/>
                  <a:pt x="60806" y="101489"/>
                </a:cubicBezTo>
                <a:cubicBezTo>
                  <a:pt x="58709" y="89106"/>
                  <a:pt x="63709" y="79276"/>
                  <a:pt x="65161" y="77872"/>
                </a:cubicBezTo>
                <a:cubicBezTo>
                  <a:pt x="70483" y="70851"/>
                  <a:pt x="76935" y="59106"/>
                  <a:pt x="76935" y="59106"/>
                </a:cubicBezTo>
                <a:cubicBezTo>
                  <a:pt x="85161" y="57702"/>
                  <a:pt x="89838" y="51702"/>
                  <a:pt x="89838" y="51702"/>
                </a:cubicBezTo>
                <a:cubicBezTo>
                  <a:pt x="89838" y="51702"/>
                  <a:pt x="101451" y="56425"/>
                  <a:pt x="109677" y="51574"/>
                </a:cubicBezTo>
                <a:cubicBezTo>
                  <a:pt x="120000" y="44297"/>
                  <a:pt x="112741" y="34340"/>
                  <a:pt x="112741" y="34340"/>
                </a:cubicBezTo>
                <a:close/>
                <a:moveTo>
                  <a:pt x="30967" y="81702"/>
                </a:moveTo>
                <a:cubicBezTo>
                  <a:pt x="31935" y="81702"/>
                  <a:pt x="33870" y="81574"/>
                  <a:pt x="33870" y="81574"/>
                </a:cubicBezTo>
                <a:cubicBezTo>
                  <a:pt x="33548" y="83234"/>
                  <a:pt x="34838" y="85148"/>
                  <a:pt x="34838" y="85148"/>
                </a:cubicBezTo>
                <a:cubicBezTo>
                  <a:pt x="32903" y="83744"/>
                  <a:pt x="30967" y="81702"/>
                  <a:pt x="30967" y="81702"/>
                </a:cubicBezTo>
                <a:close/>
                <a:moveTo>
                  <a:pt x="62903" y="72510"/>
                </a:moveTo>
                <a:cubicBezTo>
                  <a:pt x="62903" y="72510"/>
                  <a:pt x="63870" y="65106"/>
                  <a:pt x="63387" y="60893"/>
                </a:cubicBezTo>
                <a:cubicBezTo>
                  <a:pt x="70806" y="61021"/>
                  <a:pt x="70806" y="61021"/>
                  <a:pt x="70806" y="61021"/>
                </a:cubicBezTo>
                <a:cubicBezTo>
                  <a:pt x="70806" y="61021"/>
                  <a:pt x="68709" y="67404"/>
                  <a:pt x="62903" y="72510"/>
                </a:cubicBezTo>
                <a:close/>
              </a:path>
            </a:pathLst>
          </a:custGeom>
          <a:solidFill>
            <a:srgbClr val="619014"/>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102" name="îṣļîḑé-PA_形状 2778">
            <a:extLst>
              <a:ext uri="{FF2B5EF4-FFF2-40B4-BE49-F238E27FC236}">
                <a16:creationId xmlns:a16="http://schemas.microsoft.com/office/drawing/2014/main" id="{3F59413D-BDAA-47B5-840A-29BE16021121}"/>
              </a:ext>
            </a:extLst>
          </p:cNvPr>
          <p:cNvSpPr/>
          <p:nvPr/>
        </p:nvSpPr>
        <p:spPr>
          <a:xfrm>
            <a:off x="1763185" y="474239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481" y="12956"/>
                </a:moveTo>
                <a:cubicBezTo>
                  <a:pt x="17070" y="12258"/>
                  <a:pt x="16576" y="11533"/>
                  <a:pt x="16011" y="10795"/>
                </a:cubicBezTo>
                <a:cubicBezTo>
                  <a:pt x="16573" y="10063"/>
                  <a:pt x="17072" y="9339"/>
                  <a:pt x="17481" y="8644"/>
                </a:cubicBezTo>
                <a:cubicBezTo>
                  <a:pt x="19410" y="9181"/>
                  <a:pt x="20618" y="9948"/>
                  <a:pt x="20618" y="10800"/>
                </a:cubicBezTo>
                <a:cubicBezTo>
                  <a:pt x="20618" y="11652"/>
                  <a:pt x="19410" y="12419"/>
                  <a:pt x="17481" y="12956"/>
                </a:cubicBezTo>
                <a:moveTo>
                  <a:pt x="17742" y="17743"/>
                </a:moveTo>
                <a:cubicBezTo>
                  <a:pt x="17140" y="18345"/>
                  <a:pt x="15740" y="18028"/>
                  <a:pt x="13996" y="17045"/>
                </a:cubicBezTo>
                <a:cubicBezTo>
                  <a:pt x="14198" y="16261"/>
                  <a:pt x="14365" y="15406"/>
                  <a:pt x="14487" y="14488"/>
                </a:cubicBezTo>
                <a:cubicBezTo>
                  <a:pt x="15405" y="14366"/>
                  <a:pt x="16261" y="14198"/>
                  <a:pt x="17044" y="13996"/>
                </a:cubicBezTo>
                <a:cubicBezTo>
                  <a:pt x="18028" y="15740"/>
                  <a:pt x="18345" y="17140"/>
                  <a:pt x="17742" y="17743"/>
                </a:cubicBezTo>
                <a:moveTo>
                  <a:pt x="15404" y="11561"/>
                </a:moveTo>
                <a:cubicBezTo>
                  <a:pt x="15837" y="12119"/>
                  <a:pt x="16219" y="12662"/>
                  <a:pt x="16554" y="13185"/>
                </a:cubicBezTo>
                <a:cubicBezTo>
                  <a:pt x="15950" y="13317"/>
                  <a:pt x="15295" y="13429"/>
                  <a:pt x="14597" y="13517"/>
                </a:cubicBezTo>
                <a:cubicBezTo>
                  <a:pt x="14631" y="13155"/>
                  <a:pt x="14655" y="12784"/>
                  <a:pt x="14677" y="12409"/>
                </a:cubicBezTo>
                <a:cubicBezTo>
                  <a:pt x="14930" y="12127"/>
                  <a:pt x="15170" y="11844"/>
                  <a:pt x="15404" y="11561"/>
                </a:cubicBezTo>
                <a:moveTo>
                  <a:pt x="15402" y="10032"/>
                </a:moveTo>
                <a:cubicBezTo>
                  <a:pt x="15170" y="9752"/>
                  <a:pt x="14928" y="9471"/>
                  <a:pt x="14677" y="9191"/>
                </a:cubicBezTo>
                <a:cubicBezTo>
                  <a:pt x="14655" y="8817"/>
                  <a:pt x="14631" y="8445"/>
                  <a:pt x="14597" y="8084"/>
                </a:cubicBezTo>
                <a:cubicBezTo>
                  <a:pt x="15295" y="8171"/>
                  <a:pt x="15950" y="8283"/>
                  <a:pt x="16554" y="8415"/>
                </a:cubicBezTo>
                <a:cubicBezTo>
                  <a:pt x="16221" y="8935"/>
                  <a:pt x="15832" y="9478"/>
                  <a:pt x="15402" y="10032"/>
                </a:cubicBezTo>
                <a:moveTo>
                  <a:pt x="17742" y="3857"/>
                </a:moveTo>
                <a:cubicBezTo>
                  <a:pt x="18345" y="4460"/>
                  <a:pt x="18028" y="5860"/>
                  <a:pt x="17044" y="7604"/>
                </a:cubicBezTo>
                <a:cubicBezTo>
                  <a:pt x="16261" y="7402"/>
                  <a:pt x="15405" y="7234"/>
                  <a:pt x="14487" y="7112"/>
                </a:cubicBezTo>
                <a:cubicBezTo>
                  <a:pt x="14365" y="6194"/>
                  <a:pt x="14198" y="5339"/>
                  <a:pt x="13996" y="4555"/>
                </a:cubicBezTo>
                <a:cubicBezTo>
                  <a:pt x="15740" y="3572"/>
                  <a:pt x="17140" y="3255"/>
                  <a:pt x="17742" y="3857"/>
                </a:cubicBezTo>
                <a:moveTo>
                  <a:pt x="13718" y="12012"/>
                </a:moveTo>
                <a:cubicBezTo>
                  <a:pt x="13448" y="12303"/>
                  <a:pt x="13172" y="12593"/>
                  <a:pt x="12882" y="12883"/>
                </a:cubicBezTo>
                <a:cubicBezTo>
                  <a:pt x="12593" y="13172"/>
                  <a:pt x="12303" y="13449"/>
                  <a:pt x="12012" y="13719"/>
                </a:cubicBezTo>
                <a:cubicBezTo>
                  <a:pt x="11614" y="13733"/>
                  <a:pt x="11212" y="13745"/>
                  <a:pt x="10800" y="13745"/>
                </a:cubicBezTo>
                <a:cubicBezTo>
                  <a:pt x="10387" y="13745"/>
                  <a:pt x="9985" y="13733"/>
                  <a:pt x="9587" y="13719"/>
                </a:cubicBezTo>
                <a:cubicBezTo>
                  <a:pt x="9297" y="13449"/>
                  <a:pt x="9006" y="13172"/>
                  <a:pt x="8717" y="12883"/>
                </a:cubicBezTo>
                <a:cubicBezTo>
                  <a:pt x="8428" y="12593"/>
                  <a:pt x="8152" y="12303"/>
                  <a:pt x="7881" y="12012"/>
                </a:cubicBezTo>
                <a:cubicBezTo>
                  <a:pt x="7866" y="11614"/>
                  <a:pt x="7855" y="11212"/>
                  <a:pt x="7855" y="10800"/>
                </a:cubicBezTo>
                <a:cubicBezTo>
                  <a:pt x="7855" y="10388"/>
                  <a:pt x="7866" y="9986"/>
                  <a:pt x="7881" y="9587"/>
                </a:cubicBezTo>
                <a:cubicBezTo>
                  <a:pt x="8152" y="9297"/>
                  <a:pt x="8428" y="9007"/>
                  <a:pt x="8717" y="8717"/>
                </a:cubicBezTo>
                <a:cubicBezTo>
                  <a:pt x="9006" y="8428"/>
                  <a:pt x="9297" y="8151"/>
                  <a:pt x="9587" y="7881"/>
                </a:cubicBezTo>
                <a:cubicBezTo>
                  <a:pt x="9985" y="7867"/>
                  <a:pt x="10387" y="7855"/>
                  <a:pt x="10800" y="7855"/>
                </a:cubicBezTo>
                <a:cubicBezTo>
                  <a:pt x="11212" y="7855"/>
                  <a:pt x="11614" y="7867"/>
                  <a:pt x="12012" y="7881"/>
                </a:cubicBezTo>
                <a:cubicBezTo>
                  <a:pt x="12303" y="8151"/>
                  <a:pt x="12593" y="8428"/>
                  <a:pt x="12882" y="8717"/>
                </a:cubicBezTo>
                <a:cubicBezTo>
                  <a:pt x="13172" y="9007"/>
                  <a:pt x="13448" y="9297"/>
                  <a:pt x="13718" y="9587"/>
                </a:cubicBezTo>
                <a:cubicBezTo>
                  <a:pt x="13733" y="9986"/>
                  <a:pt x="13745" y="10388"/>
                  <a:pt x="13745" y="10800"/>
                </a:cubicBezTo>
                <a:cubicBezTo>
                  <a:pt x="13745" y="11212"/>
                  <a:pt x="13733" y="11614"/>
                  <a:pt x="13718" y="12012"/>
                </a:cubicBezTo>
                <a:moveTo>
                  <a:pt x="13185" y="16555"/>
                </a:moveTo>
                <a:cubicBezTo>
                  <a:pt x="12662" y="16219"/>
                  <a:pt x="12120" y="15837"/>
                  <a:pt x="11561" y="15404"/>
                </a:cubicBezTo>
                <a:cubicBezTo>
                  <a:pt x="11844" y="15170"/>
                  <a:pt x="12127" y="14931"/>
                  <a:pt x="12409" y="14677"/>
                </a:cubicBezTo>
                <a:cubicBezTo>
                  <a:pt x="12783" y="14655"/>
                  <a:pt x="13155" y="14631"/>
                  <a:pt x="13517" y="14597"/>
                </a:cubicBezTo>
                <a:cubicBezTo>
                  <a:pt x="13429" y="15295"/>
                  <a:pt x="13316" y="15950"/>
                  <a:pt x="13185" y="16555"/>
                </a:cubicBezTo>
                <a:moveTo>
                  <a:pt x="10800" y="20618"/>
                </a:moveTo>
                <a:cubicBezTo>
                  <a:pt x="9948" y="20618"/>
                  <a:pt x="9181" y="19410"/>
                  <a:pt x="8643" y="17481"/>
                </a:cubicBezTo>
                <a:cubicBezTo>
                  <a:pt x="9339" y="17072"/>
                  <a:pt x="10062" y="16573"/>
                  <a:pt x="10795" y="16011"/>
                </a:cubicBezTo>
                <a:cubicBezTo>
                  <a:pt x="11532" y="16576"/>
                  <a:pt x="12258" y="17070"/>
                  <a:pt x="12957" y="17481"/>
                </a:cubicBezTo>
                <a:cubicBezTo>
                  <a:pt x="12419" y="19410"/>
                  <a:pt x="11652" y="20618"/>
                  <a:pt x="10800" y="20618"/>
                </a:cubicBezTo>
                <a:moveTo>
                  <a:pt x="8083" y="14597"/>
                </a:moveTo>
                <a:cubicBezTo>
                  <a:pt x="8445" y="14631"/>
                  <a:pt x="8816" y="14655"/>
                  <a:pt x="9190" y="14677"/>
                </a:cubicBezTo>
                <a:cubicBezTo>
                  <a:pt x="9471" y="14929"/>
                  <a:pt x="9751" y="15170"/>
                  <a:pt x="10032" y="15403"/>
                </a:cubicBezTo>
                <a:cubicBezTo>
                  <a:pt x="9478" y="15832"/>
                  <a:pt x="8935" y="16221"/>
                  <a:pt x="8415" y="16555"/>
                </a:cubicBezTo>
                <a:cubicBezTo>
                  <a:pt x="8283" y="15950"/>
                  <a:pt x="8171" y="15295"/>
                  <a:pt x="8083" y="14597"/>
                </a:cubicBezTo>
                <a:moveTo>
                  <a:pt x="8415" y="5045"/>
                </a:moveTo>
                <a:cubicBezTo>
                  <a:pt x="8938" y="5381"/>
                  <a:pt x="9480" y="5762"/>
                  <a:pt x="10038" y="6196"/>
                </a:cubicBezTo>
                <a:cubicBezTo>
                  <a:pt x="9756" y="6430"/>
                  <a:pt x="9473" y="6670"/>
                  <a:pt x="9190" y="6924"/>
                </a:cubicBezTo>
                <a:cubicBezTo>
                  <a:pt x="8816" y="6945"/>
                  <a:pt x="8445" y="6969"/>
                  <a:pt x="8083" y="7003"/>
                </a:cubicBezTo>
                <a:cubicBezTo>
                  <a:pt x="8171" y="6305"/>
                  <a:pt x="8283" y="5650"/>
                  <a:pt x="8415" y="5045"/>
                </a:cubicBezTo>
                <a:moveTo>
                  <a:pt x="10800" y="982"/>
                </a:moveTo>
                <a:cubicBezTo>
                  <a:pt x="11652" y="982"/>
                  <a:pt x="12419" y="2191"/>
                  <a:pt x="12957" y="4119"/>
                </a:cubicBezTo>
                <a:cubicBezTo>
                  <a:pt x="12261" y="4528"/>
                  <a:pt x="11537" y="5027"/>
                  <a:pt x="10804" y="5589"/>
                </a:cubicBezTo>
                <a:cubicBezTo>
                  <a:pt x="10067" y="5024"/>
                  <a:pt x="9341" y="4530"/>
                  <a:pt x="8643" y="4119"/>
                </a:cubicBezTo>
                <a:cubicBezTo>
                  <a:pt x="9181" y="2191"/>
                  <a:pt x="9948" y="982"/>
                  <a:pt x="10800" y="982"/>
                </a:cubicBezTo>
                <a:moveTo>
                  <a:pt x="13517" y="7003"/>
                </a:moveTo>
                <a:cubicBezTo>
                  <a:pt x="13155" y="6969"/>
                  <a:pt x="12783" y="6945"/>
                  <a:pt x="12409" y="6924"/>
                </a:cubicBezTo>
                <a:cubicBezTo>
                  <a:pt x="12129" y="6671"/>
                  <a:pt x="11848" y="6430"/>
                  <a:pt x="11568" y="6198"/>
                </a:cubicBezTo>
                <a:cubicBezTo>
                  <a:pt x="12122" y="5768"/>
                  <a:pt x="12665" y="5379"/>
                  <a:pt x="13185" y="5045"/>
                </a:cubicBezTo>
                <a:cubicBezTo>
                  <a:pt x="13316" y="5650"/>
                  <a:pt x="13429" y="6305"/>
                  <a:pt x="13517" y="7003"/>
                </a:cubicBezTo>
                <a:moveTo>
                  <a:pt x="7112" y="7112"/>
                </a:moveTo>
                <a:cubicBezTo>
                  <a:pt x="6194" y="7234"/>
                  <a:pt x="5339" y="7402"/>
                  <a:pt x="4555" y="7604"/>
                </a:cubicBezTo>
                <a:cubicBezTo>
                  <a:pt x="3572" y="5860"/>
                  <a:pt x="3255" y="4460"/>
                  <a:pt x="3858" y="3857"/>
                </a:cubicBezTo>
                <a:cubicBezTo>
                  <a:pt x="4460" y="3255"/>
                  <a:pt x="5860" y="3572"/>
                  <a:pt x="7604" y="4555"/>
                </a:cubicBezTo>
                <a:cubicBezTo>
                  <a:pt x="7402" y="5339"/>
                  <a:pt x="7234" y="6194"/>
                  <a:pt x="7112" y="7112"/>
                </a:cubicBezTo>
                <a:moveTo>
                  <a:pt x="3858" y="17743"/>
                </a:moveTo>
                <a:cubicBezTo>
                  <a:pt x="3255" y="17140"/>
                  <a:pt x="3572" y="15740"/>
                  <a:pt x="4555" y="13996"/>
                </a:cubicBezTo>
                <a:cubicBezTo>
                  <a:pt x="5339" y="14198"/>
                  <a:pt x="6194" y="14366"/>
                  <a:pt x="7112" y="14488"/>
                </a:cubicBezTo>
                <a:cubicBezTo>
                  <a:pt x="7234" y="15406"/>
                  <a:pt x="7402" y="16261"/>
                  <a:pt x="7604" y="17045"/>
                </a:cubicBezTo>
                <a:cubicBezTo>
                  <a:pt x="5860" y="18028"/>
                  <a:pt x="4460" y="18345"/>
                  <a:pt x="3858" y="17743"/>
                </a:cubicBezTo>
                <a:moveTo>
                  <a:pt x="7003" y="13517"/>
                </a:moveTo>
                <a:cubicBezTo>
                  <a:pt x="6305" y="13429"/>
                  <a:pt x="5650" y="13317"/>
                  <a:pt x="5045" y="13185"/>
                </a:cubicBezTo>
                <a:cubicBezTo>
                  <a:pt x="5379" y="12665"/>
                  <a:pt x="5768" y="12122"/>
                  <a:pt x="6197" y="11568"/>
                </a:cubicBezTo>
                <a:cubicBezTo>
                  <a:pt x="6429" y="11848"/>
                  <a:pt x="6671" y="12129"/>
                  <a:pt x="6923" y="12409"/>
                </a:cubicBezTo>
                <a:cubicBezTo>
                  <a:pt x="6944" y="12784"/>
                  <a:pt x="6968" y="13155"/>
                  <a:pt x="7003" y="13517"/>
                </a:cubicBezTo>
                <a:moveTo>
                  <a:pt x="6923" y="9191"/>
                </a:moveTo>
                <a:cubicBezTo>
                  <a:pt x="6669" y="9473"/>
                  <a:pt x="6429" y="9756"/>
                  <a:pt x="6196" y="10039"/>
                </a:cubicBezTo>
                <a:cubicBezTo>
                  <a:pt x="5763" y="9481"/>
                  <a:pt x="5381" y="8938"/>
                  <a:pt x="5045" y="8415"/>
                </a:cubicBezTo>
                <a:cubicBezTo>
                  <a:pt x="5650" y="8283"/>
                  <a:pt x="6305" y="8171"/>
                  <a:pt x="7003" y="8084"/>
                </a:cubicBezTo>
                <a:cubicBezTo>
                  <a:pt x="6968" y="8445"/>
                  <a:pt x="6944" y="8816"/>
                  <a:pt x="6923" y="9191"/>
                </a:cubicBezTo>
                <a:moveTo>
                  <a:pt x="982" y="10800"/>
                </a:moveTo>
                <a:cubicBezTo>
                  <a:pt x="982" y="9948"/>
                  <a:pt x="2190" y="9181"/>
                  <a:pt x="4119" y="8644"/>
                </a:cubicBezTo>
                <a:cubicBezTo>
                  <a:pt x="4530" y="9342"/>
                  <a:pt x="5023" y="10067"/>
                  <a:pt x="5588" y="10805"/>
                </a:cubicBezTo>
                <a:cubicBezTo>
                  <a:pt x="5027" y="11537"/>
                  <a:pt x="4528" y="12262"/>
                  <a:pt x="4119" y="12956"/>
                </a:cubicBezTo>
                <a:cubicBezTo>
                  <a:pt x="2190" y="12419"/>
                  <a:pt x="982" y="11652"/>
                  <a:pt x="982" y="10800"/>
                </a:cubicBezTo>
                <a:moveTo>
                  <a:pt x="21600" y="10800"/>
                </a:moveTo>
                <a:cubicBezTo>
                  <a:pt x="21600" y="9624"/>
                  <a:pt x="20173" y="8571"/>
                  <a:pt x="17918" y="7853"/>
                </a:cubicBezTo>
                <a:cubicBezTo>
                  <a:pt x="19002" y="5750"/>
                  <a:pt x="19269" y="3995"/>
                  <a:pt x="18437" y="3163"/>
                </a:cubicBezTo>
                <a:cubicBezTo>
                  <a:pt x="17605" y="2332"/>
                  <a:pt x="15850" y="2598"/>
                  <a:pt x="13748" y="3682"/>
                </a:cubicBezTo>
                <a:cubicBezTo>
                  <a:pt x="13029" y="1427"/>
                  <a:pt x="11976" y="0"/>
                  <a:pt x="10800" y="0"/>
                </a:cubicBezTo>
                <a:cubicBezTo>
                  <a:pt x="9623" y="0"/>
                  <a:pt x="8571" y="1427"/>
                  <a:pt x="7852" y="3682"/>
                </a:cubicBezTo>
                <a:cubicBezTo>
                  <a:pt x="5750" y="2598"/>
                  <a:pt x="3995" y="2332"/>
                  <a:pt x="3163" y="3163"/>
                </a:cubicBezTo>
                <a:cubicBezTo>
                  <a:pt x="2331" y="3995"/>
                  <a:pt x="2598" y="5750"/>
                  <a:pt x="3682" y="7853"/>
                </a:cubicBezTo>
                <a:cubicBezTo>
                  <a:pt x="1426" y="8571"/>
                  <a:pt x="0" y="9624"/>
                  <a:pt x="0" y="10800"/>
                </a:cubicBezTo>
                <a:cubicBezTo>
                  <a:pt x="0" y="11976"/>
                  <a:pt x="1426" y="13029"/>
                  <a:pt x="3682" y="13748"/>
                </a:cubicBezTo>
                <a:cubicBezTo>
                  <a:pt x="2598" y="15851"/>
                  <a:pt x="2331" y="17605"/>
                  <a:pt x="3163" y="18437"/>
                </a:cubicBezTo>
                <a:cubicBezTo>
                  <a:pt x="3995" y="19268"/>
                  <a:pt x="5750" y="19002"/>
                  <a:pt x="7852" y="17918"/>
                </a:cubicBezTo>
                <a:cubicBezTo>
                  <a:pt x="8571" y="20173"/>
                  <a:pt x="9623" y="21600"/>
                  <a:pt x="10800" y="21600"/>
                </a:cubicBezTo>
                <a:cubicBezTo>
                  <a:pt x="11976" y="21600"/>
                  <a:pt x="13029" y="20173"/>
                  <a:pt x="13748" y="17918"/>
                </a:cubicBezTo>
                <a:cubicBezTo>
                  <a:pt x="15850" y="19002"/>
                  <a:pt x="17605" y="19268"/>
                  <a:pt x="18437" y="18437"/>
                </a:cubicBezTo>
                <a:cubicBezTo>
                  <a:pt x="19269" y="17605"/>
                  <a:pt x="19002" y="15851"/>
                  <a:pt x="17918" y="13748"/>
                </a:cubicBezTo>
                <a:cubicBezTo>
                  <a:pt x="20173" y="13029"/>
                  <a:pt x="21600" y="11976"/>
                  <a:pt x="21600" y="10800"/>
                </a:cubicBezTo>
                <a:moveTo>
                  <a:pt x="10800" y="9818"/>
                </a:moveTo>
                <a:cubicBezTo>
                  <a:pt x="10258" y="9818"/>
                  <a:pt x="9818" y="10258"/>
                  <a:pt x="9818" y="10800"/>
                </a:cubicBezTo>
                <a:cubicBezTo>
                  <a:pt x="9818" y="11342"/>
                  <a:pt x="10258" y="11782"/>
                  <a:pt x="10800" y="11782"/>
                </a:cubicBezTo>
                <a:cubicBezTo>
                  <a:pt x="11342" y="11782"/>
                  <a:pt x="11782" y="11342"/>
                  <a:pt x="11782" y="10800"/>
                </a:cubicBezTo>
                <a:cubicBezTo>
                  <a:pt x="11782" y="10258"/>
                  <a:pt x="11342" y="9818"/>
                  <a:pt x="10800" y="9818"/>
                </a:cubicBezTo>
              </a:path>
            </a:pathLst>
          </a:custGeom>
          <a:solidFill>
            <a:schemeClr val="bg1"/>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69" name="îṣļîḑé-Shape 2931">
            <a:extLst>
              <a:ext uri="{FF2B5EF4-FFF2-40B4-BE49-F238E27FC236}">
                <a16:creationId xmlns:a16="http://schemas.microsoft.com/office/drawing/2014/main" id="{835F2041-B25A-477C-A837-B3D774DF07E2}"/>
              </a:ext>
            </a:extLst>
          </p:cNvPr>
          <p:cNvSpPr/>
          <p:nvPr/>
        </p:nvSpPr>
        <p:spPr>
          <a:xfrm>
            <a:off x="3418917" y="3565843"/>
            <a:ext cx="2624262" cy="3318423"/>
          </a:xfrm>
          <a:custGeom>
            <a:avLst/>
            <a:gdLst/>
            <a:ahLst/>
            <a:cxnLst/>
            <a:rect l="0" t="0" r="0" b="0"/>
            <a:pathLst>
              <a:path w="120000" h="120000" extrusionOk="0">
                <a:moveTo>
                  <a:pt x="82815" y="119814"/>
                </a:moveTo>
                <a:cubicBezTo>
                  <a:pt x="81876" y="119814"/>
                  <a:pt x="81876" y="119814"/>
                  <a:pt x="81876" y="119814"/>
                </a:cubicBezTo>
                <a:cubicBezTo>
                  <a:pt x="82463" y="119814"/>
                  <a:pt x="82815" y="119814"/>
                  <a:pt x="82815" y="119814"/>
                </a:cubicBezTo>
                <a:close/>
                <a:moveTo>
                  <a:pt x="49501" y="120000"/>
                </a:moveTo>
                <a:cubicBezTo>
                  <a:pt x="49501" y="120000"/>
                  <a:pt x="49501" y="119907"/>
                  <a:pt x="49618" y="119814"/>
                </a:cubicBezTo>
                <a:cubicBezTo>
                  <a:pt x="49501" y="119814"/>
                  <a:pt x="49501" y="119814"/>
                  <a:pt x="49501" y="119814"/>
                </a:cubicBezTo>
                <a:lnTo>
                  <a:pt x="49501" y="120000"/>
                </a:lnTo>
                <a:close/>
                <a:moveTo>
                  <a:pt x="107800" y="68438"/>
                </a:moveTo>
                <a:cubicBezTo>
                  <a:pt x="107800" y="68438"/>
                  <a:pt x="106041" y="64080"/>
                  <a:pt x="101583" y="65564"/>
                </a:cubicBezTo>
                <a:cubicBezTo>
                  <a:pt x="101231" y="63060"/>
                  <a:pt x="97126" y="63338"/>
                  <a:pt x="97126" y="63338"/>
                </a:cubicBezTo>
                <a:cubicBezTo>
                  <a:pt x="97126" y="63338"/>
                  <a:pt x="96774" y="57774"/>
                  <a:pt x="91730" y="58145"/>
                </a:cubicBezTo>
                <a:cubicBezTo>
                  <a:pt x="86686" y="58516"/>
                  <a:pt x="84340" y="61391"/>
                  <a:pt x="84340" y="61391"/>
                </a:cubicBezTo>
                <a:cubicBezTo>
                  <a:pt x="84340" y="61391"/>
                  <a:pt x="79413" y="61669"/>
                  <a:pt x="80000" y="65471"/>
                </a:cubicBezTo>
                <a:cubicBezTo>
                  <a:pt x="77419" y="65842"/>
                  <a:pt x="76832" y="67789"/>
                  <a:pt x="76832" y="67789"/>
                </a:cubicBezTo>
                <a:cubicBezTo>
                  <a:pt x="76832" y="67789"/>
                  <a:pt x="71319" y="67697"/>
                  <a:pt x="71085" y="72519"/>
                </a:cubicBezTo>
                <a:cubicBezTo>
                  <a:pt x="70850" y="77248"/>
                  <a:pt x="75659" y="81421"/>
                  <a:pt x="81173" y="78361"/>
                </a:cubicBezTo>
                <a:cubicBezTo>
                  <a:pt x="81173" y="78361"/>
                  <a:pt x="82463" y="80772"/>
                  <a:pt x="84222" y="80958"/>
                </a:cubicBezTo>
                <a:cubicBezTo>
                  <a:pt x="84222" y="80958"/>
                  <a:pt x="84340" y="85687"/>
                  <a:pt x="80234" y="88098"/>
                </a:cubicBezTo>
                <a:cubicBezTo>
                  <a:pt x="76246" y="90510"/>
                  <a:pt x="68621" y="92828"/>
                  <a:pt x="68621" y="92828"/>
                </a:cubicBezTo>
                <a:cubicBezTo>
                  <a:pt x="68621" y="92828"/>
                  <a:pt x="66862" y="82534"/>
                  <a:pt x="64164" y="75486"/>
                </a:cubicBezTo>
                <a:cubicBezTo>
                  <a:pt x="61583" y="68438"/>
                  <a:pt x="62404" y="59721"/>
                  <a:pt x="62404" y="59721"/>
                </a:cubicBezTo>
                <a:cubicBezTo>
                  <a:pt x="62404" y="59721"/>
                  <a:pt x="65571" y="59907"/>
                  <a:pt x="68152" y="58516"/>
                </a:cubicBezTo>
                <a:cubicBezTo>
                  <a:pt x="70615" y="57032"/>
                  <a:pt x="80821" y="65285"/>
                  <a:pt x="89149" y="52117"/>
                </a:cubicBezTo>
                <a:cubicBezTo>
                  <a:pt x="89149" y="52117"/>
                  <a:pt x="104868" y="55548"/>
                  <a:pt x="112492" y="44327"/>
                </a:cubicBezTo>
                <a:cubicBezTo>
                  <a:pt x="120000" y="33106"/>
                  <a:pt x="103460" y="25687"/>
                  <a:pt x="97947" y="26893"/>
                </a:cubicBezTo>
                <a:cubicBezTo>
                  <a:pt x="97947" y="26893"/>
                  <a:pt x="96070" y="16321"/>
                  <a:pt x="81173" y="18639"/>
                </a:cubicBezTo>
                <a:cubicBezTo>
                  <a:pt x="81173" y="18639"/>
                  <a:pt x="79882" y="12426"/>
                  <a:pt x="72023" y="12797"/>
                </a:cubicBezTo>
                <a:cubicBezTo>
                  <a:pt x="72023" y="12797"/>
                  <a:pt x="70146" y="741"/>
                  <a:pt x="55718" y="185"/>
                </a:cubicBezTo>
                <a:cubicBezTo>
                  <a:pt x="44340" y="0"/>
                  <a:pt x="39765" y="8253"/>
                  <a:pt x="39765" y="8253"/>
                </a:cubicBezTo>
                <a:cubicBezTo>
                  <a:pt x="39765" y="8253"/>
                  <a:pt x="28387" y="7047"/>
                  <a:pt x="28269" y="18547"/>
                </a:cubicBezTo>
                <a:cubicBezTo>
                  <a:pt x="28269" y="18547"/>
                  <a:pt x="21348" y="19752"/>
                  <a:pt x="18885" y="23740"/>
                </a:cubicBezTo>
                <a:cubicBezTo>
                  <a:pt x="16539" y="25038"/>
                  <a:pt x="5043" y="24204"/>
                  <a:pt x="7155" y="34312"/>
                </a:cubicBezTo>
                <a:cubicBezTo>
                  <a:pt x="7155" y="34312"/>
                  <a:pt x="0" y="44327"/>
                  <a:pt x="10322" y="51561"/>
                </a:cubicBezTo>
                <a:cubicBezTo>
                  <a:pt x="18533" y="56383"/>
                  <a:pt x="30146" y="51746"/>
                  <a:pt x="30146" y="51746"/>
                </a:cubicBezTo>
                <a:cubicBezTo>
                  <a:pt x="30146" y="51746"/>
                  <a:pt x="34838" y="57681"/>
                  <a:pt x="43167" y="59165"/>
                </a:cubicBezTo>
                <a:cubicBezTo>
                  <a:pt x="43167" y="59165"/>
                  <a:pt x="49501" y="70942"/>
                  <a:pt x="54897" y="77897"/>
                </a:cubicBezTo>
                <a:cubicBezTo>
                  <a:pt x="56304" y="79289"/>
                  <a:pt x="61348" y="89119"/>
                  <a:pt x="59237" y="101545"/>
                </a:cubicBezTo>
                <a:cubicBezTo>
                  <a:pt x="57126" y="112766"/>
                  <a:pt x="50791" y="118794"/>
                  <a:pt x="49618" y="119814"/>
                </a:cubicBezTo>
                <a:cubicBezTo>
                  <a:pt x="81876" y="119814"/>
                  <a:pt x="81876" y="119814"/>
                  <a:pt x="81876" y="119814"/>
                </a:cubicBezTo>
                <a:cubicBezTo>
                  <a:pt x="79765" y="119814"/>
                  <a:pt x="74486" y="119536"/>
                  <a:pt x="72375" y="117959"/>
                </a:cubicBezTo>
                <a:cubicBezTo>
                  <a:pt x="69560" y="115919"/>
                  <a:pt x="70850" y="113693"/>
                  <a:pt x="70029" y="108593"/>
                </a:cubicBezTo>
                <a:cubicBezTo>
                  <a:pt x="69325" y="103585"/>
                  <a:pt x="69560" y="96074"/>
                  <a:pt x="69560" y="96074"/>
                </a:cubicBezTo>
                <a:cubicBezTo>
                  <a:pt x="69560" y="96074"/>
                  <a:pt x="88211" y="87449"/>
                  <a:pt x="90791" y="82071"/>
                </a:cubicBezTo>
                <a:cubicBezTo>
                  <a:pt x="92785" y="82627"/>
                  <a:pt x="105102" y="81978"/>
                  <a:pt x="104985" y="78732"/>
                </a:cubicBezTo>
                <a:cubicBezTo>
                  <a:pt x="107214" y="79567"/>
                  <a:pt x="114838" y="77712"/>
                  <a:pt x="113900" y="72797"/>
                </a:cubicBezTo>
                <a:cubicBezTo>
                  <a:pt x="112844" y="68809"/>
                  <a:pt x="107800" y="68438"/>
                  <a:pt x="107800" y="68438"/>
                </a:cubicBezTo>
                <a:close/>
                <a:moveTo>
                  <a:pt x="49149" y="61020"/>
                </a:moveTo>
                <a:cubicBezTo>
                  <a:pt x="56656" y="60927"/>
                  <a:pt x="56656" y="60927"/>
                  <a:pt x="56656" y="60927"/>
                </a:cubicBezTo>
                <a:cubicBezTo>
                  <a:pt x="56070" y="65100"/>
                  <a:pt x="57126" y="72519"/>
                  <a:pt x="57126" y="72519"/>
                </a:cubicBezTo>
                <a:cubicBezTo>
                  <a:pt x="51378" y="67418"/>
                  <a:pt x="49149" y="61020"/>
                  <a:pt x="49149" y="61020"/>
                </a:cubicBezTo>
                <a:close/>
                <a:moveTo>
                  <a:pt x="85278" y="85131"/>
                </a:moveTo>
                <a:cubicBezTo>
                  <a:pt x="85278" y="85131"/>
                  <a:pt x="86568" y="83276"/>
                  <a:pt x="86217" y="81607"/>
                </a:cubicBezTo>
                <a:cubicBezTo>
                  <a:pt x="86217" y="81607"/>
                  <a:pt x="88093" y="81700"/>
                  <a:pt x="89032" y="81792"/>
                </a:cubicBezTo>
                <a:cubicBezTo>
                  <a:pt x="89032" y="81792"/>
                  <a:pt x="87272" y="83740"/>
                  <a:pt x="85278" y="85131"/>
                </a:cubicBezTo>
                <a:close/>
              </a:path>
            </a:pathLst>
          </a:custGeom>
          <a:solidFill>
            <a:srgbClr val="619014"/>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74" name="îṣļîḑé-PA_形状 2778">
            <a:extLst>
              <a:ext uri="{FF2B5EF4-FFF2-40B4-BE49-F238E27FC236}">
                <a16:creationId xmlns:a16="http://schemas.microsoft.com/office/drawing/2014/main" id="{56B1E8C6-9ECD-425D-98DC-62245783A400}"/>
              </a:ext>
            </a:extLst>
          </p:cNvPr>
          <p:cNvSpPr/>
          <p:nvPr/>
        </p:nvSpPr>
        <p:spPr>
          <a:xfrm>
            <a:off x="4507035" y="3884899"/>
            <a:ext cx="279328" cy="278906"/>
          </a:xfrm>
          <a:custGeom>
            <a:avLst/>
            <a:gdLst>
              <a:gd name="connsiteX0" fmla="*/ 303775 w 607639"/>
              <a:gd name="connsiteY0" fmla="*/ 525007 h 606722"/>
              <a:gd name="connsiteX1" fmla="*/ 315710 w 607639"/>
              <a:gd name="connsiteY1" fmla="*/ 536902 h 606722"/>
              <a:gd name="connsiteX2" fmla="*/ 315710 w 607639"/>
              <a:gd name="connsiteY2" fmla="*/ 552347 h 606722"/>
              <a:gd name="connsiteX3" fmla="*/ 303775 w 607639"/>
              <a:gd name="connsiteY3" fmla="*/ 564241 h 606722"/>
              <a:gd name="connsiteX4" fmla="*/ 291929 w 607639"/>
              <a:gd name="connsiteY4" fmla="*/ 552347 h 606722"/>
              <a:gd name="connsiteX5" fmla="*/ 291929 w 607639"/>
              <a:gd name="connsiteY5" fmla="*/ 536902 h 606722"/>
              <a:gd name="connsiteX6" fmla="*/ 303775 w 607639"/>
              <a:gd name="connsiteY6" fmla="*/ 525007 h 606722"/>
              <a:gd name="connsiteX7" fmla="*/ 429885 w 607639"/>
              <a:gd name="connsiteY7" fmla="*/ 509483 h 606722"/>
              <a:gd name="connsiteX8" fmla="*/ 441811 w 607639"/>
              <a:gd name="connsiteY8" fmla="*/ 521409 h 606722"/>
              <a:gd name="connsiteX9" fmla="*/ 429885 w 607639"/>
              <a:gd name="connsiteY9" fmla="*/ 533335 h 606722"/>
              <a:gd name="connsiteX10" fmla="*/ 417959 w 607639"/>
              <a:gd name="connsiteY10" fmla="*/ 521409 h 606722"/>
              <a:gd name="connsiteX11" fmla="*/ 429885 w 607639"/>
              <a:gd name="connsiteY11" fmla="*/ 509483 h 606722"/>
              <a:gd name="connsiteX12" fmla="*/ 177720 w 607639"/>
              <a:gd name="connsiteY12" fmla="*/ 509483 h 606722"/>
              <a:gd name="connsiteX13" fmla="*/ 189611 w 607639"/>
              <a:gd name="connsiteY13" fmla="*/ 521409 h 606722"/>
              <a:gd name="connsiteX14" fmla="*/ 177720 w 607639"/>
              <a:gd name="connsiteY14" fmla="*/ 533335 h 606722"/>
              <a:gd name="connsiteX15" fmla="*/ 165829 w 607639"/>
              <a:gd name="connsiteY15" fmla="*/ 521409 h 606722"/>
              <a:gd name="connsiteX16" fmla="*/ 177720 w 607639"/>
              <a:gd name="connsiteY16" fmla="*/ 509483 h 606722"/>
              <a:gd name="connsiteX17" fmla="*/ 522185 w 607639"/>
              <a:gd name="connsiteY17" fmla="*/ 417324 h 606722"/>
              <a:gd name="connsiteX18" fmla="*/ 534111 w 607639"/>
              <a:gd name="connsiteY18" fmla="*/ 429250 h 606722"/>
              <a:gd name="connsiteX19" fmla="*/ 522185 w 607639"/>
              <a:gd name="connsiteY19" fmla="*/ 441176 h 606722"/>
              <a:gd name="connsiteX20" fmla="*/ 510259 w 607639"/>
              <a:gd name="connsiteY20" fmla="*/ 429250 h 606722"/>
              <a:gd name="connsiteX21" fmla="*/ 522185 w 607639"/>
              <a:gd name="connsiteY21" fmla="*/ 417324 h 606722"/>
              <a:gd name="connsiteX22" fmla="*/ 85420 w 607639"/>
              <a:gd name="connsiteY22" fmla="*/ 417324 h 606722"/>
              <a:gd name="connsiteX23" fmla="*/ 97311 w 607639"/>
              <a:gd name="connsiteY23" fmla="*/ 429250 h 606722"/>
              <a:gd name="connsiteX24" fmla="*/ 85420 w 607639"/>
              <a:gd name="connsiteY24" fmla="*/ 441176 h 606722"/>
              <a:gd name="connsiteX25" fmla="*/ 73529 w 607639"/>
              <a:gd name="connsiteY25" fmla="*/ 429250 h 606722"/>
              <a:gd name="connsiteX26" fmla="*/ 85420 w 607639"/>
              <a:gd name="connsiteY26" fmla="*/ 417324 h 606722"/>
              <a:gd name="connsiteX27" fmla="*/ 537643 w 607639"/>
              <a:gd name="connsiteY27" fmla="*/ 291506 h 606722"/>
              <a:gd name="connsiteX28" fmla="*/ 555628 w 607639"/>
              <a:gd name="connsiteY28" fmla="*/ 291506 h 606722"/>
              <a:gd name="connsiteX29" fmla="*/ 567558 w 607639"/>
              <a:gd name="connsiteY29" fmla="*/ 303316 h 606722"/>
              <a:gd name="connsiteX30" fmla="*/ 555628 w 607639"/>
              <a:gd name="connsiteY30" fmla="*/ 315216 h 606722"/>
              <a:gd name="connsiteX31" fmla="*/ 537643 w 607639"/>
              <a:gd name="connsiteY31" fmla="*/ 315216 h 606722"/>
              <a:gd name="connsiteX32" fmla="*/ 525713 w 607639"/>
              <a:gd name="connsiteY32" fmla="*/ 303316 h 606722"/>
              <a:gd name="connsiteX33" fmla="*/ 537643 w 607639"/>
              <a:gd name="connsiteY33" fmla="*/ 291506 h 606722"/>
              <a:gd name="connsiteX34" fmla="*/ 51991 w 607639"/>
              <a:gd name="connsiteY34" fmla="*/ 291506 h 606722"/>
              <a:gd name="connsiteX35" fmla="*/ 69946 w 607639"/>
              <a:gd name="connsiteY35" fmla="*/ 291506 h 606722"/>
              <a:gd name="connsiteX36" fmla="*/ 81856 w 607639"/>
              <a:gd name="connsiteY36" fmla="*/ 303316 h 606722"/>
              <a:gd name="connsiteX37" fmla="*/ 69946 w 607639"/>
              <a:gd name="connsiteY37" fmla="*/ 315216 h 606722"/>
              <a:gd name="connsiteX38" fmla="*/ 51991 w 607639"/>
              <a:gd name="connsiteY38" fmla="*/ 315216 h 606722"/>
              <a:gd name="connsiteX39" fmla="*/ 40081 w 607639"/>
              <a:gd name="connsiteY39" fmla="*/ 303316 h 606722"/>
              <a:gd name="connsiteX40" fmla="*/ 51991 w 607639"/>
              <a:gd name="connsiteY40" fmla="*/ 291506 h 606722"/>
              <a:gd name="connsiteX41" fmla="*/ 412608 w 607639"/>
              <a:gd name="connsiteY41" fmla="*/ 222096 h 606722"/>
              <a:gd name="connsiteX42" fmla="*/ 345491 w 607639"/>
              <a:gd name="connsiteY42" fmla="*/ 334245 h 606722"/>
              <a:gd name="connsiteX43" fmla="*/ 412608 w 607639"/>
              <a:gd name="connsiteY43" fmla="*/ 334245 h 606722"/>
              <a:gd name="connsiteX44" fmla="*/ 427651 w 607639"/>
              <a:gd name="connsiteY44" fmla="*/ 167533 h 606722"/>
              <a:gd name="connsiteX45" fmla="*/ 436375 w 607639"/>
              <a:gd name="connsiteY45" fmla="*/ 178996 h 606722"/>
              <a:gd name="connsiteX46" fmla="*/ 436375 w 607639"/>
              <a:gd name="connsiteY46" fmla="*/ 334245 h 606722"/>
              <a:gd name="connsiteX47" fmla="*/ 469399 w 607639"/>
              <a:gd name="connsiteY47" fmla="*/ 334245 h 606722"/>
              <a:gd name="connsiteX48" fmla="*/ 481327 w 607639"/>
              <a:gd name="connsiteY48" fmla="*/ 346153 h 606722"/>
              <a:gd name="connsiteX49" fmla="*/ 469399 w 607639"/>
              <a:gd name="connsiteY49" fmla="*/ 357973 h 606722"/>
              <a:gd name="connsiteX50" fmla="*/ 436375 w 607639"/>
              <a:gd name="connsiteY50" fmla="*/ 357973 h 606722"/>
              <a:gd name="connsiteX51" fmla="*/ 436375 w 607639"/>
              <a:gd name="connsiteY51" fmla="*/ 427733 h 606722"/>
              <a:gd name="connsiteX52" fmla="*/ 424536 w 607639"/>
              <a:gd name="connsiteY52" fmla="*/ 439552 h 606722"/>
              <a:gd name="connsiteX53" fmla="*/ 412608 w 607639"/>
              <a:gd name="connsiteY53" fmla="*/ 427733 h 606722"/>
              <a:gd name="connsiteX54" fmla="*/ 412608 w 607639"/>
              <a:gd name="connsiteY54" fmla="*/ 357973 h 606722"/>
              <a:gd name="connsiteX55" fmla="*/ 324573 w 607639"/>
              <a:gd name="connsiteY55" fmla="*/ 357973 h 606722"/>
              <a:gd name="connsiteX56" fmla="*/ 314158 w 607639"/>
              <a:gd name="connsiteY56" fmla="*/ 352019 h 606722"/>
              <a:gd name="connsiteX57" fmla="*/ 314336 w 607639"/>
              <a:gd name="connsiteY57" fmla="*/ 340022 h 606722"/>
              <a:gd name="connsiteX58" fmla="*/ 414299 w 607639"/>
              <a:gd name="connsiteY58" fmla="*/ 172953 h 606722"/>
              <a:gd name="connsiteX59" fmla="*/ 427651 w 607639"/>
              <a:gd name="connsiteY59" fmla="*/ 167533 h 606722"/>
              <a:gd name="connsiteX60" fmla="*/ 216270 w 607639"/>
              <a:gd name="connsiteY60" fmla="*/ 167099 h 606722"/>
              <a:gd name="connsiteX61" fmla="*/ 290518 w 607639"/>
              <a:gd name="connsiteY61" fmla="*/ 241210 h 606722"/>
              <a:gd name="connsiteX62" fmla="*/ 242978 w 607639"/>
              <a:gd name="connsiteY62" fmla="*/ 355754 h 606722"/>
              <a:gd name="connsiteX63" fmla="*/ 182707 w 607639"/>
              <a:gd name="connsiteY63" fmla="*/ 415825 h 606722"/>
              <a:gd name="connsiteX64" fmla="*/ 278588 w 607639"/>
              <a:gd name="connsiteY64" fmla="*/ 415825 h 606722"/>
              <a:gd name="connsiteX65" fmla="*/ 290518 w 607639"/>
              <a:gd name="connsiteY65" fmla="*/ 427734 h 606722"/>
              <a:gd name="connsiteX66" fmla="*/ 278588 w 607639"/>
              <a:gd name="connsiteY66" fmla="*/ 439552 h 606722"/>
              <a:gd name="connsiteX67" fmla="*/ 154040 w 607639"/>
              <a:gd name="connsiteY67" fmla="*/ 439552 h 606722"/>
              <a:gd name="connsiteX68" fmla="*/ 143001 w 607639"/>
              <a:gd name="connsiteY68" fmla="*/ 432265 h 606722"/>
              <a:gd name="connsiteX69" fmla="*/ 145582 w 607639"/>
              <a:gd name="connsiteY69" fmla="*/ 419292 h 606722"/>
              <a:gd name="connsiteX70" fmla="*/ 226152 w 607639"/>
              <a:gd name="connsiteY70" fmla="*/ 338959 h 606722"/>
              <a:gd name="connsiteX71" fmla="*/ 266659 w 607639"/>
              <a:gd name="connsiteY71" fmla="*/ 241210 h 606722"/>
              <a:gd name="connsiteX72" fmla="*/ 216270 w 607639"/>
              <a:gd name="connsiteY72" fmla="*/ 190914 h 606722"/>
              <a:gd name="connsiteX73" fmla="*/ 165880 w 607639"/>
              <a:gd name="connsiteY73" fmla="*/ 241210 h 606722"/>
              <a:gd name="connsiteX74" fmla="*/ 154040 w 607639"/>
              <a:gd name="connsiteY74" fmla="*/ 253029 h 606722"/>
              <a:gd name="connsiteX75" fmla="*/ 142110 w 607639"/>
              <a:gd name="connsiteY75" fmla="*/ 241210 h 606722"/>
              <a:gd name="connsiteX76" fmla="*/ 216270 w 607639"/>
              <a:gd name="connsiteY76" fmla="*/ 167099 h 606722"/>
              <a:gd name="connsiteX77" fmla="*/ 522185 w 607639"/>
              <a:gd name="connsiteY77" fmla="*/ 165547 h 606722"/>
              <a:gd name="connsiteX78" fmla="*/ 534111 w 607639"/>
              <a:gd name="connsiteY78" fmla="*/ 177438 h 606722"/>
              <a:gd name="connsiteX79" fmla="*/ 522185 w 607639"/>
              <a:gd name="connsiteY79" fmla="*/ 189329 h 606722"/>
              <a:gd name="connsiteX80" fmla="*/ 510259 w 607639"/>
              <a:gd name="connsiteY80" fmla="*/ 177438 h 606722"/>
              <a:gd name="connsiteX81" fmla="*/ 522185 w 607639"/>
              <a:gd name="connsiteY81" fmla="*/ 165547 h 606722"/>
              <a:gd name="connsiteX82" fmla="*/ 85420 w 607639"/>
              <a:gd name="connsiteY82" fmla="*/ 165547 h 606722"/>
              <a:gd name="connsiteX83" fmla="*/ 97311 w 607639"/>
              <a:gd name="connsiteY83" fmla="*/ 177438 h 606722"/>
              <a:gd name="connsiteX84" fmla="*/ 85420 w 607639"/>
              <a:gd name="connsiteY84" fmla="*/ 189329 h 606722"/>
              <a:gd name="connsiteX85" fmla="*/ 73529 w 607639"/>
              <a:gd name="connsiteY85" fmla="*/ 177438 h 606722"/>
              <a:gd name="connsiteX86" fmla="*/ 85420 w 607639"/>
              <a:gd name="connsiteY86" fmla="*/ 165547 h 606722"/>
              <a:gd name="connsiteX87" fmla="*/ 429885 w 607639"/>
              <a:gd name="connsiteY87" fmla="*/ 73388 h 606722"/>
              <a:gd name="connsiteX88" fmla="*/ 441811 w 607639"/>
              <a:gd name="connsiteY88" fmla="*/ 85279 h 606722"/>
              <a:gd name="connsiteX89" fmla="*/ 429885 w 607639"/>
              <a:gd name="connsiteY89" fmla="*/ 97170 h 606722"/>
              <a:gd name="connsiteX90" fmla="*/ 417959 w 607639"/>
              <a:gd name="connsiteY90" fmla="*/ 85279 h 606722"/>
              <a:gd name="connsiteX91" fmla="*/ 429885 w 607639"/>
              <a:gd name="connsiteY91" fmla="*/ 73388 h 606722"/>
              <a:gd name="connsiteX92" fmla="*/ 177720 w 607639"/>
              <a:gd name="connsiteY92" fmla="*/ 73388 h 606722"/>
              <a:gd name="connsiteX93" fmla="*/ 189611 w 607639"/>
              <a:gd name="connsiteY93" fmla="*/ 85279 h 606722"/>
              <a:gd name="connsiteX94" fmla="*/ 177720 w 607639"/>
              <a:gd name="connsiteY94" fmla="*/ 97170 h 606722"/>
              <a:gd name="connsiteX95" fmla="*/ 165829 w 607639"/>
              <a:gd name="connsiteY95" fmla="*/ 85279 h 606722"/>
              <a:gd name="connsiteX96" fmla="*/ 177720 w 607639"/>
              <a:gd name="connsiteY96" fmla="*/ 73388 h 606722"/>
              <a:gd name="connsiteX97" fmla="*/ 303775 w 607639"/>
              <a:gd name="connsiteY97" fmla="*/ 42480 h 606722"/>
              <a:gd name="connsiteX98" fmla="*/ 315710 w 607639"/>
              <a:gd name="connsiteY98" fmla="*/ 54396 h 606722"/>
              <a:gd name="connsiteX99" fmla="*/ 315710 w 607639"/>
              <a:gd name="connsiteY99" fmla="*/ 69869 h 606722"/>
              <a:gd name="connsiteX100" fmla="*/ 303775 w 607639"/>
              <a:gd name="connsiteY100" fmla="*/ 81785 h 606722"/>
              <a:gd name="connsiteX101" fmla="*/ 291929 w 607639"/>
              <a:gd name="connsiteY101" fmla="*/ 69869 h 606722"/>
              <a:gd name="connsiteX102" fmla="*/ 291929 w 607639"/>
              <a:gd name="connsiteY102" fmla="*/ 54396 h 606722"/>
              <a:gd name="connsiteX103" fmla="*/ 303775 w 607639"/>
              <a:gd name="connsiteY103" fmla="*/ 42480 h 606722"/>
              <a:gd name="connsiteX104" fmla="*/ 303775 w 607639"/>
              <a:gd name="connsiteY104" fmla="*/ 0 h 606722"/>
              <a:gd name="connsiteX105" fmla="*/ 537058 w 607639"/>
              <a:gd name="connsiteY105" fmla="*/ 108956 h 606722"/>
              <a:gd name="connsiteX106" fmla="*/ 537058 w 607639"/>
              <a:gd name="connsiteY106" fmla="*/ 93048 h 606722"/>
              <a:gd name="connsiteX107" fmla="*/ 548895 w 607639"/>
              <a:gd name="connsiteY107" fmla="*/ 81139 h 606722"/>
              <a:gd name="connsiteX108" fmla="*/ 560822 w 607639"/>
              <a:gd name="connsiteY108" fmla="*/ 93048 h 606722"/>
              <a:gd name="connsiteX109" fmla="*/ 560822 w 607639"/>
              <a:gd name="connsiteY109" fmla="*/ 138994 h 606722"/>
              <a:gd name="connsiteX110" fmla="*/ 548895 w 607639"/>
              <a:gd name="connsiteY110" fmla="*/ 150903 h 606722"/>
              <a:gd name="connsiteX111" fmla="*/ 502880 w 607639"/>
              <a:gd name="connsiteY111" fmla="*/ 150903 h 606722"/>
              <a:gd name="connsiteX112" fmla="*/ 490953 w 607639"/>
              <a:gd name="connsiteY112" fmla="*/ 138994 h 606722"/>
              <a:gd name="connsiteX113" fmla="*/ 502880 w 607639"/>
              <a:gd name="connsiteY113" fmla="*/ 127174 h 606722"/>
              <a:gd name="connsiteX114" fmla="*/ 521126 w 607639"/>
              <a:gd name="connsiteY114" fmla="*/ 127174 h 606722"/>
              <a:gd name="connsiteX115" fmla="*/ 303775 w 607639"/>
              <a:gd name="connsiteY115" fmla="*/ 23728 h 606722"/>
              <a:gd name="connsiteX116" fmla="*/ 23764 w 607639"/>
              <a:gd name="connsiteY116" fmla="*/ 303316 h 606722"/>
              <a:gd name="connsiteX117" fmla="*/ 303775 w 607639"/>
              <a:gd name="connsiteY117" fmla="*/ 582905 h 606722"/>
              <a:gd name="connsiteX118" fmla="*/ 583786 w 607639"/>
              <a:gd name="connsiteY118" fmla="*/ 303316 h 606722"/>
              <a:gd name="connsiteX119" fmla="*/ 573906 w 607639"/>
              <a:gd name="connsiteY119" fmla="*/ 229376 h 606722"/>
              <a:gd name="connsiteX120" fmla="*/ 582273 w 607639"/>
              <a:gd name="connsiteY120" fmla="*/ 214801 h 606722"/>
              <a:gd name="connsiteX121" fmla="*/ 596869 w 607639"/>
              <a:gd name="connsiteY121" fmla="*/ 223066 h 606722"/>
              <a:gd name="connsiteX122" fmla="*/ 607639 w 607639"/>
              <a:gd name="connsiteY122" fmla="*/ 303316 h 606722"/>
              <a:gd name="connsiteX123" fmla="*/ 303775 w 607639"/>
              <a:gd name="connsiteY123" fmla="*/ 606722 h 606722"/>
              <a:gd name="connsiteX124" fmla="*/ 0 w 607639"/>
              <a:gd name="connsiteY124" fmla="*/ 303316 h 606722"/>
              <a:gd name="connsiteX125" fmla="*/ 303775 w 607639"/>
              <a:gd name="connsiteY125"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07639" h="606722">
                <a:moveTo>
                  <a:pt x="303775" y="525007"/>
                </a:moveTo>
                <a:cubicBezTo>
                  <a:pt x="310366" y="525007"/>
                  <a:pt x="315710" y="530333"/>
                  <a:pt x="315710" y="536902"/>
                </a:cubicBezTo>
                <a:lnTo>
                  <a:pt x="315710" y="552347"/>
                </a:lnTo>
                <a:cubicBezTo>
                  <a:pt x="315710" y="558915"/>
                  <a:pt x="310366" y="564241"/>
                  <a:pt x="303775" y="564241"/>
                </a:cubicBezTo>
                <a:cubicBezTo>
                  <a:pt x="297184" y="564241"/>
                  <a:pt x="291929" y="558915"/>
                  <a:pt x="291929" y="552347"/>
                </a:cubicBezTo>
                <a:lnTo>
                  <a:pt x="291929" y="536902"/>
                </a:lnTo>
                <a:cubicBezTo>
                  <a:pt x="291929" y="530333"/>
                  <a:pt x="297184" y="525007"/>
                  <a:pt x="303775" y="525007"/>
                </a:cubicBezTo>
                <a:close/>
                <a:moveTo>
                  <a:pt x="429885" y="509483"/>
                </a:moveTo>
                <a:cubicBezTo>
                  <a:pt x="436472" y="509483"/>
                  <a:pt x="441811" y="514822"/>
                  <a:pt x="441811" y="521409"/>
                </a:cubicBezTo>
                <a:cubicBezTo>
                  <a:pt x="441811" y="527996"/>
                  <a:pt x="436472" y="533335"/>
                  <a:pt x="429885" y="533335"/>
                </a:cubicBezTo>
                <a:cubicBezTo>
                  <a:pt x="423298" y="533335"/>
                  <a:pt x="417959" y="527996"/>
                  <a:pt x="417959" y="521409"/>
                </a:cubicBezTo>
                <a:cubicBezTo>
                  <a:pt x="417959" y="514822"/>
                  <a:pt x="423298" y="509483"/>
                  <a:pt x="429885" y="509483"/>
                </a:cubicBezTo>
                <a:close/>
                <a:moveTo>
                  <a:pt x="177720" y="509483"/>
                </a:moveTo>
                <a:cubicBezTo>
                  <a:pt x="184287" y="509483"/>
                  <a:pt x="189611" y="514822"/>
                  <a:pt x="189611" y="521409"/>
                </a:cubicBezTo>
                <a:cubicBezTo>
                  <a:pt x="189611" y="527996"/>
                  <a:pt x="184287" y="533335"/>
                  <a:pt x="177720" y="533335"/>
                </a:cubicBezTo>
                <a:cubicBezTo>
                  <a:pt x="171153" y="533335"/>
                  <a:pt x="165829" y="527996"/>
                  <a:pt x="165829" y="521409"/>
                </a:cubicBezTo>
                <a:cubicBezTo>
                  <a:pt x="165829" y="514822"/>
                  <a:pt x="171153" y="509483"/>
                  <a:pt x="177720" y="509483"/>
                </a:cubicBezTo>
                <a:close/>
                <a:moveTo>
                  <a:pt x="522185" y="417324"/>
                </a:moveTo>
                <a:cubicBezTo>
                  <a:pt x="528772" y="417324"/>
                  <a:pt x="534111" y="422663"/>
                  <a:pt x="534111" y="429250"/>
                </a:cubicBezTo>
                <a:cubicBezTo>
                  <a:pt x="534111" y="435837"/>
                  <a:pt x="528772" y="441176"/>
                  <a:pt x="522185" y="441176"/>
                </a:cubicBezTo>
                <a:cubicBezTo>
                  <a:pt x="515598" y="441176"/>
                  <a:pt x="510259" y="435837"/>
                  <a:pt x="510259" y="429250"/>
                </a:cubicBezTo>
                <a:cubicBezTo>
                  <a:pt x="510259" y="422663"/>
                  <a:pt x="515598" y="417324"/>
                  <a:pt x="522185" y="417324"/>
                </a:cubicBezTo>
                <a:close/>
                <a:moveTo>
                  <a:pt x="85420" y="417324"/>
                </a:moveTo>
                <a:cubicBezTo>
                  <a:pt x="91987" y="417324"/>
                  <a:pt x="97311" y="422663"/>
                  <a:pt x="97311" y="429250"/>
                </a:cubicBezTo>
                <a:cubicBezTo>
                  <a:pt x="97311" y="435837"/>
                  <a:pt x="91987" y="441176"/>
                  <a:pt x="85420" y="441176"/>
                </a:cubicBezTo>
                <a:cubicBezTo>
                  <a:pt x="78853" y="441176"/>
                  <a:pt x="73529" y="435837"/>
                  <a:pt x="73529" y="429250"/>
                </a:cubicBezTo>
                <a:cubicBezTo>
                  <a:pt x="73529" y="422663"/>
                  <a:pt x="78853" y="417324"/>
                  <a:pt x="85420" y="417324"/>
                </a:cubicBezTo>
                <a:close/>
                <a:moveTo>
                  <a:pt x="537643" y="291506"/>
                </a:moveTo>
                <a:lnTo>
                  <a:pt x="555628" y="291506"/>
                </a:lnTo>
                <a:cubicBezTo>
                  <a:pt x="562216" y="291506"/>
                  <a:pt x="567558" y="296745"/>
                  <a:pt x="567558" y="303316"/>
                </a:cubicBezTo>
                <a:cubicBezTo>
                  <a:pt x="567558" y="309888"/>
                  <a:pt x="562216" y="315216"/>
                  <a:pt x="555628" y="315216"/>
                </a:cubicBezTo>
                <a:lnTo>
                  <a:pt x="537643" y="315216"/>
                </a:lnTo>
                <a:cubicBezTo>
                  <a:pt x="531055" y="315216"/>
                  <a:pt x="525713" y="309888"/>
                  <a:pt x="525713" y="303316"/>
                </a:cubicBezTo>
                <a:cubicBezTo>
                  <a:pt x="525713" y="296745"/>
                  <a:pt x="531055" y="291506"/>
                  <a:pt x="537643" y="291506"/>
                </a:cubicBezTo>
                <a:close/>
                <a:moveTo>
                  <a:pt x="51991" y="291506"/>
                </a:moveTo>
                <a:lnTo>
                  <a:pt x="69946" y="291506"/>
                </a:lnTo>
                <a:cubicBezTo>
                  <a:pt x="76523" y="291506"/>
                  <a:pt x="81856" y="296745"/>
                  <a:pt x="81856" y="303316"/>
                </a:cubicBezTo>
                <a:cubicBezTo>
                  <a:pt x="81856" y="309888"/>
                  <a:pt x="76523" y="315216"/>
                  <a:pt x="69946" y="315216"/>
                </a:cubicBezTo>
                <a:lnTo>
                  <a:pt x="51991" y="315216"/>
                </a:lnTo>
                <a:cubicBezTo>
                  <a:pt x="45414" y="315216"/>
                  <a:pt x="40081" y="309888"/>
                  <a:pt x="40081" y="303316"/>
                </a:cubicBezTo>
                <a:cubicBezTo>
                  <a:pt x="40081" y="296745"/>
                  <a:pt x="45414" y="291506"/>
                  <a:pt x="51991" y="291506"/>
                </a:cubicBezTo>
                <a:close/>
                <a:moveTo>
                  <a:pt x="412608" y="222096"/>
                </a:moveTo>
                <a:lnTo>
                  <a:pt x="345491" y="334245"/>
                </a:lnTo>
                <a:lnTo>
                  <a:pt x="412608" y="334245"/>
                </a:lnTo>
                <a:close/>
                <a:moveTo>
                  <a:pt x="427651" y="167533"/>
                </a:moveTo>
                <a:cubicBezTo>
                  <a:pt x="432814" y="168954"/>
                  <a:pt x="436375" y="173664"/>
                  <a:pt x="436375" y="178996"/>
                </a:cubicBezTo>
                <a:lnTo>
                  <a:pt x="436375" y="334245"/>
                </a:lnTo>
                <a:lnTo>
                  <a:pt x="469399" y="334245"/>
                </a:lnTo>
                <a:cubicBezTo>
                  <a:pt x="475986" y="334245"/>
                  <a:pt x="481327" y="339577"/>
                  <a:pt x="481327" y="346153"/>
                </a:cubicBezTo>
                <a:cubicBezTo>
                  <a:pt x="481327" y="352641"/>
                  <a:pt x="475986" y="357973"/>
                  <a:pt x="469399" y="357973"/>
                </a:cubicBezTo>
                <a:lnTo>
                  <a:pt x="436375" y="357973"/>
                </a:lnTo>
                <a:lnTo>
                  <a:pt x="436375" y="427733"/>
                </a:lnTo>
                <a:cubicBezTo>
                  <a:pt x="436375" y="434220"/>
                  <a:pt x="431123" y="439552"/>
                  <a:pt x="424536" y="439552"/>
                </a:cubicBezTo>
                <a:cubicBezTo>
                  <a:pt x="417949" y="439552"/>
                  <a:pt x="412608" y="434220"/>
                  <a:pt x="412608" y="427733"/>
                </a:cubicBezTo>
                <a:lnTo>
                  <a:pt x="412608" y="357973"/>
                </a:lnTo>
                <a:lnTo>
                  <a:pt x="324573" y="357973"/>
                </a:lnTo>
                <a:cubicBezTo>
                  <a:pt x="320300" y="357973"/>
                  <a:pt x="316295" y="355662"/>
                  <a:pt x="314158" y="352019"/>
                </a:cubicBezTo>
                <a:cubicBezTo>
                  <a:pt x="312111" y="348286"/>
                  <a:pt x="312111" y="343665"/>
                  <a:pt x="314336" y="340022"/>
                </a:cubicBezTo>
                <a:lnTo>
                  <a:pt x="414299" y="172953"/>
                </a:lnTo>
                <a:cubicBezTo>
                  <a:pt x="417059" y="168332"/>
                  <a:pt x="422489" y="166111"/>
                  <a:pt x="427651" y="167533"/>
                </a:cubicBezTo>
                <a:close/>
                <a:moveTo>
                  <a:pt x="216270" y="167099"/>
                </a:moveTo>
                <a:cubicBezTo>
                  <a:pt x="257222" y="167099"/>
                  <a:pt x="290518" y="200333"/>
                  <a:pt x="290518" y="241210"/>
                </a:cubicBezTo>
                <a:cubicBezTo>
                  <a:pt x="290518" y="284486"/>
                  <a:pt x="273603" y="325097"/>
                  <a:pt x="242978" y="355754"/>
                </a:cubicBezTo>
                <a:lnTo>
                  <a:pt x="182707" y="415825"/>
                </a:lnTo>
                <a:lnTo>
                  <a:pt x="278588" y="415825"/>
                </a:lnTo>
                <a:cubicBezTo>
                  <a:pt x="285176" y="415825"/>
                  <a:pt x="290518" y="421158"/>
                  <a:pt x="290518" y="427734"/>
                </a:cubicBezTo>
                <a:cubicBezTo>
                  <a:pt x="290518" y="434220"/>
                  <a:pt x="285176" y="439552"/>
                  <a:pt x="278588" y="439552"/>
                </a:cubicBezTo>
                <a:lnTo>
                  <a:pt x="154040" y="439552"/>
                </a:lnTo>
                <a:cubicBezTo>
                  <a:pt x="149232" y="439552"/>
                  <a:pt x="144870" y="436709"/>
                  <a:pt x="143001" y="432265"/>
                </a:cubicBezTo>
                <a:cubicBezTo>
                  <a:pt x="141131" y="427822"/>
                  <a:pt x="142199" y="422668"/>
                  <a:pt x="145582" y="419292"/>
                </a:cubicBezTo>
                <a:lnTo>
                  <a:pt x="226152" y="338959"/>
                </a:lnTo>
                <a:cubicBezTo>
                  <a:pt x="252236" y="312834"/>
                  <a:pt x="266659" y="278088"/>
                  <a:pt x="266659" y="241210"/>
                </a:cubicBezTo>
                <a:cubicBezTo>
                  <a:pt x="266659" y="213485"/>
                  <a:pt x="244046" y="190914"/>
                  <a:pt x="216270" y="190914"/>
                </a:cubicBezTo>
                <a:cubicBezTo>
                  <a:pt x="188493" y="190914"/>
                  <a:pt x="165880" y="213485"/>
                  <a:pt x="165880" y="241210"/>
                </a:cubicBezTo>
                <a:cubicBezTo>
                  <a:pt x="165880" y="247786"/>
                  <a:pt x="160539" y="253029"/>
                  <a:pt x="154040" y="253029"/>
                </a:cubicBezTo>
                <a:cubicBezTo>
                  <a:pt x="147452" y="253029"/>
                  <a:pt x="142110" y="247786"/>
                  <a:pt x="142110" y="241210"/>
                </a:cubicBezTo>
                <a:cubicBezTo>
                  <a:pt x="142110" y="200333"/>
                  <a:pt x="175406" y="167099"/>
                  <a:pt x="216270" y="167099"/>
                </a:cubicBezTo>
                <a:close/>
                <a:moveTo>
                  <a:pt x="522185" y="165547"/>
                </a:moveTo>
                <a:cubicBezTo>
                  <a:pt x="528772" y="165547"/>
                  <a:pt x="534111" y="170871"/>
                  <a:pt x="534111" y="177438"/>
                </a:cubicBezTo>
                <a:cubicBezTo>
                  <a:pt x="534111" y="184005"/>
                  <a:pt x="528772" y="189329"/>
                  <a:pt x="522185" y="189329"/>
                </a:cubicBezTo>
                <a:cubicBezTo>
                  <a:pt x="515598" y="189329"/>
                  <a:pt x="510259" y="184005"/>
                  <a:pt x="510259" y="177438"/>
                </a:cubicBezTo>
                <a:cubicBezTo>
                  <a:pt x="510259" y="170871"/>
                  <a:pt x="515598" y="165547"/>
                  <a:pt x="522185" y="165547"/>
                </a:cubicBezTo>
                <a:close/>
                <a:moveTo>
                  <a:pt x="85420" y="165547"/>
                </a:moveTo>
                <a:cubicBezTo>
                  <a:pt x="91987" y="165547"/>
                  <a:pt x="97311" y="170871"/>
                  <a:pt x="97311" y="177438"/>
                </a:cubicBezTo>
                <a:cubicBezTo>
                  <a:pt x="97311" y="184005"/>
                  <a:pt x="91987" y="189329"/>
                  <a:pt x="85420" y="189329"/>
                </a:cubicBezTo>
                <a:cubicBezTo>
                  <a:pt x="78853" y="189329"/>
                  <a:pt x="73529" y="184005"/>
                  <a:pt x="73529" y="177438"/>
                </a:cubicBezTo>
                <a:cubicBezTo>
                  <a:pt x="73529" y="170871"/>
                  <a:pt x="78853" y="165547"/>
                  <a:pt x="85420" y="165547"/>
                </a:cubicBezTo>
                <a:close/>
                <a:moveTo>
                  <a:pt x="429885" y="73388"/>
                </a:moveTo>
                <a:cubicBezTo>
                  <a:pt x="436472" y="73388"/>
                  <a:pt x="441811" y="78712"/>
                  <a:pt x="441811" y="85279"/>
                </a:cubicBezTo>
                <a:cubicBezTo>
                  <a:pt x="441811" y="91846"/>
                  <a:pt x="436472" y="97170"/>
                  <a:pt x="429885" y="97170"/>
                </a:cubicBezTo>
                <a:cubicBezTo>
                  <a:pt x="423298" y="97170"/>
                  <a:pt x="417959" y="91846"/>
                  <a:pt x="417959" y="85279"/>
                </a:cubicBezTo>
                <a:cubicBezTo>
                  <a:pt x="417959" y="78712"/>
                  <a:pt x="423298" y="73388"/>
                  <a:pt x="429885" y="73388"/>
                </a:cubicBezTo>
                <a:close/>
                <a:moveTo>
                  <a:pt x="177720" y="73388"/>
                </a:moveTo>
                <a:cubicBezTo>
                  <a:pt x="184287" y="73388"/>
                  <a:pt x="189611" y="78712"/>
                  <a:pt x="189611" y="85279"/>
                </a:cubicBezTo>
                <a:cubicBezTo>
                  <a:pt x="189611" y="91846"/>
                  <a:pt x="184287" y="97170"/>
                  <a:pt x="177720" y="97170"/>
                </a:cubicBezTo>
                <a:cubicBezTo>
                  <a:pt x="171153" y="97170"/>
                  <a:pt x="165829" y="91846"/>
                  <a:pt x="165829" y="85279"/>
                </a:cubicBezTo>
                <a:cubicBezTo>
                  <a:pt x="165829" y="78712"/>
                  <a:pt x="171153" y="73388"/>
                  <a:pt x="177720" y="73388"/>
                </a:cubicBezTo>
                <a:close/>
                <a:moveTo>
                  <a:pt x="303775" y="42480"/>
                </a:moveTo>
                <a:cubicBezTo>
                  <a:pt x="310366" y="42480"/>
                  <a:pt x="315710" y="47815"/>
                  <a:pt x="315710" y="54396"/>
                </a:cubicBezTo>
                <a:lnTo>
                  <a:pt x="315710" y="69869"/>
                </a:lnTo>
                <a:cubicBezTo>
                  <a:pt x="315710" y="76449"/>
                  <a:pt x="310366" y="81785"/>
                  <a:pt x="303775" y="81785"/>
                </a:cubicBezTo>
                <a:cubicBezTo>
                  <a:pt x="297184" y="81785"/>
                  <a:pt x="291929" y="76449"/>
                  <a:pt x="291929" y="69869"/>
                </a:cubicBezTo>
                <a:lnTo>
                  <a:pt x="291929" y="54396"/>
                </a:lnTo>
                <a:cubicBezTo>
                  <a:pt x="291929" y="47815"/>
                  <a:pt x="297184" y="42480"/>
                  <a:pt x="303775" y="42480"/>
                </a:cubicBezTo>
                <a:close/>
                <a:moveTo>
                  <a:pt x="303775" y="0"/>
                </a:moveTo>
                <a:cubicBezTo>
                  <a:pt x="394204" y="0"/>
                  <a:pt x="479560" y="40347"/>
                  <a:pt x="537058" y="108956"/>
                </a:cubicBezTo>
                <a:lnTo>
                  <a:pt x="537058" y="93048"/>
                </a:lnTo>
                <a:cubicBezTo>
                  <a:pt x="537058" y="86471"/>
                  <a:pt x="542309" y="81139"/>
                  <a:pt x="548895" y="81139"/>
                </a:cubicBezTo>
                <a:cubicBezTo>
                  <a:pt x="555482" y="81139"/>
                  <a:pt x="560822" y="86471"/>
                  <a:pt x="560822" y="93048"/>
                </a:cubicBezTo>
                <a:lnTo>
                  <a:pt x="560822" y="138994"/>
                </a:lnTo>
                <a:cubicBezTo>
                  <a:pt x="560822" y="145570"/>
                  <a:pt x="555482" y="150903"/>
                  <a:pt x="548895" y="150903"/>
                </a:cubicBezTo>
                <a:lnTo>
                  <a:pt x="502880" y="150903"/>
                </a:lnTo>
                <a:cubicBezTo>
                  <a:pt x="496293" y="150903"/>
                  <a:pt x="490953" y="145570"/>
                  <a:pt x="490953" y="138994"/>
                </a:cubicBezTo>
                <a:cubicBezTo>
                  <a:pt x="490953" y="132417"/>
                  <a:pt x="496293" y="127174"/>
                  <a:pt x="502880" y="127174"/>
                </a:cubicBezTo>
                <a:lnTo>
                  <a:pt x="521126" y="127174"/>
                </a:lnTo>
                <a:cubicBezTo>
                  <a:pt x="468168" y="62032"/>
                  <a:pt x="388419" y="23728"/>
                  <a:pt x="303775" y="23728"/>
                </a:cubicBezTo>
                <a:cubicBezTo>
                  <a:pt x="149440" y="23728"/>
                  <a:pt x="23764" y="149214"/>
                  <a:pt x="23764" y="303316"/>
                </a:cubicBezTo>
                <a:cubicBezTo>
                  <a:pt x="23764" y="457508"/>
                  <a:pt x="149440" y="582905"/>
                  <a:pt x="303775" y="582905"/>
                </a:cubicBezTo>
                <a:cubicBezTo>
                  <a:pt x="458199" y="582905"/>
                  <a:pt x="583786" y="457508"/>
                  <a:pt x="583786" y="303316"/>
                </a:cubicBezTo>
                <a:cubicBezTo>
                  <a:pt x="583786" y="278255"/>
                  <a:pt x="580492" y="253371"/>
                  <a:pt x="573906" y="229376"/>
                </a:cubicBezTo>
                <a:cubicBezTo>
                  <a:pt x="572126" y="223066"/>
                  <a:pt x="575864" y="216489"/>
                  <a:pt x="582273" y="214801"/>
                </a:cubicBezTo>
                <a:cubicBezTo>
                  <a:pt x="588592" y="213023"/>
                  <a:pt x="595089" y="216756"/>
                  <a:pt x="596869" y="223066"/>
                </a:cubicBezTo>
                <a:cubicBezTo>
                  <a:pt x="603990" y="249194"/>
                  <a:pt x="607639" y="276122"/>
                  <a:pt x="607639" y="303316"/>
                </a:cubicBezTo>
                <a:cubicBezTo>
                  <a:pt x="607639" y="470572"/>
                  <a:pt x="471283" y="606722"/>
                  <a:pt x="303775" y="606722"/>
                </a:cubicBezTo>
                <a:cubicBezTo>
                  <a:pt x="136267" y="606722"/>
                  <a:pt x="0" y="470572"/>
                  <a:pt x="0" y="303316"/>
                </a:cubicBezTo>
                <a:cubicBezTo>
                  <a:pt x="0" y="136061"/>
                  <a:pt x="136267" y="0"/>
                  <a:pt x="303775" y="0"/>
                </a:cubicBezTo>
                <a:close/>
              </a:path>
            </a:pathLst>
          </a:custGeom>
          <a:solidFill>
            <a:schemeClr val="bg1"/>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45" name="îṣļîḑé-Shape 2932">
            <a:extLst>
              <a:ext uri="{FF2B5EF4-FFF2-40B4-BE49-F238E27FC236}">
                <a16:creationId xmlns:a16="http://schemas.microsoft.com/office/drawing/2014/main" id="{E9F2BE8F-4B55-468A-B2EC-765211BF78DB}"/>
              </a:ext>
            </a:extLst>
          </p:cNvPr>
          <p:cNvSpPr/>
          <p:nvPr/>
        </p:nvSpPr>
        <p:spPr>
          <a:xfrm>
            <a:off x="6603642" y="4431744"/>
            <a:ext cx="1921636" cy="2426256"/>
          </a:xfrm>
          <a:custGeom>
            <a:avLst/>
            <a:gdLst/>
            <a:ahLst/>
            <a:cxnLst/>
            <a:rect l="0" t="0" r="0" b="0"/>
            <a:pathLst>
              <a:path w="120000" h="120000" extrusionOk="0">
                <a:moveTo>
                  <a:pt x="38199" y="119847"/>
                </a:moveTo>
                <a:cubicBezTo>
                  <a:pt x="37234" y="119847"/>
                  <a:pt x="37234" y="119847"/>
                  <a:pt x="37234" y="119847"/>
                </a:cubicBezTo>
                <a:cubicBezTo>
                  <a:pt x="37234" y="119847"/>
                  <a:pt x="37620" y="119847"/>
                  <a:pt x="38199" y="119847"/>
                </a:cubicBezTo>
                <a:close/>
                <a:moveTo>
                  <a:pt x="70418" y="119847"/>
                </a:moveTo>
                <a:cubicBezTo>
                  <a:pt x="70225" y="119847"/>
                  <a:pt x="70225" y="119847"/>
                  <a:pt x="70225" y="119847"/>
                </a:cubicBezTo>
                <a:cubicBezTo>
                  <a:pt x="70418" y="119847"/>
                  <a:pt x="70418" y="120000"/>
                  <a:pt x="70418" y="120000"/>
                </a:cubicBezTo>
                <a:lnTo>
                  <a:pt x="70418" y="119847"/>
                </a:lnTo>
                <a:close/>
                <a:moveTo>
                  <a:pt x="112668" y="34351"/>
                </a:moveTo>
                <a:cubicBezTo>
                  <a:pt x="114790" y="24274"/>
                  <a:pt x="103408" y="25038"/>
                  <a:pt x="100900" y="23816"/>
                </a:cubicBezTo>
                <a:cubicBezTo>
                  <a:pt x="98585" y="19694"/>
                  <a:pt x="91639" y="18625"/>
                  <a:pt x="91639" y="18625"/>
                </a:cubicBezTo>
                <a:cubicBezTo>
                  <a:pt x="91639" y="7022"/>
                  <a:pt x="80257" y="8244"/>
                  <a:pt x="80257" y="8244"/>
                </a:cubicBezTo>
                <a:cubicBezTo>
                  <a:pt x="80257" y="8244"/>
                  <a:pt x="75627" y="0"/>
                  <a:pt x="64244" y="152"/>
                </a:cubicBezTo>
                <a:cubicBezTo>
                  <a:pt x="49774" y="763"/>
                  <a:pt x="48038" y="12824"/>
                  <a:pt x="48038" y="12824"/>
                </a:cubicBezTo>
                <a:cubicBezTo>
                  <a:pt x="40128" y="12519"/>
                  <a:pt x="38778" y="18625"/>
                  <a:pt x="38778" y="18625"/>
                </a:cubicBezTo>
                <a:cubicBezTo>
                  <a:pt x="23922" y="16335"/>
                  <a:pt x="22186" y="26870"/>
                  <a:pt x="22186" y="26870"/>
                </a:cubicBezTo>
                <a:cubicBezTo>
                  <a:pt x="16591" y="25648"/>
                  <a:pt x="0" y="33129"/>
                  <a:pt x="7524" y="44274"/>
                </a:cubicBezTo>
                <a:cubicBezTo>
                  <a:pt x="15241" y="55572"/>
                  <a:pt x="30868" y="52213"/>
                  <a:pt x="30868" y="52213"/>
                </a:cubicBezTo>
                <a:cubicBezTo>
                  <a:pt x="39163" y="65190"/>
                  <a:pt x="49389" y="57099"/>
                  <a:pt x="51897" y="58473"/>
                </a:cubicBezTo>
                <a:cubicBezTo>
                  <a:pt x="54405" y="60000"/>
                  <a:pt x="57491" y="59694"/>
                  <a:pt x="57491" y="59694"/>
                </a:cubicBezTo>
                <a:cubicBezTo>
                  <a:pt x="57491" y="59694"/>
                  <a:pt x="58456" y="68396"/>
                  <a:pt x="55755" y="75419"/>
                </a:cubicBezTo>
                <a:cubicBezTo>
                  <a:pt x="53247" y="82442"/>
                  <a:pt x="51318" y="92824"/>
                  <a:pt x="51318" y="92824"/>
                </a:cubicBezTo>
                <a:cubicBezTo>
                  <a:pt x="51318" y="92824"/>
                  <a:pt x="43794" y="90534"/>
                  <a:pt x="39742" y="88091"/>
                </a:cubicBezTo>
                <a:cubicBezTo>
                  <a:pt x="35691" y="85648"/>
                  <a:pt x="35884" y="81068"/>
                  <a:pt x="35884" y="81068"/>
                </a:cubicBezTo>
                <a:cubicBezTo>
                  <a:pt x="37620" y="80763"/>
                  <a:pt x="38778" y="78320"/>
                  <a:pt x="38778" y="78320"/>
                </a:cubicBezTo>
                <a:cubicBezTo>
                  <a:pt x="44372" y="81374"/>
                  <a:pt x="49196" y="77251"/>
                  <a:pt x="49003" y="72519"/>
                </a:cubicBezTo>
                <a:cubicBezTo>
                  <a:pt x="48617" y="67786"/>
                  <a:pt x="43022" y="67786"/>
                  <a:pt x="43022" y="67786"/>
                </a:cubicBezTo>
                <a:cubicBezTo>
                  <a:pt x="43022" y="67786"/>
                  <a:pt x="42636" y="65954"/>
                  <a:pt x="39935" y="65496"/>
                </a:cubicBezTo>
                <a:cubicBezTo>
                  <a:pt x="40514" y="61679"/>
                  <a:pt x="35691" y="61374"/>
                  <a:pt x="35691" y="61374"/>
                </a:cubicBezTo>
                <a:cubicBezTo>
                  <a:pt x="35691" y="61374"/>
                  <a:pt x="33183" y="58473"/>
                  <a:pt x="28167" y="58167"/>
                </a:cubicBezTo>
                <a:cubicBezTo>
                  <a:pt x="23151" y="57709"/>
                  <a:pt x="22958" y="63358"/>
                  <a:pt x="22958" y="63358"/>
                </a:cubicBezTo>
                <a:cubicBezTo>
                  <a:pt x="22958" y="63358"/>
                  <a:pt x="18906" y="63053"/>
                  <a:pt x="18327" y="65648"/>
                </a:cubicBezTo>
                <a:cubicBezTo>
                  <a:pt x="13890" y="64122"/>
                  <a:pt x="12347" y="68396"/>
                  <a:pt x="12347" y="68396"/>
                </a:cubicBezTo>
                <a:cubicBezTo>
                  <a:pt x="12347" y="68396"/>
                  <a:pt x="7331" y="68854"/>
                  <a:pt x="6173" y="72824"/>
                </a:cubicBezTo>
                <a:cubicBezTo>
                  <a:pt x="5209" y="77709"/>
                  <a:pt x="12733" y="79541"/>
                  <a:pt x="15048" y="78778"/>
                </a:cubicBezTo>
                <a:cubicBezTo>
                  <a:pt x="14855" y="81984"/>
                  <a:pt x="27202" y="82595"/>
                  <a:pt x="29131" y="82137"/>
                </a:cubicBezTo>
                <a:cubicBezTo>
                  <a:pt x="31832" y="87480"/>
                  <a:pt x="50546" y="96030"/>
                  <a:pt x="50546" y="96030"/>
                </a:cubicBezTo>
                <a:cubicBezTo>
                  <a:pt x="50546" y="96030"/>
                  <a:pt x="50739" y="103511"/>
                  <a:pt x="49967" y="108549"/>
                </a:cubicBezTo>
                <a:cubicBezTo>
                  <a:pt x="49196" y="113587"/>
                  <a:pt x="50353" y="115877"/>
                  <a:pt x="47652" y="118015"/>
                </a:cubicBezTo>
                <a:cubicBezTo>
                  <a:pt x="45530" y="119541"/>
                  <a:pt x="40321" y="119847"/>
                  <a:pt x="38199" y="119847"/>
                </a:cubicBezTo>
                <a:cubicBezTo>
                  <a:pt x="70225" y="119847"/>
                  <a:pt x="70225" y="119847"/>
                  <a:pt x="70225" y="119847"/>
                </a:cubicBezTo>
                <a:cubicBezTo>
                  <a:pt x="69067" y="118778"/>
                  <a:pt x="62893" y="112824"/>
                  <a:pt x="60771" y="101526"/>
                </a:cubicBezTo>
                <a:cubicBezTo>
                  <a:pt x="58649" y="89160"/>
                  <a:pt x="63665" y="79389"/>
                  <a:pt x="65016" y="77862"/>
                </a:cubicBezTo>
                <a:cubicBezTo>
                  <a:pt x="70418" y="70992"/>
                  <a:pt x="76784" y="59236"/>
                  <a:pt x="76784" y="59236"/>
                </a:cubicBezTo>
                <a:cubicBezTo>
                  <a:pt x="85080" y="57709"/>
                  <a:pt x="89710" y="51755"/>
                  <a:pt x="89710" y="51755"/>
                </a:cubicBezTo>
                <a:cubicBezTo>
                  <a:pt x="89710" y="51755"/>
                  <a:pt x="101286" y="56488"/>
                  <a:pt x="109581" y="51603"/>
                </a:cubicBezTo>
                <a:cubicBezTo>
                  <a:pt x="120000" y="44274"/>
                  <a:pt x="112668" y="34351"/>
                  <a:pt x="112668" y="34351"/>
                </a:cubicBezTo>
                <a:close/>
                <a:moveTo>
                  <a:pt x="31061" y="81832"/>
                </a:moveTo>
                <a:cubicBezTo>
                  <a:pt x="32025" y="81679"/>
                  <a:pt x="33762" y="81526"/>
                  <a:pt x="33762" y="81526"/>
                </a:cubicBezTo>
                <a:cubicBezTo>
                  <a:pt x="33376" y="83206"/>
                  <a:pt x="34726" y="85190"/>
                  <a:pt x="34726" y="85190"/>
                </a:cubicBezTo>
                <a:cubicBezTo>
                  <a:pt x="32797" y="83664"/>
                  <a:pt x="31061" y="81832"/>
                  <a:pt x="31061" y="81832"/>
                </a:cubicBezTo>
                <a:close/>
                <a:moveTo>
                  <a:pt x="62893" y="72519"/>
                </a:moveTo>
                <a:cubicBezTo>
                  <a:pt x="62893" y="72519"/>
                  <a:pt x="63858" y="65038"/>
                  <a:pt x="63279" y="60916"/>
                </a:cubicBezTo>
                <a:cubicBezTo>
                  <a:pt x="70803" y="61068"/>
                  <a:pt x="70803" y="61068"/>
                  <a:pt x="70803" y="61068"/>
                </a:cubicBezTo>
                <a:cubicBezTo>
                  <a:pt x="70803" y="61068"/>
                  <a:pt x="68488" y="67480"/>
                  <a:pt x="62893" y="72519"/>
                </a:cubicBezTo>
                <a:close/>
              </a:path>
            </a:pathLst>
          </a:custGeom>
          <a:solidFill>
            <a:srgbClr val="619014"/>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62" name="îṣļîḑé-PA_形状 2778">
            <a:extLst>
              <a:ext uri="{FF2B5EF4-FFF2-40B4-BE49-F238E27FC236}">
                <a16:creationId xmlns:a16="http://schemas.microsoft.com/office/drawing/2014/main" id="{EDE68114-3365-4208-B3DC-871C239BF8F8}"/>
              </a:ext>
            </a:extLst>
          </p:cNvPr>
          <p:cNvSpPr/>
          <p:nvPr/>
        </p:nvSpPr>
        <p:spPr>
          <a:xfrm>
            <a:off x="7424796" y="4749485"/>
            <a:ext cx="279328" cy="279155"/>
          </a:xfrm>
          <a:custGeom>
            <a:avLst/>
            <a:gdLst>
              <a:gd name="connsiteX0" fmla="*/ 482620 w 607097"/>
              <a:gd name="connsiteY0" fmla="*/ 381169 h 606722"/>
              <a:gd name="connsiteX1" fmla="*/ 496768 w 607097"/>
              <a:gd name="connsiteY1" fmla="*/ 381169 h 606722"/>
              <a:gd name="connsiteX2" fmla="*/ 510916 w 607097"/>
              <a:gd name="connsiteY2" fmla="*/ 395381 h 606722"/>
              <a:gd name="connsiteX3" fmla="*/ 510916 w 607097"/>
              <a:gd name="connsiteY3" fmla="*/ 409505 h 606722"/>
              <a:gd name="connsiteX4" fmla="*/ 503887 w 607097"/>
              <a:gd name="connsiteY4" fmla="*/ 412525 h 606722"/>
              <a:gd name="connsiteX5" fmla="*/ 496768 w 607097"/>
              <a:gd name="connsiteY5" fmla="*/ 409505 h 606722"/>
              <a:gd name="connsiteX6" fmla="*/ 482620 w 607097"/>
              <a:gd name="connsiteY6" fmla="*/ 395381 h 606722"/>
              <a:gd name="connsiteX7" fmla="*/ 482620 w 607097"/>
              <a:gd name="connsiteY7" fmla="*/ 381169 h 606722"/>
              <a:gd name="connsiteX8" fmla="*/ 546398 w 607097"/>
              <a:gd name="connsiteY8" fmla="*/ 242745 h 606722"/>
              <a:gd name="connsiteX9" fmla="*/ 566606 w 607097"/>
              <a:gd name="connsiteY9" fmla="*/ 242745 h 606722"/>
              <a:gd name="connsiteX10" fmla="*/ 576754 w 607097"/>
              <a:gd name="connsiteY10" fmla="*/ 252756 h 606722"/>
              <a:gd name="connsiteX11" fmla="*/ 566606 w 607097"/>
              <a:gd name="connsiteY11" fmla="*/ 262856 h 606722"/>
              <a:gd name="connsiteX12" fmla="*/ 546398 w 607097"/>
              <a:gd name="connsiteY12" fmla="*/ 262856 h 606722"/>
              <a:gd name="connsiteX13" fmla="*/ 536249 w 607097"/>
              <a:gd name="connsiteY13" fmla="*/ 252756 h 606722"/>
              <a:gd name="connsiteX14" fmla="*/ 546398 w 607097"/>
              <a:gd name="connsiteY14" fmla="*/ 242745 h 606722"/>
              <a:gd name="connsiteX15" fmla="*/ 353968 w 607097"/>
              <a:gd name="connsiteY15" fmla="*/ 101120 h 606722"/>
              <a:gd name="connsiteX16" fmla="*/ 364118 w 607097"/>
              <a:gd name="connsiteY16" fmla="*/ 111251 h 606722"/>
              <a:gd name="connsiteX17" fmla="*/ 364118 w 607097"/>
              <a:gd name="connsiteY17" fmla="*/ 242683 h 606722"/>
              <a:gd name="connsiteX18" fmla="*/ 424838 w 607097"/>
              <a:gd name="connsiteY18" fmla="*/ 242683 h 606722"/>
              <a:gd name="connsiteX19" fmla="*/ 434988 w 607097"/>
              <a:gd name="connsiteY19" fmla="*/ 252725 h 606722"/>
              <a:gd name="connsiteX20" fmla="*/ 424838 w 607097"/>
              <a:gd name="connsiteY20" fmla="*/ 262856 h 606722"/>
              <a:gd name="connsiteX21" fmla="*/ 353968 w 607097"/>
              <a:gd name="connsiteY21" fmla="*/ 262856 h 606722"/>
              <a:gd name="connsiteX22" fmla="*/ 343818 w 607097"/>
              <a:gd name="connsiteY22" fmla="*/ 252725 h 606722"/>
              <a:gd name="connsiteX23" fmla="*/ 343818 w 607097"/>
              <a:gd name="connsiteY23" fmla="*/ 111251 h 606722"/>
              <a:gd name="connsiteX24" fmla="*/ 353968 w 607097"/>
              <a:gd name="connsiteY24" fmla="*/ 101120 h 606722"/>
              <a:gd name="connsiteX25" fmla="*/ 496768 w 607097"/>
              <a:gd name="connsiteY25" fmla="*/ 96101 h 606722"/>
              <a:gd name="connsiteX26" fmla="*/ 510916 w 607097"/>
              <a:gd name="connsiteY26" fmla="*/ 96101 h 606722"/>
              <a:gd name="connsiteX27" fmla="*/ 510916 w 607097"/>
              <a:gd name="connsiteY27" fmla="*/ 110217 h 606722"/>
              <a:gd name="connsiteX28" fmla="*/ 496768 w 607097"/>
              <a:gd name="connsiteY28" fmla="*/ 124334 h 606722"/>
              <a:gd name="connsiteX29" fmla="*/ 489650 w 607097"/>
              <a:gd name="connsiteY29" fmla="*/ 127441 h 606722"/>
              <a:gd name="connsiteX30" fmla="*/ 482620 w 607097"/>
              <a:gd name="connsiteY30" fmla="*/ 124334 h 606722"/>
              <a:gd name="connsiteX31" fmla="*/ 482620 w 607097"/>
              <a:gd name="connsiteY31" fmla="*/ 110217 h 606722"/>
              <a:gd name="connsiteX32" fmla="*/ 196955 w 607097"/>
              <a:gd name="connsiteY32" fmla="*/ 96101 h 606722"/>
              <a:gd name="connsiteX33" fmla="*/ 211110 w 607097"/>
              <a:gd name="connsiteY33" fmla="*/ 96101 h 606722"/>
              <a:gd name="connsiteX34" fmla="*/ 225355 w 607097"/>
              <a:gd name="connsiteY34" fmla="*/ 110217 h 606722"/>
              <a:gd name="connsiteX35" fmla="*/ 225355 w 607097"/>
              <a:gd name="connsiteY35" fmla="*/ 124334 h 606722"/>
              <a:gd name="connsiteX36" fmla="*/ 218233 w 607097"/>
              <a:gd name="connsiteY36" fmla="*/ 127441 h 606722"/>
              <a:gd name="connsiteX37" fmla="*/ 211110 w 607097"/>
              <a:gd name="connsiteY37" fmla="*/ 124334 h 606722"/>
              <a:gd name="connsiteX38" fmla="*/ 196955 w 607097"/>
              <a:gd name="connsiteY38" fmla="*/ 110217 h 606722"/>
              <a:gd name="connsiteX39" fmla="*/ 196955 w 607097"/>
              <a:gd name="connsiteY39" fmla="*/ 96101 h 606722"/>
              <a:gd name="connsiteX40" fmla="*/ 103963 w 607097"/>
              <a:gd name="connsiteY40" fmla="*/ 81761 h 606722"/>
              <a:gd name="connsiteX41" fmla="*/ 87598 w 607097"/>
              <a:gd name="connsiteY41" fmla="*/ 90026 h 606722"/>
              <a:gd name="connsiteX42" fmla="*/ 62322 w 607097"/>
              <a:gd name="connsiteY42" fmla="*/ 115266 h 606722"/>
              <a:gd name="connsiteX43" fmla="*/ 34998 w 607097"/>
              <a:gd name="connsiteY43" fmla="*/ 265902 h 606722"/>
              <a:gd name="connsiteX44" fmla="*/ 75494 w 607097"/>
              <a:gd name="connsiteY44" fmla="*/ 322602 h 606722"/>
              <a:gd name="connsiteX45" fmla="*/ 283044 w 607097"/>
              <a:gd name="connsiteY45" fmla="*/ 530826 h 606722"/>
              <a:gd name="connsiteX46" fmla="*/ 327634 w 607097"/>
              <a:gd name="connsiteY46" fmla="*/ 565219 h 606722"/>
              <a:gd name="connsiteX47" fmla="*/ 490684 w 607097"/>
              <a:gd name="connsiteY47" fmla="*/ 545046 h 606722"/>
              <a:gd name="connsiteX48" fmla="*/ 515960 w 607097"/>
              <a:gd name="connsiteY48" fmla="*/ 519717 h 606722"/>
              <a:gd name="connsiteX49" fmla="*/ 521033 w 607097"/>
              <a:gd name="connsiteY49" fmla="*/ 485324 h 606722"/>
              <a:gd name="connsiteX50" fmla="*/ 434969 w 607097"/>
              <a:gd name="connsiteY50" fmla="*/ 411561 h 606722"/>
              <a:gd name="connsiteX51" fmla="*/ 414321 w 607097"/>
              <a:gd name="connsiteY51" fmla="*/ 406318 h 606722"/>
              <a:gd name="connsiteX52" fmla="*/ 413698 w 607097"/>
              <a:gd name="connsiteY52" fmla="*/ 406496 h 606722"/>
              <a:gd name="connsiteX53" fmla="*/ 405599 w 607097"/>
              <a:gd name="connsiteY53" fmla="*/ 413605 h 606722"/>
              <a:gd name="connsiteX54" fmla="*/ 404620 w 607097"/>
              <a:gd name="connsiteY54" fmla="*/ 414583 h 606722"/>
              <a:gd name="connsiteX55" fmla="*/ 373202 w 607097"/>
              <a:gd name="connsiteY55" fmla="*/ 447910 h 606722"/>
              <a:gd name="connsiteX56" fmla="*/ 349528 w 607097"/>
              <a:gd name="connsiteY56" fmla="*/ 459552 h 606722"/>
              <a:gd name="connsiteX57" fmla="*/ 405599 w 607097"/>
              <a:gd name="connsiteY57" fmla="*/ 475282 h 606722"/>
              <a:gd name="connsiteX58" fmla="*/ 414677 w 607097"/>
              <a:gd name="connsiteY58" fmla="*/ 486391 h 606722"/>
              <a:gd name="connsiteX59" fmla="*/ 404620 w 607097"/>
              <a:gd name="connsiteY59" fmla="*/ 495456 h 606722"/>
              <a:gd name="connsiteX60" fmla="*/ 403552 w 607097"/>
              <a:gd name="connsiteY60" fmla="*/ 495456 h 606722"/>
              <a:gd name="connsiteX61" fmla="*/ 287138 w 607097"/>
              <a:gd name="connsiteY61" fmla="*/ 441866 h 606722"/>
              <a:gd name="connsiteX62" fmla="*/ 286426 w 607097"/>
              <a:gd name="connsiteY62" fmla="*/ 441067 h 606722"/>
              <a:gd name="connsiteX63" fmla="*/ 284112 w 607097"/>
              <a:gd name="connsiteY63" fmla="*/ 438845 h 606722"/>
              <a:gd name="connsiteX64" fmla="*/ 176777 w 607097"/>
              <a:gd name="connsiteY64" fmla="*/ 331666 h 606722"/>
              <a:gd name="connsiteX65" fmla="*/ 111895 w 607097"/>
              <a:gd name="connsiteY65" fmla="*/ 213379 h 606722"/>
              <a:gd name="connsiteX66" fmla="*/ 121062 w 607097"/>
              <a:gd name="connsiteY66" fmla="*/ 202270 h 606722"/>
              <a:gd name="connsiteX67" fmla="*/ 132188 w 607097"/>
              <a:gd name="connsiteY67" fmla="*/ 211335 h 606722"/>
              <a:gd name="connsiteX68" fmla="*/ 146428 w 607097"/>
              <a:gd name="connsiteY68" fmla="*/ 259325 h 606722"/>
              <a:gd name="connsiteX69" fmla="*/ 158532 w 607097"/>
              <a:gd name="connsiteY69" fmla="*/ 233553 h 606722"/>
              <a:gd name="connsiteX70" fmla="*/ 191907 w 607097"/>
              <a:gd name="connsiteY70" fmla="*/ 202270 h 606722"/>
              <a:gd name="connsiteX71" fmla="*/ 192975 w 607097"/>
              <a:gd name="connsiteY71" fmla="*/ 201204 h 606722"/>
              <a:gd name="connsiteX72" fmla="*/ 200006 w 607097"/>
              <a:gd name="connsiteY72" fmla="*/ 193117 h 606722"/>
              <a:gd name="connsiteX73" fmla="*/ 194933 w 607097"/>
              <a:gd name="connsiteY73" fmla="*/ 170899 h 606722"/>
              <a:gd name="connsiteX74" fmla="*/ 121062 w 607097"/>
              <a:gd name="connsiteY74" fmla="*/ 84961 h 606722"/>
              <a:gd name="connsiteX75" fmla="*/ 103963 w 607097"/>
              <a:gd name="connsiteY75" fmla="*/ 81761 h 606722"/>
              <a:gd name="connsiteX76" fmla="*/ 353980 w 607097"/>
              <a:gd name="connsiteY76" fmla="*/ 30273 h 606722"/>
              <a:gd name="connsiteX77" fmla="*/ 364141 w 607097"/>
              <a:gd name="connsiteY77" fmla="*/ 40422 h 606722"/>
              <a:gd name="connsiteX78" fmla="*/ 364141 w 607097"/>
              <a:gd name="connsiteY78" fmla="*/ 60719 h 606722"/>
              <a:gd name="connsiteX79" fmla="*/ 353980 w 607097"/>
              <a:gd name="connsiteY79" fmla="*/ 70778 h 606722"/>
              <a:gd name="connsiteX80" fmla="*/ 343818 w 607097"/>
              <a:gd name="connsiteY80" fmla="*/ 60719 h 606722"/>
              <a:gd name="connsiteX81" fmla="*/ 343818 w 607097"/>
              <a:gd name="connsiteY81" fmla="*/ 40422 h 606722"/>
              <a:gd name="connsiteX82" fmla="*/ 353980 w 607097"/>
              <a:gd name="connsiteY82" fmla="*/ 30273 h 606722"/>
              <a:gd name="connsiteX83" fmla="*/ 353978 w 607097"/>
              <a:gd name="connsiteY83" fmla="*/ 20263 h 606722"/>
              <a:gd name="connsiteX84" fmla="*/ 174819 w 607097"/>
              <a:gd name="connsiteY84" fmla="*/ 104957 h 606722"/>
              <a:gd name="connsiteX85" fmla="*/ 214246 w 607097"/>
              <a:gd name="connsiteY85" fmla="*/ 160768 h 606722"/>
              <a:gd name="connsiteX86" fmla="*/ 221278 w 607097"/>
              <a:gd name="connsiteY86" fmla="*/ 198182 h 606722"/>
              <a:gd name="connsiteX87" fmla="*/ 215938 w 607097"/>
              <a:gd name="connsiteY87" fmla="*/ 209025 h 606722"/>
              <a:gd name="connsiteX88" fmla="*/ 210152 w 607097"/>
              <a:gd name="connsiteY88" fmla="*/ 215157 h 606722"/>
              <a:gd name="connsiteX89" fmla="*/ 206147 w 607097"/>
              <a:gd name="connsiteY89" fmla="*/ 218445 h 606722"/>
              <a:gd name="connsiteX90" fmla="*/ 176777 w 607097"/>
              <a:gd name="connsiteY90" fmla="*/ 244662 h 606722"/>
              <a:gd name="connsiteX91" fmla="*/ 182829 w 607097"/>
              <a:gd name="connsiteY91" fmla="*/ 308382 h 606722"/>
              <a:gd name="connsiteX92" fmla="*/ 189504 w 607097"/>
              <a:gd name="connsiteY92" fmla="*/ 315136 h 606722"/>
              <a:gd name="connsiteX93" fmla="*/ 189949 w 607097"/>
              <a:gd name="connsiteY93" fmla="*/ 315492 h 606722"/>
              <a:gd name="connsiteX94" fmla="*/ 191640 w 607097"/>
              <a:gd name="connsiteY94" fmla="*/ 317269 h 606722"/>
              <a:gd name="connsiteX95" fmla="*/ 298263 w 607097"/>
              <a:gd name="connsiteY95" fmla="*/ 424714 h 606722"/>
              <a:gd name="connsiteX96" fmla="*/ 362077 w 607097"/>
              <a:gd name="connsiteY96" fmla="*/ 430758 h 606722"/>
              <a:gd name="connsiteX97" fmla="*/ 388422 w 607097"/>
              <a:gd name="connsiteY97" fmla="*/ 401430 h 606722"/>
              <a:gd name="connsiteX98" fmla="*/ 408625 w 607097"/>
              <a:gd name="connsiteY98" fmla="*/ 386233 h 606722"/>
              <a:gd name="connsiteX99" fmla="*/ 419661 w 607097"/>
              <a:gd name="connsiteY99" fmla="*/ 384900 h 606722"/>
              <a:gd name="connsiteX100" fmla="*/ 446094 w 607097"/>
              <a:gd name="connsiteY100" fmla="*/ 392365 h 606722"/>
              <a:gd name="connsiteX101" fmla="*/ 501987 w 607097"/>
              <a:gd name="connsiteY101" fmla="*/ 431646 h 606722"/>
              <a:gd name="connsiteX102" fmla="*/ 586894 w 607097"/>
              <a:gd name="connsiteY102" fmla="*/ 252749 h 606722"/>
              <a:gd name="connsiteX103" fmla="*/ 353978 w 607097"/>
              <a:gd name="connsiteY103" fmla="*/ 20263 h 606722"/>
              <a:gd name="connsiteX104" fmla="*/ 353978 w 607097"/>
              <a:gd name="connsiteY104" fmla="*/ 0 h 606722"/>
              <a:gd name="connsiteX105" fmla="*/ 607097 w 607097"/>
              <a:gd name="connsiteY105" fmla="*/ 252749 h 606722"/>
              <a:gd name="connsiteX106" fmla="*/ 517384 w 607097"/>
              <a:gd name="connsiteY106" fmla="*/ 445421 h 606722"/>
              <a:gd name="connsiteX107" fmla="*/ 540257 w 607097"/>
              <a:gd name="connsiteY107" fmla="*/ 474215 h 606722"/>
              <a:gd name="connsiteX108" fmla="*/ 531179 w 607097"/>
              <a:gd name="connsiteY108" fmla="*/ 532870 h 606722"/>
              <a:gd name="connsiteX109" fmla="*/ 505814 w 607097"/>
              <a:gd name="connsiteY109" fmla="*/ 559176 h 606722"/>
              <a:gd name="connsiteX110" fmla="*/ 401505 w 607097"/>
              <a:gd name="connsiteY110" fmla="*/ 606722 h 606722"/>
              <a:gd name="connsiteX111" fmla="*/ 318556 w 607097"/>
              <a:gd name="connsiteY111" fmla="*/ 582460 h 606722"/>
              <a:gd name="connsiteX112" fmla="*/ 268893 w 607097"/>
              <a:gd name="connsiteY112" fmla="*/ 543979 h 606722"/>
              <a:gd name="connsiteX113" fmla="*/ 61343 w 607097"/>
              <a:gd name="connsiteY113" fmla="*/ 336732 h 606722"/>
              <a:gd name="connsiteX114" fmla="*/ 16753 w 607097"/>
              <a:gd name="connsiteY114" fmla="*/ 275056 h 606722"/>
              <a:gd name="connsiteX115" fmla="*/ 48171 w 607097"/>
              <a:gd name="connsiteY115" fmla="*/ 101135 h 606722"/>
              <a:gd name="connsiteX116" fmla="*/ 73447 w 607097"/>
              <a:gd name="connsiteY116" fmla="*/ 75807 h 606722"/>
              <a:gd name="connsiteX117" fmla="*/ 132188 w 607097"/>
              <a:gd name="connsiteY117" fmla="*/ 66742 h 606722"/>
              <a:gd name="connsiteX118" fmla="*/ 160757 w 607097"/>
              <a:gd name="connsiteY118" fmla="*/ 89315 h 606722"/>
              <a:gd name="connsiteX119" fmla="*/ 353978 w 607097"/>
              <a:gd name="connsiteY11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607097" h="606722">
                <a:moveTo>
                  <a:pt x="482620" y="381169"/>
                </a:moveTo>
                <a:cubicBezTo>
                  <a:pt x="486624" y="377172"/>
                  <a:pt x="492675" y="377172"/>
                  <a:pt x="496768" y="381169"/>
                </a:cubicBezTo>
                <a:lnTo>
                  <a:pt x="510916" y="395381"/>
                </a:lnTo>
                <a:cubicBezTo>
                  <a:pt x="515009" y="399379"/>
                  <a:pt x="515009" y="405419"/>
                  <a:pt x="510916" y="409505"/>
                </a:cubicBezTo>
                <a:cubicBezTo>
                  <a:pt x="509937" y="412525"/>
                  <a:pt x="506912" y="412525"/>
                  <a:pt x="503887" y="412525"/>
                </a:cubicBezTo>
                <a:cubicBezTo>
                  <a:pt x="500861" y="412525"/>
                  <a:pt x="498815" y="411548"/>
                  <a:pt x="496768" y="409505"/>
                </a:cubicBezTo>
                <a:lnTo>
                  <a:pt x="482620" y="395381"/>
                </a:lnTo>
                <a:cubicBezTo>
                  <a:pt x="478527" y="391295"/>
                  <a:pt x="478527" y="385255"/>
                  <a:pt x="482620" y="381169"/>
                </a:cubicBezTo>
                <a:close/>
                <a:moveTo>
                  <a:pt x="546398" y="242745"/>
                </a:moveTo>
                <a:lnTo>
                  <a:pt x="566606" y="242745"/>
                </a:lnTo>
                <a:cubicBezTo>
                  <a:pt x="572659" y="242745"/>
                  <a:pt x="576754" y="246732"/>
                  <a:pt x="576754" y="252756"/>
                </a:cubicBezTo>
                <a:cubicBezTo>
                  <a:pt x="576754" y="258869"/>
                  <a:pt x="572659" y="262856"/>
                  <a:pt x="566606" y="262856"/>
                </a:cubicBezTo>
                <a:lnTo>
                  <a:pt x="546398" y="262856"/>
                </a:lnTo>
                <a:cubicBezTo>
                  <a:pt x="540255" y="262856"/>
                  <a:pt x="536249" y="258869"/>
                  <a:pt x="536249" y="252756"/>
                </a:cubicBezTo>
                <a:cubicBezTo>
                  <a:pt x="536249" y="246732"/>
                  <a:pt x="540255" y="242745"/>
                  <a:pt x="546398" y="242745"/>
                </a:cubicBezTo>
                <a:close/>
                <a:moveTo>
                  <a:pt x="353968" y="101120"/>
                </a:moveTo>
                <a:cubicBezTo>
                  <a:pt x="360022" y="101120"/>
                  <a:pt x="364118" y="105119"/>
                  <a:pt x="364118" y="111251"/>
                </a:cubicBezTo>
                <a:lnTo>
                  <a:pt x="364118" y="242683"/>
                </a:lnTo>
                <a:lnTo>
                  <a:pt x="424838" y="242683"/>
                </a:lnTo>
                <a:cubicBezTo>
                  <a:pt x="430893" y="242683"/>
                  <a:pt x="434988" y="246682"/>
                  <a:pt x="434988" y="252725"/>
                </a:cubicBezTo>
                <a:cubicBezTo>
                  <a:pt x="434988" y="258857"/>
                  <a:pt x="430893" y="262856"/>
                  <a:pt x="424838" y="262856"/>
                </a:cubicBezTo>
                <a:lnTo>
                  <a:pt x="353968" y="262856"/>
                </a:lnTo>
                <a:cubicBezTo>
                  <a:pt x="347825" y="262856"/>
                  <a:pt x="343818" y="258857"/>
                  <a:pt x="343818" y="252725"/>
                </a:cubicBezTo>
                <a:lnTo>
                  <a:pt x="343818" y="111251"/>
                </a:lnTo>
                <a:cubicBezTo>
                  <a:pt x="343818" y="105119"/>
                  <a:pt x="347825" y="101120"/>
                  <a:pt x="353968" y="101120"/>
                </a:cubicBezTo>
                <a:close/>
                <a:moveTo>
                  <a:pt x="496768" y="96101"/>
                </a:moveTo>
                <a:cubicBezTo>
                  <a:pt x="500861" y="92017"/>
                  <a:pt x="506912" y="92017"/>
                  <a:pt x="510916" y="96101"/>
                </a:cubicBezTo>
                <a:cubicBezTo>
                  <a:pt x="515009" y="100096"/>
                  <a:pt x="515009" y="106222"/>
                  <a:pt x="510916" y="110217"/>
                </a:cubicBezTo>
                <a:lnTo>
                  <a:pt x="496768" y="124334"/>
                </a:lnTo>
                <a:cubicBezTo>
                  <a:pt x="494722" y="126376"/>
                  <a:pt x="492675" y="127441"/>
                  <a:pt x="489650" y="127441"/>
                </a:cubicBezTo>
                <a:cubicBezTo>
                  <a:pt x="486624" y="127441"/>
                  <a:pt x="484578" y="126376"/>
                  <a:pt x="482620" y="124334"/>
                </a:cubicBezTo>
                <a:cubicBezTo>
                  <a:pt x="478527" y="120338"/>
                  <a:pt x="478527" y="114301"/>
                  <a:pt x="482620" y="110217"/>
                </a:cubicBezTo>
                <a:close/>
                <a:moveTo>
                  <a:pt x="196955" y="96101"/>
                </a:moveTo>
                <a:cubicBezTo>
                  <a:pt x="201050" y="92017"/>
                  <a:pt x="207104" y="92017"/>
                  <a:pt x="211110" y="96101"/>
                </a:cubicBezTo>
                <a:lnTo>
                  <a:pt x="225355" y="110217"/>
                </a:lnTo>
                <a:cubicBezTo>
                  <a:pt x="229361" y="114301"/>
                  <a:pt x="229361" y="120338"/>
                  <a:pt x="225355" y="124334"/>
                </a:cubicBezTo>
                <a:cubicBezTo>
                  <a:pt x="223307" y="126376"/>
                  <a:pt x="220280" y="127441"/>
                  <a:pt x="218233" y="127441"/>
                </a:cubicBezTo>
                <a:cubicBezTo>
                  <a:pt x="215206" y="127441"/>
                  <a:pt x="213158" y="126376"/>
                  <a:pt x="211110" y="124334"/>
                </a:cubicBezTo>
                <a:lnTo>
                  <a:pt x="196955" y="110217"/>
                </a:lnTo>
                <a:cubicBezTo>
                  <a:pt x="192949" y="106222"/>
                  <a:pt x="192949" y="100096"/>
                  <a:pt x="196955" y="96101"/>
                </a:cubicBezTo>
                <a:close/>
                <a:moveTo>
                  <a:pt x="103963" y="81761"/>
                </a:moveTo>
                <a:cubicBezTo>
                  <a:pt x="98011" y="82650"/>
                  <a:pt x="92182" y="85449"/>
                  <a:pt x="87598" y="90026"/>
                </a:cubicBezTo>
                <a:lnTo>
                  <a:pt x="62322" y="115266"/>
                </a:lnTo>
                <a:cubicBezTo>
                  <a:pt x="17732" y="159790"/>
                  <a:pt x="8654" y="209291"/>
                  <a:pt x="34998" y="265902"/>
                </a:cubicBezTo>
                <a:cubicBezTo>
                  <a:pt x="44077" y="285187"/>
                  <a:pt x="57249" y="304383"/>
                  <a:pt x="75494" y="322602"/>
                </a:cubicBezTo>
                <a:lnTo>
                  <a:pt x="283044" y="530826"/>
                </a:lnTo>
                <a:cubicBezTo>
                  <a:pt x="297284" y="545046"/>
                  <a:pt x="312415" y="557132"/>
                  <a:pt x="327634" y="565219"/>
                </a:cubicBezTo>
                <a:cubicBezTo>
                  <a:pt x="389401" y="599612"/>
                  <a:pt x="443068" y="592503"/>
                  <a:pt x="490684" y="545046"/>
                </a:cubicBezTo>
                <a:lnTo>
                  <a:pt x="515960" y="519717"/>
                </a:lnTo>
                <a:cubicBezTo>
                  <a:pt x="525127" y="510653"/>
                  <a:pt x="527085" y="496433"/>
                  <a:pt x="521033" y="485324"/>
                </a:cubicBezTo>
                <a:cubicBezTo>
                  <a:pt x="503856" y="451998"/>
                  <a:pt x="434969" y="411561"/>
                  <a:pt x="434969" y="411561"/>
                </a:cubicBezTo>
                <a:cubicBezTo>
                  <a:pt x="427582" y="407829"/>
                  <a:pt x="420195" y="405874"/>
                  <a:pt x="414321" y="406318"/>
                </a:cubicBezTo>
                <a:cubicBezTo>
                  <a:pt x="414143" y="406318"/>
                  <a:pt x="413876" y="406407"/>
                  <a:pt x="413698" y="406496"/>
                </a:cubicBezTo>
                <a:cubicBezTo>
                  <a:pt x="409604" y="407473"/>
                  <a:pt x="407646" y="409517"/>
                  <a:pt x="405599" y="413605"/>
                </a:cubicBezTo>
                <a:lnTo>
                  <a:pt x="404620" y="414583"/>
                </a:lnTo>
                <a:cubicBezTo>
                  <a:pt x="397500" y="423648"/>
                  <a:pt x="380323" y="443910"/>
                  <a:pt x="373202" y="447910"/>
                </a:cubicBezTo>
                <a:cubicBezTo>
                  <a:pt x="365548" y="453242"/>
                  <a:pt x="357538" y="457152"/>
                  <a:pt x="349528" y="459552"/>
                </a:cubicBezTo>
                <a:cubicBezTo>
                  <a:pt x="365281" y="466839"/>
                  <a:pt x="384328" y="473149"/>
                  <a:pt x="405599" y="475282"/>
                </a:cubicBezTo>
                <a:cubicBezTo>
                  <a:pt x="410672" y="476259"/>
                  <a:pt x="414677" y="480259"/>
                  <a:pt x="414677" y="486391"/>
                </a:cubicBezTo>
                <a:cubicBezTo>
                  <a:pt x="413698" y="491456"/>
                  <a:pt x="409604" y="495456"/>
                  <a:pt x="404620" y="495456"/>
                </a:cubicBezTo>
                <a:lnTo>
                  <a:pt x="403552" y="495456"/>
                </a:lnTo>
                <a:cubicBezTo>
                  <a:pt x="333686" y="488346"/>
                  <a:pt x="288117" y="443910"/>
                  <a:pt x="287138" y="441866"/>
                </a:cubicBezTo>
                <a:cubicBezTo>
                  <a:pt x="286871" y="441600"/>
                  <a:pt x="286604" y="441333"/>
                  <a:pt x="286426" y="441067"/>
                </a:cubicBezTo>
                <a:cubicBezTo>
                  <a:pt x="285625" y="440356"/>
                  <a:pt x="284824" y="439645"/>
                  <a:pt x="284112" y="438845"/>
                </a:cubicBezTo>
                <a:lnTo>
                  <a:pt x="176777" y="331666"/>
                </a:lnTo>
                <a:cubicBezTo>
                  <a:pt x="174730" y="329622"/>
                  <a:pt x="119015" y="284120"/>
                  <a:pt x="111895" y="213379"/>
                </a:cubicBezTo>
                <a:cubicBezTo>
                  <a:pt x="110916" y="208314"/>
                  <a:pt x="115010" y="203248"/>
                  <a:pt x="121062" y="202270"/>
                </a:cubicBezTo>
                <a:cubicBezTo>
                  <a:pt x="127115" y="201204"/>
                  <a:pt x="131209" y="205292"/>
                  <a:pt x="132188" y="211335"/>
                </a:cubicBezTo>
                <a:cubicBezTo>
                  <a:pt x="133968" y="229109"/>
                  <a:pt x="139486" y="245284"/>
                  <a:pt x="146428" y="259325"/>
                </a:cubicBezTo>
                <a:cubicBezTo>
                  <a:pt x="148653" y="250794"/>
                  <a:pt x="152658" y="242262"/>
                  <a:pt x="158532" y="233553"/>
                </a:cubicBezTo>
                <a:cubicBezTo>
                  <a:pt x="162537" y="227510"/>
                  <a:pt x="183808" y="210358"/>
                  <a:pt x="191907" y="202270"/>
                </a:cubicBezTo>
                <a:lnTo>
                  <a:pt x="192975" y="201204"/>
                </a:lnTo>
                <a:cubicBezTo>
                  <a:pt x="196980" y="199160"/>
                  <a:pt x="199027" y="196138"/>
                  <a:pt x="200006" y="193117"/>
                </a:cubicBezTo>
                <a:cubicBezTo>
                  <a:pt x="202053" y="187073"/>
                  <a:pt x="200006" y="178986"/>
                  <a:pt x="194933" y="170899"/>
                </a:cubicBezTo>
                <a:cubicBezTo>
                  <a:pt x="194933" y="169832"/>
                  <a:pt x="154438" y="102113"/>
                  <a:pt x="121062" y="84961"/>
                </a:cubicBezTo>
                <a:cubicBezTo>
                  <a:pt x="115989" y="81895"/>
                  <a:pt x="109915" y="80873"/>
                  <a:pt x="103963" y="81761"/>
                </a:cubicBezTo>
                <a:close/>
                <a:moveTo>
                  <a:pt x="353980" y="30273"/>
                </a:moveTo>
                <a:cubicBezTo>
                  <a:pt x="360041" y="30273"/>
                  <a:pt x="364141" y="34368"/>
                  <a:pt x="364141" y="40422"/>
                </a:cubicBezTo>
                <a:lnTo>
                  <a:pt x="364141" y="60719"/>
                </a:lnTo>
                <a:cubicBezTo>
                  <a:pt x="364141" y="66772"/>
                  <a:pt x="360041" y="70778"/>
                  <a:pt x="353980" y="70778"/>
                </a:cubicBezTo>
                <a:cubicBezTo>
                  <a:pt x="347829" y="70778"/>
                  <a:pt x="343818" y="66772"/>
                  <a:pt x="343818" y="60719"/>
                </a:cubicBezTo>
                <a:lnTo>
                  <a:pt x="343818" y="40422"/>
                </a:lnTo>
                <a:cubicBezTo>
                  <a:pt x="343818" y="34368"/>
                  <a:pt x="347829" y="30273"/>
                  <a:pt x="353980" y="30273"/>
                </a:cubicBezTo>
                <a:close/>
                <a:moveTo>
                  <a:pt x="353978" y="20263"/>
                </a:moveTo>
                <a:cubicBezTo>
                  <a:pt x="284112" y="20263"/>
                  <a:pt x="219409" y="50479"/>
                  <a:pt x="174819" y="104957"/>
                </a:cubicBezTo>
                <a:cubicBezTo>
                  <a:pt x="196446" y="130818"/>
                  <a:pt x="212911" y="158901"/>
                  <a:pt x="214246" y="160768"/>
                </a:cubicBezTo>
                <a:cubicBezTo>
                  <a:pt x="221278" y="173920"/>
                  <a:pt x="224304" y="187073"/>
                  <a:pt x="221278" y="198182"/>
                </a:cubicBezTo>
                <a:cubicBezTo>
                  <a:pt x="220299" y="202093"/>
                  <a:pt x="218430" y="205736"/>
                  <a:pt x="215938" y="209025"/>
                </a:cubicBezTo>
                <a:cubicBezTo>
                  <a:pt x="214336" y="211335"/>
                  <a:pt x="212466" y="213379"/>
                  <a:pt x="210152" y="215157"/>
                </a:cubicBezTo>
                <a:cubicBezTo>
                  <a:pt x="208906" y="216312"/>
                  <a:pt x="207482" y="217378"/>
                  <a:pt x="206147" y="218445"/>
                </a:cubicBezTo>
                <a:cubicBezTo>
                  <a:pt x="193954" y="228487"/>
                  <a:pt x="179803" y="241640"/>
                  <a:pt x="176777" y="244662"/>
                </a:cubicBezTo>
                <a:cubicBezTo>
                  <a:pt x="160579" y="269012"/>
                  <a:pt x="162537" y="287142"/>
                  <a:pt x="182829" y="308382"/>
                </a:cubicBezTo>
                <a:lnTo>
                  <a:pt x="189504" y="315136"/>
                </a:lnTo>
                <a:cubicBezTo>
                  <a:pt x="189771" y="315403"/>
                  <a:pt x="189949" y="315492"/>
                  <a:pt x="189949" y="315492"/>
                </a:cubicBezTo>
                <a:cubicBezTo>
                  <a:pt x="190572" y="316025"/>
                  <a:pt x="191195" y="316647"/>
                  <a:pt x="191640" y="317269"/>
                </a:cubicBezTo>
                <a:lnTo>
                  <a:pt x="298263" y="424714"/>
                </a:lnTo>
                <a:cubicBezTo>
                  <a:pt x="318556" y="444888"/>
                  <a:pt x="337780" y="446932"/>
                  <a:pt x="362077" y="430758"/>
                </a:cubicBezTo>
                <a:cubicBezTo>
                  <a:pt x="365103" y="428713"/>
                  <a:pt x="378275" y="414583"/>
                  <a:pt x="388422" y="401430"/>
                </a:cubicBezTo>
                <a:cubicBezTo>
                  <a:pt x="393406" y="393343"/>
                  <a:pt x="400526" y="388277"/>
                  <a:pt x="408625" y="386233"/>
                </a:cubicBezTo>
                <a:cubicBezTo>
                  <a:pt x="412096" y="385344"/>
                  <a:pt x="415834" y="384900"/>
                  <a:pt x="419661" y="384900"/>
                </a:cubicBezTo>
                <a:cubicBezTo>
                  <a:pt x="428294" y="384989"/>
                  <a:pt x="437728" y="387477"/>
                  <a:pt x="446094" y="392365"/>
                </a:cubicBezTo>
                <a:cubicBezTo>
                  <a:pt x="447963" y="393609"/>
                  <a:pt x="476088" y="410051"/>
                  <a:pt x="501987" y="431646"/>
                </a:cubicBezTo>
                <a:cubicBezTo>
                  <a:pt x="556545" y="387122"/>
                  <a:pt x="586894" y="322513"/>
                  <a:pt x="586894" y="252749"/>
                </a:cubicBezTo>
                <a:cubicBezTo>
                  <a:pt x="586894" y="124330"/>
                  <a:pt x="482585" y="20263"/>
                  <a:pt x="353978" y="20263"/>
                </a:cubicBezTo>
                <a:close/>
                <a:moveTo>
                  <a:pt x="353978" y="0"/>
                </a:moveTo>
                <a:cubicBezTo>
                  <a:pt x="493710" y="0"/>
                  <a:pt x="607097" y="113222"/>
                  <a:pt x="607097" y="252749"/>
                </a:cubicBezTo>
                <a:cubicBezTo>
                  <a:pt x="607097" y="327578"/>
                  <a:pt x="574345" y="397786"/>
                  <a:pt x="517384" y="445421"/>
                </a:cubicBezTo>
                <a:cubicBezTo>
                  <a:pt x="526907" y="454753"/>
                  <a:pt x="535184" y="464617"/>
                  <a:pt x="540257" y="474215"/>
                </a:cubicBezTo>
                <a:cubicBezTo>
                  <a:pt x="550403" y="493412"/>
                  <a:pt x="547377" y="517673"/>
                  <a:pt x="531179" y="532870"/>
                </a:cubicBezTo>
                <a:lnTo>
                  <a:pt x="505814" y="559176"/>
                </a:lnTo>
                <a:cubicBezTo>
                  <a:pt x="474486" y="590548"/>
                  <a:pt x="438974" y="606722"/>
                  <a:pt x="401505" y="606722"/>
                </a:cubicBezTo>
                <a:cubicBezTo>
                  <a:pt x="375249" y="606722"/>
                  <a:pt x="346858" y="598635"/>
                  <a:pt x="318556" y="582460"/>
                </a:cubicBezTo>
                <a:cubicBezTo>
                  <a:pt x="301289" y="573307"/>
                  <a:pt x="285091" y="560154"/>
                  <a:pt x="268893" y="543979"/>
                </a:cubicBezTo>
                <a:lnTo>
                  <a:pt x="61343" y="336732"/>
                </a:lnTo>
                <a:cubicBezTo>
                  <a:pt x="42030" y="317536"/>
                  <a:pt x="26899" y="296296"/>
                  <a:pt x="16753" y="275056"/>
                </a:cubicBezTo>
                <a:cubicBezTo>
                  <a:pt x="-13596" y="210358"/>
                  <a:pt x="-2471" y="151703"/>
                  <a:pt x="48171" y="101135"/>
                </a:cubicBezTo>
                <a:lnTo>
                  <a:pt x="73447" y="75807"/>
                </a:lnTo>
                <a:cubicBezTo>
                  <a:pt x="88666" y="60699"/>
                  <a:pt x="112963" y="56611"/>
                  <a:pt x="132188" y="66742"/>
                </a:cubicBezTo>
                <a:cubicBezTo>
                  <a:pt x="141711" y="71719"/>
                  <a:pt x="151412" y="79895"/>
                  <a:pt x="160757" y="89315"/>
                </a:cubicBezTo>
                <a:cubicBezTo>
                  <a:pt x="209173" y="32971"/>
                  <a:pt x="278772" y="0"/>
                  <a:pt x="353978" y="0"/>
                </a:cubicBezTo>
                <a:close/>
              </a:path>
            </a:pathLst>
          </a:custGeom>
          <a:solidFill>
            <a:schemeClr val="bg1"/>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48" name="îṣļîḑé-Shape 2929">
            <a:extLst>
              <a:ext uri="{FF2B5EF4-FFF2-40B4-BE49-F238E27FC236}">
                <a16:creationId xmlns:a16="http://schemas.microsoft.com/office/drawing/2014/main" id="{832E841C-8DFD-471D-A61B-704741A8117F}"/>
              </a:ext>
            </a:extLst>
          </p:cNvPr>
          <p:cNvSpPr/>
          <p:nvPr/>
        </p:nvSpPr>
        <p:spPr>
          <a:xfrm>
            <a:off x="9085744" y="3979650"/>
            <a:ext cx="2298345" cy="2905734"/>
          </a:xfrm>
          <a:custGeom>
            <a:avLst/>
            <a:gdLst/>
            <a:ahLst/>
            <a:cxnLst/>
            <a:rect l="0" t="0" r="0" b="0"/>
            <a:pathLst>
              <a:path w="120000" h="120000" extrusionOk="0">
                <a:moveTo>
                  <a:pt x="49553" y="120000"/>
                </a:moveTo>
                <a:cubicBezTo>
                  <a:pt x="49553" y="120000"/>
                  <a:pt x="49553" y="119894"/>
                  <a:pt x="49687" y="119788"/>
                </a:cubicBezTo>
                <a:cubicBezTo>
                  <a:pt x="49553" y="119788"/>
                  <a:pt x="49553" y="119788"/>
                  <a:pt x="49553" y="119788"/>
                </a:cubicBezTo>
                <a:lnTo>
                  <a:pt x="49553" y="120000"/>
                </a:lnTo>
                <a:close/>
                <a:moveTo>
                  <a:pt x="82767" y="119788"/>
                </a:moveTo>
                <a:cubicBezTo>
                  <a:pt x="81830" y="119788"/>
                  <a:pt x="81830" y="119788"/>
                  <a:pt x="81830" y="119788"/>
                </a:cubicBezTo>
                <a:cubicBezTo>
                  <a:pt x="82499" y="119788"/>
                  <a:pt x="82767" y="119788"/>
                  <a:pt x="82767" y="119788"/>
                </a:cubicBezTo>
                <a:close/>
                <a:moveTo>
                  <a:pt x="107812" y="68420"/>
                </a:moveTo>
                <a:cubicBezTo>
                  <a:pt x="107812" y="68420"/>
                  <a:pt x="106071" y="64077"/>
                  <a:pt x="101651" y="65560"/>
                </a:cubicBezTo>
                <a:cubicBezTo>
                  <a:pt x="101249" y="63018"/>
                  <a:pt x="97098" y="63336"/>
                  <a:pt x="97098" y="63336"/>
                </a:cubicBezTo>
                <a:cubicBezTo>
                  <a:pt x="97098" y="63336"/>
                  <a:pt x="96830" y="57722"/>
                  <a:pt x="91741" y="58146"/>
                </a:cubicBezTo>
                <a:cubicBezTo>
                  <a:pt x="86785" y="58570"/>
                  <a:pt x="84374" y="61429"/>
                  <a:pt x="84374" y="61429"/>
                </a:cubicBezTo>
                <a:cubicBezTo>
                  <a:pt x="84374" y="61429"/>
                  <a:pt x="79419" y="61641"/>
                  <a:pt x="80089" y="65454"/>
                </a:cubicBezTo>
                <a:cubicBezTo>
                  <a:pt x="77410" y="65878"/>
                  <a:pt x="76875" y="67890"/>
                  <a:pt x="76875" y="67890"/>
                </a:cubicBezTo>
                <a:cubicBezTo>
                  <a:pt x="76875" y="67890"/>
                  <a:pt x="71383" y="67678"/>
                  <a:pt x="71116" y="72444"/>
                </a:cubicBezTo>
                <a:cubicBezTo>
                  <a:pt x="70848" y="77210"/>
                  <a:pt x="75669" y="81447"/>
                  <a:pt x="81160" y="78375"/>
                </a:cubicBezTo>
                <a:cubicBezTo>
                  <a:pt x="81160" y="78375"/>
                  <a:pt x="82499" y="80812"/>
                  <a:pt x="84241" y="81023"/>
                </a:cubicBezTo>
                <a:cubicBezTo>
                  <a:pt x="84241" y="81023"/>
                  <a:pt x="84374" y="85684"/>
                  <a:pt x="80357" y="88120"/>
                </a:cubicBezTo>
                <a:cubicBezTo>
                  <a:pt x="76205" y="90556"/>
                  <a:pt x="68571" y="92886"/>
                  <a:pt x="68571" y="92886"/>
                </a:cubicBezTo>
                <a:cubicBezTo>
                  <a:pt x="68571" y="92886"/>
                  <a:pt x="66830" y="82506"/>
                  <a:pt x="64285" y="75410"/>
                </a:cubicBezTo>
                <a:cubicBezTo>
                  <a:pt x="61607" y="68420"/>
                  <a:pt x="62410" y="59735"/>
                  <a:pt x="62410" y="59735"/>
                </a:cubicBezTo>
                <a:cubicBezTo>
                  <a:pt x="62410" y="59735"/>
                  <a:pt x="65625" y="59947"/>
                  <a:pt x="68169" y="58464"/>
                </a:cubicBezTo>
                <a:cubicBezTo>
                  <a:pt x="70580" y="56981"/>
                  <a:pt x="80892" y="65242"/>
                  <a:pt x="89196" y="52109"/>
                </a:cubicBezTo>
                <a:cubicBezTo>
                  <a:pt x="89196" y="52109"/>
                  <a:pt x="104866" y="55498"/>
                  <a:pt x="112499" y="44271"/>
                </a:cubicBezTo>
                <a:cubicBezTo>
                  <a:pt x="119999" y="33150"/>
                  <a:pt x="103526" y="25631"/>
                  <a:pt x="97901" y="26902"/>
                </a:cubicBezTo>
                <a:cubicBezTo>
                  <a:pt x="97901" y="26902"/>
                  <a:pt x="96160" y="16416"/>
                  <a:pt x="81294" y="18640"/>
                </a:cubicBezTo>
                <a:cubicBezTo>
                  <a:pt x="81294" y="18640"/>
                  <a:pt x="79955" y="12497"/>
                  <a:pt x="72053" y="12815"/>
                </a:cubicBezTo>
                <a:cubicBezTo>
                  <a:pt x="72053" y="12815"/>
                  <a:pt x="70178" y="847"/>
                  <a:pt x="55848" y="211"/>
                </a:cubicBezTo>
                <a:cubicBezTo>
                  <a:pt x="44464" y="0"/>
                  <a:pt x="39776" y="8261"/>
                  <a:pt x="39776" y="8261"/>
                </a:cubicBezTo>
                <a:cubicBezTo>
                  <a:pt x="39776" y="8261"/>
                  <a:pt x="28392" y="7096"/>
                  <a:pt x="28258" y="18534"/>
                </a:cubicBezTo>
                <a:cubicBezTo>
                  <a:pt x="28258" y="18534"/>
                  <a:pt x="21428" y="19699"/>
                  <a:pt x="19017" y="23724"/>
                </a:cubicBezTo>
                <a:cubicBezTo>
                  <a:pt x="16607" y="25101"/>
                  <a:pt x="5089" y="24254"/>
                  <a:pt x="7232" y="34315"/>
                </a:cubicBezTo>
                <a:cubicBezTo>
                  <a:pt x="7232" y="34315"/>
                  <a:pt x="0" y="44271"/>
                  <a:pt x="10446" y="51579"/>
                </a:cubicBezTo>
                <a:cubicBezTo>
                  <a:pt x="18616" y="56451"/>
                  <a:pt x="30267" y="51791"/>
                  <a:pt x="30267" y="51791"/>
                </a:cubicBezTo>
                <a:cubicBezTo>
                  <a:pt x="30267" y="51791"/>
                  <a:pt x="34955" y="57722"/>
                  <a:pt x="43258" y="59205"/>
                </a:cubicBezTo>
                <a:cubicBezTo>
                  <a:pt x="43258" y="59205"/>
                  <a:pt x="49553" y="70962"/>
                  <a:pt x="54910" y="77846"/>
                </a:cubicBezTo>
                <a:cubicBezTo>
                  <a:pt x="56249" y="79329"/>
                  <a:pt x="61339" y="89073"/>
                  <a:pt x="59330" y="101571"/>
                </a:cubicBezTo>
                <a:cubicBezTo>
                  <a:pt x="57053" y="112797"/>
                  <a:pt x="50892" y="118729"/>
                  <a:pt x="49687" y="119788"/>
                </a:cubicBezTo>
                <a:cubicBezTo>
                  <a:pt x="81830" y="119788"/>
                  <a:pt x="81830" y="119788"/>
                  <a:pt x="81830" y="119788"/>
                </a:cubicBezTo>
                <a:cubicBezTo>
                  <a:pt x="79821" y="119788"/>
                  <a:pt x="74598" y="119576"/>
                  <a:pt x="72321" y="117987"/>
                </a:cubicBezTo>
                <a:cubicBezTo>
                  <a:pt x="69642" y="115975"/>
                  <a:pt x="70848" y="113645"/>
                  <a:pt x="70178" y="108561"/>
                </a:cubicBezTo>
                <a:cubicBezTo>
                  <a:pt x="69375" y="103583"/>
                  <a:pt x="69508" y="96063"/>
                  <a:pt x="69508" y="96063"/>
                </a:cubicBezTo>
                <a:cubicBezTo>
                  <a:pt x="69508" y="96063"/>
                  <a:pt x="88124" y="87484"/>
                  <a:pt x="90803" y="82082"/>
                </a:cubicBezTo>
                <a:cubicBezTo>
                  <a:pt x="92812" y="82612"/>
                  <a:pt x="105133" y="81977"/>
                  <a:pt x="104999" y="78693"/>
                </a:cubicBezTo>
                <a:cubicBezTo>
                  <a:pt x="107276" y="79541"/>
                  <a:pt x="114776" y="77740"/>
                  <a:pt x="113973" y="72868"/>
                </a:cubicBezTo>
                <a:cubicBezTo>
                  <a:pt x="112767" y="68843"/>
                  <a:pt x="107812" y="68420"/>
                  <a:pt x="107812" y="68420"/>
                </a:cubicBezTo>
                <a:close/>
                <a:moveTo>
                  <a:pt x="49285" y="61006"/>
                </a:moveTo>
                <a:cubicBezTo>
                  <a:pt x="56651" y="60900"/>
                  <a:pt x="56651" y="60900"/>
                  <a:pt x="56651" y="60900"/>
                </a:cubicBezTo>
                <a:cubicBezTo>
                  <a:pt x="56116" y="65136"/>
                  <a:pt x="57187" y="72444"/>
                  <a:pt x="57187" y="72444"/>
                </a:cubicBezTo>
                <a:cubicBezTo>
                  <a:pt x="51428" y="67466"/>
                  <a:pt x="49285" y="61006"/>
                  <a:pt x="49285" y="61006"/>
                </a:cubicBezTo>
                <a:close/>
                <a:moveTo>
                  <a:pt x="85312" y="85154"/>
                </a:moveTo>
                <a:cubicBezTo>
                  <a:pt x="85312" y="85154"/>
                  <a:pt x="86517" y="83248"/>
                  <a:pt x="86249" y="81553"/>
                </a:cubicBezTo>
                <a:cubicBezTo>
                  <a:pt x="86249" y="81553"/>
                  <a:pt x="88124" y="81659"/>
                  <a:pt x="89062" y="81765"/>
                </a:cubicBezTo>
                <a:cubicBezTo>
                  <a:pt x="89062" y="81765"/>
                  <a:pt x="87187" y="83671"/>
                  <a:pt x="85312" y="85154"/>
                </a:cubicBezTo>
                <a:close/>
              </a:path>
            </a:pathLst>
          </a:custGeom>
          <a:solidFill>
            <a:srgbClr val="619014"/>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cxnSp>
        <p:nvCxnSpPr>
          <p:cNvPr id="50" name="îṣļîḑé-Straight Connector 14">
            <a:extLst>
              <a:ext uri="{FF2B5EF4-FFF2-40B4-BE49-F238E27FC236}">
                <a16:creationId xmlns:a16="http://schemas.microsoft.com/office/drawing/2014/main" id="{4658A7E5-7D25-40B8-9C45-3B687DBFF92C}"/>
              </a:ext>
            </a:extLst>
          </p:cNvPr>
          <p:cNvCxnSpPr/>
          <p:nvPr/>
        </p:nvCxnSpPr>
        <p:spPr>
          <a:xfrm flipH="1">
            <a:off x="3221882" y="1563271"/>
            <a:ext cx="28343" cy="2616139"/>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51" name="îṣļîḑé-Straight Connector 15">
            <a:extLst>
              <a:ext uri="{FF2B5EF4-FFF2-40B4-BE49-F238E27FC236}">
                <a16:creationId xmlns:a16="http://schemas.microsoft.com/office/drawing/2014/main" id="{0E9FE63E-3EE6-4253-AFF3-9E0FDEB8BB45}"/>
              </a:ext>
            </a:extLst>
          </p:cNvPr>
          <p:cNvCxnSpPr/>
          <p:nvPr/>
        </p:nvCxnSpPr>
        <p:spPr>
          <a:xfrm>
            <a:off x="5899182" y="1587816"/>
            <a:ext cx="0" cy="2297083"/>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52" name="îṣļîḑé-Straight Connector 16">
            <a:extLst>
              <a:ext uri="{FF2B5EF4-FFF2-40B4-BE49-F238E27FC236}">
                <a16:creationId xmlns:a16="http://schemas.microsoft.com/office/drawing/2014/main" id="{3325D3D1-B9B3-4E88-89B2-95661231278E}"/>
              </a:ext>
            </a:extLst>
          </p:cNvPr>
          <p:cNvCxnSpPr/>
          <p:nvPr/>
        </p:nvCxnSpPr>
        <p:spPr>
          <a:xfrm>
            <a:off x="8955176" y="1809755"/>
            <a:ext cx="0" cy="2297083"/>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54" name="îṣļîḑé-PA_形状 2778">
            <a:extLst>
              <a:ext uri="{FF2B5EF4-FFF2-40B4-BE49-F238E27FC236}">
                <a16:creationId xmlns:a16="http://schemas.microsoft.com/office/drawing/2014/main" id="{18AE5219-3878-4ACA-8F51-A10152C45EB7}"/>
              </a:ext>
            </a:extLst>
          </p:cNvPr>
          <p:cNvSpPr/>
          <p:nvPr/>
        </p:nvSpPr>
        <p:spPr>
          <a:xfrm>
            <a:off x="10047625" y="4441860"/>
            <a:ext cx="279328" cy="278899"/>
          </a:xfrm>
          <a:custGeom>
            <a:avLst/>
            <a:gdLst>
              <a:gd name="connsiteX0" fmla="*/ 325000 h 606722"/>
              <a:gd name="connsiteY0" fmla="*/ 325000 h 606722"/>
              <a:gd name="connsiteX1" fmla="*/ 325000 h 606722"/>
              <a:gd name="connsiteY1" fmla="*/ 325000 h 606722"/>
              <a:gd name="connsiteX2" fmla="*/ 325000 h 606722"/>
              <a:gd name="connsiteY2" fmla="*/ 325000 h 606722"/>
              <a:gd name="connsiteX3" fmla="*/ 325000 h 606722"/>
              <a:gd name="connsiteY3" fmla="*/ 325000 h 606722"/>
              <a:gd name="connsiteX4" fmla="*/ 325000 h 606722"/>
              <a:gd name="connsiteY4" fmla="*/ 325000 h 606722"/>
              <a:gd name="connsiteX5" fmla="*/ 325000 h 606722"/>
              <a:gd name="connsiteY5" fmla="*/ 325000 h 606722"/>
              <a:gd name="connsiteX6" fmla="*/ 325000 h 606722"/>
              <a:gd name="connsiteY6" fmla="*/ 325000 h 606722"/>
              <a:gd name="connsiteX7" fmla="*/ 325000 h 606722"/>
              <a:gd name="connsiteY7" fmla="*/ 325000 h 606722"/>
              <a:gd name="connsiteX8" fmla="*/ 325000 h 606722"/>
              <a:gd name="connsiteY8" fmla="*/ 325000 h 606722"/>
              <a:gd name="connsiteX9" fmla="*/ 325000 h 606722"/>
              <a:gd name="connsiteY9" fmla="*/ 325000 h 606722"/>
              <a:gd name="connsiteX10" fmla="*/ 325000 h 606722"/>
              <a:gd name="connsiteY10" fmla="*/ 325000 h 606722"/>
              <a:gd name="connsiteX11" fmla="*/ 325000 h 606722"/>
              <a:gd name="connsiteY11" fmla="*/ 325000 h 606722"/>
              <a:gd name="connsiteX12" fmla="*/ 325000 h 606722"/>
              <a:gd name="connsiteY12" fmla="*/ 325000 h 606722"/>
              <a:gd name="connsiteX13" fmla="*/ 325000 h 606722"/>
              <a:gd name="connsiteY13" fmla="*/ 325000 h 606722"/>
              <a:gd name="connsiteX14" fmla="*/ 325000 h 606722"/>
              <a:gd name="connsiteY14" fmla="*/ 325000 h 606722"/>
              <a:gd name="connsiteX15" fmla="*/ 325000 h 606722"/>
              <a:gd name="connsiteY15" fmla="*/ 325000 h 606722"/>
              <a:gd name="connsiteX16" fmla="*/ 325000 h 606722"/>
              <a:gd name="connsiteY16" fmla="*/ 325000 h 606722"/>
              <a:gd name="connsiteX17" fmla="*/ 325000 h 606722"/>
              <a:gd name="connsiteY17" fmla="*/ 325000 h 606722"/>
              <a:gd name="connsiteX18" fmla="*/ 325000 h 606722"/>
              <a:gd name="connsiteY18" fmla="*/ 325000 h 606722"/>
              <a:gd name="connsiteX19" fmla="*/ 325000 h 606722"/>
              <a:gd name="connsiteY19" fmla="*/ 325000 h 606722"/>
              <a:gd name="connsiteX20" fmla="*/ 325000 h 606722"/>
              <a:gd name="connsiteY20" fmla="*/ 325000 h 606722"/>
              <a:gd name="connsiteX21" fmla="*/ 325000 h 606722"/>
              <a:gd name="connsiteY21" fmla="*/ 325000 h 606722"/>
              <a:gd name="connsiteX22" fmla="*/ 325000 h 606722"/>
              <a:gd name="connsiteY22" fmla="*/ 325000 h 606722"/>
              <a:gd name="connsiteX23" fmla="*/ 325000 h 606722"/>
              <a:gd name="connsiteY23" fmla="*/ 325000 h 606722"/>
              <a:gd name="connsiteX24" fmla="*/ 325000 h 606722"/>
              <a:gd name="connsiteY24" fmla="*/ 325000 h 606722"/>
              <a:gd name="connsiteX25" fmla="*/ 325000 h 606722"/>
              <a:gd name="connsiteY25" fmla="*/ 325000 h 606722"/>
              <a:gd name="connsiteX26" fmla="*/ 325000 h 606722"/>
              <a:gd name="connsiteY26" fmla="*/ 325000 h 606722"/>
              <a:gd name="connsiteX27" fmla="*/ 325000 h 606722"/>
              <a:gd name="connsiteY27" fmla="*/ 325000 h 606722"/>
              <a:gd name="connsiteX28" fmla="*/ 325000 h 606722"/>
              <a:gd name="connsiteY28" fmla="*/ 325000 h 606722"/>
              <a:gd name="connsiteX29" fmla="*/ 325000 h 606722"/>
              <a:gd name="connsiteY29" fmla="*/ 325000 h 606722"/>
              <a:gd name="connsiteX30" fmla="*/ 325000 h 606722"/>
              <a:gd name="connsiteY30" fmla="*/ 325000 h 606722"/>
              <a:gd name="connsiteX31" fmla="*/ 325000 h 606722"/>
              <a:gd name="connsiteY31" fmla="*/ 325000 h 606722"/>
              <a:gd name="connsiteX32" fmla="*/ 325000 h 606722"/>
              <a:gd name="connsiteY32" fmla="*/ 325000 h 606722"/>
              <a:gd name="connsiteX33" fmla="*/ 325000 h 606722"/>
              <a:gd name="connsiteY33" fmla="*/ 325000 h 606722"/>
              <a:gd name="connsiteX34" fmla="*/ 325000 h 606722"/>
              <a:gd name="connsiteY34" fmla="*/ 325000 h 606722"/>
              <a:gd name="connsiteX35" fmla="*/ 325000 h 606722"/>
              <a:gd name="connsiteY35" fmla="*/ 325000 h 606722"/>
              <a:gd name="connsiteX36" fmla="*/ 325000 h 606722"/>
              <a:gd name="connsiteY36" fmla="*/ 325000 h 606722"/>
              <a:gd name="connsiteX37" fmla="*/ 325000 h 606722"/>
              <a:gd name="connsiteY37" fmla="*/ 325000 h 606722"/>
              <a:gd name="connsiteX38" fmla="*/ 325000 h 606722"/>
              <a:gd name="connsiteY38" fmla="*/ 325000 h 606722"/>
              <a:gd name="connsiteX39" fmla="*/ 325000 h 606722"/>
              <a:gd name="connsiteY39" fmla="*/ 325000 h 606722"/>
              <a:gd name="connsiteX40" fmla="*/ 325000 h 606722"/>
              <a:gd name="connsiteY40" fmla="*/ 325000 h 606722"/>
              <a:gd name="connsiteX41" fmla="*/ 325000 h 606722"/>
              <a:gd name="connsiteY41" fmla="*/ 325000 h 606722"/>
              <a:gd name="connsiteX42" fmla="*/ 325000 h 606722"/>
              <a:gd name="connsiteY42" fmla="*/ 325000 h 606722"/>
              <a:gd name="connsiteX43" fmla="*/ 325000 h 606722"/>
              <a:gd name="connsiteY43" fmla="*/ 325000 h 606722"/>
              <a:gd name="connsiteX44" fmla="*/ 325000 h 606722"/>
              <a:gd name="connsiteY44" fmla="*/ 325000 h 606722"/>
              <a:gd name="connsiteX45" fmla="*/ 325000 h 606722"/>
              <a:gd name="connsiteY45" fmla="*/ 325000 h 606722"/>
              <a:gd name="connsiteX46" fmla="*/ 325000 h 606722"/>
              <a:gd name="connsiteY46" fmla="*/ 325000 h 606722"/>
              <a:gd name="connsiteX47" fmla="*/ 325000 h 606722"/>
              <a:gd name="connsiteY47" fmla="*/ 325000 h 606722"/>
              <a:gd name="connsiteX48" fmla="*/ 325000 h 606722"/>
              <a:gd name="connsiteY48" fmla="*/ 325000 h 606722"/>
              <a:gd name="connsiteX49" fmla="*/ 325000 h 606722"/>
              <a:gd name="connsiteY49" fmla="*/ 325000 h 606722"/>
              <a:gd name="connsiteX50" fmla="*/ 325000 h 606722"/>
              <a:gd name="connsiteY50" fmla="*/ 325000 h 606722"/>
              <a:gd name="connsiteX51" fmla="*/ 325000 h 606722"/>
              <a:gd name="connsiteY51" fmla="*/ 325000 h 606722"/>
              <a:gd name="connsiteX52" fmla="*/ 325000 h 606722"/>
              <a:gd name="connsiteY52" fmla="*/ 325000 h 606722"/>
              <a:gd name="connsiteX53" fmla="*/ 325000 h 606722"/>
              <a:gd name="connsiteY53" fmla="*/ 325000 h 606722"/>
              <a:gd name="connsiteX54" fmla="*/ 325000 h 606722"/>
              <a:gd name="connsiteY54" fmla="*/ 325000 h 606722"/>
              <a:gd name="connsiteX55" fmla="*/ 325000 h 606722"/>
              <a:gd name="connsiteY55" fmla="*/ 325000 h 606722"/>
              <a:gd name="connsiteX56" fmla="*/ 325000 h 606722"/>
              <a:gd name="connsiteY56" fmla="*/ 325000 h 606722"/>
              <a:gd name="connsiteX57" fmla="*/ 325000 h 606722"/>
              <a:gd name="connsiteY57" fmla="*/ 325000 h 606722"/>
              <a:gd name="connsiteX58" fmla="*/ 325000 h 606722"/>
              <a:gd name="connsiteY58" fmla="*/ 325000 h 606722"/>
              <a:gd name="connsiteX59" fmla="*/ 325000 h 606722"/>
              <a:gd name="connsiteY59" fmla="*/ 325000 h 606722"/>
              <a:gd name="connsiteX60" fmla="*/ 325000 h 606722"/>
              <a:gd name="connsiteY60" fmla="*/ 325000 h 606722"/>
              <a:gd name="connsiteX61" fmla="*/ 325000 h 606722"/>
              <a:gd name="connsiteY61" fmla="*/ 325000 h 606722"/>
              <a:gd name="connsiteX62" fmla="*/ 325000 h 606722"/>
              <a:gd name="connsiteY62" fmla="*/ 325000 h 606722"/>
              <a:gd name="connsiteX63" fmla="*/ 325000 h 606722"/>
              <a:gd name="connsiteY63" fmla="*/ 325000 h 606722"/>
              <a:gd name="connsiteX64" fmla="*/ 325000 h 606722"/>
              <a:gd name="connsiteY64" fmla="*/ 325000 h 606722"/>
              <a:gd name="connsiteX65" fmla="*/ 325000 h 606722"/>
              <a:gd name="connsiteY65" fmla="*/ 325000 h 606722"/>
              <a:gd name="connsiteX66" fmla="*/ 325000 h 606722"/>
              <a:gd name="connsiteY66" fmla="*/ 325000 h 606722"/>
              <a:gd name="connsiteX67" fmla="*/ 325000 h 606722"/>
              <a:gd name="connsiteY67" fmla="*/ 32500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7535" h="606604">
                <a:moveTo>
                  <a:pt x="394900" y="353768"/>
                </a:moveTo>
                <a:cubicBezTo>
                  <a:pt x="400507" y="353768"/>
                  <a:pt x="405045" y="358301"/>
                  <a:pt x="405045" y="363900"/>
                </a:cubicBezTo>
                <a:lnTo>
                  <a:pt x="405045" y="515616"/>
                </a:lnTo>
                <a:cubicBezTo>
                  <a:pt x="405045" y="543435"/>
                  <a:pt x="382353" y="566099"/>
                  <a:pt x="354410" y="566099"/>
                </a:cubicBezTo>
                <a:lnTo>
                  <a:pt x="212649" y="566099"/>
                </a:lnTo>
                <a:cubicBezTo>
                  <a:pt x="207131" y="566099"/>
                  <a:pt x="202593" y="561566"/>
                  <a:pt x="202593" y="556056"/>
                </a:cubicBezTo>
                <a:cubicBezTo>
                  <a:pt x="202593" y="550457"/>
                  <a:pt x="207131" y="545924"/>
                  <a:pt x="212649" y="545924"/>
                </a:cubicBezTo>
                <a:lnTo>
                  <a:pt x="354410" y="545924"/>
                </a:lnTo>
                <a:cubicBezTo>
                  <a:pt x="371140" y="545924"/>
                  <a:pt x="384845" y="532325"/>
                  <a:pt x="384845" y="515616"/>
                </a:cubicBezTo>
                <a:lnTo>
                  <a:pt x="384845" y="363900"/>
                </a:lnTo>
                <a:cubicBezTo>
                  <a:pt x="384845" y="358301"/>
                  <a:pt x="389294" y="353768"/>
                  <a:pt x="394900" y="353768"/>
                </a:cubicBezTo>
                <a:close/>
                <a:moveTo>
                  <a:pt x="131640" y="262739"/>
                </a:moveTo>
                <a:cubicBezTo>
                  <a:pt x="137236" y="262739"/>
                  <a:pt x="141766" y="267271"/>
                  <a:pt x="141766" y="272870"/>
                </a:cubicBezTo>
                <a:lnTo>
                  <a:pt x="141766" y="333565"/>
                </a:lnTo>
                <a:cubicBezTo>
                  <a:pt x="141766" y="339075"/>
                  <a:pt x="137236" y="343607"/>
                  <a:pt x="131640" y="343607"/>
                </a:cubicBezTo>
                <a:cubicBezTo>
                  <a:pt x="126044" y="343607"/>
                  <a:pt x="121514" y="339075"/>
                  <a:pt x="121514" y="333565"/>
                </a:cubicBezTo>
                <a:lnTo>
                  <a:pt x="121514" y="272870"/>
                </a:lnTo>
                <a:cubicBezTo>
                  <a:pt x="121514" y="267271"/>
                  <a:pt x="126044" y="262739"/>
                  <a:pt x="131640" y="262739"/>
                </a:cubicBezTo>
                <a:close/>
                <a:moveTo>
                  <a:pt x="489057" y="194973"/>
                </a:moveTo>
                <a:cubicBezTo>
                  <a:pt x="492973" y="190974"/>
                  <a:pt x="499381" y="190974"/>
                  <a:pt x="503386" y="194973"/>
                </a:cubicBezTo>
                <a:lnTo>
                  <a:pt x="604576" y="296095"/>
                </a:lnTo>
                <a:cubicBezTo>
                  <a:pt x="605555" y="296983"/>
                  <a:pt x="606267" y="298138"/>
                  <a:pt x="606801" y="299383"/>
                </a:cubicBezTo>
                <a:cubicBezTo>
                  <a:pt x="607780" y="301871"/>
                  <a:pt x="607780" y="304625"/>
                  <a:pt x="606801" y="307113"/>
                </a:cubicBezTo>
                <a:cubicBezTo>
                  <a:pt x="606267" y="308357"/>
                  <a:pt x="605555" y="309424"/>
                  <a:pt x="604576" y="310401"/>
                </a:cubicBezTo>
                <a:lnTo>
                  <a:pt x="503386" y="411434"/>
                </a:lnTo>
                <a:cubicBezTo>
                  <a:pt x="501339" y="413478"/>
                  <a:pt x="498758" y="414455"/>
                  <a:pt x="496177" y="414455"/>
                </a:cubicBezTo>
                <a:cubicBezTo>
                  <a:pt x="493596" y="414455"/>
                  <a:pt x="491015" y="413478"/>
                  <a:pt x="489057" y="411434"/>
                </a:cubicBezTo>
                <a:cubicBezTo>
                  <a:pt x="485052" y="407524"/>
                  <a:pt x="485052" y="401126"/>
                  <a:pt x="489057" y="397217"/>
                </a:cubicBezTo>
                <a:lnTo>
                  <a:pt x="572982" y="313333"/>
                </a:lnTo>
                <a:lnTo>
                  <a:pt x="232921" y="313333"/>
                </a:lnTo>
                <a:cubicBezTo>
                  <a:pt x="227314" y="313333"/>
                  <a:pt x="222775" y="308802"/>
                  <a:pt x="222775" y="303203"/>
                </a:cubicBezTo>
                <a:cubicBezTo>
                  <a:pt x="222775" y="297605"/>
                  <a:pt x="227314" y="293074"/>
                  <a:pt x="232921" y="293074"/>
                </a:cubicBezTo>
                <a:lnTo>
                  <a:pt x="572982" y="293074"/>
                </a:lnTo>
                <a:lnTo>
                  <a:pt x="489057" y="209279"/>
                </a:lnTo>
                <a:cubicBezTo>
                  <a:pt x="485052" y="205281"/>
                  <a:pt x="485052" y="198883"/>
                  <a:pt x="489057" y="194973"/>
                </a:cubicBezTo>
                <a:close/>
                <a:moveTo>
                  <a:pt x="211398" y="40317"/>
                </a:moveTo>
                <a:lnTo>
                  <a:pt x="354409" y="40317"/>
                </a:lnTo>
                <a:cubicBezTo>
                  <a:pt x="382353" y="40317"/>
                  <a:pt x="405046" y="62981"/>
                  <a:pt x="405046" y="90889"/>
                </a:cubicBezTo>
                <a:lnTo>
                  <a:pt x="405046" y="242605"/>
                </a:lnTo>
                <a:cubicBezTo>
                  <a:pt x="405046" y="248115"/>
                  <a:pt x="400508" y="252648"/>
                  <a:pt x="394901" y="252648"/>
                </a:cubicBezTo>
                <a:cubicBezTo>
                  <a:pt x="389295" y="252648"/>
                  <a:pt x="384845" y="248115"/>
                  <a:pt x="384845" y="242605"/>
                </a:cubicBezTo>
                <a:lnTo>
                  <a:pt x="384845" y="90889"/>
                </a:lnTo>
                <a:cubicBezTo>
                  <a:pt x="384845" y="74180"/>
                  <a:pt x="371140" y="60581"/>
                  <a:pt x="354409" y="60581"/>
                </a:cubicBezTo>
                <a:lnTo>
                  <a:pt x="211398" y="60581"/>
                </a:lnTo>
                <a:cubicBezTo>
                  <a:pt x="205791" y="60581"/>
                  <a:pt x="201253" y="56048"/>
                  <a:pt x="201253" y="50449"/>
                </a:cubicBezTo>
                <a:cubicBezTo>
                  <a:pt x="201253" y="44850"/>
                  <a:pt x="205791" y="40317"/>
                  <a:pt x="211398" y="40317"/>
                </a:cubicBezTo>
                <a:close/>
                <a:moveTo>
                  <a:pt x="147115" y="20146"/>
                </a:moveTo>
                <a:cubicBezTo>
                  <a:pt x="144890" y="20146"/>
                  <a:pt x="142576" y="20590"/>
                  <a:pt x="140084" y="21568"/>
                </a:cubicBezTo>
                <a:lnTo>
                  <a:pt x="44232" y="59782"/>
                </a:lnTo>
                <a:cubicBezTo>
                  <a:pt x="24919" y="66981"/>
                  <a:pt x="20292" y="73024"/>
                  <a:pt x="20292" y="90887"/>
                </a:cubicBezTo>
                <a:lnTo>
                  <a:pt x="20292" y="515689"/>
                </a:lnTo>
                <a:cubicBezTo>
                  <a:pt x="20292" y="533464"/>
                  <a:pt x="24919" y="539596"/>
                  <a:pt x="44054" y="546616"/>
                </a:cubicBezTo>
                <a:lnTo>
                  <a:pt x="140262" y="585098"/>
                </a:lnTo>
                <a:cubicBezTo>
                  <a:pt x="142576" y="585897"/>
                  <a:pt x="144890" y="586431"/>
                  <a:pt x="147115" y="586431"/>
                </a:cubicBezTo>
                <a:cubicBezTo>
                  <a:pt x="156015" y="586431"/>
                  <a:pt x="161978" y="578254"/>
                  <a:pt x="161978" y="566257"/>
                </a:cubicBezTo>
                <a:lnTo>
                  <a:pt x="161978" y="40319"/>
                </a:lnTo>
                <a:cubicBezTo>
                  <a:pt x="161978" y="28233"/>
                  <a:pt x="156015" y="20146"/>
                  <a:pt x="147115" y="20146"/>
                </a:cubicBezTo>
                <a:close/>
                <a:moveTo>
                  <a:pt x="151669" y="315"/>
                </a:moveTo>
                <a:cubicBezTo>
                  <a:pt x="169354" y="2727"/>
                  <a:pt x="182270" y="18724"/>
                  <a:pt x="182270" y="40319"/>
                </a:cubicBezTo>
                <a:lnTo>
                  <a:pt x="182270" y="566257"/>
                </a:lnTo>
                <a:cubicBezTo>
                  <a:pt x="182270" y="589630"/>
                  <a:pt x="167496" y="606604"/>
                  <a:pt x="147115" y="606604"/>
                </a:cubicBezTo>
                <a:cubicBezTo>
                  <a:pt x="142487" y="606604"/>
                  <a:pt x="137681" y="605716"/>
                  <a:pt x="132964" y="603938"/>
                </a:cubicBezTo>
                <a:lnTo>
                  <a:pt x="36756" y="565457"/>
                </a:lnTo>
                <a:cubicBezTo>
                  <a:pt x="10057" y="555592"/>
                  <a:pt x="0" y="542084"/>
                  <a:pt x="0" y="515689"/>
                </a:cubicBezTo>
                <a:lnTo>
                  <a:pt x="0" y="90887"/>
                </a:lnTo>
                <a:cubicBezTo>
                  <a:pt x="0" y="64492"/>
                  <a:pt x="10057" y="50895"/>
                  <a:pt x="37023" y="40942"/>
                </a:cubicBezTo>
                <a:lnTo>
                  <a:pt x="132697" y="2727"/>
                </a:lnTo>
                <a:cubicBezTo>
                  <a:pt x="139350" y="217"/>
                  <a:pt x="145774" y="-489"/>
                  <a:pt x="151669" y="315"/>
                </a:cubicBezTo>
                <a:close/>
              </a:path>
            </a:pathLst>
          </a:custGeom>
          <a:solidFill>
            <a:schemeClr val="bg1"/>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nvGrpSpPr>
          <p:cNvPr id="6" name="组合 5">
            <a:extLst>
              <a:ext uri="{FF2B5EF4-FFF2-40B4-BE49-F238E27FC236}">
                <a16:creationId xmlns:a16="http://schemas.microsoft.com/office/drawing/2014/main" id="{96E7422D-5482-405A-9D00-650499EC78EC}"/>
              </a:ext>
            </a:extLst>
          </p:cNvPr>
          <p:cNvGrpSpPr/>
          <p:nvPr/>
        </p:nvGrpSpPr>
        <p:grpSpPr>
          <a:xfrm>
            <a:off x="0" y="5647303"/>
            <a:ext cx="12287250" cy="1210697"/>
            <a:chOff x="0" y="5647303"/>
            <a:chExt cx="12287250" cy="1210697"/>
          </a:xfrm>
        </p:grpSpPr>
        <p:pic>
          <p:nvPicPr>
            <p:cNvPr id="7" name="图片 6">
              <a:extLst>
                <a:ext uri="{FF2B5EF4-FFF2-40B4-BE49-F238E27FC236}">
                  <a16:creationId xmlns:a16="http://schemas.microsoft.com/office/drawing/2014/main" id="{A575BE1A-9439-447A-A815-34AF09B95C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6210300"/>
              <a:ext cx="12192000" cy="647700"/>
            </a:xfrm>
            <a:prstGeom prst="rect">
              <a:avLst/>
            </a:prstGeom>
          </p:spPr>
        </p:pic>
        <p:pic>
          <p:nvPicPr>
            <p:cNvPr id="8" name="图片 7">
              <a:extLst>
                <a:ext uri="{FF2B5EF4-FFF2-40B4-BE49-F238E27FC236}">
                  <a16:creationId xmlns:a16="http://schemas.microsoft.com/office/drawing/2014/main" id="{57DB2C96-09CE-4B09-B2CA-0CEB9EFD4D6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5250" y="5647303"/>
              <a:ext cx="12192000" cy="1125989"/>
            </a:xfrm>
            <a:prstGeom prst="rect">
              <a:avLst/>
            </a:prstGeom>
          </p:spPr>
        </p:pic>
        <p:pic>
          <p:nvPicPr>
            <p:cNvPr id="9" name="图片 8">
              <a:extLst>
                <a:ext uri="{FF2B5EF4-FFF2-40B4-BE49-F238E27FC236}">
                  <a16:creationId xmlns:a16="http://schemas.microsoft.com/office/drawing/2014/main" id="{738F0685-FCEF-4F43-9BFA-87664BEB2608}"/>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882650" y="5857874"/>
              <a:ext cx="804188" cy="704849"/>
            </a:xfrm>
            <a:custGeom>
              <a:avLst/>
              <a:gdLst>
                <a:gd name="connsiteX0" fmla="*/ 1173885 w 6343650"/>
                <a:gd name="connsiteY0" fmla="*/ 0 h 5560034"/>
                <a:gd name="connsiteX1" fmla="*/ 4407693 w 6343650"/>
                <a:gd name="connsiteY1" fmla="*/ 0 h 5560034"/>
                <a:gd name="connsiteX2" fmla="*/ 5283200 w 6343650"/>
                <a:gd name="connsiteY2" fmla="*/ 95848 h 5560034"/>
                <a:gd name="connsiteX3" fmla="*/ 6343650 w 6343650"/>
                <a:gd name="connsiteY3" fmla="*/ 2959698 h 5560034"/>
                <a:gd name="connsiteX4" fmla="*/ 3872451 w 6343650"/>
                <a:gd name="connsiteY4" fmla="*/ 5560034 h 5560034"/>
                <a:gd name="connsiteX5" fmla="*/ 2342965 w 6343650"/>
                <a:gd name="connsiteY5" fmla="*/ 5560034 h 5560034"/>
                <a:gd name="connsiteX6" fmla="*/ 698500 w 6343650"/>
                <a:gd name="connsiteY6" fmla="*/ 5296498 h 5560034"/>
                <a:gd name="connsiteX7" fmla="*/ 0 w 6343650"/>
                <a:gd name="connsiteY7" fmla="*/ 1734148 h 556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43650" h="5560034">
                  <a:moveTo>
                    <a:pt x="1173885" y="0"/>
                  </a:moveTo>
                  <a:lnTo>
                    <a:pt x="4407693" y="0"/>
                  </a:lnTo>
                  <a:lnTo>
                    <a:pt x="5283200" y="95848"/>
                  </a:lnTo>
                  <a:lnTo>
                    <a:pt x="6343650" y="2959698"/>
                  </a:lnTo>
                  <a:lnTo>
                    <a:pt x="3872451" y="5560034"/>
                  </a:lnTo>
                  <a:lnTo>
                    <a:pt x="2342965" y="5560034"/>
                  </a:lnTo>
                  <a:lnTo>
                    <a:pt x="698500" y="5296498"/>
                  </a:lnTo>
                  <a:lnTo>
                    <a:pt x="0" y="1734148"/>
                  </a:lnTo>
                  <a:close/>
                </a:path>
              </a:pathLst>
            </a:custGeom>
          </p:spPr>
        </p:pic>
      </p:grpSp>
      <p:grpSp>
        <p:nvGrpSpPr>
          <p:cNvPr id="133" name="组合 132">
            <a:extLst>
              <a:ext uri="{FF2B5EF4-FFF2-40B4-BE49-F238E27FC236}">
                <a16:creationId xmlns:a16="http://schemas.microsoft.com/office/drawing/2014/main" id="{2D18DC46-562F-4C11-AD0B-5312FD8B6868}"/>
              </a:ext>
            </a:extLst>
          </p:cNvPr>
          <p:cNvGrpSpPr/>
          <p:nvPr/>
        </p:nvGrpSpPr>
        <p:grpSpPr>
          <a:xfrm>
            <a:off x="281929" y="1837189"/>
            <a:ext cx="2790220" cy="879032"/>
            <a:chOff x="3715102" y="4074608"/>
            <a:chExt cx="2790220" cy="879032"/>
          </a:xfrm>
        </p:grpSpPr>
        <p:sp>
          <p:nvSpPr>
            <p:cNvPr id="134" name="Rectangle 107">
              <a:extLst>
                <a:ext uri="{FF2B5EF4-FFF2-40B4-BE49-F238E27FC236}">
                  <a16:creationId xmlns:a16="http://schemas.microsoft.com/office/drawing/2014/main" id="{B99155E9-9741-4F41-B9B2-F34CC8B01D8C}"/>
                </a:ext>
              </a:extLst>
            </p:cNvPr>
            <p:cNvSpPr/>
            <p:nvPr/>
          </p:nvSpPr>
          <p:spPr>
            <a:xfrm>
              <a:off x="4458401" y="4074608"/>
              <a:ext cx="1550424" cy="523220"/>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Phía Bắc</a:t>
              </a:r>
              <a:endParaRPr kumimoji="0" lang="en-US" sz="2800" b="1" i="0" u="none" strike="noStrike" kern="1200" cap="none" spc="0" normalizeH="0" baseline="0" noProof="0" dirty="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35" name="7 CuadroTexto">
              <a:extLst>
                <a:ext uri="{FF2B5EF4-FFF2-40B4-BE49-F238E27FC236}">
                  <a16:creationId xmlns:a16="http://schemas.microsoft.com/office/drawing/2014/main" id="{68541CE6-48F9-4D59-9FC4-874E33B10E8C}"/>
                </a:ext>
              </a:extLst>
            </p:cNvPr>
            <p:cNvSpPr txBox="1"/>
            <p:nvPr/>
          </p:nvSpPr>
          <p:spPr>
            <a:xfrm>
              <a:off x="3715102" y="4373673"/>
              <a:ext cx="2790220" cy="579967"/>
            </a:xfrm>
            <a:prstGeom prst="rect">
              <a:avLst/>
            </a:prstGeom>
            <a:noFill/>
          </p:spPr>
          <p:txBody>
            <a:bodyPr wrap="square">
              <a:spAutoFit/>
            </a:bodyPr>
            <a:lstStyle/>
            <a:p>
              <a:pPr marL="0" marR="0" lvl="0" indent="0" algn="ctr" defTabSz="6858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Giáp dãy An - pơ</a:t>
              </a:r>
              <a:endParaRPr kumimoji="0" lang="en-US" sz="2400" b="0" i="0" u="none" strike="noStrike" kern="1200" cap="none" spc="0" normalizeH="0" baseline="0" noProof="0" dirty="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grpSp>
      <p:grpSp>
        <p:nvGrpSpPr>
          <p:cNvPr id="136" name="组合 135">
            <a:extLst>
              <a:ext uri="{FF2B5EF4-FFF2-40B4-BE49-F238E27FC236}">
                <a16:creationId xmlns:a16="http://schemas.microsoft.com/office/drawing/2014/main" id="{AC1EDB5B-CB17-43AE-9D21-D48EA4EB485F}"/>
              </a:ext>
            </a:extLst>
          </p:cNvPr>
          <p:cNvGrpSpPr/>
          <p:nvPr/>
        </p:nvGrpSpPr>
        <p:grpSpPr>
          <a:xfrm>
            <a:off x="3677668" y="1825103"/>
            <a:ext cx="1988006" cy="1684060"/>
            <a:chOff x="4239607" y="4074608"/>
            <a:chExt cx="1988006" cy="1684060"/>
          </a:xfrm>
        </p:grpSpPr>
        <p:sp>
          <p:nvSpPr>
            <p:cNvPr id="137" name="Rectangle 107">
              <a:extLst>
                <a:ext uri="{FF2B5EF4-FFF2-40B4-BE49-F238E27FC236}">
                  <a16:creationId xmlns:a16="http://schemas.microsoft.com/office/drawing/2014/main" id="{75C54432-346A-48C2-9FD1-91AA18F2B62E}"/>
                </a:ext>
              </a:extLst>
            </p:cNvPr>
            <p:cNvSpPr/>
            <p:nvPr/>
          </p:nvSpPr>
          <p:spPr>
            <a:xfrm>
              <a:off x="4337373" y="4074608"/>
              <a:ext cx="1792478" cy="523220"/>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Phía Đông</a:t>
              </a:r>
              <a:endParaRPr kumimoji="0" lang="en-US" sz="2800" b="1" i="0" u="none" strike="noStrike" kern="1200" cap="none" spc="0" normalizeH="0" baseline="0" noProof="0" dirty="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38" name="7 CuadroTexto">
              <a:extLst>
                <a:ext uri="{FF2B5EF4-FFF2-40B4-BE49-F238E27FC236}">
                  <a16:creationId xmlns:a16="http://schemas.microsoft.com/office/drawing/2014/main" id="{8E737F73-2A4B-43E6-BE1C-747AF988E176}"/>
                </a:ext>
              </a:extLst>
            </p:cNvPr>
            <p:cNvSpPr txBox="1"/>
            <p:nvPr/>
          </p:nvSpPr>
          <p:spPr>
            <a:xfrm>
              <a:off x="4239607" y="4373673"/>
              <a:ext cx="1988006" cy="1384995"/>
            </a:xfrm>
            <a:prstGeom prst="rect">
              <a:avLst/>
            </a:prstGeom>
            <a:noFill/>
          </p:spPr>
          <p:txBody>
            <a:bodyPr wrap="square">
              <a:spAutoFit/>
            </a:bodyPr>
            <a:lstStyle/>
            <a:p>
              <a:pPr marL="0" marR="0" lvl="0" indent="0" algn="ctr" defTabSz="6858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Giáp Địa Trung Hải</a:t>
              </a:r>
              <a:endParaRPr kumimoji="0" lang="en-US" sz="2800" b="0" i="0" u="none" strike="noStrike" kern="1200" cap="none" spc="0" normalizeH="0" baseline="0" noProof="0" dirty="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grpSp>
      <p:grpSp>
        <p:nvGrpSpPr>
          <p:cNvPr id="139" name="组合 138">
            <a:extLst>
              <a:ext uri="{FF2B5EF4-FFF2-40B4-BE49-F238E27FC236}">
                <a16:creationId xmlns:a16="http://schemas.microsoft.com/office/drawing/2014/main" id="{AB823046-D3F4-4C9D-B780-76BAE6D9697F}"/>
              </a:ext>
            </a:extLst>
          </p:cNvPr>
          <p:cNvGrpSpPr/>
          <p:nvPr/>
        </p:nvGrpSpPr>
        <p:grpSpPr>
          <a:xfrm>
            <a:off x="5951410" y="1795678"/>
            <a:ext cx="2873199" cy="2252933"/>
            <a:chOff x="4239607" y="4074608"/>
            <a:chExt cx="1988006" cy="2252933"/>
          </a:xfrm>
        </p:grpSpPr>
        <p:sp>
          <p:nvSpPr>
            <p:cNvPr id="140" name="Rectangle 107">
              <a:extLst>
                <a:ext uri="{FF2B5EF4-FFF2-40B4-BE49-F238E27FC236}">
                  <a16:creationId xmlns:a16="http://schemas.microsoft.com/office/drawing/2014/main" id="{D837CFA7-1834-4944-A63C-9737782E73B5}"/>
                </a:ext>
              </a:extLst>
            </p:cNvPr>
            <p:cNvSpPr/>
            <p:nvPr/>
          </p:nvSpPr>
          <p:spPr>
            <a:xfrm>
              <a:off x="4451219" y="4074608"/>
              <a:ext cx="1564788" cy="523220"/>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Phía Tây</a:t>
              </a:r>
              <a:endParaRPr kumimoji="0" lang="en-US" sz="2800" b="1" i="0" u="none" strike="noStrike" kern="1200" cap="none" spc="0" normalizeH="0" baseline="0" noProof="0" dirty="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41" name="7 CuadroTexto">
              <a:extLst>
                <a:ext uri="{FF2B5EF4-FFF2-40B4-BE49-F238E27FC236}">
                  <a16:creationId xmlns:a16="http://schemas.microsoft.com/office/drawing/2014/main" id="{D55950EF-AF04-47C4-9DD0-25E797DA9796}"/>
                </a:ext>
              </a:extLst>
            </p:cNvPr>
            <p:cNvSpPr txBox="1"/>
            <p:nvPr/>
          </p:nvSpPr>
          <p:spPr>
            <a:xfrm>
              <a:off x="4239607" y="4373673"/>
              <a:ext cx="1988006" cy="1953868"/>
            </a:xfrm>
            <a:prstGeom prst="rect">
              <a:avLst/>
            </a:prstGeom>
            <a:noFill/>
          </p:spPr>
          <p:txBody>
            <a:bodyPr wrap="square">
              <a:spAutoFit/>
            </a:bodyPr>
            <a:lstStyle/>
            <a:p>
              <a:pPr marL="0" marR="0" lvl="0" indent="0" algn="ctr" defTabSz="6858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Giáp Địa Trung Hải</a:t>
              </a:r>
            </a:p>
            <a:p>
              <a:pPr marL="0" marR="0" lvl="0" indent="0" algn="ctr" defTabSz="685800" rtl="0" eaLnBrk="1" fontAlgn="auto" latinLnBrk="0" hangingPunct="1">
                <a:lnSpc>
                  <a:spcPct val="15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grpSp>
      <p:grpSp>
        <p:nvGrpSpPr>
          <p:cNvPr id="142" name="组合 141">
            <a:extLst>
              <a:ext uri="{FF2B5EF4-FFF2-40B4-BE49-F238E27FC236}">
                <a16:creationId xmlns:a16="http://schemas.microsoft.com/office/drawing/2014/main" id="{24324D8A-0E8B-4B04-BE2C-F8EF607ED63C}"/>
              </a:ext>
            </a:extLst>
          </p:cNvPr>
          <p:cNvGrpSpPr/>
          <p:nvPr/>
        </p:nvGrpSpPr>
        <p:grpSpPr>
          <a:xfrm>
            <a:off x="9240913" y="1823780"/>
            <a:ext cx="1988006" cy="1684060"/>
            <a:chOff x="4239607" y="4074608"/>
            <a:chExt cx="1988006" cy="1684060"/>
          </a:xfrm>
        </p:grpSpPr>
        <p:sp>
          <p:nvSpPr>
            <p:cNvPr id="143" name="Rectangle 107">
              <a:extLst>
                <a:ext uri="{FF2B5EF4-FFF2-40B4-BE49-F238E27FC236}">
                  <a16:creationId xmlns:a16="http://schemas.microsoft.com/office/drawing/2014/main" id="{60F15544-FD1F-4B9E-97F0-18C6E41A86B2}"/>
                </a:ext>
              </a:extLst>
            </p:cNvPr>
            <p:cNvSpPr/>
            <p:nvPr/>
          </p:nvSpPr>
          <p:spPr>
            <a:xfrm>
              <a:off x="4377449" y="4074608"/>
              <a:ext cx="1712328" cy="523220"/>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Phía Nam</a:t>
              </a:r>
              <a:endParaRPr kumimoji="0" lang="en-US" sz="2800" b="1" i="0" u="none" strike="noStrike" kern="1200" cap="none" spc="0" normalizeH="0" baseline="0" noProof="0" dirty="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44" name="7 CuadroTexto">
              <a:extLst>
                <a:ext uri="{FF2B5EF4-FFF2-40B4-BE49-F238E27FC236}">
                  <a16:creationId xmlns:a16="http://schemas.microsoft.com/office/drawing/2014/main" id="{F00E5D6A-B462-407C-AE7F-4607257D9D27}"/>
                </a:ext>
              </a:extLst>
            </p:cNvPr>
            <p:cNvSpPr txBox="1"/>
            <p:nvPr/>
          </p:nvSpPr>
          <p:spPr>
            <a:xfrm>
              <a:off x="4239607" y="4373673"/>
              <a:ext cx="1988006" cy="1384995"/>
            </a:xfrm>
            <a:prstGeom prst="rect">
              <a:avLst/>
            </a:prstGeom>
            <a:noFill/>
          </p:spPr>
          <p:txBody>
            <a:bodyPr wrap="square">
              <a:spAutoFit/>
            </a:bodyPr>
            <a:lstStyle/>
            <a:p>
              <a:pPr marL="0" marR="0" lvl="0" indent="0" algn="ctr" defTabSz="6858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Giáp Địa Trung Hải</a:t>
              </a:r>
              <a:endParaRPr kumimoji="0" lang="en-US" sz="2800" b="0" i="0" u="none" strike="noStrike" kern="1200" cap="none" spc="0" normalizeH="0" baseline="0" noProof="0" dirty="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grpSp>
      <p:sp>
        <p:nvSpPr>
          <p:cNvPr id="145" name="Rectangle 110">
            <a:extLst>
              <a:ext uri="{FF2B5EF4-FFF2-40B4-BE49-F238E27FC236}">
                <a16:creationId xmlns:a16="http://schemas.microsoft.com/office/drawing/2014/main" id="{A5AFD7DF-E366-4D9C-A93F-E04418EC63B6}"/>
              </a:ext>
            </a:extLst>
          </p:cNvPr>
          <p:cNvSpPr/>
          <p:nvPr/>
        </p:nvSpPr>
        <p:spPr>
          <a:xfrm>
            <a:off x="1270926" y="4972196"/>
            <a:ext cx="1354858" cy="461665"/>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Phía Bắc</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46" name="Rectangle 110">
            <a:extLst>
              <a:ext uri="{FF2B5EF4-FFF2-40B4-BE49-F238E27FC236}">
                <a16:creationId xmlns:a16="http://schemas.microsoft.com/office/drawing/2014/main" id="{F03A515C-6F4C-46D4-BFAF-1805F27C05A8}"/>
              </a:ext>
            </a:extLst>
          </p:cNvPr>
          <p:cNvSpPr/>
          <p:nvPr/>
        </p:nvSpPr>
        <p:spPr>
          <a:xfrm>
            <a:off x="3878184" y="4319699"/>
            <a:ext cx="1561646" cy="461665"/>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Phía Đông</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47" name="Rectangle 110">
            <a:extLst>
              <a:ext uri="{FF2B5EF4-FFF2-40B4-BE49-F238E27FC236}">
                <a16:creationId xmlns:a16="http://schemas.microsoft.com/office/drawing/2014/main" id="{1C1221EF-7B19-47BF-B595-7C2AF19D9C26}"/>
              </a:ext>
            </a:extLst>
          </p:cNvPr>
          <p:cNvSpPr/>
          <p:nvPr/>
        </p:nvSpPr>
        <p:spPr>
          <a:xfrm>
            <a:off x="6943230" y="5005286"/>
            <a:ext cx="1366913" cy="461665"/>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Phía Tây</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48" name="Rectangle 110">
            <a:extLst>
              <a:ext uri="{FF2B5EF4-FFF2-40B4-BE49-F238E27FC236}">
                <a16:creationId xmlns:a16="http://schemas.microsoft.com/office/drawing/2014/main" id="{027DDC1F-6D14-428D-A297-F37A632A0110}"/>
              </a:ext>
            </a:extLst>
          </p:cNvPr>
          <p:cNvSpPr/>
          <p:nvPr/>
        </p:nvSpPr>
        <p:spPr>
          <a:xfrm>
            <a:off x="9427994" y="4797737"/>
            <a:ext cx="1492717" cy="461665"/>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Phía Nam</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2" name="TextBox 1"/>
          <p:cNvSpPr txBox="1"/>
          <p:nvPr/>
        </p:nvSpPr>
        <p:spPr>
          <a:xfrm>
            <a:off x="882650" y="1044744"/>
            <a:ext cx="24048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b. La mã cổ đại</a:t>
            </a:r>
          </a:p>
        </p:txBody>
      </p:sp>
    </p:spTree>
    <p:extLst>
      <p:ext uri="{BB962C8B-B14F-4D97-AF65-F5344CB8AC3E}">
        <p14:creationId xmlns:p14="http://schemas.microsoft.com/office/powerpoint/2010/main" val="37388436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11000">
        <p15:prstTrans prst="pageCurlDouble"/>
      </p:transition>
    </mc:Choice>
    <mc:Fallback xmlns="">
      <p:transition spd="slow" advClick="0" advTm="11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15189" y="0"/>
            <a:ext cx="4729972" cy="6695829"/>
          </a:xfrm>
          <a:prstGeom prst="rect">
            <a:avLst/>
          </a:prstGeom>
        </p:spPr>
      </p:pic>
      <p:grpSp>
        <p:nvGrpSpPr>
          <p:cNvPr id="4" name="组合 4">
            <a:extLst>
              <a:ext uri="{FF2B5EF4-FFF2-40B4-BE49-F238E27FC236}">
                <a16:creationId xmlns:a16="http://schemas.microsoft.com/office/drawing/2014/main" id="{FC8DAD3B-2538-4CAA-8795-CE271602267F}"/>
              </a:ext>
            </a:extLst>
          </p:cNvPr>
          <p:cNvGrpSpPr/>
          <p:nvPr/>
        </p:nvGrpSpPr>
        <p:grpSpPr>
          <a:xfrm>
            <a:off x="-927462" y="0"/>
            <a:ext cx="3108960" cy="2272937"/>
            <a:chOff x="0" y="1201826"/>
            <a:chExt cx="5308166" cy="4706684"/>
          </a:xfrm>
        </p:grpSpPr>
        <p:grpSp>
          <p:nvGrpSpPr>
            <p:cNvPr id="5" name="组合 23"/>
            <p:cNvGrpSpPr/>
            <p:nvPr/>
          </p:nvGrpSpPr>
          <p:grpSpPr>
            <a:xfrm>
              <a:off x="1355291" y="2276484"/>
              <a:ext cx="3952875" cy="2005756"/>
              <a:chOff x="7653337" y="-2000729"/>
              <a:chExt cx="3952875" cy="2005756"/>
            </a:xfrm>
          </p:grpSpPr>
          <p:pic>
            <p:nvPicPr>
              <p:cNvPr id="9" name="图片 1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53337" y="-1994599"/>
                <a:ext cx="3952875" cy="1743075"/>
              </a:xfrm>
              <a:prstGeom prst="rect">
                <a:avLst/>
              </a:prstGeom>
            </p:spPr>
          </p:pic>
          <p:pic>
            <p:nvPicPr>
              <p:cNvPr id="10" name="图片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53412" y="-2000729"/>
                <a:ext cx="1986670" cy="2005756"/>
              </a:xfrm>
              <a:prstGeom prst="rect">
                <a:avLst/>
              </a:prstGeom>
            </p:spPr>
          </p:pic>
        </p:grpSp>
        <p:grpSp>
          <p:nvGrpSpPr>
            <p:cNvPr id="6" name="组合 24"/>
            <p:cNvGrpSpPr/>
            <p:nvPr/>
          </p:nvGrpSpPr>
          <p:grpSpPr>
            <a:xfrm>
              <a:off x="0" y="1201826"/>
              <a:ext cx="5164938" cy="4706684"/>
              <a:chOff x="0" y="1201826"/>
              <a:chExt cx="5164938" cy="4706684"/>
            </a:xfrm>
          </p:grpSpPr>
          <p:pic>
            <p:nvPicPr>
              <p:cNvPr id="7" name="图片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4094235"/>
                <a:ext cx="3829050" cy="1814275"/>
              </a:xfrm>
              <a:prstGeom prst="rect">
                <a:avLst/>
              </a:prstGeom>
            </p:spPr>
          </p:pic>
          <p:pic>
            <p:nvPicPr>
              <p:cNvPr id="8" name="图片 2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60074" y="1201826"/>
                <a:ext cx="3704864" cy="3721104"/>
              </a:xfrm>
              <a:prstGeom prst="rect">
                <a:avLst/>
              </a:prstGeom>
            </p:spPr>
          </p:pic>
        </p:grpSp>
      </p:grpSp>
      <p:pic>
        <p:nvPicPr>
          <p:cNvPr id="11" name="Picture 10"/>
          <p:cNvPicPr>
            <a:picLocks noChangeAspect="1"/>
          </p:cNvPicPr>
          <p:nvPr/>
        </p:nvPicPr>
        <p:blipFill>
          <a:blip r:embed="rId7"/>
          <a:stretch>
            <a:fillRect/>
          </a:stretch>
        </p:blipFill>
        <p:spPr>
          <a:xfrm>
            <a:off x="5830669" y="0"/>
            <a:ext cx="6187160" cy="6482522"/>
          </a:xfrm>
          <a:prstGeom prst="rect">
            <a:avLst/>
          </a:prstGeom>
        </p:spPr>
      </p:pic>
      <p:pic>
        <p:nvPicPr>
          <p:cNvPr id="12" name="图片 8"/>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486065" y="5786487"/>
            <a:ext cx="12192000" cy="1125989"/>
          </a:xfrm>
          <a:prstGeom prst="rect">
            <a:avLst/>
          </a:prstGeom>
        </p:spPr>
      </p:pic>
      <p:pic>
        <p:nvPicPr>
          <p:cNvPr id="13" name="图片 8">
            <a:extLst>
              <a:ext uri="{FF2B5EF4-FFF2-40B4-BE49-F238E27FC236}">
                <a16:creationId xmlns:a16="http://schemas.microsoft.com/office/drawing/2014/main" id="{738F0685-FCEF-4F43-9BFA-87664BEB2608}"/>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1548855" y="6044143"/>
            <a:ext cx="804188" cy="704849"/>
          </a:xfrm>
          <a:custGeom>
            <a:avLst/>
            <a:gdLst>
              <a:gd name="connsiteX0" fmla="*/ 1173885 w 6343650"/>
              <a:gd name="connsiteY0" fmla="*/ 0 h 5560034"/>
              <a:gd name="connsiteX1" fmla="*/ 4407693 w 6343650"/>
              <a:gd name="connsiteY1" fmla="*/ 0 h 5560034"/>
              <a:gd name="connsiteX2" fmla="*/ 5283200 w 6343650"/>
              <a:gd name="connsiteY2" fmla="*/ 95848 h 5560034"/>
              <a:gd name="connsiteX3" fmla="*/ 6343650 w 6343650"/>
              <a:gd name="connsiteY3" fmla="*/ 2959698 h 5560034"/>
              <a:gd name="connsiteX4" fmla="*/ 3872451 w 6343650"/>
              <a:gd name="connsiteY4" fmla="*/ 5560034 h 5560034"/>
              <a:gd name="connsiteX5" fmla="*/ 2342965 w 6343650"/>
              <a:gd name="connsiteY5" fmla="*/ 5560034 h 5560034"/>
              <a:gd name="connsiteX6" fmla="*/ 698500 w 6343650"/>
              <a:gd name="connsiteY6" fmla="*/ 5296498 h 5560034"/>
              <a:gd name="connsiteX7" fmla="*/ 0 w 6343650"/>
              <a:gd name="connsiteY7" fmla="*/ 1734148 h 556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43650" h="5560034">
                <a:moveTo>
                  <a:pt x="1173885" y="0"/>
                </a:moveTo>
                <a:lnTo>
                  <a:pt x="4407693" y="0"/>
                </a:lnTo>
                <a:lnTo>
                  <a:pt x="5283200" y="95848"/>
                </a:lnTo>
                <a:lnTo>
                  <a:pt x="6343650" y="2959698"/>
                </a:lnTo>
                <a:lnTo>
                  <a:pt x="3872451" y="5560034"/>
                </a:lnTo>
                <a:lnTo>
                  <a:pt x="2342965" y="5560034"/>
                </a:lnTo>
                <a:lnTo>
                  <a:pt x="698500" y="5296498"/>
                </a:lnTo>
                <a:lnTo>
                  <a:pt x="0" y="1734148"/>
                </a:lnTo>
                <a:close/>
              </a:path>
            </a:pathLst>
          </a:custGeom>
        </p:spPr>
      </p:pic>
    </p:spTree>
    <p:extLst>
      <p:ext uri="{BB962C8B-B14F-4D97-AF65-F5344CB8AC3E}">
        <p14:creationId xmlns:p14="http://schemas.microsoft.com/office/powerpoint/2010/main" val="21007975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11000">
        <p15:prstTrans prst="crush"/>
      </p:transition>
    </mc:Choice>
    <mc:Fallback xmlns="">
      <p:transition spd="slow" advClick="0" advTm="1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2" presetClass="entr" presetSubtype="4"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p:tgtEl>
                                          <p:spTgt spid="12"/>
                                        </p:tgtEl>
                                        <p:attrNameLst>
                                          <p:attrName>ppt_y</p:attrName>
                                        </p:attrNameLst>
                                      </p:cBhvr>
                                      <p:tavLst>
                                        <p:tav tm="0">
                                          <p:val>
                                            <p:strVal val="#ppt_y+#ppt_h*1.125000"/>
                                          </p:val>
                                        </p:tav>
                                        <p:tav tm="100000">
                                          <p:val>
                                            <p:strVal val="#ppt_y"/>
                                          </p:val>
                                        </p:tav>
                                      </p:tavLst>
                                    </p:anim>
                                    <p:animEffect transition="in" filter="wipe(up)">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AB"/>
            </a:gs>
            <a:gs pos="98842">
              <a:srgbClr val="C7E2AB"/>
            </a:gs>
            <a:gs pos="71000">
              <a:schemeClr val="bg1"/>
            </a:gs>
            <a:gs pos="28000">
              <a:schemeClr val="bg1"/>
            </a:gs>
          </a:gsLst>
          <a:lin ang="16200000" scaled="1"/>
          <a:tileRect/>
        </a:gra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928889"/>
            <a:ext cx="12192000" cy="929111"/>
          </a:xfrm>
          <a:prstGeom prst="rect">
            <a:avLst/>
          </a:prstGeom>
        </p:spPr>
      </p:pic>
      <p:pic>
        <p:nvPicPr>
          <p:cNvPr id="9" name="图片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6675" y="5557325"/>
            <a:ext cx="12192000" cy="1125989"/>
          </a:xfrm>
          <a:prstGeom prst="rect">
            <a:avLst/>
          </a:prstGeom>
        </p:spPr>
      </p:pic>
      <p:pic>
        <p:nvPicPr>
          <p:cNvPr id="11" name="图片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675" y="-1312184"/>
            <a:ext cx="12192000" cy="5729517"/>
          </a:xfrm>
          <a:prstGeom prst="rect">
            <a:avLst/>
          </a:prstGeom>
        </p:spPr>
      </p:pic>
      <p:sp>
        <p:nvSpPr>
          <p:cNvPr id="26" name="文本框 25"/>
          <p:cNvSpPr txBox="1"/>
          <p:nvPr/>
        </p:nvSpPr>
        <p:spPr>
          <a:xfrm>
            <a:off x="486924" y="605608"/>
            <a:ext cx="586126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70C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1. Điều kiện tự nhiên</a:t>
            </a:r>
            <a:endParaRPr kumimoji="0" lang="zh-CN" alt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2" name="TextBox 1"/>
          <p:cNvSpPr txBox="1"/>
          <p:nvPr/>
        </p:nvSpPr>
        <p:spPr>
          <a:xfrm>
            <a:off x="2728401" y="255812"/>
            <a:ext cx="686854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rPr>
              <a:t>BÀI 10: HY LẠP VÀ LA MÃ CỔ ĐẠI</a:t>
            </a:r>
          </a:p>
        </p:txBody>
      </p:sp>
      <p:sp>
        <p:nvSpPr>
          <p:cNvPr id="16" name="TextBox 15"/>
          <p:cNvSpPr txBox="1"/>
          <p:nvPr/>
        </p:nvSpPr>
        <p:spPr>
          <a:xfrm>
            <a:off x="486924" y="1073145"/>
            <a:ext cx="24048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 La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mã</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cổ</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đại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04514" y="1540179"/>
            <a:ext cx="11916319" cy="526297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Điều</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kiện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tự</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nhiên</a:t>
            </a:r>
            <a:b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b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La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Mã</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hay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còn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gọi</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là</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Rô</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-ma,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tên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quốc</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gia</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cổ</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đại</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trên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bán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đảo</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Ý,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thuộc</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miền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Nam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Âu</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a:t>
            </a:r>
            <a:b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b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Phía</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Bắc</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có</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dãy</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An-</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pơ</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chắn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ngang</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là</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biên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giới</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tự</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nhiên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giữa</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Ý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và</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Châu</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Âu</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Phía</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Nam,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có</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bán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đảo</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Xi-Xin;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Phía</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Tây</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có</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đảo</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Coóc-xơ</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và</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Xác</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đen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hơ</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La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Mã</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có</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nhiều</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đồng</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bằng</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và</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đồng</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cỏ</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thuận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lợi</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cho</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việc</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phát</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triển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kinh</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tế</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trồng</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trọt</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và</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chăn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nuôi</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a:t>
            </a:r>
            <a:b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b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Có</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nhiều</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kim</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lọai</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đồng</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chì</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a:t>
            </a:r>
            <a:b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b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Bờ</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biển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phía</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nam</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có</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vũng</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vịnh</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thuận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lợi</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phát</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triển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kinh</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tế</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biển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a:t>
            </a:r>
            <a:b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b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Dân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cư</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a:t>
            </a:r>
            <a:b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b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Cư</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dân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chủ</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yếu</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là</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người</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Ý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có</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mặt</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trên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bán</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đảo</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Ý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từ</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555555"/>
                </a:solidFill>
                <a:effectLst/>
                <a:uLnTx/>
                <a:uFillTx/>
                <a:latin typeface="Times New Roman" panose="02020603050405020304" pitchFamily="18" charset="0"/>
                <a:ea typeface="Calibri" panose="020F0502020204030204" pitchFamily="34" charset="0"/>
                <a:cs typeface="+mn-cs"/>
              </a:rPr>
              <a:t>sớm</a:t>
            </a:r>
            <a: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t>.</a:t>
            </a:r>
            <a:br>
              <a:rPr kumimoji="0" lang="en-US" sz="2800" b="0" i="0" u="none" strike="noStrike" kern="1200" cap="none" spc="0" normalizeH="0" baseline="0" noProof="0" dirty="0">
                <a:ln>
                  <a:noFill/>
                </a:ln>
                <a:solidFill>
                  <a:srgbClr val="555555"/>
                </a:solidFill>
                <a:effectLst/>
                <a:uLnTx/>
                <a:uFillTx/>
                <a:latin typeface="Times New Roman" panose="02020603050405020304" pitchFamily="18" charset="0"/>
                <a:ea typeface="Calibri" panose="020F0502020204030204" pitchFamily="34" charset="0"/>
                <a:cs typeface="+mn-cs"/>
              </a:rPr>
            </a:br>
            <a:endParaRPr kumimoji="0" lang="en-US" sz="2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3420864549"/>
      </p:ext>
    </p:extLst>
  </p:cSld>
  <p:clrMapOvr>
    <a:masterClrMapping/>
  </p:clrMapOvr>
  <mc:AlternateContent xmlns:mc="http://schemas.openxmlformats.org/markup-compatibility/2006" xmlns:p14="http://schemas.microsoft.com/office/powerpoint/2010/main">
    <mc:Choice Requires="p14">
      <p:transition p14:dur="0" advClick="0" advTm="7000"/>
    </mc:Choice>
    <mc:Fallback xmlns="">
      <p:transition advClick="0" advTm="7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p:tgtEl>
                                          <p:spTgt spid="9"/>
                                        </p:tgtEl>
                                        <p:attrNameLst>
                                          <p:attrName>ppt_y</p:attrName>
                                        </p:attrNameLst>
                                      </p:cBhvr>
                                      <p:tavLst>
                                        <p:tav tm="0">
                                          <p:val>
                                            <p:strVal val="#ppt_y+#ppt_h*1.125000"/>
                                          </p:val>
                                        </p:tav>
                                        <p:tav tm="100000">
                                          <p:val>
                                            <p:strVal val="#ppt_y"/>
                                          </p:val>
                                        </p:tav>
                                      </p:tavLst>
                                    </p:anim>
                                    <p:animEffect transition="in" filter="wipe(up)">
                                      <p:cBhvr>
                                        <p:cTn id="13" dur="500"/>
                                        <p:tgtEl>
                                          <p:spTgt spid="9"/>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50" presetClass="entr" presetSubtype="0" decel="100000" fill="hold" grpId="0" nodeType="afterEffect">
                                  <p:stCondLst>
                                    <p:cond delay="0"/>
                                  </p:stCondLst>
                                  <p:iterate type="lt">
                                    <p:tmPct val="10000"/>
                                  </p:iterate>
                                  <p:childTnLst>
                                    <p:set>
                                      <p:cBhvr>
                                        <p:cTn id="20" dur="1" fill="hold">
                                          <p:stCondLst>
                                            <p:cond delay="0"/>
                                          </p:stCondLst>
                                        </p:cTn>
                                        <p:tgtEl>
                                          <p:spTgt spid="26"/>
                                        </p:tgtEl>
                                        <p:attrNameLst>
                                          <p:attrName>style.visibility</p:attrName>
                                        </p:attrNameLst>
                                      </p:cBhvr>
                                      <p:to>
                                        <p:strVal val="visible"/>
                                      </p:to>
                                    </p:set>
                                    <p:anim calcmode="lin" valueType="num">
                                      <p:cBhvr>
                                        <p:cTn id="21" dur="1000" fill="hold"/>
                                        <p:tgtEl>
                                          <p:spTgt spid="26"/>
                                        </p:tgtEl>
                                        <p:attrNameLst>
                                          <p:attrName>ppt_w</p:attrName>
                                        </p:attrNameLst>
                                      </p:cBhvr>
                                      <p:tavLst>
                                        <p:tav tm="0">
                                          <p:val>
                                            <p:strVal val="#ppt_w+.3"/>
                                          </p:val>
                                        </p:tav>
                                        <p:tav tm="100000">
                                          <p:val>
                                            <p:strVal val="#ppt_w"/>
                                          </p:val>
                                        </p:tav>
                                      </p:tavLst>
                                    </p:anim>
                                    <p:anim calcmode="lin" valueType="num">
                                      <p:cBhvr>
                                        <p:cTn id="22" dur="1000" fill="hold"/>
                                        <p:tgtEl>
                                          <p:spTgt spid="26"/>
                                        </p:tgtEl>
                                        <p:attrNameLst>
                                          <p:attrName>ppt_h</p:attrName>
                                        </p:attrNameLst>
                                      </p:cBhvr>
                                      <p:tavLst>
                                        <p:tav tm="0">
                                          <p:val>
                                            <p:strVal val="#ppt_h"/>
                                          </p:val>
                                        </p:tav>
                                        <p:tav tm="100000">
                                          <p:val>
                                            <p:strVal val="#ppt_h"/>
                                          </p:val>
                                        </p:tav>
                                      </p:tavLst>
                                    </p:anim>
                                    <p:animEffect transition="in" filter="fade">
                                      <p:cBhvr>
                                        <p:cTn id="23" dur="1000"/>
                                        <p:tgtEl>
                                          <p:spTgt spid="26"/>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circle(in)">
                                      <p:cBhvr>
                                        <p:cTn id="28" dur="20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heel(1)">
                                      <p:cBhvr>
                                        <p:cTn id="3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6"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770608" y="629756"/>
            <a:ext cx="734944" cy="230832"/>
          </a:xfrm>
          <a:prstGeom prst="rect">
            <a:avLst/>
          </a:prstGeom>
        </p:spPr>
        <p:txBody>
          <a:bodyPr wrap="square">
            <a:spAutoFit/>
          </a:bodyPr>
          <a:lstStyle/>
          <a:p>
            <a:pPr marL="0" marR="0" lvl="0" indent="0" algn="l" defTabSz="866943"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模板下载：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www.1ppt.com/moban/     </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行业</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模板：</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www.1ppt.com/hangye/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节日</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模板：</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www.1ppt.com/jieri/           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素材下载：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www.1ppt.com/sucai/</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背景图片：</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www.1ppt.com/beijing/      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图表下载：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www.1ppt.com/tubiao/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优秀</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www.1ppt.com/xiazai/        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教程： </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www.1ppt.com/powerpoint/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Word</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教程： </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www.1ppt.com/word/              Excel</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教程：</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www.1ppt.com/excel/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资料下载：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www.1ppt.com/ziliao/                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课件下载：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www.1ppt.com/kejian/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范文下载：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www.1ppt.com/fanwen/             </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试卷下载：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www.1ppt.com/shiti/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教案下载：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www.1ppt.com/jiaoan/        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论坛：</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www.1ppt.cn</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 </a:t>
            </a:r>
            <a:endPar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2" name="矩形 1"/>
          <p:cNvSpPr/>
          <p:nvPr/>
        </p:nvSpPr>
        <p:spPr>
          <a:xfrm>
            <a:off x="-2322609" y="0"/>
            <a:ext cx="15141388" cy="6854983"/>
          </a:xfrm>
          <a:prstGeom prst="rect">
            <a:avLst/>
          </a:prstGeom>
          <a:blipFill dpi="0" rotWithShape="1">
            <a:blip r:embed="rId3"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endParaRPr lang="en-US" altLang="zh-CN" sz="3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866943" rtl="0" eaLnBrk="1" fontAlgn="base" latinLnBrk="0" hangingPunct="1">
              <a:lnSpc>
                <a:spcPct val="100000"/>
              </a:lnSpc>
              <a:spcBef>
                <a:spcPct val="0"/>
              </a:spcBef>
              <a:spcAft>
                <a:spcPct val="0"/>
              </a:spcAft>
              <a:buClrTx/>
              <a:buSzTx/>
              <a:buFontTx/>
              <a:buNone/>
              <a:tabLst/>
              <a:defRPr/>
            </a:pPr>
            <a:endParaRPr lang="en-US" altLang="zh-CN" sz="3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866943" rtl="0" eaLnBrk="1" fontAlgn="base" latinLnBrk="0" hangingPunct="1">
              <a:lnSpc>
                <a:spcPct val="100000"/>
              </a:lnSpc>
              <a:spcBef>
                <a:spcPct val="0"/>
              </a:spcBef>
              <a:spcAft>
                <a:spcPct val="0"/>
              </a:spcAft>
              <a:buClrTx/>
              <a:buSzTx/>
              <a:buFontTx/>
              <a:buNone/>
              <a:tabLst/>
              <a:defRPr/>
            </a:pPr>
            <a:endParaRPr lang="en-US" altLang="zh-CN" sz="3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866943" rtl="0" eaLnBrk="1" fontAlgn="base" latinLnBrk="0" hangingPunct="1">
              <a:lnSpc>
                <a:spcPct val="100000"/>
              </a:lnSpc>
              <a:spcBef>
                <a:spcPct val="0"/>
              </a:spcBef>
              <a:spcAft>
                <a:spcPct val="0"/>
              </a:spcAft>
              <a:buClrTx/>
              <a:buSzTx/>
              <a:buFontTx/>
              <a:buNone/>
              <a:tabLst/>
              <a:defRPr/>
            </a:pPr>
            <a:endParaRPr lang="en-US" altLang="zh-CN" sz="3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866943" rtl="0" eaLnBrk="1" fontAlgn="base" latinLnBrk="0" hangingPunct="1">
              <a:lnSpc>
                <a:spcPct val="100000"/>
              </a:lnSpc>
              <a:spcBef>
                <a:spcPct val="0"/>
              </a:spcBef>
              <a:spcAft>
                <a:spcPct val="0"/>
              </a:spcAft>
              <a:buClrTx/>
              <a:buSzTx/>
              <a:buFontTx/>
              <a:buNone/>
              <a:tabLst/>
              <a:defRPr/>
            </a:pPr>
            <a:endParaRPr lang="en-US" altLang="zh-CN" sz="3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866943" rtl="0" eaLnBrk="1" fontAlgn="base" latinLnBrk="0" hangingPunct="1">
              <a:lnSpc>
                <a:spcPct val="100000"/>
              </a:lnSpc>
              <a:spcBef>
                <a:spcPct val="0"/>
              </a:spcBef>
              <a:spcAft>
                <a:spcPct val="0"/>
              </a:spcAft>
              <a:buClrTx/>
              <a:buSzTx/>
              <a:buFontTx/>
              <a:buNone/>
              <a:tabLst/>
              <a:defRPr/>
            </a:pPr>
            <a:endParaRPr lang="en-US" altLang="zh-CN" sz="3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866943" rtl="0" eaLnBrk="1" fontAlgn="base" latinLnBrk="0" hangingPunct="1">
              <a:lnSpc>
                <a:spcPct val="100000"/>
              </a:lnSpc>
              <a:spcBef>
                <a:spcPct val="0"/>
              </a:spcBef>
              <a:spcAft>
                <a:spcPct val="0"/>
              </a:spcAft>
              <a:buClrTx/>
              <a:buSzTx/>
              <a:buFontTx/>
              <a:buNone/>
              <a:tabLst/>
              <a:defRPr/>
            </a:pPr>
            <a:endParaRPr lang="en-US" altLang="zh-CN" sz="3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866943" rtl="0" eaLnBrk="1" fontAlgn="base" latinLnBrk="0" hangingPunct="1">
              <a:lnSpc>
                <a:spcPct val="100000"/>
              </a:lnSpc>
              <a:spcBef>
                <a:spcPct val="0"/>
              </a:spcBef>
              <a:spcAft>
                <a:spcPct val="0"/>
              </a:spcAft>
              <a:buClrTx/>
              <a:buSzTx/>
              <a:buFontTx/>
              <a:buNone/>
              <a:tabLst/>
              <a:defRPr/>
            </a:pPr>
            <a:endParaRPr lang="en-US" altLang="zh-CN" sz="3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866943" rtl="0" eaLnBrk="1" fontAlgn="base" latinLnBrk="0" hangingPunct="1">
              <a:lnSpc>
                <a:spcPct val="100000"/>
              </a:lnSpc>
              <a:spcBef>
                <a:spcPct val="0"/>
              </a:spcBef>
              <a:spcAft>
                <a:spcPct val="0"/>
              </a:spcAft>
              <a:buClrTx/>
              <a:buSzTx/>
              <a:buFontTx/>
              <a:buNone/>
              <a:tabLst/>
              <a:defRPr/>
            </a:pPr>
            <a:endParaRPr lang="en-US" altLang="zh-CN" sz="3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866943" rtl="0" eaLnBrk="1" fontAlgn="base" latinLnBrk="0" hangingPunct="1">
              <a:lnSpc>
                <a:spcPct val="100000"/>
              </a:lnSpc>
              <a:spcBef>
                <a:spcPct val="0"/>
              </a:spcBef>
              <a:spcAft>
                <a:spcPct val="0"/>
              </a:spcAft>
              <a:buClrTx/>
              <a:buSzTx/>
              <a:buFontTx/>
              <a:buNone/>
              <a:tabLst/>
              <a:defRPr/>
            </a:pPr>
            <a:r>
              <a:rPr lang="en-US" altLang="zh-CN" sz="24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r>
              <a:rPr lang="en-US" altLang="zh-CN" sz="2400" dirty="0" err="1">
                <a:solidFill>
                  <a:schemeClr val="tx1"/>
                </a:solidFill>
                <a:latin typeface="Times New Roman" panose="02020603050405020304" pitchFamily="18" charset="0"/>
                <a:ea typeface="宋体" panose="02010600030101010101" pitchFamily="2" charset="-122"/>
                <a:cs typeface="Times New Roman" panose="02020603050405020304" pitchFamily="18" charset="0"/>
              </a:rPr>
              <a:t>Đọc</a:t>
            </a:r>
            <a:r>
              <a:rPr lang="en-US" altLang="zh-CN" sz="24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r>
              <a:rPr lang="en-US" altLang="zh-CN" sz="2400" dirty="0" err="1">
                <a:solidFill>
                  <a:schemeClr val="tx1"/>
                </a:solidFill>
                <a:latin typeface="Times New Roman" panose="02020603050405020304" pitchFamily="18" charset="0"/>
                <a:ea typeface="宋体" panose="02010600030101010101" pitchFamily="2" charset="-122"/>
                <a:cs typeface="Times New Roman" panose="02020603050405020304" pitchFamily="18" charset="0"/>
              </a:rPr>
              <a:t>thông</a:t>
            </a:r>
            <a:r>
              <a:rPr lang="en-US" altLang="zh-CN" sz="24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tin SGK Tr47-48 </a:t>
            </a:r>
            <a:r>
              <a:rPr lang="en-US" altLang="zh-CN" sz="2400" dirty="0" err="1">
                <a:solidFill>
                  <a:schemeClr val="tx1"/>
                </a:solidFill>
                <a:latin typeface="Times New Roman" panose="02020603050405020304" pitchFamily="18" charset="0"/>
                <a:ea typeface="宋体" panose="02010600030101010101" pitchFamily="2" charset="-122"/>
                <a:cs typeface="Times New Roman" panose="02020603050405020304" pitchFamily="18" charset="0"/>
              </a:rPr>
              <a:t>hoàn</a:t>
            </a:r>
            <a:r>
              <a:rPr lang="en-US" altLang="zh-CN" sz="24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p>
          <a:p>
            <a:pPr marL="0" marR="0" lvl="0" indent="0" algn="ctr" defTabSz="866943" rtl="0" eaLnBrk="1" fontAlgn="base" latinLnBrk="0" hangingPunct="1">
              <a:lnSpc>
                <a:spcPct val="100000"/>
              </a:lnSpc>
              <a:spcBef>
                <a:spcPct val="0"/>
              </a:spcBef>
              <a:spcAft>
                <a:spcPct val="0"/>
              </a:spcAft>
              <a:buClrTx/>
              <a:buSzTx/>
              <a:buFontTx/>
              <a:buNone/>
              <a:tabLst/>
              <a:defRPr/>
            </a:pPr>
            <a:r>
              <a:rPr lang="en-US" altLang="zh-CN" sz="24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r>
              <a:rPr lang="en-US" altLang="zh-CN" sz="2400" dirty="0" err="1">
                <a:solidFill>
                  <a:schemeClr val="tx1"/>
                </a:solidFill>
                <a:latin typeface="Times New Roman" panose="02020603050405020304" pitchFamily="18" charset="0"/>
                <a:ea typeface="宋体" panose="02010600030101010101" pitchFamily="2" charset="-122"/>
                <a:cs typeface="Times New Roman" panose="02020603050405020304" pitchFamily="18" charset="0"/>
              </a:rPr>
              <a:t>thành</a:t>
            </a:r>
            <a:r>
              <a:rPr lang="en-US" altLang="zh-CN" sz="24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r>
              <a:rPr lang="en-US" altLang="zh-CN" sz="2400" dirty="0" err="1">
                <a:solidFill>
                  <a:schemeClr val="tx1"/>
                </a:solidFill>
                <a:latin typeface="Times New Roman" panose="02020603050405020304" pitchFamily="18" charset="0"/>
                <a:ea typeface="宋体" panose="02010600030101010101" pitchFamily="2" charset="-122"/>
                <a:cs typeface="Times New Roman" panose="02020603050405020304" pitchFamily="18" charset="0"/>
              </a:rPr>
              <a:t>phiếu</a:t>
            </a:r>
            <a:r>
              <a:rPr lang="en-US" altLang="zh-CN" sz="24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r>
              <a:rPr lang="en-US" altLang="zh-CN" sz="2400" dirty="0" err="1">
                <a:solidFill>
                  <a:schemeClr val="tx1"/>
                </a:solidFill>
                <a:latin typeface="Times New Roman" panose="02020603050405020304" pitchFamily="18" charset="0"/>
                <a:ea typeface="宋体" panose="02010600030101010101" pitchFamily="2" charset="-122"/>
                <a:cs typeface="Times New Roman" panose="02020603050405020304" pitchFamily="18" charset="0"/>
              </a:rPr>
              <a:t>bài</a:t>
            </a:r>
            <a:r>
              <a:rPr lang="en-US" altLang="zh-CN" sz="24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r>
              <a:rPr lang="en-US" altLang="zh-CN" sz="2400" dirty="0" err="1">
                <a:solidFill>
                  <a:schemeClr val="tx1"/>
                </a:solidFill>
                <a:latin typeface="Times New Roman" panose="02020603050405020304" pitchFamily="18" charset="0"/>
                <a:ea typeface="宋体" panose="02010600030101010101" pitchFamily="2" charset="-122"/>
                <a:cs typeface="Times New Roman" panose="02020603050405020304" pitchFamily="18" charset="0"/>
              </a:rPr>
              <a:t>tập</a:t>
            </a:r>
            <a:r>
              <a:rPr lang="en-US" altLang="zh-CN" sz="24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r>
              <a:rPr lang="en-US" altLang="zh-CN" sz="2400" dirty="0" err="1">
                <a:solidFill>
                  <a:schemeClr val="tx1"/>
                </a:solidFill>
                <a:latin typeface="Times New Roman" panose="02020603050405020304" pitchFamily="18" charset="0"/>
                <a:ea typeface="宋体" panose="02010600030101010101" pitchFamily="2" charset="-122"/>
                <a:cs typeface="Times New Roman" panose="02020603050405020304" pitchFamily="18" charset="0"/>
              </a:rPr>
              <a:t>sau</a:t>
            </a:r>
            <a:endPar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7" name="TextBox 5"/>
          <p:cNvSpPr txBox="1">
            <a:spLocks noChangeArrowheads="1"/>
          </p:cNvSpPr>
          <p:nvPr/>
        </p:nvSpPr>
        <p:spPr bwMode="auto">
          <a:xfrm>
            <a:off x="4943285" y="800156"/>
            <a:ext cx="4562397" cy="5245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74725" eaLnBrk="0" hangingPunct="0">
              <a:defRPr>
                <a:solidFill>
                  <a:schemeClr val="tx1"/>
                </a:solidFill>
                <a:latin typeface="Calibri" panose="020F0502020204030204" pitchFamily="34" charset="0"/>
                <a:ea typeface="宋体" panose="02010600030101010101" pitchFamily="2" charset="-122"/>
              </a:defRPr>
            </a:lvl1pPr>
            <a:lvl2pPr marL="742950" indent="-285750" defTabSz="974725" eaLnBrk="0" hangingPunct="0">
              <a:defRPr>
                <a:solidFill>
                  <a:schemeClr val="tx1"/>
                </a:solidFill>
                <a:latin typeface="Calibri" panose="020F0502020204030204" pitchFamily="34" charset="0"/>
                <a:ea typeface="宋体" panose="02010600030101010101" pitchFamily="2" charset="-122"/>
              </a:defRPr>
            </a:lvl2pPr>
            <a:lvl3pPr marL="1143000" indent="-228600" defTabSz="974725" eaLnBrk="0" hangingPunct="0">
              <a:defRPr>
                <a:solidFill>
                  <a:schemeClr val="tx1"/>
                </a:solidFill>
                <a:latin typeface="Calibri" panose="020F0502020204030204" pitchFamily="34" charset="0"/>
                <a:ea typeface="宋体" panose="02010600030101010101" pitchFamily="2" charset="-122"/>
              </a:defRPr>
            </a:lvl3pPr>
            <a:lvl4pPr marL="1600200" indent="-228600" defTabSz="974725" eaLnBrk="0" hangingPunct="0">
              <a:defRPr>
                <a:solidFill>
                  <a:schemeClr val="tx1"/>
                </a:solidFill>
                <a:latin typeface="Calibri" panose="020F0502020204030204" pitchFamily="34" charset="0"/>
                <a:ea typeface="宋体" panose="02010600030101010101" pitchFamily="2" charset="-122"/>
              </a:defRPr>
            </a:lvl4pPr>
            <a:lvl5pPr marL="2057400" indent="-228600" defTabSz="974725" eaLnBrk="0" hangingPunct="0">
              <a:defRPr>
                <a:solidFill>
                  <a:schemeClr val="tx1"/>
                </a:solidFill>
                <a:latin typeface="Calibri" panose="020F0502020204030204" pitchFamily="34" charset="0"/>
                <a:ea typeface="宋体" panose="02010600030101010101" pitchFamily="2" charset="-122"/>
              </a:defRPr>
            </a:lvl5pPr>
            <a:lvl6pPr marL="2514600" indent="-228600" defTabSz="9747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9747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9747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9747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24137" rtl="0" eaLnBrk="1" fontAlgn="base" latinLnBrk="0" hangingPunct="1">
              <a:lnSpc>
                <a:spcPct val="130000"/>
              </a:lnSpc>
              <a:spcBef>
                <a:spcPct val="0"/>
              </a:spcBef>
              <a:spcAft>
                <a:spcPct val="0"/>
              </a:spcAft>
              <a:buClrTx/>
              <a:buSzTx/>
              <a:buFontTx/>
              <a:buNone/>
              <a:tabLst/>
              <a:defRPr/>
            </a:pPr>
            <a:r>
              <a:rPr kumimoji="0" lang="en-US" altLang="zh-CN" sz="2400" b="1" i="0" u="none" strike="noStrike" kern="1200" cap="none" spc="300" normalizeH="0" baseline="0" noProof="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1. Điều kiện tự nhiên</a:t>
            </a:r>
            <a:endParaRPr kumimoji="0" lang="zh-CN" altLang="en-US" sz="2400" b="1" i="0" u="none" strike="noStrike" kern="1200" cap="none" spc="30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8" name="TextBox 6"/>
          <p:cNvSpPr txBox="1">
            <a:spLocks noChangeArrowheads="1"/>
          </p:cNvSpPr>
          <p:nvPr/>
        </p:nvSpPr>
        <p:spPr bwMode="auto">
          <a:xfrm>
            <a:off x="4366586" y="177260"/>
            <a:ext cx="6227391" cy="5965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74725" eaLnBrk="0" hangingPunct="0">
              <a:defRPr>
                <a:solidFill>
                  <a:schemeClr val="tx1"/>
                </a:solidFill>
                <a:latin typeface="Calibri" panose="020F0502020204030204" pitchFamily="34" charset="0"/>
                <a:ea typeface="宋体" panose="02010600030101010101" pitchFamily="2" charset="-122"/>
              </a:defRPr>
            </a:lvl1pPr>
            <a:lvl2pPr marL="742950" indent="-285750" defTabSz="974725" eaLnBrk="0" hangingPunct="0">
              <a:defRPr>
                <a:solidFill>
                  <a:schemeClr val="tx1"/>
                </a:solidFill>
                <a:latin typeface="Calibri" panose="020F0502020204030204" pitchFamily="34" charset="0"/>
                <a:ea typeface="宋体" panose="02010600030101010101" pitchFamily="2" charset="-122"/>
              </a:defRPr>
            </a:lvl2pPr>
            <a:lvl3pPr marL="1143000" indent="-228600" defTabSz="974725" eaLnBrk="0" hangingPunct="0">
              <a:defRPr>
                <a:solidFill>
                  <a:schemeClr val="tx1"/>
                </a:solidFill>
                <a:latin typeface="Calibri" panose="020F0502020204030204" pitchFamily="34" charset="0"/>
                <a:ea typeface="宋体" panose="02010600030101010101" pitchFamily="2" charset="-122"/>
              </a:defRPr>
            </a:lvl3pPr>
            <a:lvl4pPr marL="1600200" indent="-228600" defTabSz="974725" eaLnBrk="0" hangingPunct="0">
              <a:defRPr>
                <a:solidFill>
                  <a:schemeClr val="tx1"/>
                </a:solidFill>
                <a:latin typeface="Calibri" panose="020F0502020204030204" pitchFamily="34" charset="0"/>
                <a:ea typeface="宋体" panose="02010600030101010101" pitchFamily="2" charset="-122"/>
              </a:defRPr>
            </a:lvl4pPr>
            <a:lvl5pPr marL="2057400" indent="-228600" defTabSz="974725" eaLnBrk="0" hangingPunct="0">
              <a:defRPr>
                <a:solidFill>
                  <a:schemeClr val="tx1"/>
                </a:solidFill>
                <a:latin typeface="Calibri" panose="020F0502020204030204" pitchFamily="34" charset="0"/>
                <a:ea typeface="宋体" panose="02010600030101010101" pitchFamily="2" charset="-122"/>
              </a:defRPr>
            </a:lvl5pPr>
            <a:lvl6pPr marL="2514600" indent="-228600" defTabSz="9747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9747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9747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9747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24137" rtl="0" eaLnBrk="1" fontAlgn="base" latinLnBrk="0" hangingPunct="1">
              <a:lnSpc>
                <a:spcPct val="130000"/>
              </a:lnSpc>
              <a:spcBef>
                <a:spcPct val="0"/>
              </a:spcBef>
              <a:spcAft>
                <a:spcPct val="0"/>
              </a:spcAft>
              <a:buClrTx/>
              <a:buSzTx/>
              <a:buFontTx/>
              <a:buNone/>
              <a:tabLst/>
              <a:defRPr/>
            </a:pPr>
            <a:r>
              <a:rPr kumimoji="0" lang="en-US" altLang="zh-CN" sz="2800" b="1" i="0" u="none" strike="noStrike" kern="2000" cap="none" spc="0" normalizeH="0" baseline="0" noProof="0">
                <a:ln>
                  <a:noFill/>
                </a:ln>
                <a:solidFill>
                  <a:prstClr val="black"/>
                </a:solidFill>
                <a:effectLst/>
                <a:uLnTx/>
                <a:uFillTx/>
                <a:latin typeface="Times New Roman" panose="02020603050405020304" pitchFamily="18" charset="0"/>
                <a:ea typeface="方正正准黑简体" panose="02000000000000000000" pitchFamily="2" charset="-122"/>
                <a:cs typeface="Times New Roman" panose="02020603050405020304" pitchFamily="18" charset="0"/>
                <a:sym typeface="Arial" panose="020B0604020202020204" pitchFamily="34" charset="0"/>
              </a:rPr>
              <a:t>BÀI 10: HY LẠP VÀ LA MÃ CỔ ẠI</a:t>
            </a:r>
            <a:endParaRPr kumimoji="0" lang="zh-CN" altLang="en-US" sz="2800" b="1" i="0" u="none" strike="noStrike" kern="2000" cap="none" spc="0" normalizeH="0" baseline="0" noProof="0" dirty="0">
              <a:ln>
                <a:noFill/>
              </a:ln>
              <a:solidFill>
                <a:prstClr val="black"/>
              </a:solidFill>
              <a:effectLst/>
              <a:uLnTx/>
              <a:uFillTx/>
              <a:latin typeface="Times New Roman" panose="02020603050405020304" pitchFamily="18" charset="0"/>
              <a:ea typeface="方正正准黑简体" panose="02000000000000000000" pitchFamily="2" charset="-122"/>
              <a:cs typeface="Times New Roman" panose="02020603050405020304" pitchFamily="18" charset="0"/>
              <a:sym typeface="Arial" panose="020B0604020202020204" pitchFamily="34" charset="0"/>
            </a:endParaRPr>
          </a:p>
        </p:txBody>
      </p:sp>
      <p:sp>
        <p:nvSpPr>
          <p:cNvPr id="9" name="TextBox 18"/>
          <p:cNvSpPr txBox="1"/>
          <p:nvPr/>
        </p:nvSpPr>
        <p:spPr>
          <a:xfrm>
            <a:off x="4943285" y="1631770"/>
            <a:ext cx="6234182" cy="1052596"/>
          </a:xfrm>
          <a:prstGeom prst="rect">
            <a:avLst/>
          </a:prstGeom>
          <a:noFill/>
        </p:spPr>
        <p:txBody>
          <a:bodyPr wrap="square">
            <a:spAutoFit/>
          </a:bodyPr>
          <a:lstStyle/>
          <a:p>
            <a:pPr defTabSz="866943">
              <a:lnSpc>
                <a:spcPct val="130000"/>
              </a:lnSpc>
              <a:defRPr/>
            </a:pPr>
            <a:r>
              <a:rPr kumimoji="0" lang="en-US" altLang="zh-CN" sz="2400" b="1" i="0" u="none" strike="noStrike" kern="1200" cap="none" spc="0" normalizeH="0" baseline="0" noProof="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2. </a:t>
            </a:r>
            <a:r>
              <a:rPr lang="en-US" altLang="zh-CN" sz="2400" b="1">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Nhà nước thành bang và nền dân chủ cổ đại</a:t>
            </a:r>
            <a:endParaRPr lang="zh-CN" altLang="en-US" sz="2400" b="1">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a:p>
            <a:pPr marL="0" marR="0" lvl="0" indent="0" algn="l" defTabSz="866943" rtl="0" eaLnBrk="1" fontAlgn="auto" latinLnBrk="0" hangingPunct="1">
              <a:lnSpc>
                <a:spcPct val="130000"/>
              </a:lnSpc>
              <a:spcBef>
                <a:spcPts val="0"/>
              </a:spcBef>
              <a:spcAft>
                <a:spcPts val="0"/>
              </a:spcAft>
              <a:buClrTx/>
              <a:buSzTx/>
              <a:buFontTx/>
              <a:buNone/>
              <a:tabLst/>
              <a:defRPr/>
            </a:pPr>
            <a:r>
              <a:rPr kumimoji="0" lang="en-US" altLang="zh-CN" sz="2400" b="1" i="0" u="none" strike="noStrike" kern="1200" cap="none" spc="0" normalizeH="0" baseline="0" noProof="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t>
            </a:r>
            <a:endParaRPr kumimoji="0" lang="en-US" altLang="zh-CN" sz="2400" b="1" i="0" u="none" strike="noStrike" kern="1200" cap="none" spc="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12" name="Google Shape;630;p26"/>
          <p:cNvSpPr txBox="1">
            <a:spLocks/>
          </p:cNvSpPr>
          <p:nvPr/>
        </p:nvSpPr>
        <p:spPr>
          <a:xfrm>
            <a:off x="4943285" y="2394724"/>
            <a:ext cx="8109176" cy="5463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98450" algn="l"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1pPr>
            <a:lvl2pPr marL="914400" marR="0" lvl="1" indent="-298450" algn="l"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2pPr>
            <a:lvl3pPr marL="1371600" marR="0" lvl="2" indent="-298450" algn="l"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3pPr>
            <a:lvl4pPr marL="1828800" marR="0" lvl="3" indent="-298450" algn="l"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4pPr>
            <a:lvl5pPr marL="2286000" marR="0" lvl="4" indent="-298450" algn="l"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5pPr>
            <a:lvl6pPr marL="2743200" marR="0" lvl="5" indent="-298450" algn="l"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6pPr>
            <a:lvl7pPr marL="3200400" marR="0" lvl="6" indent="-298450" algn="l"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7pPr>
            <a:lvl8pPr marL="3657600" marR="0" lvl="7" indent="-298450" algn="l"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8pPr>
            <a:lvl9pPr marL="4114800" marR="0" lvl="8" indent="-298450" algn="l"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9pPr>
          </a:lstStyle>
          <a:p>
            <a:pPr marL="0" indent="0"/>
            <a:r>
              <a:rPr lang="vi-VN" sz="2400" b="1" i="1" kern="0">
                <a:solidFill>
                  <a:srgbClr val="C00000"/>
                </a:solidFill>
                <a:latin typeface="Times New Roman" panose="02020603050405020304" pitchFamily="18" charset="0"/>
                <a:cs typeface="Times New Roman" panose="02020603050405020304" pitchFamily="18" charset="0"/>
              </a:rPr>
              <a:t>a. Nhà nước thành bang</a:t>
            </a:r>
            <a:endParaRPr lang="vi-VN" sz="2400" b="1" i="1" kern="0" dirty="0">
              <a:solidFill>
                <a:srgbClr val="C00000"/>
              </a:solidFill>
              <a:latin typeface="Times New Roman" panose="02020603050405020304" pitchFamily="18" charset="0"/>
              <a:cs typeface="Times New Roman" panose="02020603050405020304" pitchFamily="18" charset="0"/>
            </a:endParaRPr>
          </a:p>
        </p:txBody>
      </p:sp>
      <p:pic>
        <p:nvPicPr>
          <p:cNvPr id="11" name="Picture 10" descr="Brandon Harvey (bharvey0757) - Profile | Pinterest">
            <a:extLst>
              <a:ext uri="{FF2B5EF4-FFF2-40B4-BE49-F238E27FC236}">
                <a16:creationId xmlns:a16="http://schemas.microsoft.com/office/drawing/2014/main" id="{317625F0-AC93-4B40-87EE-AEF7F9AEF14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812594" y="2158068"/>
            <a:ext cx="2464114" cy="3048644"/>
          </a:xfrm>
          <a:prstGeom prst="rect">
            <a:avLst/>
          </a:prstGeom>
          <a:noFill/>
          <a:ln>
            <a:noFill/>
          </a:ln>
        </p:spPr>
      </p:pic>
      <p:sp>
        <p:nvSpPr>
          <p:cNvPr id="3" name="TextBox 2">
            <a:extLst>
              <a:ext uri="{FF2B5EF4-FFF2-40B4-BE49-F238E27FC236}">
                <a16:creationId xmlns:a16="http://schemas.microsoft.com/office/drawing/2014/main" id="{B6BC92D2-6B0B-4047-8141-E3B3DA1CC581}"/>
              </a:ext>
            </a:extLst>
          </p:cNvPr>
          <p:cNvSpPr txBox="1"/>
          <p:nvPr/>
        </p:nvSpPr>
        <p:spPr>
          <a:xfrm>
            <a:off x="9391164" y="5280802"/>
            <a:ext cx="3808331" cy="904415"/>
          </a:xfrm>
          <a:prstGeom prst="rect">
            <a:avLst/>
          </a:prstGeom>
          <a:noFill/>
        </p:spPr>
        <p:txBody>
          <a:bodyPr wrap="square" rtlCol="0">
            <a:spAutoFit/>
          </a:bodyPr>
          <a:lstStyle/>
          <a:p>
            <a:pPr algn="just">
              <a:lnSpc>
                <a:spcPct val="130000"/>
              </a:lnSpc>
              <a:tabLst>
                <a:tab pos="448310" algn="l"/>
              </a:tabLst>
            </a:pPr>
            <a:r>
              <a:rPr lang="nl-NL" sz="1400" b="1" i="1" dirty="0">
                <a:latin typeface="Arial" panose="020B0604020202020204" pitchFamily="34" charset="0"/>
                <a:ea typeface="Arial"/>
                <a:cs typeface="Arial" panose="020B0604020202020204" pitchFamily="34" charset="0"/>
              </a:rPr>
              <a:t>Tượng Pê-ri-clet (495 – 429 TCN)</a:t>
            </a:r>
            <a:endParaRPr lang="en-US" sz="1400" b="1" dirty="0">
              <a:latin typeface="Arial" panose="020B0604020202020204" pitchFamily="34" charset="0"/>
              <a:ea typeface="Arial"/>
              <a:cs typeface="Arial" panose="020B0604020202020204" pitchFamily="34" charset="0"/>
            </a:endParaRPr>
          </a:p>
          <a:p>
            <a:pPr algn="just">
              <a:lnSpc>
                <a:spcPct val="130000"/>
              </a:lnSpc>
              <a:tabLst>
                <a:tab pos="448310" algn="l"/>
              </a:tabLst>
            </a:pPr>
            <a:r>
              <a:rPr lang="nl-NL" sz="1400" b="1" i="1" dirty="0">
                <a:latin typeface="Arial" panose="020B0604020202020204" pitchFamily="34" charset="0"/>
                <a:ea typeface="Arial"/>
                <a:cs typeface="Arial" panose="020B0604020202020204" pitchFamily="34" charset="0"/>
              </a:rPr>
              <a:t>Chấp hành quan trong thời đại </a:t>
            </a:r>
          </a:p>
          <a:p>
            <a:pPr algn="just">
              <a:lnSpc>
                <a:spcPct val="130000"/>
              </a:lnSpc>
              <a:tabLst>
                <a:tab pos="448310" algn="l"/>
              </a:tabLst>
            </a:pPr>
            <a:r>
              <a:rPr lang="nl-NL" sz="1400" b="1" i="1" dirty="0">
                <a:latin typeface="Arial" panose="020B0604020202020204" pitchFamily="34" charset="0"/>
                <a:ea typeface="Arial"/>
                <a:cs typeface="Arial" panose="020B0604020202020204" pitchFamily="34" charset="0"/>
              </a:rPr>
              <a:t>hoàng kim của A-ten. </a:t>
            </a:r>
            <a:endParaRPr lang="en-US" sz="1400" b="1" dirty="0">
              <a:latin typeface="Arial" panose="020B0604020202020204" pitchFamily="34" charset="0"/>
              <a:ea typeface="Arial"/>
              <a:cs typeface="Arial" panose="020B0604020202020204" pitchFamily="34" charset="0"/>
            </a:endParaRPr>
          </a:p>
        </p:txBody>
      </p:sp>
    </p:spTree>
    <p:extLst>
      <p:ext uri="{BB962C8B-B14F-4D97-AF65-F5344CB8AC3E}">
        <p14:creationId xmlns:p14="http://schemas.microsoft.com/office/powerpoint/2010/main" val="4088934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6000">
        <p15:prstTrans prst="airplane"/>
      </p:transition>
    </mc:Choice>
    <mc:Fallback xmlns="">
      <p:transition spd="slow" advClick="0"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1+#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53" presetClass="entr" presetSubtype="16"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2">
                                            <p:txEl>
                                              <p:pRg st="0" end="0"/>
                                            </p:txEl>
                                          </p:spTgt>
                                        </p:tgtEl>
                                        <p:attrNameLst>
                                          <p:attrName>style.visibility</p:attrName>
                                        </p:attrNameLst>
                                      </p:cBhvr>
                                      <p:to>
                                        <p:strVal val="visible"/>
                                      </p:to>
                                    </p:set>
                                    <p:animEffect transition="in" filter="circle(in)">
                                      <p:cBhvr>
                                        <p:cTn id="29" dur="2000"/>
                                        <p:tgtEl>
                                          <p:spTgt spid="12">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
                                            <p:txEl>
                                              <p:pRg st="9" end="9"/>
                                            </p:txEl>
                                          </p:spTgt>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p:bldP spid="9" grpId="0"/>
      <p:bldP spid="1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SILE 1 BÀI 10">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38200" y="365125"/>
            <a:ext cx="10590992" cy="5957298"/>
          </a:xfrm>
        </p:spPr>
      </p:pic>
      <p:sp>
        <p:nvSpPr>
          <p:cNvPr id="5" name="Rectangle 4"/>
          <p:cNvSpPr/>
          <p:nvPr/>
        </p:nvSpPr>
        <p:spPr>
          <a:xfrm>
            <a:off x="8157049" y="6488668"/>
            <a:ext cx="403495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https://www.canva.com/join/yrp-vlb-zpb</a:t>
            </a:r>
          </a:p>
        </p:txBody>
      </p:sp>
    </p:spTree>
    <p:extLst>
      <p:ext uri="{BB962C8B-B14F-4D97-AF65-F5344CB8AC3E}">
        <p14:creationId xmlns:p14="http://schemas.microsoft.com/office/powerpoint/2010/main" val="31396567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1000">
        <p15:prstTrans prst="curtains"/>
      </p:transition>
    </mc:Choice>
    <mc:Fallback xmlns="">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96E7422D-5482-405A-9D00-650499EC78EC}"/>
              </a:ext>
            </a:extLst>
          </p:cNvPr>
          <p:cNvGrpSpPr/>
          <p:nvPr/>
        </p:nvGrpSpPr>
        <p:grpSpPr>
          <a:xfrm>
            <a:off x="-981635" y="5525302"/>
            <a:ext cx="12287250" cy="1210697"/>
            <a:chOff x="0" y="5647303"/>
            <a:chExt cx="12287250" cy="1210697"/>
          </a:xfrm>
        </p:grpSpPr>
        <p:pic>
          <p:nvPicPr>
            <p:cNvPr id="7" name="图片 6">
              <a:extLst>
                <a:ext uri="{FF2B5EF4-FFF2-40B4-BE49-F238E27FC236}">
                  <a16:creationId xmlns:a16="http://schemas.microsoft.com/office/drawing/2014/main" id="{A575BE1A-9439-447A-A815-34AF09B95C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6210300"/>
              <a:ext cx="12192000" cy="647700"/>
            </a:xfrm>
            <a:prstGeom prst="rect">
              <a:avLst/>
            </a:prstGeom>
          </p:spPr>
        </p:pic>
        <p:pic>
          <p:nvPicPr>
            <p:cNvPr id="8" name="图片 7">
              <a:extLst>
                <a:ext uri="{FF2B5EF4-FFF2-40B4-BE49-F238E27FC236}">
                  <a16:creationId xmlns:a16="http://schemas.microsoft.com/office/drawing/2014/main" id="{57DB2C96-09CE-4B09-B2CA-0CEB9EFD4D6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5250" y="5647303"/>
              <a:ext cx="12192000" cy="1125989"/>
            </a:xfrm>
            <a:prstGeom prst="rect">
              <a:avLst/>
            </a:prstGeom>
          </p:spPr>
        </p:pic>
        <p:pic>
          <p:nvPicPr>
            <p:cNvPr id="9" name="图片 8">
              <a:extLst>
                <a:ext uri="{FF2B5EF4-FFF2-40B4-BE49-F238E27FC236}">
                  <a16:creationId xmlns:a16="http://schemas.microsoft.com/office/drawing/2014/main" id="{738F0685-FCEF-4F43-9BFA-87664BEB2608}"/>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882650" y="5857874"/>
              <a:ext cx="804188" cy="704849"/>
            </a:xfrm>
            <a:custGeom>
              <a:avLst/>
              <a:gdLst>
                <a:gd name="connsiteX0" fmla="*/ 1173885 w 6343650"/>
                <a:gd name="connsiteY0" fmla="*/ 0 h 5560034"/>
                <a:gd name="connsiteX1" fmla="*/ 4407693 w 6343650"/>
                <a:gd name="connsiteY1" fmla="*/ 0 h 5560034"/>
                <a:gd name="connsiteX2" fmla="*/ 5283200 w 6343650"/>
                <a:gd name="connsiteY2" fmla="*/ 95848 h 5560034"/>
                <a:gd name="connsiteX3" fmla="*/ 6343650 w 6343650"/>
                <a:gd name="connsiteY3" fmla="*/ 2959698 h 5560034"/>
                <a:gd name="connsiteX4" fmla="*/ 3872451 w 6343650"/>
                <a:gd name="connsiteY4" fmla="*/ 5560034 h 5560034"/>
                <a:gd name="connsiteX5" fmla="*/ 2342965 w 6343650"/>
                <a:gd name="connsiteY5" fmla="*/ 5560034 h 5560034"/>
                <a:gd name="connsiteX6" fmla="*/ 698500 w 6343650"/>
                <a:gd name="connsiteY6" fmla="*/ 5296498 h 5560034"/>
                <a:gd name="connsiteX7" fmla="*/ 0 w 6343650"/>
                <a:gd name="connsiteY7" fmla="*/ 1734148 h 556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43650" h="5560034">
                  <a:moveTo>
                    <a:pt x="1173885" y="0"/>
                  </a:moveTo>
                  <a:lnTo>
                    <a:pt x="4407693" y="0"/>
                  </a:lnTo>
                  <a:lnTo>
                    <a:pt x="5283200" y="95848"/>
                  </a:lnTo>
                  <a:lnTo>
                    <a:pt x="6343650" y="2959698"/>
                  </a:lnTo>
                  <a:lnTo>
                    <a:pt x="3872451" y="5560034"/>
                  </a:lnTo>
                  <a:lnTo>
                    <a:pt x="2342965" y="5560034"/>
                  </a:lnTo>
                  <a:lnTo>
                    <a:pt x="698500" y="5296498"/>
                  </a:lnTo>
                  <a:lnTo>
                    <a:pt x="0" y="1734148"/>
                  </a:lnTo>
                  <a:close/>
                </a:path>
              </a:pathLst>
            </a:custGeom>
          </p:spPr>
        </p:pic>
      </p:grpSp>
      <p:grpSp>
        <p:nvGrpSpPr>
          <p:cNvPr id="3" name="组合 2">
            <a:extLst>
              <a:ext uri="{FF2B5EF4-FFF2-40B4-BE49-F238E27FC236}">
                <a16:creationId xmlns:a16="http://schemas.microsoft.com/office/drawing/2014/main" id="{22EA973B-12C3-4C04-877D-612B7AFEBB81}"/>
              </a:ext>
            </a:extLst>
          </p:cNvPr>
          <p:cNvGrpSpPr/>
          <p:nvPr/>
        </p:nvGrpSpPr>
        <p:grpSpPr>
          <a:xfrm>
            <a:off x="170493" y="2847313"/>
            <a:ext cx="2317214" cy="2520280"/>
            <a:chOff x="741933" y="2509788"/>
            <a:chExt cx="2473747" cy="2520280"/>
          </a:xfrm>
        </p:grpSpPr>
        <p:sp>
          <p:nvSpPr>
            <p:cNvPr id="77" name="îṣļîḑé-Rectangle 24">
              <a:extLst>
                <a:ext uri="{FF2B5EF4-FFF2-40B4-BE49-F238E27FC236}">
                  <a16:creationId xmlns:a16="http://schemas.microsoft.com/office/drawing/2014/main" id="{9A236D56-A7A2-4E6E-865B-25837BE47A64}"/>
                </a:ext>
              </a:extLst>
            </p:cNvPr>
            <p:cNvSpPr/>
            <p:nvPr/>
          </p:nvSpPr>
          <p:spPr>
            <a:xfrm>
              <a:off x="741933" y="2509788"/>
              <a:ext cx="2473747" cy="2520280"/>
            </a:xfrm>
            <a:prstGeom prst="rect">
              <a:avLst/>
            </a:prstGeom>
            <a:noFill/>
            <a:ln>
              <a:solidFill>
                <a:srgbClr val="61901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82" name="îṣļîḑé-Freeform 14">
              <a:extLst>
                <a:ext uri="{FF2B5EF4-FFF2-40B4-BE49-F238E27FC236}">
                  <a16:creationId xmlns:a16="http://schemas.microsoft.com/office/drawing/2014/main" id="{CC4A6A10-142D-4B27-92B5-6F38BCB6C9E6}"/>
                </a:ext>
              </a:extLst>
            </p:cNvPr>
            <p:cNvSpPr>
              <a:spLocks/>
            </p:cNvSpPr>
            <p:nvPr/>
          </p:nvSpPr>
          <p:spPr bwMode="auto">
            <a:xfrm>
              <a:off x="1748266" y="2528678"/>
              <a:ext cx="461080" cy="439730"/>
            </a:xfrm>
            <a:custGeom>
              <a:avLst/>
              <a:gdLst>
                <a:gd name="connsiteX0" fmla="*/ 315778 w 607639"/>
                <a:gd name="connsiteY0" fmla="*/ 173080 h 579502"/>
                <a:gd name="connsiteX1" fmla="*/ 315778 w 607639"/>
                <a:gd name="connsiteY1" fmla="*/ 266058 h 579502"/>
                <a:gd name="connsiteX2" fmla="*/ 303493 w 607639"/>
                <a:gd name="connsiteY2" fmla="*/ 278325 h 579502"/>
                <a:gd name="connsiteX3" fmla="*/ 210375 w 607639"/>
                <a:gd name="connsiteY3" fmla="*/ 278325 h 579502"/>
                <a:gd name="connsiteX4" fmla="*/ 303493 w 607639"/>
                <a:gd name="connsiteY4" fmla="*/ 359925 h 579502"/>
                <a:gd name="connsiteX5" fmla="*/ 397500 w 607639"/>
                <a:gd name="connsiteY5" fmla="*/ 266058 h 579502"/>
                <a:gd name="connsiteX6" fmla="*/ 315778 w 607639"/>
                <a:gd name="connsiteY6" fmla="*/ 173080 h 579502"/>
                <a:gd name="connsiteX7" fmla="*/ 249814 w 607639"/>
                <a:gd name="connsiteY7" fmla="*/ 160816 h 579502"/>
                <a:gd name="connsiteX8" fmla="*/ 198110 w 607639"/>
                <a:gd name="connsiteY8" fmla="*/ 212449 h 579502"/>
                <a:gd name="connsiteX9" fmla="*/ 249814 w 607639"/>
                <a:gd name="connsiteY9" fmla="*/ 212449 h 579502"/>
                <a:gd name="connsiteX10" fmla="*/ 303493 w 607639"/>
                <a:gd name="connsiteY10" fmla="*/ 147835 h 579502"/>
                <a:gd name="connsiteX11" fmla="*/ 421981 w 607639"/>
                <a:gd name="connsiteY11" fmla="*/ 266058 h 579502"/>
                <a:gd name="connsiteX12" fmla="*/ 303493 w 607639"/>
                <a:gd name="connsiteY12" fmla="*/ 384370 h 579502"/>
                <a:gd name="connsiteX13" fmla="*/ 185093 w 607639"/>
                <a:gd name="connsiteY13" fmla="*/ 266058 h 579502"/>
                <a:gd name="connsiteX14" fmla="*/ 197289 w 607639"/>
                <a:gd name="connsiteY14" fmla="*/ 253880 h 579502"/>
                <a:gd name="connsiteX15" fmla="*/ 291297 w 607639"/>
                <a:gd name="connsiteY15" fmla="*/ 253880 h 579502"/>
                <a:gd name="connsiteX16" fmla="*/ 291297 w 607639"/>
                <a:gd name="connsiteY16" fmla="*/ 160013 h 579502"/>
                <a:gd name="connsiteX17" fmla="*/ 303493 w 607639"/>
                <a:gd name="connsiteY17" fmla="*/ 147835 h 579502"/>
                <a:gd name="connsiteX18" fmla="*/ 262095 w 607639"/>
                <a:gd name="connsiteY18" fmla="*/ 135133 h 579502"/>
                <a:gd name="connsiteX19" fmla="*/ 274287 w 607639"/>
                <a:gd name="connsiteY19" fmla="*/ 147397 h 579502"/>
                <a:gd name="connsiteX20" fmla="*/ 274287 w 607639"/>
                <a:gd name="connsiteY20" fmla="*/ 224713 h 579502"/>
                <a:gd name="connsiteX21" fmla="*/ 262095 w 607639"/>
                <a:gd name="connsiteY21" fmla="*/ 236888 h 579502"/>
                <a:gd name="connsiteX22" fmla="*/ 184672 w 607639"/>
                <a:gd name="connsiteY22" fmla="*/ 236888 h 579502"/>
                <a:gd name="connsiteX23" fmla="*/ 172391 w 607639"/>
                <a:gd name="connsiteY23" fmla="*/ 224713 h 579502"/>
                <a:gd name="connsiteX24" fmla="*/ 262095 w 607639"/>
                <a:gd name="connsiteY24" fmla="*/ 135133 h 579502"/>
                <a:gd name="connsiteX25" fmla="*/ 58120 w 607639"/>
                <a:gd name="connsiteY25" fmla="*/ 108514 h 579502"/>
                <a:gd name="connsiteX26" fmla="*/ 58120 w 607639"/>
                <a:gd name="connsiteY26" fmla="*/ 413970 h 579502"/>
                <a:gd name="connsiteX27" fmla="*/ 549430 w 607639"/>
                <a:gd name="connsiteY27" fmla="*/ 413970 h 579502"/>
                <a:gd name="connsiteX28" fmla="*/ 549430 w 607639"/>
                <a:gd name="connsiteY28" fmla="*/ 108514 h 579502"/>
                <a:gd name="connsiteX29" fmla="*/ 27236 w 607639"/>
                <a:gd name="connsiteY29" fmla="*/ 56079 h 579502"/>
                <a:gd name="connsiteX30" fmla="*/ 27236 w 607639"/>
                <a:gd name="connsiteY30" fmla="*/ 81319 h 579502"/>
                <a:gd name="connsiteX31" fmla="*/ 580403 w 607639"/>
                <a:gd name="connsiteY31" fmla="*/ 81319 h 579502"/>
                <a:gd name="connsiteX32" fmla="*/ 580403 w 607639"/>
                <a:gd name="connsiteY32" fmla="*/ 56079 h 579502"/>
                <a:gd name="connsiteX33" fmla="*/ 303775 w 607639"/>
                <a:gd name="connsiteY33" fmla="*/ 0 h 579502"/>
                <a:gd name="connsiteX34" fmla="*/ 317393 w 607639"/>
                <a:gd name="connsiteY34" fmla="*/ 13597 h 579502"/>
                <a:gd name="connsiteX35" fmla="*/ 317393 w 607639"/>
                <a:gd name="connsiteY35" fmla="*/ 28884 h 579502"/>
                <a:gd name="connsiteX36" fmla="*/ 580403 w 607639"/>
                <a:gd name="connsiteY36" fmla="*/ 28884 h 579502"/>
                <a:gd name="connsiteX37" fmla="*/ 607639 w 607639"/>
                <a:gd name="connsiteY37" fmla="*/ 56079 h 579502"/>
                <a:gd name="connsiteX38" fmla="*/ 607639 w 607639"/>
                <a:gd name="connsiteY38" fmla="*/ 81319 h 579502"/>
                <a:gd name="connsiteX39" fmla="*/ 580403 w 607639"/>
                <a:gd name="connsiteY39" fmla="*/ 108514 h 579502"/>
                <a:gd name="connsiteX40" fmla="*/ 576665 w 607639"/>
                <a:gd name="connsiteY40" fmla="*/ 108514 h 579502"/>
                <a:gd name="connsiteX41" fmla="*/ 576665 w 607639"/>
                <a:gd name="connsiteY41" fmla="*/ 413970 h 579502"/>
                <a:gd name="connsiteX42" fmla="*/ 549430 w 607639"/>
                <a:gd name="connsiteY42" fmla="*/ 441165 h 579502"/>
                <a:gd name="connsiteX43" fmla="*/ 317393 w 607639"/>
                <a:gd name="connsiteY43" fmla="*/ 441165 h 579502"/>
                <a:gd name="connsiteX44" fmla="*/ 317393 w 607639"/>
                <a:gd name="connsiteY44" fmla="*/ 481069 h 579502"/>
                <a:gd name="connsiteX45" fmla="*/ 418236 w 607639"/>
                <a:gd name="connsiteY45" fmla="*/ 554923 h 579502"/>
                <a:gd name="connsiteX46" fmla="*/ 421173 w 607639"/>
                <a:gd name="connsiteY46" fmla="*/ 573942 h 579502"/>
                <a:gd name="connsiteX47" fmla="*/ 410225 w 607639"/>
                <a:gd name="connsiteY47" fmla="*/ 579452 h 579502"/>
                <a:gd name="connsiteX48" fmla="*/ 402215 w 607639"/>
                <a:gd name="connsiteY48" fmla="*/ 576874 h 579502"/>
                <a:gd name="connsiteX49" fmla="*/ 317393 w 607639"/>
                <a:gd name="connsiteY49" fmla="*/ 514752 h 579502"/>
                <a:gd name="connsiteX50" fmla="*/ 317393 w 607639"/>
                <a:gd name="connsiteY50" fmla="*/ 565854 h 579502"/>
                <a:gd name="connsiteX51" fmla="*/ 303775 w 607639"/>
                <a:gd name="connsiteY51" fmla="*/ 579452 h 579502"/>
                <a:gd name="connsiteX52" fmla="*/ 290157 w 607639"/>
                <a:gd name="connsiteY52" fmla="*/ 565854 h 579502"/>
                <a:gd name="connsiteX53" fmla="*/ 290157 w 607639"/>
                <a:gd name="connsiteY53" fmla="*/ 514752 h 579502"/>
                <a:gd name="connsiteX54" fmla="*/ 205424 w 607639"/>
                <a:gd name="connsiteY54" fmla="*/ 576874 h 579502"/>
                <a:gd name="connsiteX55" fmla="*/ 186377 w 607639"/>
                <a:gd name="connsiteY55" fmla="*/ 573942 h 579502"/>
                <a:gd name="connsiteX56" fmla="*/ 189314 w 607639"/>
                <a:gd name="connsiteY56" fmla="*/ 554923 h 579502"/>
                <a:gd name="connsiteX57" fmla="*/ 290157 w 607639"/>
                <a:gd name="connsiteY57" fmla="*/ 481069 h 579502"/>
                <a:gd name="connsiteX58" fmla="*/ 290157 w 607639"/>
                <a:gd name="connsiteY58" fmla="*/ 441165 h 579502"/>
                <a:gd name="connsiteX59" fmla="*/ 58120 w 607639"/>
                <a:gd name="connsiteY59" fmla="*/ 441165 h 579502"/>
                <a:gd name="connsiteX60" fmla="*/ 30885 w 607639"/>
                <a:gd name="connsiteY60" fmla="*/ 413970 h 579502"/>
                <a:gd name="connsiteX61" fmla="*/ 30885 w 607639"/>
                <a:gd name="connsiteY61" fmla="*/ 108514 h 579502"/>
                <a:gd name="connsiteX62" fmla="*/ 27236 w 607639"/>
                <a:gd name="connsiteY62" fmla="*/ 108514 h 579502"/>
                <a:gd name="connsiteX63" fmla="*/ 0 w 607639"/>
                <a:gd name="connsiteY63" fmla="*/ 81319 h 579502"/>
                <a:gd name="connsiteX64" fmla="*/ 0 w 607639"/>
                <a:gd name="connsiteY64" fmla="*/ 56079 h 579502"/>
                <a:gd name="connsiteX65" fmla="*/ 27236 w 607639"/>
                <a:gd name="connsiteY65" fmla="*/ 28884 h 579502"/>
                <a:gd name="connsiteX66" fmla="*/ 290157 w 607639"/>
                <a:gd name="connsiteY66" fmla="*/ 28884 h 579502"/>
                <a:gd name="connsiteX67" fmla="*/ 290157 w 607639"/>
                <a:gd name="connsiteY67" fmla="*/ 13597 h 579502"/>
                <a:gd name="connsiteX68" fmla="*/ 303775 w 607639"/>
                <a:gd name="connsiteY68" fmla="*/ 0 h 57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07639" h="579502">
                  <a:moveTo>
                    <a:pt x="315778" y="173080"/>
                  </a:moveTo>
                  <a:lnTo>
                    <a:pt x="315778" y="266058"/>
                  </a:lnTo>
                  <a:cubicBezTo>
                    <a:pt x="315778" y="272814"/>
                    <a:pt x="310258" y="278325"/>
                    <a:pt x="303493" y="278325"/>
                  </a:cubicBezTo>
                  <a:lnTo>
                    <a:pt x="210375" y="278325"/>
                  </a:lnTo>
                  <a:cubicBezTo>
                    <a:pt x="216429" y="324281"/>
                    <a:pt x="255866" y="359925"/>
                    <a:pt x="303493" y="359925"/>
                  </a:cubicBezTo>
                  <a:cubicBezTo>
                    <a:pt x="355303" y="359925"/>
                    <a:pt x="397500" y="317792"/>
                    <a:pt x="397500" y="266058"/>
                  </a:cubicBezTo>
                  <a:cubicBezTo>
                    <a:pt x="397500" y="218502"/>
                    <a:pt x="361802" y="179124"/>
                    <a:pt x="315778" y="173080"/>
                  </a:cubicBezTo>
                  <a:close/>
                  <a:moveTo>
                    <a:pt x="249814" y="160816"/>
                  </a:moveTo>
                  <a:cubicBezTo>
                    <a:pt x="223740" y="165793"/>
                    <a:pt x="203093" y="186410"/>
                    <a:pt x="198110" y="212449"/>
                  </a:cubicBezTo>
                  <a:lnTo>
                    <a:pt x="249814" y="212449"/>
                  </a:lnTo>
                  <a:close/>
                  <a:moveTo>
                    <a:pt x="303493" y="147835"/>
                  </a:moveTo>
                  <a:cubicBezTo>
                    <a:pt x="368835" y="147835"/>
                    <a:pt x="421981" y="200902"/>
                    <a:pt x="421981" y="266058"/>
                  </a:cubicBezTo>
                  <a:cubicBezTo>
                    <a:pt x="421981" y="331303"/>
                    <a:pt x="368835" y="384370"/>
                    <a:pt x="303493" y="384370"/>
                  </a:cubicBezTo>
                  <a:cubicBezTo>
                    <a:pt x="238239" y="384370"/>
                    <a:pt x="185093" y="331303"/>
                    <a:pt x="185093" y="266058"/>
                  </a:cubicBezTo>
                  <a:cubicBezTo>
                    <a:pt x="185093" y="259303"/>
                    <a:pt x="190523" y="253880"/>
                    <a:pt x="197289" y="253880"/>
                  </a:cubicBezTo>
                  <a:lnTo>
                    <a:pt x="291297" y="253880"/>
                  </a:lnTo>
                  <a:lnTo>
                    <a:pt x="291297" y="160013"/>
                  </a:lnTo>
                  <a:cubicBezTo>
                    <a:pt x="291297" y="153257"/>
                    <a:pt x="296727" y="147835"/>
                    <a:pt x="303493" y="147835"/>
                  </a:cubicBezTo>
                  <a:close/>
                  <a:moveTo>
                    <a:pt x="262095" y="135133"/>
                  </a:moveTo>
                  <a:cubicBezTo>
                    <a:pt x="268859" y="135133"/>
                    <a:pt x="274287" y="140643"/>
                    <a:pt x="274287" y="147397"/>
                  </a:cubicBezTo>
                  <a:lnTo>
                    <a:pt x="274287" y="224713"/>
                  </a:lnTo>
                  <a:cubicBezTo>
                    <a:pt x="274287" y="231467"/>
                    <a:pt x="268859" y="236888"/>
                    <a:pt x="262095" y="236888"/>
                  </a:cubicBezTo>
                  <a:lnTo>
                    <a:pt x="184672" y="236888"/>
                  </a:lnTo>
                  <a:cubicBezTo>
                    <a:pt x="177909" y="236888"/>
                    <a:pt x="172391" y="231467"/>
                    <a:pt x="172391" y="224713"/>
                  </a:cubicBezTo>
                  <a:cubicBezTo>
                    <a:pt x="172391" y="175302"/>
                    <a:pt x="212616" y="135133"/>
                    <a:pt x="262095" y="135133"/>
                  </a:cubicBezTo>
                  <a:close/>
                  <a:moveTo>
                    <a:pt x="58120" y="108514"/>
                  </a:moveTo>
                  <a:lnTo>
                    <a:pt x="58120" y="413970"/>
                  </a:lnTo>
                  <a:lnTo>
                    <a:pt x="549430" y="413970"/>
                  </a:lnTo>
                  <a:lnTo>
                    <a:pt x="549430" y="108514"/>
                  </a:lnTo>
                  <a:close/>
                  <a:moveTo>
                    <a:pt x="27236" y="56079"/>
                  </a:moveTo>
                  <a:lnTo>
                    <a:pt x="27236" y="81319"/>
                  </a:lnTo>
                  <a:lnTo>
                    <a:pt x="580403" y="81319"/>
                  </a:lnTo>
                  <a:lnTo>
                    <a:pt x="580403" y="56079"/>
                  </a:lnTo>
                  <a:close/>
                  <a:moveTo>
                    <a:pt x="303775" y="0"/>
                  </a:moveTo>
                  <a:cubicBezTo>
                    <a:pt x="311341" y="0"/>
                    <a:pt x="317393" y="6132"/>
                    <a:pt x="317393" y="13597"/>
                  </a:cubicBezTo>
                  <a:lnTo>
                    <a:pt x="317393" y="28884"/>
                  </a:lnTo>
                  <a:lnTo>
                    <a:pt x="580403" y="28884"/>
                  </a:lnTo>
                  <a:cubicBezTo>
                    <a:pt x="595356" y="28884"/>
                    <a:pt x="607639" y="41148"/>
                    <a:pt x="607639" y="56079"/>
                  </a:cubicBezTo>
                  <a:lnTo>
                    <a:pt x="607639" y="81319"/>
                  </a:lnTo>
                  <a:cubicBezTo>
                    <a:pt x="607639" y="96338"/>
                    <a:pt x="595356" y="108514"/>
                    <a:pt x="580403" y="108514"/>
                  </a:cubicBezTo>
                  <a:lnTo>
                    <a:pt x="576665" y="108514"/>
                  </a:lnTo>
                  <a:lnTo>
                    <a:pt x="576665" y="413970"/>
                  </a:lnTo>
                  <a:cubicBezTo>
                    <a:pt x="576665" y="428990"/>
                    <a:pt x="564472" y="441165"/>
                    <a:pt x="549430" y="441165"/>
                  </a:cubicBezTo>
                  <a:lnTo>
                    <a:pt x="317393" y="441165"/>
                  </a:lnTo>
                  <a:lnTo>
                    <a:pt x="317393" y="481069"/>
                  </a:lnTo>
                  <a:lnTo>
                    <a:pt x="418236" y="554923"/>
                  </a:lnTo>
                  <a:cubicBezTo>
                    <a:pt x="424377" y="559366"/>
                    <a:pt x="425623" y="567898"/>
                    <a:pt x="421173" y="573942"/>
                  </a:cubicBezTo>
                  <a:cubicBezTo>
                    <a:pt x="418503" y="577585"/>
                    <a:pt x="414409" y="579452"/>
                    <a:pt x="410225" y="579452"/>
                  </a:cubicBezTo>
                  <a:cubicBezTo>
                    <a:pt x="407466" y="579452"/>
                    <a:pt x="404618" y="578652"/>
                    <a:pt x="402215" y="576874"/>
                  </a:cubicBezTo>
                  <a:lnTo>
                    <a:pt x="317393" y="514752"/>
                  </a:lnTo>
                  <a:lnTo>
                    <a:pt x="317393" y="565854"/>
                  </a:lnTo>
                  <a:cubicBezTo>
                    <a:pt x="317393" y="573408"/>
                    <a:pt x="311341" y="579452"/>
                    <a:pt x="303775" y="579452"/>
                  </a:cubicBezTo>
                  <a:cubicBezTo>
                    <a:pt x="296299" y="579452"/>
                    <a:pt x="290157" y="573408"/>
                    <a:pt x="290157" y="565854"/>
                  </a:cubicBezTo>
                  <a:lnTo>
                    <a:pt x="290157" y="514752"/>
                  </a:lnTo>
                  <a:lnTo>
                    <a:pt x="205424" y="576874"/>
                  </a:lnTo>
                  <a:cubicBezTo>
                    <a:pt x="199372" y="581318"/>
                    <a:pt x="190827" y="579985"/>
                    <a:pt x="186377" y="573942"/>
                  </a:cubicBezTo>
                  <a:cubicBezTo>
                    <a:pt x="181927" y="567898"/>
                    <a:pt x="183262" y="559366"/>
                    <a:pt x="189314" y="554923"/>
                  </a:cubicBezTo>
                  <a:lnTo>
                    <a:pt x="290157" y="481069"/>
                  </a:lnTo>
                  <a:lnTo>
                    <a:pt x="290157" y="441165"/>
                  </a:lnTo>
                  <a:lnTo>
                    <a:pt x="58120" y="441165"/>
                  </a:lnTo>
                  <a:cubicBezTo>
                    <a:pt x="43167" y="441165"/>
                    <a:pt x="30885" y="428990"/>
                    <a:pt x="30885" y="413970"/>
                  </a:cubicBezTo>
                  <a:lnTo>
                    <a:pt x="30885" y="108514"/>
                  </a:lnTo>
                  <a:lnTo>
                    <a:pt x="27236" y="108514"/>
                  </a:lnTo>
                  <a:cubicBezTo>
                    <a:pt x="12194" y="108514"/>
                    <a:pt x="0" y="96338"/>
                    <a:pt x="0" y="81319"/>
                  </a:cubicBezTo>
                  <a:lnTo>
                    <a:pt x="0" y="56079"/>
                  </a:lnTo>
                  <a:cubicBezTo>
                    <a:pt x="0" y="41148"/>
                    <a:pt x="12194" y="28884"/>
                    <a:pt x="27236" y="28884"/>
                  </a:cubicBezTo>
                  <a:lnTo>
                    <a:pt x="290157" y="28884"/>
                  </a:lnTo>
                  <a:lnTo>
                    <a:pt x="290157" y="13597"/>
                  </a:lnTo>
                  <a:cubicBezTo>
                    <a:pt x="290157" y="6132"/>
                    <a:pt x="296299" y="0"/>
                    <a:pt x="303775" y="0"/>
                  </a:cubicBezTo>
                  <a:close/>
                </a:path>
              </a:pathLst>
            </a:custGeom>
            <a:solidFill>
              <a:srgbClr val="619014"/>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84" name="7 CuadroTexto">
              <a:extLst>
                <a:ext uri="{FF2B5EF4-FFF2-40B4-BE49-F238E27FC236}">
                  <a16:creationId xmlns:a16="http://schemas.microsoft.com/office/drawing/2014/main" id="{71EEBA85-4A22-4A54-9AE6-4D907036CFE9}"/>
                </a:ext>
              </a:extLst>
            </p:cNvPr>
            <p:cNvSpPr txBox="1"/>
            <p:nvPr/>
          </p:nvSpPr>
          <p:spPr>
            <a:xfrm>
              <a:off x="984803" y="3933580"/>
              <a:ext cx="1988006" cy="275909"/>
            </a:xfrm>
            <a:prstGeom prst="rect">
              <a:avLst/>
            </a:prstGeom>
            <a:noFill/>
          </p:spPr>
          <p:txBody>
            <a:bodyPr wrap="square">
              <a:spAutoFit/>
            </a:bodyPr>
            <a:lstStyle/>
            <a:p>
              <a:pPr marL="0" marR="0" lvl="0" indent="0" algn="ctr" defTabSz="685800" rtl="0" eaLnBrk="1" fontAlgn="auto" latinLnBrk="0" hangingPunct="1">
                <a:lnSpc>
                  <a:spcPct val="15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lumMod val="50000"/>
                    <a:lumOff val="50000"/>
                  </a:prstClr>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grpSp>
        <p:nvGrpSpPr>
          <p:cNvPr id="4" name="组合 3">
            <a:extLst>
              <a:ext uri="{FF2B5EF4-FFF2-40B4-BE49-F238E27FC236}">
                <a16:creationId xmlns:a16="http://schemas.microsoft.com/office/drawing/2014/main" id="{77DB5395-ACD7-49FE-83B0-CF1B5F0F2C9D}"/>
              </a:ext>
            </a:extLst>
          </p:cNvPr>
          <p:cNvGrpSpPr/>
          <p:nvPr/>
        </p:nvGrpSpPr>
        <p:grpSpPr>
          <a:xfrm>
            <a:off x="2702318" y="963285"/>
            <a:ext cx="2204549" cy="4393580"/>
            <a:chOff x="3484507" y="636488"/>
            <a:chExt cx="2473747" cy="4393580"/>
          </a:xfrm>
        </p:grpSpPr>
        <p:sp>
          <p:nvSpPr>
            <p:cNvPr id="71" name="îṣļîḑé-Rectangle 18">
              <a:extLst>
                <a:ext uri="{FF2B5EF4-FFF2-40B4-BE49-F238E27FC236}">
                  <a16:creationId xmlns:a16="http://schemas.microsoft.com/office/drawing/2014/main" id="{E849CCE7-2C76-4A36-985A-077767CC036F}"/>
                </a:ext>
              </a:extLst>
            </p:cNvPr>
            <p:cNvSpPr/>
            <p:nvPr/>
          </p:nvSpPr>
          <p:spPr>
            <a:xfrm>
              <a:off x="3484507" y="2509788"/>
              <a:ext cx="2473747" cy="2520280"/>
            </a:xfrm>
            <a:prstGeom prst="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72" name="îṣļîḑé-Rectangle 19">
              <a:extLst>
                <a:ext uri="{FF2B5EF4-FFF2-40B4-BE49-F238E27FC236}">
                  <a16:creationId xmlns:a16="http://schemas.microsoft.com/office/drawing/2014/main" id="{E4CCA9AA-CD66-49FC-B667-0F26EEA96B35}"/>
                </a:ext>
              </a:extLst>
            </p:cNvPr>
            <p:cNvSpPr/>
            <p:nvPr/>
          </p:nvSpPr>
          <p:spPr>
            <a:xfrm>
              <a:off x="3484507" y="636488"/>
              <a:ext cx="2473747" cy="1769800"/>
            </a:xfrm>
            <a:prstGeom prst="rect">
              <a:avLst/>
            </a:prstGeom>
            <a:ln/>
          </p:spPr>
          <p:style>
            <a:lnRef idx="0">
              <a:schemeClr val="accent5"/>
            </a:lnRef>
            <a:fillRef idx="3">
              <a:schemeClr val="accent5"/>
            </a:fillRef>
            <a:effectRef idx="3">
              <a:schemeClr val="accent5"/>
            </a:effectRef>
            <a:fontRef idx="minor">
              <a:schemeClr val="lt1"/>
            </a:fontRef>
          </p:style>
          <p:txBody>
            <a:bodyPr wrap="none"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a:solidFill>
                    <a:srgbClr val="FFFF00"/>
                  </a:solidFill>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Hình thức nhà</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a:solidFill>
                    <a:srgbClr val="FFFF00"/>
                  </a:solidFill>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 nước dân chủ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a:solidFill>
                    <a:srgbClr val="FFFF00"/>
                  </a:solidFill>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Nhất ở đâu?</a:t>
              </a:r>
              <a:endParaRPr kumimoji="0" lang="zh-CN" altLang="en-US" sz="2400" i="0" u="none" strike="noStrike" kern="1200" cap="none" spc="0" normalizeH="0" baseline="0" noProof="0" dirty="0">
                <a:ln>
                  <a:noFill/>
                </a:ln>
                <a:solidFill>
                  <a:srgbClr val="FFFF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76" name="îṣļîḑé-Freeform 14">
              <a:extLst>
                <a:ext uri="{FF2B5EF4-FFF2-40B4-BE49-F238E27FC236}">
                  <a16:creationId xmlns:a16="http://schemas.microsoft.com/office/drawing/2014/main" id="{7B271043-FC3C-4C25-8DCB-9959C9B4FBBD}"/>
                </a:ext>
              </a:extLst>
            </p:cNvPr>
            <p:cNvSpPr>
              <a:spLocks/>
            </p:cNvSpPr>
            <p:nvPr/>
          </p:nvSpPr>
          <p:spPr bwMode="auto">
            <a:xfrm>
              <a:off x="4490840" y="2551948"/>
              <a:ext cx="461080" cy="460328"/>
            </a:xfrm>
            <a:custGeom>
              <a:avLst/>
              <a:gdLst>
                <a:gd name="connsiteX0" fmla="*/ 139649 w 606580"/>
                <a:gd name="connsiteY0" fmla="*/ 323260 h 605592"/>
                <a:gd name="connsiteX1" fmla="*/ 274852 w 606580"/>
                <a:gd name="connsiteY1" fmla="*/ 323260 h 605592"/>
                <a:gd name="connsiteX2" fmla="*/ 274852 w 606580"/>
                <a:gd name="connsiteY2" fmla="*/ 349440 h 605592"/>
                <a:gd name="connsiteX3" fmla="*/ 139649 w 606580"/>
                <a:gd name="connsiteY3" fmla="*/ 349440 h 605592"/>
                <a:gd name="connsiteX4" fmla="*/ 66294 w 606580"/>
                <a:gd name="connsiteY4" fmla="*/ 26233 h 605592"/>
                <a:gd name="connsiteX5" fmla="*/ 66294 w 606580"/>
                <a:gd name="connsiteY5" fmla="*/ 375703 h 605592"/>
                <a:gd name="connsiteX6" fmla="*/ 540286 w 606580"/>
                <a:gd name="connsiteY6" fmla="*/ 375703 h 605592"/>
                <a:gd name="connsiteX7" fmla="*/ 540286 w 606580"/>
                <a:gd name="connsiteY7" fmla="*/ 26233 h 605592"/>
                <a:gd name="connsiteX8" fmla="*/ 39925 w 606580"/>
                <a:gd name="connsiteY8" fmla="*/ 0 h 605592"/>
                <a:gd name="connsiteX9" fmla="*/ 566655 w 606580"/>
                <a:gd name="connsiteY9" fmla="*/ 0 h 605592"/>
                <a:gd name="connsiteX10" fmla="*/ 566655 w 606580"/>
                <a:gd name="connsiteY10" fmla="*/ 375703 h 605592"/>
                <a:gd name="connsiteX11" fmla="*/ 606580 w 606580"/>
                <a:gd name="connsiteY11" fmla="*/ 375703 h 605592"/>
                <a:gd name="connsiteX12" fmla="*/ 606580 w 606580"/>
                <a:gd name="connsiteY12" fmla="*/ 401936 h 605592"/>
                <a:gd name="connsiteX13" fmla="*/ 373716 w 606580"/>
                <a:gd name="connsiteY13" fmla="*/ 401936 h 605592"/>
                <a:gd name="connsiteX14" fmla="*/ 413269 w 606580"/>
                <a:gd name="connsiteY14" fmla="*/ 600587 h 605592"/>
                <a:gd name="connsiteX15" fmla="*/ 387364 w 606580"/>
                <a:gd name="connsiteY15" fmla="*/ 605592 h 605592"/>
                <a:gd name="connsiteX16" fmla="*/ 346790 w 606580"/>
                <a:gd name="connsiteY16" fmla="*/ 401936 h 605592"/>
                <a:gd name="connsiteX17" fmla="*/ 316521 w 606580"/>
                <a:gd name="connsiteY17" fmla="*/ 401936 h 605592"/>
                <a:gd name="connsiteX18" fmla="*/ 316521 w 606580"/>
                <a:gd name="connsiteY18" fmla="*/ 551828 h 605592"/>
                <a:gd name="connsiteX19" fmla="*/ 290059 w 606580"/>
                <a:gd name="connsiteY19" fmla="*/ 551828 h 605592"/>
                <a:gd name="connsiteX20" fmla="*/ 290059 w 606580"/>
                <a:gd name="connsiteY20" fmla="*/ 401936 h 605592"/>
                <a:gd name="connsiteX21" fmla="*/ 247163 w 606580"/>
                <a:gd name="connsiteY21" fmla="*/ 401936 h 605592"/>
                <a:gd name="connsiteX22" fmla="*/ 206588 w 606580"/>
                <a:gd name="connsiteY22" fmla="*/ 605592 h 605592"/>
                <a:gd name="connsiteX23" fmla="*/ 180591 w 606580"/>
                <a:gd name="connsiteY23" fmla="*/ 600494 h 605592"/>
                <a:gd name="connsiteX24" fmla="*/ 220237 w 606580"/>
                <a:gd name="connsiteY24" fmla="*/ 401936 h 605592"/>
                <a:gd name="connsiteX25" fmla="*/ 0 w 606580"/>
                <a:gd name="connsiteY25" fmla="*/ 401936 h 605592"/>
                <a:gd name="connsiteX26" fmla="*/ 0 w 606580"/>
                <a:gd name="connsiteY26" fmla="*/ 375703 h 605592"/>
                <a:gd name="connsiteX27" fmla="*/ 39925 w 606580"/>
                <a:gd name="connsiteY27" fmla="*/ 375703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6580" h="605592">
                  <a:moveTo>
                    <a:pt x="139649" y="323260"/>
                  </a:moveTo>
                  <a:lnTo>
                    <a:pt x="274852" y="323260"/>
                  </a:lnTo>
                  <a:lnTo>
                    <a:pt x="274852" y="349440"/>
                  </a:lnTo>
                  <a:lnTo>
                    <a:pt x="139649" y="349440"/>
                  </a:lnTo>
                  <a:close/>
                  <a:moveTo>
                    <a:pt x="66294" y="26233"/>
                  </a:moveTo>
                  <a:lnTo>
                    <a:pt x="66294" y="375703"/>
                  </a:lnTo>
                  <a:lnTo>
                    <a:pt x="540286" y="375703"/>
                  </a:lnTo>
                  <a:lnTo>
                    <a:pt x="540286" y="26233"/>
                  </a:lnTo>
                  <a:close/>
                  <a:moveTo>
                    <a:pt x="39925" y="0"/>
                  </a:moveTo>
                  <a:lnTo>
                    <a:pt x="566655" y="0"/>
                  </a:lnTo>
                  <a:lnTo>
                    <a:pt x="566655" y="375703"/>
                  </a:lnTo>
                  <a:lnTo>
                    <a:pt x="606580" y="375703"/>
                  </a:lnTo>
                  <a:lnTo>
                    <a:pt x="606580" y="401936"/>
                  </a:lnTo>
                  <a:lnTo>
                    <a:pt x="373716" y="401936"/>
                  </a:lnTo>
                  <a:lnTo>
                    <a:pt x="413269" y="600587"/>
                  </a:lnTo>
                  <a:lnTo>
                    <a:pt x="387364" y="605592"/>
                  </a:lnTo>
                  <a:lnTo>
                    <a:pt x="346790" y="401936"/>
                  </a:lnTo>
                  <a:lnTo>
                    <a:pt x="316521" y="401936"/>
                  </a:lnTo>
                  <a:lnTo>
                    <a:pt x="316521" y="551828"/>
                  </a:lnTo>
                  <a:lnTo>
                    <a:pt x="290059" y="551828"/>
                  </a:lnTo>
                  <a:lnTo>
                    <a:pt x="290059" y="401936"/>
                  </a:lnTo>
                  <a:lnTo>
                    <a:pt x="247163" y="401936"/>
                  </a:lnTo>
                  <a:lnTo>
                    <a:pt x="206588" y="605592"/>
                  </a:lnTo>
                  <a:lnTo>
                    <a:pt x="180591" y="600494"/>
                  </a:lnTo>
                  <a:lnTo>
                    <a:pt x="220237" y="401936"/>
                  </a:lnTo>
                  <a:lnTo>
                    <a:pt x="0" y="401936"/>
                  </a:lnTo>
                  <a:lnTo>
                    <a:pt x="0" y="375703"/>
                  </a:lnTo>
                  <a:lnTo>
                    <a:pt x="39925" y="375703"/>
                  </a:lnTo>
                  <a:close/>
                </a:path>
              </a:pathLst>
            </a:custGeom>
            <a:solidFill>
              <a:schemeClr val="tx1">
                <a:lumMod val="75000"/>
                <a:lumOff val="25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95" name="Rectangle 110">
              <a:extLst>
                <a:ext uri="{FF2B5EF4-FFF2-40B4-BE49-F238E27FC236}">
                  <a16:creationId xmlns:a16="http://schemas.microsoft.com/office/drawing/2014/main" id="{1BBF9153-D690-4178-9BDE-49DDA263237B}"/>
                </a:ext>
              </a:extLst>
            </p:cNvPr>
            <p:cNvSpPr/>
            <p:nvPr/>
          </p:nvSpPr>
          <p:spPr>
            <a:xfrm>
              <a:off x="4663374" y="2047743"/>
              <a:ext cx="184730" cy="276999"/>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grpSp>
        <p:nvGrpSpPr>
          <p:cNvPr id="5" name="组合 4">
            <a:extLst>
              <a:ext uri="{FF2B5EF4-FFF2-40B4-BE49-F238E27FC236}">
                <a16:creationId xmlns:a16="http://schemas.microsoft.com/office/drawing/2014/main" id="{33BE98CE-85BD-44FD-9C41-067DAD9FDB36}"/>
              </a:ext>
            </a:extLst>
          </p:cNvPr>
          <p:cNvGrpSpPr/>
          <p:nvPr/>
        </p:nvGrpSpPr>
        <p:grpSpPr>
          <a:xfrm>
            <a:off x="5093962" y="981350"/>
            <a:ext cx="2101008" cy="4385804"/>
            <a:chOff x="6227081" y="644264"/>
            <a:chExt cx="2480411" cy="4385804"/>
          </a:xfrm>
        </p:grpSpPr>
        <p:sp>
          <p:nvSpPr>
            <p:cNvPr id="65" name="îṣļîḑé-Rectangle 12">
              <a:extLst>
                <a:ext uri="{FF2B5EF4-FFF2-40B4-BE49-F238E27FC236}">
                  <a16:creationId xmlns:a16="http://schemas.microsoft.com/office/drawing/2014/main" id="{AC4B15A1-CF3C-4B81-824D-43259395FF0D}"/>
                </a:ext>
              </a:extLst>
            </p:cNvPr>
            <p:cNvSpPr/>
            <p:nvPr/>
          </p:nvSpPr>
          <p:spPr>
            <a:xfrm>
              <a:off x="6233745" y="2509788"/>
              <a:ext cx="2473747" cy="2520280"/>
            </a:xfrm>
            <a:prstGeom prst="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66" name="îṣļîḑé-Rectangle 13">
              <a:extLst>
                <a:ext uri="{FF2B5EF4-FFF2-40B4-BE49-F238E27FC236}">
                  <a16:creationId xmlns:a16="http://schemas.microsoft.com/office/drawing/2014/main" id="{0350FA3D-82A3-4D8E-A540-2C7F0759B8D3}"/>
                </a:ext>
              </a:extLst>
            </p:cNvPr>
            <p:cNvSpPr/>
            <p:nvPr/>
          </p:nvSpPr>
          <p:spPr>
            <a:xfrm>
              <a:off x="6227081" y="644264"/>
              <a:ext cx="2473747" cy="1762023"/>
            </a:xfrm>
            <a:prstGeom prst="rect">
              <a:avLst/>
            </a:prstGeom>
            <a:ln/>
          </p:spPr>
          <p:style>
            <a:lnRef idx="0">
              <a:schemeClr val="accent2"/>
            </a:lnRef>
            <a:fillRef idx="3">
              <a:schemeClr val="accent2"/>
            </a:fillRef>
            <a:effectRef idx="3">
              <a:schemeClr val="accent2"/>
            </a:effectRef>
            <a:fontRef idx="minor">
              <a:schemeClr val="lt1"/>
            </a:fontRef>
          </p:style>
          <p:txBody>
            <a:bodyPr wrap="none"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white"/>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70" name="îṣļîḑé-Freeform 14">
              <a:extLst>
                <a:ext uri="{FF2B5EF4-FFF2-40B4-BE49-F238E27FC236}">
                  <a16:creationId xmlns:a16="http://schemas.microsoft.com/office/drawing/2014/main" id="{62DD66E5-8F5F-4537-9528-0E1D36C7632E}"/>
                </a:ext>
              </a:extLst>
            </p:cNvPr>
            <p:cNvSpPr>
              <a:spLocks/>
            </p:cNvSpPr>
            <p:nvPr/>
          </p:nvSpPr>
          <p:spPr bwMode="auto">
            <a:xfrm>
              <a:off x="7240078" y="2605711"/>
              <a:ext cx="461080" cy="460374"/>
            </a:xfrm>
            <a:custGeom>
              <a:avLst/>
              <a:gdLst>
                <a:gd name="connsiteX0" fmla="*/ 424725 w 607004"/>
                <a:gd name="connsiteY0" fmla="*/ 67461 h 606075"/>
                <a:gd name="connsiteX1" fmla="*/ 522693 w 607004"/>
                <a:gd name="connsiteY1" fmla="*/ 67461 h 606075"/>
                <a:gd name="connsiteX2" fmla="*/ 539544 w 607004"/>
                <a:gd name="connsiteY2" fmla="*/ 84287 h 606075"/>
                <a:gd name="connsiteX3" fmla="*/ 539544 w 607004"/>
                <a:gd name="connsiteY3" fmla="*/ 182109 h 606075"/>
                <a:gd name="connsiteX4" fmla="*/ 522693 w 607004"/>
                <a:gd name="connsiteY4" fmla="*/ 198935 h 606075"/>
                <a:gd name="connsiteX5" fmla="*/ 505843 w 607004"/>
                <a:gd name="connsiteY5" fmla="*/ 182109 h 606075"/>
                <a:gd name="connsiteX6" fmla="*/ 505843 w 607004"/>
                <a:gd name="connsiteY6" fmla="*/ 124830 h 606075"/>
                <a:gd name="connsiteX7" fmla="*/ 332046 w 607004"/>
                <a:gd name="connsiteY7" fmla="*/ 298457 h 606075"/>
                <a:gd name="connsiteX8" fmla="*/ 308204 w 607004"/>
                <a:gd name="connsiteY8" fmla="*/ 298457 h 606075"/>
                <a:gd name="connsiteX9" fmla="*/ 233450 w 607004"/>
                <a:gd name="connsiteY9" fmla="*/ 223905 h 606075"/>
                <a:gd name="connsiteX10" fmla="*/ 96134 w 607004"/>
                <a:gd name="connsiteY10" fmla="*/ 361017 h 606075"/>
                <a:gd name="connsiteX11" fmla="*/ 72381 w 607004"/>
                <a:gd name="connsiteY11" fmla="*/ 361106 h 606075"/>
                <a:gd name="connsiteX12" fmla="*/ 72381 w 607004"/>
                <a:gd name="connsiteY12" fmla="*/ 337210 h 606075"/>
                <a:gd name="connsiteX13" fmla="*/ 221529 w 607004"/>
                <a:gd name="connsiteY13" fmla="*/ 188105 h 606075"/>
                <a:gd name="connsiteX14" fmla="*/ 245461 w 607004"/>
                <a:gd name="connsiteY14" fmla="*/ 188105 h 606075"/>
                <a:gd name="connsiteX15" fmla="*/ 320125 w 607004"/>
                <a:gd name="connsiteY15" fmla="*/ 262658 h 606075"/>
                <a:gd name="connsiteX16" fmla="*/ 481911 w 607004"/>
                <a:gd name="connsiteY16" fmla="*/ 101113 h 606075"/>
                <a:gd name="connsiteX17" fmla="*/ 424725 w 607004"/>
                <a:gd name="connsiteY17" fmla="*/ 101113 h 606075"/>
                <a:gd name="connsiteX18" fmla="*/ 407875 w 607004"/>
                <a:gd name="connsiteY18" fmla="*/ 84287 h 606075"/>
                <a:gd name="connsiteX19" fmla="*/ 424725 w 607004"/>
                <a:gd name="connsiteY19" fmla="*/ 67461 h 606075"/>
                <a:gd name="connsiteX20" fmla="*/ 33697 w 607004"/>
                <a:gd name="connsiteY20" fmla="*/ 33647 h 606075"/>
                <a:gd name="connsiteX21" fmla="*/ 33697 w 607004"/>
                <a:gd name="connsiteY21" fmla="*/ 399644 h 606075"/>
                <a:gd name="connsiteX22" fmla="*/ 573307 w 607004"/>
                <a:gd name="connsiteY22" fmla="*/ 399644 h 606075"/>
                <a:gd name="connsiteX23" fmla="*/ 573307 w 607004"/>
                <a:gd name="connsiteY23" fmla="*/ 33647 h 606075"/>
                <a:gd name="connsiteX24" fmla="*/ 16849 w 607004"/>
                <a:gd name="connsiteY24" fmla="*/ 0 h 606075"/>
                <a:gd name="connsiteX25" fmla="*/ 590155 w 607004"/>
                <a:gd name="connsiteY25" fmla="*/ 0 h 606075"/>
                <a:gd name="connsiteX26" fmla="*/ 607004 w 607004"/>
                <a:gd name="connsiteY26" fmla="*/ 16823 h 606075"/>
                <a:gd name="connsiteX27" fmla="*/ 607004 w 607004"/>
                <a:gd name="connsiteY27" fmla="*/ 416468 h 606075"/>
                <a:gd name="connsiteX28" fmla="*/ 590155 w 607004"/>
                <a:gd name="connsiteY28" fmla="*/ 433291 h 606075"/>
                <a:gd name="connsiteX29" fmla="*/ 320396 w 607004"/>
                <a:gd name="connsiteY29" fmla="*/ 433291 h 606075"/>
                <a:gd name="connsiteX30" fmla="*/ 320396 w 607004"/>
                <a:gd name="connsiteY30" fmla="*/ 503448 h 606075"/>
                <a:gd name="connsiteX31" fmla="*/ 456441 w 607004"/>
                <a:gd name="connsiteY31" fmla="*/ 577990 h 606075"/>
                <a:gd name="connsiteX32" fmla="*/ 455276 w 607004"/>
                <a:gd name="connsiteY32" fmla="*/ 601704 h 606075"/>
                <a:gd name="connsiteX33" fmla="*/ 431526 w 607004"/>
                <a:gd name="connsiteY33" fmla="*/ 600540 h 606075"/>
                <a:gd name="connsiteX34" fmla="*/ 320396 w 607004"/>
                <a:gd name="connsiteY34" fmla="*/ 537184 h 606075"/>
                <a:gd name="connsiteX35" fmla="*/ 320396 w 607004"/>
                <a:gd name="connsiteY35" fmla="*/ 589175 h 606075"/>
                <a:gd name="connsiteX36" fmla="*/ 303547 w 607004"/>
                <a:gd name="connsiteY36" fmla="*/ 605999 h 606075"/>
                <a:gd name="connsiteX37" fmla="*/ 286698 w 607004"/>
                <a:gd name="connsiteY37" fmla="*/ 589175 h 606075"/>
                <a:gd name="connsiteX38" fmla="*/ 286698 w 607004"/>
                <a:gd name="connsiteY38" fmla="*/ 537184 h 606075"/>
                <a:gd name="connsiteX39" fmla="*/ 175568 w 607004"/>
                <a:gd name="connsiteY39" fmla="*/ 600540 h 606075"/>
                <a:gd name="connsiteX40" fmla="*/ 151729 w 607004"/>
                <a:gd name="connsiteY40" fmla="*/ 601704 h 606075"/>
                <a:gd name="connsiteX41" fmla="*/ 150564 w 607004"/>
                <a:gd name="connsiteY41" fmla="*/ 577990 h 606075"/>
                <a:gd name="connsiteX42" fmla="*/ 286698 w 607004"/>
                <a:gd name="connsiteY42" fmla="*/ 503448 h 606075"/>
                <a:gd name="connsiteX43" fmla="*/ 286698 w 607004"/>
                <a:gd name="connsiteY43" fmla="*/ 433291 h 606075"/>
                <a:gd name="connsiteX44" fmla="*/ 16849 w 607004"/>
                <a:gd name="connsiteY44" fmla="*/ 433291 h 606075"/>
                <a:gd name="connsiteX45" fmla="*/ 0 w 607004"/>
                <a:gd name="connsiteY45" fmla="*/ 416468 h 606075"/>
                <a:gd name="connsiteX46" fmla="*/ 0 w 607004"/>
                <a:gd name="connsiteY46" fmla="*/ 16823 h 606075"/>
                <a:gd name="connsiteX47" fmla="*/ 16849 w 607004"/>
                <a:gd name="connsiteY47" fmla="*/ 0 h 606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7004" h="606075">
                  <a:moveTo>
                    <a:pt x="424725" y="67461"/>
                  </a:moveTo>
                  <a:lnTo>
                    <a:pt x="522693" y="67461"/>
                  </a:lnTo>
                  <a:cubicBezTo>
                    <a:pt x="532015" y="67461"/>
                    <a:pt x="539544" y="74979"/>
                    <a:pt x="539544" y="84287"/>
                  </a:cubicBezTo>
                  <a:lnTo>
                    <a:pt x="539544" y="182109"/>
                  </a:lnTo>
                  <a:cubicBezTo>
                    <a:pt x="539544" y="191417"/>
                    <a:pt x="532015" y="198935"/>
                    <a:pt x="522693" y="198935"/>
                  </a:cubicBezTo>
                  <a:cubicBezTo>
                    <a:pt x="513372" y="198935"/>
                    <a:pt x="505843" y="191417"/>
                    <a:pt x="505843" y="182109"/>
                  </a:cubicBezTo>
                  <a:lnTo>
                    <a:pt x="505843" y="124830"/>
                  </a:lnTo>
                  <a:lnTo>
                    <a:pt x="332046" y="298457"/>
                  </a:lnTo>
                  <a:cubicBezTo>
                    <a:pt x="325772" y="304811"/>
                    <a:pt x="314478" y="304811"/>
                    <a:pt x="308204" y="298457"/>
                  </a:cubicBezTo>
                  <a:lnTo>
                    <a:pt x="233450" y="223905"/>
                  </a:lnTo>
                  <a:lnTo>
                    <a:pt x="96134" y="361017"/>
                  </a:lnTo>
                  <a:cubicBezTo>
                    <a:pt x="92907" y="364328"/>
                    <a:pt x="80717" y="369340"/>
                    <a:pt x="72381" y="361106"/>
                  </a:cubicBezTo>
                  <a:cubicBezTo>
                    <a:pt x="65838" y="354394"/>
                    <a:pt x="65838" y="343833"/>
                    <a:pt x="72381" y="337210"/>
                  </a:cubicBezTo>
                  <a:lnTo>
                    <a:pt x="221529" y="188105"/>
                  </a:lnTo>
                  <a:cubicBezTo>
                    <a:pt x="227893" y="181751"/>
                    <a:pt x="239097" y="181751"/>
                    <a:pt x="245461" y="188105"/>
                  </a:cubicBezTo>
                  <a:lnTo>
                    <a:pt x="320125" y="262658"/>
                  </a:lnTo>
                  <a:lnTo>
                    <a:pt x="481911" y="101113"/>
                  </a:lnTo>
                  <a:lnTo>
                    <a:pt x="424725" y="101113"/>
                  </a:lnTo>
                  <a:cubicBezTo>
                    <a:pt x="415404" y="101113"/>
                    <a:pt x="407875" y="93595"/>
                    <a:pt x="407875" y="84287"/>
                  </a:cubicBezTo>
                  <a:cubicBezTo>
                    <a:pt x="407875" y="74979"/>
                    <a:pt x="415404" y="67461"/>
                    <a:pt x="424725" y="67461"/>
                  </a:cubicBezTo>
                  <a:close/>
                  <a:moveTo>
                    <a:pt x="33697" y="33647"/>
                  </a:moveTo>
                  <a:lnTo>
                    <a:pt x="33697" y="399644"/>
                  </a:lnTo>
                  <a:lnTo>
                    <a:pt x="573307" y="399644"/>
                  </a:lnTo>
                  <a:lnTo>
                    <a:pt x="573307" y="33647"/>
                  </a:lnTo>
                  <a:close/>
                  <a:moveTo>
                    <a:pt x="16849" y="0"/>
                  </a:moveTo>
                  <a:lnTo>
                    <a:pt x="590155" y="0"/>
                  </a:lnTo>
                  <a:cubicBezTo>
                    <a:pt x="599476" y="0"/>
                    <a:pt x="607004" y="7517"/>
                    <a:pt x="607004" y="16823"/>
                  </a:cubicBezTo>
                  <a:lnTo>
                    <a:pt x="607004" y="416468"/>
                  </a:lnTo>
                  <a:cubicBezTo>
                    <a:pt x="607004" y="425774"/>
                    <a:pt x="599476" y="433291"/>
                    <a:pt x="590155" y="433291"/>
                  </a:cubicBezTo>
                  <a:lnTo>
                    <a:pt x="320396" y="433291"/>
                  </a:lnTo>
                  <a:lnTo>
                    <a:pt x="320396" y="503448"/>
                  </a:lnTo>
                  <a:cubicBezTo>
                    <a:pt x="369598" y="508191"/>
                    <a:pt x="416290" y="533694"/>
                    <a:pt x="456441" y="577990"/>
                  </a:cubicBezTo>
                  <a:cubicBezTo>
                    <a:pt x="462714" y="584791"/>
                    <a:pt x="462176" y="595529"/>
                    <a:pt x="455276" y="601704"/>
                  </a:cubicBezTo>
                  <a:cubicBezTo>
                    <a:pt x="448375" y="607968"/>
                    <a:pt x="437710" y="607431"/>
                    <a:pt x="431526" y="600540"/>
                  </a:cubicBezTo>
                  <a:cubicBezTo>
                    <a:pt x="398008" y="563672"/>
                    <a:pt x="359919" y="541927"/>
                    <a:pt x="320396" y="537184"/>
                  </a:cubicBezTo>
                  <a:lnTo>
                    <a:pt x="320396" y="589175"/>
                  </a:lnTo>
                  <a:cubicBezTo>
                    <a:pt x="320396" y="598482"/>
                    <a:pt x="312868" y="605999"/>
                    <a:pt x="303547" y="605999"/>
                  </a:cubicBezTo>
                  <a:cubicBezTo>
                    <a:pt x="294226" y="605999"/>
                    <a:pt x="286698" y="598482"/>
                    <a:pt x="286698" y="589175"/>
                  </a:cubicBezTo>
                  <a:lnTo>
                    <a:pt x="286698" y="537184"/>
                  </a:lnTo>
                  <a:cubicBezTo>
                    <a:pt x="247086" y="542106"/>
                    <a:pt x="208997" y="563672"/>
                    <a:pt x="175568" y="600540"/>
                  </a:cubicBezTo>
                  <a:cubicBezTo>
                    <a:pt x="172162" y="604209"/>
                    <a:pt x="159436" y="608415"/>
                    <a:pt x="151729" y="601704"/>
                  </a:cubicBezTo>
                  <a:cubicBezTo>
                    <a:pt x="144828" y="595619"/>
                    <a:pt x="144380" y="584880"/>
                    <a:pt x="150564" y="577990"/>
                  </a:cubicBezTo>
                  <a:cubicBezTo>
                    <a:pt x="190714" y="533605"/>
                    <a:pt x="237407" y="508191"/>
                    <a:pt x="286698" y="503448"/>
                  </a:cubicBezTo>
                  <a:lnTo>
                    <a:pt x="286698" y="433291"/>
                  </a:lnTo>
                  <a:lnTo>
                    <a:pt x="16849" y="433291"/>
                  </a:lnTo>
                  <a:cubicBezTo>
                    <a:pt x="7528" y="433291"/>
                    <a:pt x="0" y="425774"/>
                    <a:pt x="0" y="416468"/>
                  </a:cubicBezTo>
                  <a:lnTo>
                    <a:pt x="0" y="16823"/>
                  </a:lnTo>
                  <a:cubicBezTo>
                    <a:pt x="0" y="7517"/>
                    <a:pt x="7528" y="0"/>
                    <a:pt x="16849" y="0"/>
                  </a:cubicBezTo>
                  <a:close/>
                </a:path>
              </a:pathLst>
            </a:custGeom>
            <a:solidFill>
              <a:schemeClr val="tx1">
                <a:lumMod val="75000"/>
                <a:lumOff val="25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grpSp>
        <p:nvGrpSpPr>
          <p:cNvPr id="10" name="组合 9">
            <a:extLst>
              <a:ext uri="{FF2B5EF4-FFF2-40B4-BE49-F238E27FC236}">
                <a16:creationId xmlns:a16="http://schemas.microsoft.com/office/drawing/2014/main" id="{F774FDB7-77FB-40E5-BA6A-B12008CA2CC9}"/>
              </a:ext>
            </a:extLst>
          </p:cNvPr>
          <p:cNvGrpSpPr/>
          <p:nvPr/>
        </p:nvGrpSpPr>
        <p:grpSpPr>
          <a:xfrm>
            <a:off x="7413346" y="963285"/>
            <a:ext cx="2015099" cy="4361980"/>
            <a:chOff x="8976320" y="668088"/>
            <a:chExt cx="2473747" cy="4361980"/>
          </a:xfrm>
        </p:grpSpPr>
        <p:sp>
          <p:nvSpPr>
            <p:cNvPr id="59" name="îṣļîḑé-Rectangle 6">
              <a:extLst>
                <a:ext uri="{FF2B5EF4-FFF2-40B4-BE49-F238E27FC236}">
                  <a16:creationId xmlns:a16="http://schemas.microsoft.com/office/drawing/2014/main" id="{CB316811-5C25-4A15-8BA6-CAF237D29F98}"/>
                </a:ext>
              </a:extLst>
            </p:cNvPr>
            <p:cNvSpPr/>
            <p:nvPr/>
          </p:nvSpPr>
          <p:spPr>
            <a:xfrm>
              <a:off x="8976320" y="2509788"/>
              <a:ext cx="2473747" cy="2520280"/>
            </a:xfrm>
            <a:prstGeom prst="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60" name="îṣļîḑé-Rectangle 7">
              <a:extLst>
                <a:ext uri="{FF2B5EF4-FFF2-40B4-BE49-F238E27FC236}">
                  <a16:creationId xmlns:a16="http://schemas.microsoft.com/office/drawing/2014/main" id="{B76821D5-0A3C-4102-B004-5CA1EC296857}"/>
                </a:ext>
              </a:extLst>
            </p:cNvPr>
            <p:cNvSpPr/>
            <p:nvPr/>
          </p:nvSpPr>
          <p:spPr>
            <a:xfrm>
              <a:off x="8976320" y="668088"/>
              <a:ext cx="2473747" cy="1738200"/>
            </a:xfrm>
            <a:prstGeom prst="rect">
              <a:avLst/>
            </a:prstGeom>
            <a:ln/>
          </p:spPr>
          <p:style>
            <a:lnRef idx="0">
              <a:schemeClr val="accent4"/>
            </a:lnRef>
            <a:fillRef idx="3">
              <a:schemeClr val="accent4"/>
            </a:fillRef>
            <a:effectRef idx="3">
              <a:schemeClr val="accent4"/>
            </a:effectRef>
            <a:fontRef idx="minor">
              <a:schemeClr val="lt1"/>
            </a:fontRef>
          </p:style>
          <p:txBody>
            <a:bodyPr wrap="none"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white"/>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64" name="îṣļîḑé-Freeform 14">
              <a:extLst>
                <a:ext uri="{FF2B5EF4-FFF2-40B4-BE49-F238E27FC236}">
                  <a16:creationId xmlns:a16="http://schemas.microsoft.com/office/drawing/2014/main" id="{A456596C-47F4-4D63-AE8A-2273D3F6501D}"/>
                </a:ext>
              </a:extLst>
            </p:cNvPr>
            <p:cNvSpPr>
              <a:spLocks/>
            </p:cNvSpPr>
            <p:nvPr/>
          </p:nvSpPr>
          <p:spPr bwMode="auto">
            <a:xfrm>
              <a:off x="9982653" y="2559169"/>
              <a:ext cx="461080" cy="460366"/>
            </a:xfrm>
            <a:custGeom>
              <a:avLst/>
              <a:gdLst>
                <a:gd name="connsiteX0" fmla="*/ 12438 w 608556"/>
                <a:gd name="connsiteY0" fmla="*/ 316909 h 607614"/>
                <a:gd name="connsiteX1" fmla="*/ 596024 w 608556"/>
                <a:gd name="connsiteY1" fmla="*/ 316909 h 607614"/>
                <a:gd name="connsiteX2" fmla="*/ 608556 w 608556"/>
                <a:gd name="connsiteY2" fmla="*/ 329424 h 607614"/>
                <a:gd name="connsiteX3" fmla="*/ 596024 w 608556"/>
                <a:gd name="connsiteY3" fmla="*/ 341846 h 607614"/>
                <a:gd name="connsiteX4" fmla="*/ 316764 w 608556"/>
                <a:gd name="connsiteY4" fmla="*/ 341846 h 607614"/>
                <a:gd name="connsiteX5" fmla="*/ 316764 w 608556"/>
                <a:gd name="connsiteY5" fmla="*/ 500244 h 607614"/>
                <a:gd name="connsiteX6" fmla="*/ 414495 w 608556"/>
                <a:gd name="connsiteY6" fmla="*/ 585795 h 607614"/>
                <a:gd name="connsiteX7" fmla="*/ 415618 w 608556"/>
                <a:gd name="connsiteY7" fmla="*/ 603353 h 607614"/>
                <a:gd name="connsiteX8" fmla="*/ 406265 w 608556"/>
                <a:gd name="connsiteY8" fmla="*/ 607556 h 607614"/>
                <a:gd name="connsiteX9" fmla="*/ 398035 w 608556"/>
                <a:gd name="connsiteY9" fmla="*/ 604474 h 607614"/>
                <a:gd name="connsiteX10" fmla="*/ 316764 w 608556"/>
                <a:gd name="connsiteY10" fmla="*/ 533400 h 607614"/>
                <a:gd name="connsiteX11" fmla="*/ 316764 w 608556"/>
                <a:gd name="connsiteY11" fmla="*/ 594107 h 607614"/>
                <a:gd name="connsiteX12" fmla="*/ 304231 w 608556"/>
                <a:gd name="connsiteY12" fmla="*/ 606622 h 607614"/>
                <a:gd name="connsiteX13" fmla="*/ 291793 w 608556"/>
                <a:gd name="connsiteY13" fmla="*/ 594107 h 607614"/>
                <a:gd name="connsiteX14" fmla="*/ 291793 w 608556"/>
                <a:gd name="connsiteY14" fmla="*/ 533400 h 607614"/>
                <a:gd name="connsiteX15" fmla="*/ 210521 w 608556"/>
                <a:gd name="connsiteY15" fmla="*/ 604474 h 607614"/>
                <a:gd name="connsiteX16" fmla="*/ 192938 w 608556"/>
                <a:gd name="connsiteY16" fmla="*/ 603353 h 607614"/>
                <a:gd name="connsiteX17" fmla="*/ 194061 w 608556"/>
                <a:gd name="connsiteY17" fmla="*/ 585795 h 607614"/>
                <a:gd name="connsiteX18" fmla="*/ 291793 w 608556"/>
                <a:gd name="connsiteY18" fmla="*/ 500244 h 607614"/>
                <a:gd name="connsiteX19" fmla="*/ 291793 w 608556"/>
                <a:gd name="connsiteY19" fmla="*/ 341846 h 607614"/>
                <a:gd name="connsiteX20" fmla="*/ 12438 w 608556"/>
                <a:gd name="connsiteY20" fmla="*/ 341846 h 607614"/>
                <a:gd name="connsiteX21" fmla="*/ 0 w 608556"/>
                <a:gd name="connsiteY21" fmla="*/ 329424 h 607614"/>
                <a:gd name="connsiteX22" fmla="*/ 12438 w 608556"/>
                <a:gd name="connsiteY22" fmla="*/ 316909 h 607614"/>
                <a:gd name="connsiteX23" fmla="*/ 278583 w 608556"/>
                <a:gd name="connsiteY23" fmla="*/ 124789 h 607614"/>
                <a:gd name="connsiteX24" fmla="*/ 278583 w 608556"/>
                <a:gd name="connsiteY24" fmla="*/ 169701 h 607614"/>
                <a:gd name="connsiteX25" fmla="*/ 317489 w 608556"/>
                <a:gd name="connsiteY25" fmla="*/ 150466 h 607614"/>
                <a:gd name="connsiteX26" fmla="*/ 260252 w 608556"/>
                <a:gd name="connsiteY26" fmla="*/ 90708 h 607614"/>
                <a:gd name="connsiteX27" fmla="*/ 272972 w 608556"/>
                <a:gd name="connsiteY27" fmla="*/ 91268 h 607614"/>
                <a:gd name="connsiteX28" fmla="*/ 349287 w 608556"/>
                <a:gd name="connsiteY28" fmla="*/ 141596 h 607614"/>
                <a:gd name="connsiteX29" fmla="*/ 354898 w 608556"/>
                <a:gd name="connsiteY29" fmla="*/ 152801 h 607614"/>
                <a:gd name="connsiteX30" fmla="*/ 347977 w 608556"/>
                <a:gd name="connsiteY30" fmla="*/ 163165 h 607614"/>
                <a:gd name="connsiteX31" fmla="*/ 271662 w 608556"/>
                <a:gd name="connsiteY31" fmla="*/ 201075 h 607614"/>
                <a:gd name="connsiteX32" fmla="*/ 266051 w 608556"/>
                <a:gd name="connsiteY32" fmla="*/ 202382 h 607614"/>
                <a:gd name="connsiteX33" fmla="*/ 259504 w 608556"/>
                <a:gd name="connsiteY33" fmla="*/ 200515 h 607614"/>
                <a:gd name="connsiteX34" fmla="*/ 253612 w 608556"/>
                <a:gd name="connsiteY34" fmla="*/ 189870 h 607614"/>
                <a:gd name="connsiteX35" fmla="*/ 253612 w 608556"/>
                <a:gd name="connsiteY35" fmla="*/ 101632 h 607614"/>
                <a:gd name="connsiteX36" fmla="*/ 260252 w 608556"/>
                <a:gd name="connsiteY36" fmla="*/ 90708 h 607614"/>
                <a:gd name="connsiteX37" fmla="*/ 87934 w 608556"/>
                <a:gd name="connsiteY37" fmla="*/ 24932 h 607614"/>
                <a:gd name="connsiteX38" fmla="*/ 87934 w 608556"/>
                <a:gd name="connsiteY38" fmla="*/ 265656 h 607614"/>
                <a:gd name="connsiteX39" fmla="*/ 520692 w 608556"/>
                <a:gd name="connsiteY39" fmla="*/ 265656 h 607614"/>
                <a:gd name="connsiteX40" fmla="*/ 520692 w 608556"/>
                <a:gd name="connsiteY40" fmla="*/ 24932 h 607614"/>
                <a:gd name="connsiteX41" fmla="*/ 75310 w 608556"/>
                <a:gd name="connsiteY41" fmla="*/ 0 h 607614"/>
                <a:gd name="connsiteX42" fmla="*/ 533035 w 608556"/>
                <a:gd name="connsiteY42" fmla="*/ 0 h 607614"/>
                <a:gd name="connsiteX43" fmla="*/ 545471 w 608556"/>
                <a:gd name="connsiteY43" fmla="*/ 12419 h 607614"/>
                <a:gd name="connsiteX44" fmla="*/ 545471 w 608556"/>
                <a:gd name="connsiteY44" fmla="*/ 278076 h 607614"/>
                <a:gd name="connsiteX45" fmla="*/ 533035 w 608556"/>
                <a:gd name="connsiteY45" fmla="*/ 290588 h 607614"/>
                <a:gd name="connsiteX46" fmla="*/ 75310 w 608556"/>
                <a:gd name="connsiteY46" fmla="*/ 290588 h 607614"/>
                <a:gd name="connsiteX47" fmla="*/ 62874 w 608556"/>
                <a:gd name="connsiteY47" fmla="*/ 278076 h 607614"/>
                <a:gd name="connsiteX48" fmla="*/ 62874 w 608556"/>
                <a:gd name="connsiteY48" fmla="*/ 12419 h 607614"/>
                <a:gd name="connsiteX49" fmla="*/ 75310 w 608556"/>
                <a:gd name="connsiteY49" fmla="*/ 0 h 607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08556" h="607614">
                  <a:moveTo>
                    <a:pt x="12438" y="316909"/>
                  </a:moveTo>
                  <a:lnTo>
                    <a:pt x="596024" y="316909"/>
                  </a:lnTo>
                  <a:cubicBezTo>
                    <a:pt x="602945" y="316909"/>
                    <a:pt x="608556" y="322513"/>
                    <a:pt x="608556" y="329424"/>
                  </a:cubicBezTo>
                  <a:cubicBezTo>
                    <a:pt x="608556" y="336242"/>
                    <a:pt x="602945" y="341846"/>
                    <a:pt x="596024" y="341846"/>
                  </a:cubicBezTo>
                  <a:lnTo>
                    <a:pt x="316764" y="341846"/>
                  </a:lnTo>
                  <a:lnTo>
                    <a:pt x="316764" y="500244"/>
                  </a:lnTo>
                  <a:lnTo>
                    <a:pt x="414495" y="585795"/>
                  </a:lnTo>
                  <a:cubicBezTo>
                    <a:pt x="419639" y="590278"/>
                    <a:pt x="420107" y="598123"/>
                    <a:pt x="415618" y="603353"/>
                  </a:cubicBezTo>
                  <a:cubicBezTo>
                    <a:pt x="413280" y="606061"/>
                    <a:pt x="409726" y="607556"/>
                    <a:pt x="406265" y="607556"/>
                  </a:cubicBezTo>
                  <a:cubicBezTo>
                    <a:pt x="403273" y="607556"/>
                    <a:pt x="400373" y="606622"/>
                    <a:pt x="398035" y="604474"/>
                  </a:cubicBezTo>
                  <a:lnTo>
                    <a:pt x="316764" y="533400"/>
                  </a:lnTo>
                  <a:lnTo>
                    <a:pt x="316764" y="594107"/>
                  </a:lnTo>
                  <a:cubicBezTo>
                    <a:pt x="316764" y="601018"/>
                    <a:pt x="311152" y="606622"/>
                    <a:pt x="304231" y="606622"/>
                  </a:cubicBezTo>
                  <a:cubicBezTo>
                    <a:pt x="297404" y="606622"/>
                    <a:pt x="291793" y="601018"/>
                    <a:pt x="291793" y="594107"/>
                  </a:cubicBezTo>
                  <a:lnTo>
                    <a:pt x="291793" y="533400"/>
                  </a:lnTo>
                  <a:lnTo>
                    <a:pt x="210521" y="604474"/>
                  </a:lnTo>
                  <a:cubicBezTo>
                    <a:pt x="205377" y="609050"/>
                    <a:pt x="197427" y="608583"/>
                    <a:pt x="192938" y="603353"/>
                  </a:cubicBezTo>
                  <a:cubicBezTo>
                    <a:pt x="188262" y="598216"/>
                    <a:pt x="188823" y="590278"/>
                    <a:pt x="194061" y="585795"/>
                  </a:cubicBezTo>
                  <a:lnTo>
                    <a:pt x="291793" y="500244"/>
                  </a:lnTo>
                  <a:lnTo>
                    <a:pt x="291793" y="341846"/>
                  </a:lnTo>
                  <a:lnTo>
                    <a:pt x="12438" y="341846"/>
                  </a:lnTo>
                  <a:cubicBezTo>
                    <a:pt x="5611" y="341846"/>
                    <a:pt x="0" y="336242"/>
                    <a:pt x="0" y="329424"/>
                  </a:cubicBezTo>
                  <a:cubicBezTo>
                    <a:pt x="0" y="322513"/>
                    <a:pt x="5611" y="316909"/>
                    <a:pt x="12438" y="316909"/>
                  </a:cubicBezTo>
                  <a:close/>
                  <a:moveTo>
                    <a:pt x="278583" y="124789"/>
                  </a:moveTo>
                  <a:lnTo>
                    <a:pt x="278583" y="169701"/>
                  </a:lnTo>
                  <a:lnTo>
                    <a:pt x="317489" y="150466"/>
                  </a:lnTo>
                  <a:close/>
                  <a:moveTo>
                    <a:pt x="260252" y="90708"/>
                  </a:moveTo>
                  <a:cubicBezTo>
                    <a:pt x="264180" y="88560"/>
                    <a:pt x="269231" y="88653"/>
                    <a:pt x="272972" y="91268"/>
                  </a:cubicBezTo>
                  <a:lnTo>
                    <a:pt x="349287" y="141596"/>
                  </a:lnTo>
                  <a:cubicBezTo>
                    <a:pt x="353028" y="144117"/>
                    <a:pt x="355085" y="148319"/>
                    <a:pt x="354898" y="152801"/>
                  </a:cubicBezTo>
                  <a:cubicBezTo>
                    <a:pt x="354618" y="157283"/>
                    <a:pt x="351999" y="161111"/>
                    <a:pt x="347977" y="163165"/>
                  </a:cubicBezTo>
                  <a:lnTo>
                    <a:pt x="271662" y="201075"/>
                  </a:lnTo>
                  <a:cubicBezTo>
                    <a:pt x="269979" y="202009"/>
                    <a:pt x="267921" y="202382"/>
                    <a:pt x="266051" y="202382"/>
                  </a:cubicBezTo>
                  <a:cubicBezTo>
                    <a:pt x="263806" y="202382"/>
                    <a:pt x="261468" y="201728"/>
                    <a:pt x="259504" y="200515"/>
                  </a:cubicBezTo>
                  <a:cubicBezTo>
                    <a:pt x="255857" y="198274"/>
                    <a:pt x="253612" y="194259"/>
                    <a:pt x="253612" y="189870"/>
                  </a:cubicBezTo>
                  <a:lnTo>
                    <a:pt x="253612" y="101632"/>
                  </a:lnTo>
                  <a:cubicBezTo>
                    <a:pt x="253612" y="97057"/>
                    <a:pt x="256137" y="92762"/>
                    <a:pt x="260252" y="90708"/>
                  </a:cubicBezTo>
                  <a:close/>
                  <a:moveTo>
                    <a:pt x="87934" y="24932"/>
                  </a:moveTo>
                  <a:lnTo>
                    <a:pt x="87934" y="265656"/>
                  </a:lnTo>
                  <a:lnTo>
                    <a:pt x="520692" y="265656"/>
                  </a:lnTo>
                  <a:lnTo>
                    <a:pt x="520692" y="24932"/>
                  </a:lnTo>
                  <a:close/>
                  <a:moveTo>
                    <a:pt x="75310" y="0"/>
                  </a:moveTo>
                  <a:lnTo>
                    <a:pt x="533035" y="0"/>
                  </a:lnTo>
                  <a:cubicBezTo>
                    <a:pt x="539861" y="0"/>
                    <a:pt x="545471" y="5603"/>
                    <a:pt x="545471" y="12419"/>
                  </a:cubicBezTo>
                  <a:lnTo>
                    <a:pt x="545471" y="278076"/>
                  </a:lnTo>
                  <a:cubicBezTo>
                    <a:pt x="545471" y="284985"/>
                    <a:pt x="540048" y="290588"/>
                    <a:pt x="533035" y="290588"/>
                  </a:cubicBezTo>
                  <a:lnTo>
                    <a:pt x="75310" y="290588"/>
                  </a:lnTo>
                  <a:cubicBezTo>
                    <a:pt x="68484" y="290588"/>
                    <a:pt x="62874" y="284985"/>
                    <a:pt x="62874" y="278076"/>
                  </a:cubicBezTo>
                  <a:lnTo>
                    <a:pt x="62874" y="12419"/>
                  </a:lnTo>
                  <a:cubicBezTo>
                    <a:pt x="62874" y="5603"/>
                    <a:pt x="68484" y="0"/>
                    <a:pt x="75310" y="0"/>
                  </a:cubicBezTo>
                  <a:close/>
                </a:path>
              </a:pathLst>
            </a:custGeom>
            <a:solidFill>
              <a:schemeClr val="tx1">
                <a:lumMod val="75000"/>
                <a:lumOff val="25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sp>
        <p:nvSpPr>
          <p:cNvPr id="99" name="Text Placeholder 21">
            <a:extLst>
              <a:ext uri="{FF2B5EF4-FFF2-40B4-BE49-F238E27FC236}">
                <a16:creationId xmlns:a16="http://schemas.microsoft.com/office/drawing/2014/main" id="{F41CB0D1-D90C-41B0-9351-5C25AE60DD7C}"/>
              </a:ext>
            </a:extLst>
          </p:cNvPr>
          <p:cNvSpPr txBox="1">
            <a:spLocks/>
          </p:cNvSpPr>
          <p:nvPr/>
        </p:nvSpPr>
        <p:spPr>
          <a:xfrm>
            <a:off x="4010044" y="97291"/>
            <a:ext cx="4484121" cy="425449"/>
          </a:xfrm>
          <a:prstGeom prst="rect">
            <a:avLst/>
          </a:prstGeom>
        </p:spPr>
        <p:txBody>
          <a:bodyPr/>
          <a:lstStyle>
            <a:lvl1pPr marL="0" indent="0" algn="ctr" defTabSz="914354" rtl="0" eaLnBrk="1" latinLnBrk="0" hangingPunct="1">
              <a:lnSpc>
                <a:spcPct val="90000"/>
              </a:lnSpc>
              <a:spcBef>
                <a:spcPts val="1000"/>
              </a:spcBef>
              <a:buFont typeface="Arial" panose="020B0604020202020204" pitchFamily="34" charset="0"/>
              <a:buNone/>
              <a:defRPr sz="4000" b="0" kern="1200">
                <a:solidFill>
                  <a:schemeClr val="tx1">
                    <a:lumMod val="85000"/>
                    <a:lumOff val="15000"/>
                  </a:schemeClr>
                </a:solidFill>
                <a:latin typeface="Montserrat Light" panose="00000400000000000000" pitchFamily="50" charset="0"/>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b="1">
                <a:solidFill>
                  <a:srgbClr val="619014"/>
                </a:solidFill>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PHIẾU HỌC TẬP ( 5W1H)</a:t>
            </a:r>
            <a:endParaRPr kumimoji="0" lang="id-ID" sz="2800" b="1" i="0" u="none" strike="noStrike" kern="1200" cap="none" spc="0" normalizeH="0" baseline="0" noProof="0" dirty="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1" name="TextBox 10"/>
          <p:cNvSpPr txBox="1"/>
          <p:nvPr/>
        </p:nvSpPr>
        <p:spPr>
          <a:xfrm>
            <a:off x="170492" y="3135086"/>
            <a:ext cx="2317215" cy="2126864"/>
          </a:xfrm>
          <a:prstGeom prst="rect">
            <a:avLst/>
          </a:prstGeom>
          <a:noFill/>
        </p:spPr>
        <p:txBody>
          <a:bodyPr wrap="square" rtlCol="0">
            <a:spAutoFit/>
          </a:bodyPr>
          <a:lstStyle/>
          <a:p>
            <a:pPr>
              <a:lnSpc>
                <a:spcPct val="150000"/>
              </a:lnSpc>
            </a:pPr>
            <a:r>
              <a:rPr lang="en-US"/>
              <a:t>..…………………………………………………………………………………………………………………………………………………………………………</a:t>
            </a:r>
          </a:p>
        </p:txBody>
      </p:sp>
      <p:sp>
        <p:nvSpPr>
          <p:cNvPr id="42" name="TextBox 41"/>
          <p:cNvSpPr txBox="1"/>
          <p:nvPr/>
        </p:nvSpPr>
        <p:spPr>
          <a:xfrm>
            <a:off x="2757771" y="3095588"/>
            <a:ext cx="2204549" cy="2126864"/>
          </a:xfrm>
          <a:prstGeom prst="rect">
            <a:avLst/>
          </a:prstGeom>
          <a:noFill/>
        </p:spPr>
        <p:txBody>
          <a:bodyPr wrap="square" rtlCol="0">
            <a:spAutoFit/>
          </a:bodyPr>
          <a:lstStyle/>
          <a:p>
            <a:pPr>
              <a:lnSpc>
                <a:spcPct val="150000"/>
              </a:lnSpc>
            </a:pPr>
            <a:r>
              <a:rPr lang="en-US"/>
              <a:t>..………………………………………………………………………………………………………………………………………………………………</a:t>
            </a:r>
          </a:p>
        </p:txBody>
      </p:sp>
      <p:sp>
        <p:nvSpPr>
          <p:cNvPr id="43" name="TextBox 42"/>
          <p:cNvSpPr txBox="1"/>
          <p:nvPr/>
        </p:nvSpPr>
        <p:spPr>
          <a:xfrm>
            <a:off x="5362931" y="3135086"/>
            <a:ext cx="2060336" cy="2126864"/>
          </a:xfrm>
          <a:prstGeom prst="rect">
            <a:avLst/>
          </a:prstGeom>
          <a:noFill/>
        </p:spPr>
        <p:txBody>
          <a:bodyPr wrap="square" rtlCol="0">
            <a:spAutoFit/>
          </a:bodyPr>
          <a:lstStyle/>
          <a:p>
            <a:pPr>
              <a:lnSpc>
                <a:spcPct val="150000"/>
              </a:lnSpc>
            </a:pPr>
            <a:r>
              <a:rPr lang="en-US"/>
              <a:t>..…………………………………………………………………………………………………………………………………………………</a:t>
            </a:r>
          </a:p>
        </p:txBody>
      </p:sp>
      <p:sp>
        <p:nvSpPr>
          <p:cNvPr id="44" name="TextBox 43"/>
          <p:cNvSpPr txBox="1"/>
          <p:nvPr/>
        </p:nvSpPr>
        <p:spPr>
          <a:xfrm>
            <a:off x="7494589" y="3095588"/>
            <a:ext cx="2015099" cy="2126864"/>
          </a:xfrm>
          <a:prstGeom prst="rect">
            <a:avLst/>
          </a:prstGeom>
          <a:noFill/>
        </p:spPr>
        <p:txBody>
          <a:bodyPr wrap="square" rtlCol="0">
            <a:spAutoFit/>
          </a:bodyPr>
          <a:lstStyle/>
          <a:p>
            <a:pPr>
              <a:lnSpc>
                <a:spcPct val="150000"/>
              </a:lnSpc>
            </a:pPr>
            <a:r>
              <a:rPr lang="en-US"/>
              <a:t>..………………………………………………………………………………………………………………………………………………</a:t>
            </a:r>
          </a:p>
        </p:txBody>
      </p:sp>
      <p:sp>
        <p:nvSpPr>
          <p:cNvPr id="45" name="îṣļîḑé-Rectangle 19">
            <a:extLst>
              <a:ext uri="{FF2B5EF4-FFF2-40B4-BE49-F238E27FC236}">
                <a16:creationId xmlns:a16="http://schemas.microsoft.com/office/drawing/2014/main" id="{E4CCA9AA-CD66-49FC-B667-0F26EEA96B35}"/>
              </a:ext>
            </a:extLst>
          </p:cNvPr>
          <p:cNvSpPr/>
          <p:nvPr/>
        </p:nvSpPr>
        <p:spPr>
          <a:xfrm>
            <a:off x="170492" y="936765"/>
            <a:ext cx="2317215" cy="1769800"/>
          </a:xfrm>
          <a:prstGeom prst="rect">
            <a:avLst/>
          </a:prstGeom>
          <a:ln/>
        </p:spPr>
        <p:style>
          <a:lnRef idx="0">
            <a:schemeClr val="accent6"/>
          </a:lnRef>
          <a:fillRef idx="3">
            <a:schemeClr val="accent6"/>
          </a:fillRef>
          <a:effectRef idx="3">
            <a:schemeClr val="accent6"/>
          </a:effectRef>
          <a:fontRef idx="minor">
            <a:schemeClr val="lt1"/>
          </a:fontRef>
        </p:style>
        <p:txBody>
          <a:bodyPr wrap="none" anchor="ctr">
            <a:normAutofit/>
          </a:bodyPr>
          <a:lstStyle/>
          <a:p>
            <a:pPr lvl="0" defTabSz="685800">
              <a:defRPr/>
            </a:pPr>
            <a:r>
              <a:rPr lang="en-US" sz="2000" i="1" kern="0">
                <a:solidFill>
                  <a:srgbClr val="000000"/>
                </a:solidFill>
                <a:latin typeface="Times New Roman" panose="02020603050405020304" pitchFamily="18" charset="0"/>
                <a:cs typeface="Times New Roman" panose="02020603050405020304" pitchFamily="18" charset="0"/>
                <a:sym typeface="Arial"/>
              </a:rPr>
              <a:t>Bộ máy nhà nước </a:t>
            </a:r>
          </a:p>
          <a:p>
            <a:pPr lvl="0" defTabSz="685800">
              <a:defRPr/>
            </a:pPr>
            <a:r>
              <a:rPr lang="en-US" sz="2000" i="1" kern="0">
                <a:solidFill>
                  <a:srgbClr val="000000"/>
                </a:solidFill>
                <a:latin typeface="Times New Roman" panose="02020603050405020304" pitchFamily="18" charset="0"/>
                <a:cs typeface="Times New Roman" panose="02020603050405020304" pitchFamily="18" charset="0"/>
                <a:sym typeface="Arial"/>
              </a:rPr>
              <a:t>thành  bang Aten </a:t>
            </a:r>
          </a:p>
          <a:p>
            <a:pPr lvl="0" defTabSz="685800">
              <a:defRPr/>
            </a:pPr>
            <a:r>
              <a:rPr lang="en-US" sz="2000" i="1" kern="0">
                <a:solidFill>
                  <a:srgbClr val="000000"/>
                </a:solidFill>
                <a:latin typeface="Times New Roman" panose="02020603050405020304" pitchFamily="18" charset="0"/>
                <a:cs typeface="Times New Roman" panose="02020603050405020304" pitchFamily="18" charset="0"/>
                <a:sym typeface="Arial"/>
              </a:rPr>
              <a:t>do cơ quan nào </a:t>
            </a:r>
          </a:p>
          <a:p>
            <a:pPr lvl="0" defTabSz="685800">
              <a:defRPr/>
            </a:pPr>
            <a:r>
              <a:rPr lang="en-US" sz="2000" i="1" kern="0">
                <a:solidFill>
                  <a:srgbClr val="000000"/>
                </a:solidFill>
                <a:latin typeface="Times New Roman" panose="02020603050405020304" pitchFamily="18" charset="0"/>
                <a:cs typeface="Times New Roman" panose="02020603050405020304" pitchFamily="18" charset="0"/>
                <a:sym typeface="Arial"/>
              </a:rPr>
              <a:t>đứng đầu? </a:t>
            </a:r>
            <a:endParaRPr lang="en-US" sz="2000" b="1"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13" name="Rectangle 12"/>
          <p:cNvSpPr/>
          <p:nvPr/>
        </p:nvSpPr>
        <p:spPr>
          <a:xfrm>
            <a:off x="7558801" y="1109521"/>
            <a:ext cx="6096000" cy="1477328"/>
          </a:xfrm>
          <a:prstGeom prst="rect">
            <a:avLst/>
          </a:prstGeom>
        </p:spPr>
        <p:txBody>
          <a:bodyPr>
            <a:spAutoFit/>
          </a:bodyPr>
          <a:lstStyle/>
          <a:p>
            <a:r>
              <a:rPr lang="en-US" i="1">
                <a:latin typeface="Times New Roman" panose="02020603050405020304" pitchFamily="18" charset="0"/>
                <a:cs typeface="Times New Roman" panose="02020603050405020304" pitchFamily="18" charset="0"/>
              </a:rPr>
              <a:t>Em ấn tượng nhất </a:t>
            </a:r>
          </a:p>
          <a:p>
            <a:r>
              <a:rPr lang="en-US" i="1">
                <a:latin typeface="Times New Roman" panose="02020603050405020304" pitchFamily="18" charset="0"/>
                <a:cs typeface="Times New Roman" panose="02020603050405020304" pitchFamily="18" charset="0"/>
              </a:rPr>
              <a:t>về điều gì trong tổ</a:t>
            </a:r>
          </a:p>
          <a:p>
            <a:r>
              <a:rPr lang="en-US" i="1">
                <a:latin typeface="Times New Roman" panose="02020603050405020304" pitchFamily="18" charset="0"/>
                <a:cs typeface="Times New Roman" panose="02020603050405020304" pitchFamily="18" charset="0"/>
              </a:rPr>
              <a:t> chức bộ máy nhà </a:t>
            </a:r>
          </a:p>
          <a:p>
            <a:r>
              <a:rPr lang="en-US" i="1">
                <a:latin typeface="Times New Roman" panose="02020603050405020304" pitchFamily="18" charset="0"/>
                <a:cs typeface="Times New Roman" panose="02020603050405020304" pitchFamily="18" charset="0"/>
              </a:rPr>
              <a:t>nước thành bang </a:t>
            </a:r>
          </a:p>
          <a:p>
            <a:r>
              <a:rPr lang="en-US" i="1">
                <a:latin typeface="Times New Roman" panose="02020603050405020304" pitchFamily="18" charset="0"/>
                <a:cs typeface="Times New Roman" panose="02020603050405020304" pitchFamily="18" charset="0"/>
              </a:rPr>
              <a:t>Aten?</a:t>
            </a:r>
            <a:endParaRPr lang="en-US" i="1" dirty="0">
              <a:latin typeface="Times New Roman" panose="02020603050405020304" pitchFamily="18" charset="0"/>
              <a:cs typeface="Times New Roman" panose="02020603050405020304" pitchFamily="18" charset="0"/>
            </a:endParaRPr>
          </a:p>
        </p:txBody>
      </p:sp>
      <p:sp>
        <p:nvSpPr>
          <p:cNvPr id="14" name="Rectangle 13"/>
          <p:cNvSpPr/>
          <p:nvPr/>
        </p:nvSpPr>
        <p:spPr>
          <a:xfrm>
            <a:off x="4962320" y="1048229"/>
            <a:ext cx="2409386" cy="1631216"/>
          </a:xfrm>
          <a:prstGeom prst="rect">
            <a:avLst/>
          </a:prstGeom>
        </p:spPr>
        <p:txBody>
          <a:bodyPr wrap="square">
            <a:spAutoFit/>
          </a:bodyPr>
          <a:lstStyle/>
          <a:p>
            <a:pPr lvl="0" algn="ctr">
              <a:defRPr/>
            </a:pPr>
            <a:r>
              <a:rPr lang="en-US" altLang="zh-CN" sz="2000">
                <a:solidFill>
                  <a:srgbClr val="FFFF00"/>
                </a:solidFill>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Qua sơ đồ tổ chức</a:t>
            </a:r>
          </a:p>
          <a:p>
            <a:pPr lvl="0" algn="ctr">
              <a:defRPr/>
            </a:pPr>
            <a:r>
              <a:rPr lang="en-US" altLang="zh-CN" sz="2000">
                <a:solidFill>
                  <a:srgbClr val="FFFF00"/>
                </a:solidFill>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 nhà nước thành </a:t>
            </a:r>
          </a:p>
          <a:p>
            <a:pPr lvl="0" algn="ctr">
              <a:defRPr/>
            </a:pPr>
            <a:r>
              <a:rPr lang="en-US" altLang="zh-CN" sz="2000">
                <a:solidFill>
                  <a:srgbClr val="FFFF00"/>
                </a:solidFill>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bang em hãy </a:t>
            </a:r>
          </a:p>
          <a:p>
            <a:pPr lvl="0" algn="ctr">
              <a:defRPr/>
            </a:pPr>
            <a:r>
              <a:rPr lang="en-US" altLang="zh-CN" sz="2000">
                <a:solidFill>
                  <a:srgbClr val="FFFF00"/>
                </a:solidFill>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chỉ ra những </a:t>
            </a:r>
          </a:p>
          <a:p>
            <a:pPr lvl="0" algn="ctr">
              <a:defRPr/>
            </a:pPr>
            <a:r>
              <a:rPr lang="en-US" altLang="zh-CN" sz="2000">
                <a:solidFill>
                  <a:srgbClr val="FFFF00"/>
                </a:solidFill>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ưu điểm</a:t>
            </a:r>
            <a:endParaRPr lang="zh-CN" altLang="en-US" sz="2000" dirty="0">
              <a:solidFill>
                <a:srgbClr val="FFFF00"/>
              </a:solidFill>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grpSp>
        <p:nvGrpSpPr>
          <p:cNvPr id="49" name="组合 9">
            <a:extLst>
              <a:ext uri="{FF2B5EF4-FFF2-40B4-BE49-F238E27FC236}">
                <a16:creationId xmlns:a16="http://schemas.microsoft.com/office/drawing/2014/main" id="{F774FDB7-77FB-40E5-BA6A-B12008CA2CC9}"/>
              </a:ext>
            </a:extLst>
          </p:cNvPr>
          <p:cNvGrpSpPr/>
          <p:nvPr/>
        </p:nvGrpSpPr>
        <p:grpSpPr>
          <a:xfrm>
            <a:off x="9801225" y="994885"/>
            <a:ext cx="2015099" cy="4361980"/>
            <a:chOff x="8976320" y="668088"/>
            <a:chExt cx="2473747" cy="4361980"/>
          </a:xfrm>
        </p:grpSpPr>
        <p:sp>
          <p:nvSpPr>
            <p:cNvPr id="50" name="îṣļîḑé-Rectangle 6">
              <a:extLst>
                <a:ext uri="{FF2B5EF4-FFF2-40B4-BE49-F238E27FC236}">
                  <a16:creationId xmlns:a16="http://schemas.microsoft.com/office/drawing/2014/main" id="{CB316811-5C25-4A15-8BA6-CAF237D29F98}"/>
                </a:ext>
              </a:extLst>
            </p:cNvPr>
            <p:cNvSpPr/>
            <p:nvPr/>
          </p:nvSpPr>
          <p:spPr>
            <a:xfrm>
              <a:off x="8976320" y="2509788"/>
              <a:ext cx="2473747" cy="2520280"/>
            </a:xfrm>
            <a:prstGeom prst="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51" name="îṣļîḑé-Rectangle 7">
              <a:extLst>
                <a:ext uri="{FF2B5EF4-FFF2-40B4-BE49-F238E27FC236}">
                  <a16:creationId xmlns:a16="http://schemas.microsoft.com/office/drawing/2014/main" id="{B76821D5-0A3C-4102-B004-5CA1EC296857}"/>
                </a:ext>
              </a:extLst>
            </p:cNvPr>
            <p:cNvSpPr/>
            <p:nvPr/>
          </p:nvSpPr>
          <p:spPr>
            <a:xfrm>
              <a:off x="8976320" y="668088"/>
              <a:ext cx="2473747" cy="1738200"/>
            </a:xfrm>
            <a:prstGeom prst="rect">
              <a:avLst/>
            </a:prstGeom>
            <a:ln/>
          </p:spPr>
          <p:style>
            <a:lnRef idx="0">
              <a:schemeClr val="accent4"/>
            </a:lnRef>
            <a:fillRef idx="3">
              <a:schemeClr val="accent4"/>
            </a:fillRef>
            <a:effectRef idx="3">
              <a:schemeClr val="accent4"/>
            </a:effectRef>
            <a:fontRef idx="minor">
              <a:schemeClr val="lt1"/>
            </a:fontRef>
          </p:style>
          <p:txBody>
            <a:bodyPr wrap="none"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schemeClr val="tx1"/>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Theo em vì</a:t>
              </a:r>
              <a:r>
                <a:rPr kumimoji="0" lang="en-US" altLang="zh-CN" sz="2000" b="1" i="0" u="none" strike="noStrike" kern="1200" cap="none" spc="0" normalizeH="0" noProof="0">
                  <a:ln>
                    <a:noFill/>
                  </a:ln>
                  <a:solidFill>
                    <a:schemeClr val="tx1"/>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 sao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noProof="0">
                  <a:ln>
                    <a:noFill/>
                  </a:ln>
                  <a:solidFill>
                    <a:schemeClr val="tx1"/>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 lại gọi là nhà nước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noProof="0">
                  <a:ln>
                    <a:noFill/>
                  </a:ln>
                  <a:solidFill>
                    <a:schemeClr val="tx1"/>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 thành bang A -ten</a:t>
              </a:r>
              <a:endParaRPr kumimoji="0" lang="zh-CN" altLang="en-US" sz="2000" b="1" i="0" u="none" strike="noStrike" kern="1200" cap="none" spc="0" normalizeH="0" baseline="0" noProof="0" dirty="0">
                <a:ln>
                  <a:noFill/>
                </a:ln>
                <a:solidFill>
                  <a:schemeClr val="tx1"/>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52" name="îṣļîḑé-Freeform 14">
              <a:extLst>
                <a:ext uri="{FF2B5EF4-FFF2-40B4-BE49-F238E27FC236}">
                  <a16:creationId xmlns:a16="http://schemas.microsoft.com/office/drawing/2014/main" id="{A456596C-47F4-4D63-AE8A-2273D3F6501D}"/>
                </a:ext>
              </a:extLst>
            </p:cNvPr>
            <p:cNvSpPr>
              <a:spLocks/>
            </p:cNvSpPr>
            <p:nvPr/>
          </p:nvSpPr>
          <p:spPr bwMode="auto">
            <a:xfrm>
              <a:off x="9982653" y="2559169"/>
              <a:ext cx="461080" cy="460366"/>
            </a:xfrm>
            <a:custGeom>
              <a:avLst/>
              <a:gdLst>
                <a:gd name="connsiteX0" fmla="*/ 12438 w 608556"/>
                <a:gd name="connsiteY0" fmla="*/ 316909 h 607614"/>
                <a:gd name="connsiteX1" fmla="*/ 596024 w 608556"/>
                <a:gd name="connsiteY1" fmla="*/ 316909 h 607614"/>
                <a:gd name="connsiteX2" fmla="*/ 608556 w 608556"/>
                <a:gd name="connsiteY2" fmla="*/ 329424 h 607614"/>
                <a:gd name="connsiteX3" fmla="*/ 596024 w 608556"/>
                <a:gd name="connsiteY3" fmla="*/ 341846 h 607614"/>
                <a:gd name="connsiteX4" fmla="*/ 316764 w 608556"/>
                <a:gd name="connsiteY4" fmla="*/ 341846 h 607614"/>
                <a:gd name="connsiteX5" fmla="*/ 316764 w 608556"/>
                <a:gd name="connsiteY5" fmla="*/ 500244 h 607614"/>
                <a:gd name="connsiteX6" fmla="*/ 414495 w 608556"/>
                <a:gd name="connsiteY6" fmla="*/ 585795 h 607614"/>
                <a:gd name="connsiteX7" fmla="*/ 415618 w 608556"/>
                <a:gd name="connsiteY7" fmla="*/ 603353 h 607614"/>
                <a:gd name="connsiteX8" fmla="*/ 406265 w 608556"/>
                <a:gd name="connsiteY8" fmla="*/ 607556 h 607614"/>
                <a:gd name="connsiteX9" fmla="*/ 398035 w 608556"/>
                <a:gd name="connsiteY9" fmla="*/ 604474 h 607614"/>
                <a:gd name="connsiteX10" fmla="*/ 316764 w 608556"/>
                <a:gd name="connsiteY10" fmla="*/ 533400 h 607614"/>
                <a:gd name="connsiteX11" fmla="*/ 316764 w 608556"/>
                <a:gd name="connsiteY11" fmla="*/ 594107 h 607614"/>
                <a:gd name="connsiteX12" fmla="*/ 304231 w 608556"/>
                <a:gd name="connsiteY12" fmla="*/ 606622 h 607614"/>
                <a:gd name="connsiteX13" fmla="*/ 291793 w 608556"/>
                <a:gd name="connsiteY13" fmla="*/ 594107 h 607614"/>
                <a:gd name="connsiteX14" fmla="*/ 291793 w 608556"/>
                <a:gd name="connsiteY14" fmla="*/ 533400 h 607614"/>
                <a:gd name="connsiteX15" fmla="*/ 210521 w 608556"/>
                <a:gd name="connsiteY15" fmla="*/ 604474 h 607614"/>
                <a:gd name="connsiteX16" fmla="*/ 192938 w 608556"/>
                <a:gd name="connsiteY16" fmla="*/ 603353 h 607614"/>
                <a:gd name="connsiteX17" fmla="*/ 194061 w 608556"/>
                <a:gd name="connsiteY17" fmla="*/ 585795 h 607614"/>
                <a:gd name="connsiteX18" fmla="*/ 291793 w 608556"/>
                <a:gd name="connsiteY18" fmla="*/ 500244 h 607614"/>
                <a:gd name="connsiteX19" fmla="*/ 291793 w 608556"/>
                <a:gd name="connsiteY19" fmla="*/ 341846 h 607614"/>
                <a:gd name="connsiteX20" fmla="*/ 12438 w 608556"/>
                <a:gd name="connsiteY20" fmla="*/ 341846 h 607614"/>
                <a:gd name="connsiteX21" fmla="*/ 0 w 608556"/>
                <a:gd name="connsiteY21" fmla="*/ 329424 h 607614"/>
                <a:gd name="connsiteX22" fmla="*/ 12438 w 608556"/>
                <a:gd name="connsiteY22" fmla="*/ 316909 h 607614"/>
                <a:gd name="connsiteX23" fmla="*/ 278583 w 608556"/>
                <a:gd name="connsiteY23" fmla="*/ 124789 h 607614"/>
                <a:gd name="connsiteX24" fmla="*/ 278583 w 608556"/>
                <a:gd name="connsiteY24" fmla="*/ 169701 h 607614"/>
                <a:gd name="connsiteX25" fmla="*/ 317489 w 608556"/>
                <a:gd name="connsiteY25" fmla="*/ 150466 h 607614"/>
                <a:gd name="connsiteX26" fmla="*/ 260252 w 608556"/>
                <a:gd name="connsiteY26" fmla="*/ 90708 h 607614"/>
                <a:gd name="connsiteX27" fmla="*/ 272972 w 608556"/>
                <a:gd name="connsiteY27" fmla="*/ 91268 h 607614"/>
                <a:gd name="connsiteX28" fmla="*/ 349287 w 608556"/>
                <a:gd name="connsiteY28" fmla="*/ 141596 h 607614"/>
                <a:gd name="connsiteX29" fmla="*/ 354898 w 608556"/>
                <a:gd name="connsiteY29" fmla="*/ 152801 h 607614"/>
                <a:gd name="connsiteX30" fmla="*/ 347977 w 608556"/>
                <a:gd name="connsiteY30" fmla="*/ 163165 h 607614"/>
                <a:gd name="connsiteX31" fmla="*/ 271662 w 608556"/>
                <a:gd name="connsiteY31" fmla="*/ 201075 h 607614"/>
                <a:gd name="connsiteX32" fmla="*/ 266051 w 608556"/>
                <a:gd name="connsiteY32" fmla="*/ 202382 h 607614"/>
                <a:gd name="connsiteX33" fmla="*/ 259504 w 608556"/>
                <a:gd name="connsiteY33" fmla="*/ 200515 h 607614"/>
                <a:gd name="connsiteX34" fmla="*/ 253612 w 608556"/>
                <a:gd name="connsiteY34" fmla="*/ 189870 h 607614"/>
                <a:gd name="connsiteX35" fmla="*/ 253612 w 608556"/>
                <a:gd name="connsiteY35" fmla="*/ 101632 h 607614"/>
                <a:gd name="connsiteX36" fmla="*/ 260252 w 608556"/>
                <a:gd name="connsiteY36" fmla="*/ 90708 h 607614"/>
                <a:gd name="connsiteX37" fmla="*/ 87934 w 608556"/>
                <a:gd name="connsiteY37" fmla="*/ 24932 h 607614"/>
                <a:gd name="connsiteX38" fmla="*/ 87934 w 608556"/>
                <a:gd name="connsiteY38" fmla="*/ 265656 h 607614"/>
                <a:gd name="connsiteX39" fmla="*/ 520692 w 608556"/>
                <a:gd name="connsiteY39" fmla="*/ 265656 h 607614"/>
                <a:gd name="connsiteX40" fmla="*/ 520692 w 608556"/>
                <a:gd name="connsiteY40" fmla="*/ 24932 h 607614"/>
                <a:gd name="connsiteX41" fmla="*/ 75310 w 608556"/>
                <a:gd name="connsiteY41" fmla="*/ 0 h 607614"/>
                <a:gd name="connsiteX42" fmla="*/ 533035 w 608556"/>
                <a:gd name="connsiteY42" fmla="*/ 0 h 607614"/>
                <a:gd name="connsiteX43" fmla="*/ 545471 w 608556"/>
                <a:gd name="connsiteY43" fmla="*/ 12419 h 607614"/>
                <a:gd name="connsiteX44" fmla="*/ 545471 w 608556"/>
                <a:gd name="connsiteY44" fmla="*/ 278076 h 607614"/>
                <a:gd name="connsiteX45" fmla="*/ 533035 w 608556"/>
                <a:gd name="connsiteY45" fmla="*/ 290588 h 607614"/>
                <a:gd name="connsiteX46" fmla="*/ 75310 w 608556"/>
                <a:gd name="connsiteY46" fmla="*/ 290588 h 607614"/>
                <a:gd name="connsiteX47" fmla="*/ 62874 w 608556"/>
                <a:gd name="connsiteY47" fmla="*/ 278076 h 607614"/>
                <a:gd name="connsiteX48" fmla="*/ 62874 w 608556"/>
                <a:gd name="connsiteY48" fmla="*/ 12419 h 607614"/>
                <a:gd name="connsiteX49" fmla="*/ 75310 w 608556"/>
                <a:gd name="connsiteY49" fmla="*/ 0 h 607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08556" h="607614">
                  <a:moveTo>
                    <a:pt x="12438" y="316909"/>
                  </a:moveTo>
                  <a:lnTo>
                    <a:pt x="596024" y="316909"/>
                  </a:lnTo>
                  <a:cubicBezTo>
                    <a:pt x="602945" y="316909"/>
                    <a:pt x="608556" y="322513"/>
                    <a:pt x="608556" y="329424"/>
                  </a:cubicBezTo>
                  <a:cubicBezTo>
                    <a:pt x="608556" y="336242"/>
                    <a:pt x="602945" y="341846"/>
                    <a:pt x="596024" y="341846"/>
                  </a:cubicBezTo>
                  <a:lnTo>
                    <a:pt x="316764" y="341846"/>
                  </a:lnTo>
                  <a:lnTo>
                    <a:pt x="316764" y="500244"/>
                  </a:lnTo>
                  <a:lnTo>
                    <a:pt x="414495" y="585795"/>
                  </a:lnTo>
                  <a:cubicBezTo>
                    <a:pt x="419639" y="590278"/>
                    <a:pt x="420107" y="598123"/>
                    <a:pt x="415618" y="603353"/>
                  </a:cubicBezTo>
                  <a:cubicBezTo>
                    <a:pt x="413280" y="606061"/>
                    <a:pt x="409726" y="607556"/>
                    <a:pt x="406265" y="607556"/>
                  </a:cubicBezTo>
                  <a:cubicBezTo>
                    <a:pt x="403273" y="607556"/>
                    <a:pt x="400373" y="606622"/>
                    <a:pt x="398035" y="604474"/>
                  </a:cubicBezTo>
                  <a:lnTo>
                    <a:pt x="316764" y="533400"/>
                  </a:lnTo>
                  <a:lnTo>
                    <a:pt x="316764" y="594107"/>
                  </a:lnTo>
                  <a:cubicBezTo>
                    <a:pt x="316764" y="601018"/>
                    <a:pt x="311152" y="606622"/>
                    <a:pt x="304231" y="606622"/>
                  </a:cubicBezTo>
                  <a:cubicBezTo>
                    <a:pt x="297404" y="606622"/>
                    <a:pt x="291793" y="601018"/>
                    <a:pt x="291793" y="594107"/>
                  </a:cubicBezTo>
                  <a:lnTo>
                    <a:pt x="291793" y="533400"/>
                  </a:lnTo>
                  <a:lnTo>
                    <a:pt x="210521" y="604474"/>
                  </a:lnTo>
                  <a:cubicBezTo>
                    <a:pt x="205377" y="609050"/>
                    <a:pt x="197427" y="608583"/>
                    <a:pt x="192938" y="603353"/>
                  </a:cubicBezTo>
                  <a:cubicBezTo>
                    <a:pt x="188262" y="598216"/>
                    <a:pt x="188823" y="590278"/>
                    <a:pt x="194061" y="585795"/>
                  </a:cubicBezTo>
                  <a:lnTo>
                    <a:pt x="291793" y="500244"/>
                  </a:lnTo>
                  <a:lnTo>
                    <a:pt x="291793" y="341846"/>
                  </a:lnTo>
                  <a:lnTo>
                    <a:pt x="12438" y="341846"/>
                  </a:lnTo>
                  <a:cubicBezTo>
                    <a:pt x="5611" y="341846"/>
                    <a:pt x="0" y="336242"/>
                    <a:pt x="0" y="329424"/>
                  </a:cubicBezTo>
                  <a:cubicBezTo>
                    <a:pt x="0" y="322513"/>
                    <a:pt x="5611" y="316909"/>
                    <a:pt x="12438" y="316909"/>
                  </a:cubicBezTo>
                  <a:close/>
                  <a:moveTo>
                    <a:pt x="278583" y="124789"/>
                  </a:moveTo>
                  <a:lnTo>
                    <a:pt x="278583" y="169701"/>
                  </a:lnTo>
                  <a:lnTo>
                    <a:pt x="317489" y="150466"/>
                  </a:lnTo>
                  <a:close/>
                  <a:moveTo>
                    <a:pt x="260252" y="90708"/>
                  </a:moveTo>
                  <a:cubicBezTo>
                    <a:pt x="264180" y="88560"/>
                    <a:pt x="269231" y="88653"/>
                    <a:pt x="272972" y="91268"/>
                  </a:cubicBezTo>
                  <a:lnTo>
                    <a:pt x="349287" y="141596"/>
                  </a:lnTo>
                  <a:cubicBezTo>
                    <a:pt x="353028" y="144117"/>
                    <a:pt x="355085" y="148319"/>
                    <a:pt x="354898" y="152801"/>
                  </a:cubicBezTo>
                  <a:cubicBezTo>
                    <a:pt x="354618" y="157283"/>
                    <a:pt x="351999" y="161111"/>
                    <a:pt x="347977" y="163165"/>
                  </a:cubicBezTo>
                  <a:lnTo>
                    <a:pt x="271662" y="201075"/>
                  </a:lnTo>
                  <a:cubicBezTo>
                    <a:pt x="269979" y="202009"/>
                    <a:pt x="267921" y="202382"/>
                    <a:pt x="266051" y="202382"/>
                  </a:cubicBezTo>
                  <a:cubicBezTo>
                    <a:pt x="263806" y="202382"/>
                    <a:pt x="261468" y="201728"/>
                    <a:pt x="259504" y="200515"/>
                  </a:cubicBezTo>
                  <a:cubicBezTo>
                    <a:pt x="255857" y="198274"/>
                    <a:pt x="253612" y="194259"/>
                    <a:pt x="253612" y="189870"/>
                  </a:cubicBezTo>
                  <a:lnTo>
                    <a:pt x="253612" y="101632"/>
                  </a:lnTo>
                  <a:cubicBezTo>
                    <a:pt x="253612" y="97057"/>
                    <a:pt x="256137" y="92762"/>
                    <a:pt x="260252" y="90708"/>
                  </a:cubicBezTo>
                  <a:close/>
                  <a:moveTo>
                    <a:pt x="87934" y="24932"/>
                  </a:moveTo>
                  <a:lnTo>
                    <a:pt x="87934" y="265656"/>
                  </a:lnTo>
                  <a:lnTo>
                    <a:pt x="520692" y="265656"/>
                  </a:lnTo>
                  <a:lnTo>
                    <a:pt x="520692" y="24932"/>
                  </a:lnTo>
                  <a:close/>
                  <a:moveTo>
                    <a:pt x="75310" y="0"/>
                  </a:moveTo>
                  <a:lnTo>
                    <a:pt x="533035" y="0"/>
                  </a:lnTo>
                  <a:cubicBezTo>
                    <a:pt x="539861" y="0"/>
                    <a:pt x="545471" y="5603"/>
                    <a:pt x="545471" y="12419"/>
                  </a:cubicBezTo>
                  <a:lnTo>
                    <a:pt x="545471" y="278076"/>
                  </a:lnTo>
                  <a:cubicBezTo>
                    <a:pt x="545471" y="284985"/>
                    <a:pt x="540048" y="290588"/>
                    <a:pt x="533035" y="290588"/>
                  </a:cubicBezTo>
                  <a:lnTo>
                    <a:pt x="75310" y="290588"/>
                  </a:lnTo>
                  <a:cubicBezTo>
                    <a:pt x="68484" y="290588"/>
                    <a:pt x="62874" y="284985"/>
                    <a:pt x="62874" y="278076"/>
                  </a:cubicBezTo>
                  <a:lnTo>
                    <a:pt x="62874" y="12419"/>
                  </a:lnTo>
                  <a:cubicBezTo>
                    <a:pt x="62874" y="5603"/>
                    <a:pt x="68484" y="0"/>
                    <a:pt x="75310" y="0"/>
                  </a:cubicBezTo>
                  <a:close/>
                </a:path>
              </a:pathLst>
            </a:custGeom>
            <a:solidFill>
              <a:schemeClr val="tx1">
                <a:lumMod val="75000"/>
                <a:lumOff val="25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sp>
        <p:nvSpPr>
          <p:cNvPr id="53" name="TextBox 52"/>
          <p:cNvSpPr txBox="1"/>
          <p:nvPr/>
        </p:nvSpPr>
        <p:spPr>
          <a:xfrm>
            <a:off x="9818386" y="3121448"/>
            <a:ext cx="2015099" cy="2126864"/>
          </a:xfrm>
          <a:prstGeom prst="rect">
            <a:avLst/>
          </a:prstGeom>
          <a:noFill/>
        </p:spPr>
        <p:txBody>
          <a:bodyPr wrap="square" rtlCol="0">
            <a:spAutoFit/>
          </a:bodyPr>
          <a:lstStyle/>
          <a:p>
            <a:pPr>
              <a:lnSpc>
                <a:spcPct val="150000"/>
              </a:lnSpc>
            </a:pPr>
            <a:r>
              <a:rPr lang="en-US"/>
              <a:t>..………………………………………………………………………………………………………………………………………………</a:t>
            </a:r>
          </a:p>
        </p:txBody>
      </p:sp>
    </p:spTree>
    <p:extLst>
      <p:ext uri="{BB962C8B-B14F-4D97-AF65-F5344CB8AC3E}">
        <p14:creationId xmlns:p14="http://schemas.microsoft.com/office/powerpoint/2010/main" val="535774211"/>
      </p:ext>
    </p:extLst>
  </p:cSld>
  <p:clrMapOvr>
    <a:masterClrMapping/>
  </p:clrMapOvr>
  <mc:AlternateContent xmlns:mc="http://schemas.openxmlformats.org/markup-compatibility/2006" xmlns:p14="http://schemas.microsoft.com/office/powerpoint/2010/main">
    <mc:Choice Requires="p14">
      <p:transition spd="slow" p14:dur="1250" advClick="0" advTm="12000">
        <p14:switch dir="r"/>
      </p:transition>
    </mc:Choice>
    <mc:Fallback xmlns="">
      <p:transition spd="slow" advClick="0" advTm="1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25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nodeType="withEffect">
                                  <p:stCondLst>
                                    <p:cond delay="50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fill="hold" nodeType="withEffect">
                                  <p:stCondLst>
                                    <p:cond delay="75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par>
                                <p:cTn id="25" presetID="53" presetClass="entr" presetSubtype="16" fill="hold" nodeType="withEffect">
                                  <p:stCondLst>
                                    <p:cond delay="750"/>
                                  </p:stCondLst>
                                  <p:childTnLst>
                                    <p:set>
                                      <p:cBhvr>
                                        <p:cTn id="26" dur="1" fill="hold">
                                          <p:stCondLst>
                                            <p:cond delay="0"/>
                                          </p:stCondLst>
                                        </p:cTn>
                                        <p:tgtEl>
                                          <p:spTgt spid="49"/>
                                        </p:tgtEl>
                                        <p:attrNameLst>
                                          <p:attrName>style.visibility</p:attrName>
                                        </p:attrNameLst>
                                      </p:cBhvr>
                                      <p:to>
                                        <p:strVal val="visible"/>
                                      </p:to>
                                    </p:set>
                                    <p:anim calcmode="lin" valueType="num">
                                      <p:cBhvr>
                                        <p:cTn id="27" dur="500" fill="hold"/>
                                        <p:tgtEl>
                                          <p:spTgt spid="49"/>
                                        </p:tgtEl>
                                        <p:attrNameLst>
                                          <p:attrName>ppt_w</p:attrName>
                                        </p:attrNameLst>
                                      </p:cBhvr>
                                      <p:tavLst>
                                        <p:tav tm="0">
                                          <p:val>
                                            <p:fltVal val="0"/>
                                          </p:val>
                                        </p:tav>
                                        <p:tav tm="100000">
                                          <p:val>
                                            <p:strVal val="#ppt_w"/>
                                          </p:val>
                                        </p:tav>
                                      </p:tavLst>
                                    </p:anim>
                                    <p:anim calcmode="lin" valueType="num">
                                      <p:cBhvr>
                                        <p:cTn id="28" dur="500" fill="hold"/>
                                        <p:tgtEl>
                                          <p:spTgt spid="49"/>
                                        </p:tgtEl>
                                        <p:attrNameLst>
                                          <p:attrName>ppt_h</p:attrName>
                                        </p:attrNameLst>
                                      </p:cBhvr>
                                      <p:tavLst>
                                        <p:tav tm="0">
                                          <p:val>
                                            <p:fltVal val="0"/>
                                          </p:val>
                                        </p:tav>
                                        <p:tav tm="100000">
                                          <p:val>
                                            <p:strVal val="#ppt_h"/>
                                          </p:val>
                                        </p:tav>
                                      </p:tavLst>
                                    </p:anim>
                                    <p:animEffect transition="in" filter="fade">
                                      <p:cBhvr>
                                        <p:cTn id="2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976563" y="174626"/>
            <a:ext cx="1649412" cy="957263"/>
          </a:xfrm>
          <a:prstGeom prst="rect">
            <a:avLst/>
          </a:prstGeom>
          <a:solidFill>
            <a:srgbClr val="FFC000"/>
          </a:solidFill>
        </p:spPr>
        <p:style>
          <a:lnRef idx="2">
            <a:schemeClr val="accent4"/>
          </a:lnRef>
          <a:fillRef idx="1">
            <a:schemeClr val="lt1"/>
          </a:fillRef>
          <a:effectRef idx="0">
            <a:schemeClr val="accent4"/>
          </a:effectRef>
          <a:fontRef idx="minor">
            <a:schemeClr val="dk1"/>
          </a:fontRef>
        </p:style>
        <p:txBody>
          <a:bodyPr anchor="ctr"/>
          <a:lstStyle/>
          <a:p>
            <a:pPr algn="ctr">
              <a:buClr>
                <a:srgbClr val="000000"/>
              </a:buClr>
              <a:defRPr/>
            </a:pPr>
            <a:r>
              <a:rPr lang="en-US" b="1" kern="0" dirty="0">
                <a:solidFill>
                  <a:srgbClr val="002060"/>
                </a:solidFill>
                <a:latin typeface="Times New Roman" panose="02020603050405020304" pitchFamily="18" charset="0"/>
                <a:cs typeface="Times New Roman" panose="02020603050405020304" pitchFamily="18" charset="0"/>
                <a:sym typeface="Arial"/>
              </a:rPr>
              <a:t>ĐẠI HỘI </a:t>
            </a:r>
          </a:p>
          <a:p>
            <a:pPr algn="ctr">
              <a:buClr>
                <a:srgbClr val="000000"/>
              </a:buClr>
              <a:defRPr/>
            </a:pPr>
            <a:r>
              <a:rPr lang="en-US" b="1" kern="0" dirty="0">
                <a:solidFill>
                  <a:srgbClr val="002060"/>
                </a:solidFill>
                <a:latin typeface="Times New Roman" panose="02020603050405020304" pitchFamily="18" charset="0"/>
                <a:cs typeface="Times New Roman" panose="02020603050405020304" pitchFamily="18" charset="0"/>
                <a:sym typeface="Arial"/>
              </a:rPr>
              <a:t>NHÂN DÂN</a:t>
            </a:r>
          </a:p>
        </p:txBody>
      </p:sp>
      <p:sp>
        <p:nvSpPr>
          <p:cNvPr id="11" name="Rectangle 10"/>
          <p:cNvSpPr/>
          <p:nvPr/>
        </p:nvSpPr>
        <p:spPr>
          <a:xfrm>
            <a:off x="1643063" y="1668463"/>
            <a:ext cx="1301750" cy="958850"/>
          </a:xfrm>
          <a:prstGeom prst="rect">
            <a:avLst/>
          </a:prstGeom>
          <a:solidFill>
            <a:srgbClr val="FFC000"/>
          </a:solidFill>
        </p:spPr>
        <p:style>
          <a:lnRef idx="2">
            <a:schemeClr val="accent4"/>
          </a:lnRef>
          <a:fillRef idx="1">
            <a:schemeClr val="lt1"/>
          </a:fillRef>
          <a:effectRef idx="0">
            <a:schemeClr val="accent4"/>
          </a:effectRef>
          <a:fontRef idx="minor">
            <a:schemeClr val="dk1"/>
          </a:fontRef>
        </p:style>
        <p:txBody>
          <a:bodyPr anchor="ctr"/>
          <a:lstStyle/>
          <a:p>
            <a:pPr algn="ctr">
              <a:buClr>
                <a:srgbClr val="000000"/>
              </a:buClr>
              <a:defRPr/>
            </a:pPr>
            <a:r>
              <a:rPr lang="en-US" kern="0" dirty="0" err="1">
                <a:solidFill>
                  <a:srgbClr val="002060"/>
                </a:solidFill>
                <a:latin typeface="Times New Roman" panose="02020603050405020304" pitchFamily="18" charset="0"/>
                <a:cs typeface="Times New Roman" panose="02020603050405020304" pitchFamily="18" charset="0"/>
                <a:sym typeface="Arial"/>
              </a:rPr>
              <a:t>Hội</a:t>
            </a:r>
            <a:r>
              <a:rPr lang="en-US" kern="0" dirty="0">
                <a:solidFill>
                  <a:srgbClr val="002060"/>
                </a:solidFill>
                <a:latin typeface="Times New Roman" panose="02020603050405020304" pitchFamily="18" charset="0"/>
                <a:cs typeface="Times New Roman" panose="02020603050405020304" pitchFamily="18" charset="0"/>
                <a:sym typeface="Arial"/>
              </a:rPr>
              <a:t> </a:t>
            </a:r>
            <a:r>
              <a:rPr lang="en-US" kern="0" dirty="0" err="1">
                <a:solidFill>
                  <a:srgbClr val="002060"/>
                </a:solidFill>
                <a:latin typeface="Times New Roman" panose="02020603050405020304" pitchFamily="18" charset="0"/>
                <a:cs typeface="Times New Roman" panose="02020603050405020304" pitchFamily="18" charset="0"/>
                <a:sym typeface="Arial"/>
              </a:rPr>
              <a:t>đồng</a:t>
            </a:r>
            <a:r>
              <a:rPr lang="en-US" kern="0" dirty="0">
                <a:solidFill>
                  <a:srgbClr val="002060"/>
                </a:solidFill>
                <a:latin typeface="Times New Roman" panose="02020603050405020304" pitchFamily="18" charset="0"/>
                <a:cs typeface="Times New Roman" panose="02020603050405020304" pitchFamily="18" charset="0"/>
                <a:sym typeface="Arial"/>
              </a:rPr>
              <a:t> 500 </a:t>
            </a:r>
            <a:r>
              <a:rPr lang="en-US" kern="0" dirty="0" err="1">
                <a:solidFill>
                  <a:srgbClr val="002060"/>
                </a:solidFill>
                <a:latin typeface="Times New Roman" panose="02020603050405020304" pitchFamily="18" charset="0"/>
                <a:cs typeface="Times New Roman" panose="02020603050405020304" pitchFamily="18" charset="0"/>
                <a:sym typeface="Arial"/>
              </a:rPr>
              <a:t>người</a:t>
            </a:r>
            <a:endParaRPr lang="en-US" kern="0" dirty="0">
              <a:solidFill>
                <a:srgbClr val="002060"/>
              </a:solidFill>
              <a:latin typeface="Times New Roman" panose="02020603050405020304" pitchFamily="18" charset="0"/>
              <a:cs typeface="Times New Roman" panose="02020603050405020304" pitchFamily="18" charset="0"/>
              <a:sym typeface="Arial"/>
            </a:endParaRPr>
          </a:p>
        </p:txBody>
      </p:sp>
      <p:sp>
        <p:nvSpPr>
          <p:cNvPr id="12" name="Rectangle 11"/>
          <p:cNvSpPr/>
          <p:nvPr/>
        </p:nvSpPr>
        <p:spPr>
          <a:xfrm>
            <a:off x="3067051" y="1668463"/>
            <a:ext cx="1470025" cy="958850"/>
          </a:xfrm>
          <a:prstGeom prst="rect">
            <a:avLst/>
          </a:prstGeom>
          <a:solidFill>
            <a:srgbClr val="FFC000"/>
          </a:solidFill>
        </p:spPr>
        <p:style>
          <a:lnRef idx="2">
            <a:schemeClr val="accent4"/>
          </a:lnRef>
          <a:fillRef idx="1">
            <a:schemeClr val="lt1"/>
          </a:fillRef>
          <a:effectRef idx="0">
            <a:schemeClr val="accent4"/>
          </a:effectRef>
          <a:fontRef idx="minor">
            <a:schemeClr val="dk1"/>
          </a:fontRef>
        </p:style>
        <p:txBody>
          <a:bodyPr anchor="ctr"/>
          <a:lstStyle/>
          <a:p>
            <a:pPr algn="ctr">
              <a:buClr>
                <a:srgbClr val="000000"/>
              </a:buClr>
              <a:defRPr/>
            </a:pPr>
            <a:r>
              <a:rPr lang="en-US" kern="0" dirty="0" err="1">
                <a:solidFill>
                  <a:srgbClr val="002060"/>
                </a:solidFill>
                <a:latin typeface="Times New Roman" panose="02020603050405020304" pitchFamily="18" charset="0"/>
                <a:cs typeface="Times New Roman" panose="02020603050405020304" pitchFamily="18" charset="0"/>
                <a:sym typeface="Arial"/>
              </a:rPr>
              <a:t>Tòa</a:t>
            </a:r>
            <a:r>
              <a:rPr lang="en-US" kern="0" dirty="0">
                <a:solidFill>
                  <a:srgbClr val="002060"/>
                </a:solidFill>
                <a:latin typeface="Times New Roman" panose="02020603050405020304" pitchFamily="18" charset="0"/>
                <a:cs typeface="Times New Roman" panose="02020603050405020304" pitchFamily="18" charset="0"/>
                <a:sym typeface="Arial"/>
              </a:rPr>
              <a:t> </a:t>
            </a:r>
            <a:r>
              <a:rPr lang="en-US" kern="0" dirty="0" err="1">
                <a:solidFill>
                  <a:srgbClr val="002060"/>
                </a:solidFill>
                <a:latin typeface="Times New Roman" panose="02020603050405020304" pitchFamily="18" charset="0"/>
                <a:cs typeface="Times New Roman" panose="02020603050405020304" pitchFamily="18" charset="0"/>
                <a:sym typeface="Arial"/>
              </a:rPr>
              <a:t>án</a:t>
            </a:r>
            <a:r>
              <a:rPr lang="en-US" kern="0" dirty="0">
                <a:solidFill>
                  <a:srgbClr val="002060"/>
                </a:solidFill>
                <a:latin typeface="Times New Roman" panose="02020603050405020304" pitchFamily="18" charset="0"/>
                <a:cs typeface="Times New Roman" panose="02020603050405020304" pitchFamily="18" charset="0"/>
                <a:sym typeface="Arial"/>
              </a:rPr>
              <a:t> 6000 </a:t>
            </a:r>
            <a:r>
              <a:rPr lang="en-US" kern="0" dirty="0" err="1">
                <a:solidFill>
                  <a:srgbClr val="002060"/>
                </a:solidFill>
                <a:latin typeface="Times New Roman" panose="02020603050405020304" pitchFamily="18" charset="0"/>
                <a:cs typeface="Times New Roman" panose="02020603050405020304" pitchFamily="18" charset="0"/>
                <a:sym typeface="Arial"/>
              </a:rPr>
              <a:t>thẩm</a:t>
            </a:r>
            <a:r>
              <a:rPr lang="en-US" kern="0" dirty="0">
                <a:solidFill>
                  <a:srgbClr val="002060"/>
                </a:solidFill>
                <a:latin typeface="Times New Roman" panose="02020603050405020304" pitchFamily="18" charset="0"/>
                <a:cs typeface="Times New Roman" panose="02020603050405020304" pitchFamily="18" charset="0"/>
                <a:sym typeface="Arial"/>
              </a:rPr>
              <a:t> </a:t>
            </a:r>
            <a:r>
              <a:rPr lang="en-US" kern="0" dirty="0" err="1">
                <a:solidFill>
                  <a:srgbClr val="002060"/>
                </a:solidFill>
                <a:latin typeface="Times New Roman" panose="02020603050405020304" pitchFamily="18" charset="0"/>
                <a:cs typeface="Times New Roman" panose="02020603050405020304" pitchFamily="18" charset="0"/>
                <a:sym typeface="Arial"/>
              </a:rPr>
              <a:t>phán</a:t>
            </a:r>
            <a:endParaRPr lang="en-US" kern="0" dirty="0">
              <a:solidFill>
                <a:srgbClr val="002060"/>
              </a:solidFill>
              <a:latin typeface="Times New Roman" panose="02020603050405020304" pitchFamily="18" charset="0"/>
              <a:cs typeface="Times New Roman" panose="02020603050405020304" pitchFamily="18" charset="0"/>
              <a:sym typeface="Arial"/>
            </a:endParaRPr>
          </a:p>
        </p:txBody>
      </p:sp>
      <p:sp>
        <p:nvSpPr>
          <p:cNvPr id="13" name="Rectangle 12"/>
          <p:cNvSpPr/>
          <p:nvPr/>
        </p:nvSpPr>
        <p:spPr>
          <a:xfrm>
            <a:off x="4625976" y="1668463"/>
            <a:ext cx="1793875" cy="958850"/>
          </a:xfrm>
          <a:prstGeom prst="rect">
            <a:avLst/>
          </a:prstGeom>
          <a:solidFill>
            <a:srgbClr val="FFC000"/>
          </a:solidFill>
        </p:spPr>
        <p:style>
          <a:lnRef idx="2">
            <a:schemeClr val="accent4"/>
          </a:lnRef>
          <a:fillRef idx="1">
            <a:schemeClr val="lt1"/>
          </a:fillRef>
          <a:effectRef idx="0">
            <a:schemeClr val="accent4"/>
          </a:effectRef>
          <a:fontRef idx="minor">
            <a:schemeClr val="dk1"/>
          </a:fontRef>
        </p:style>
        <p:txBody>
          <a:bodyPr anchor="ctr"/>
          <a:lstStyle/>
          <a:p>
            <a:pPr algn="ctr">
              <a:buClr>
                <a:srgbClr val="000000"/>
              </a:buClr>
              <a:defRPr/>
            </a:pPr>
            <a:r>
              <a:rPr lang="en-US" kern="0" dirty="0" err="1">
                <a:solidFill>
                  <a:srgbClr val="002060"/>
                </a:solidFill>
                <a:latin typeface="Times New Roman" panose="02020603050405020304" pitchFamily="18" charset="0"/>
                <a:cs typeface="Times New Roman" panose="02020603050405020304" pitchFamily="18" charset="0"/>
                <a:sym typeface="Arial"/>
              </a:rPr>
              <a:t>Hội</a:t>
            </a:r>
            <a:r>
              <a:rPr lang="en-US" kern="0" dirty="0">
                <a:solidFill>
                  <a:srgbClr val="002060"/>
                </a:solidFill>
                <a:latin typeface="Times New Roman" panose="02020603050405020304" pitchFamily="18" charset="0"/>
                <a:cs typeface="Times New Roman" panose="02020603050405020304" pitchFamily="18" charset="0"/>
                <a:sym typeface="Arial"/>
              </a:rPr>
              <a:t> </a:t>
            </a:r>
            <a:r>
              <a:rPr lang="en-US" kern="0" dirty="0" err="1">
                <a:solidFill>
                  <a:srgbClr val="002060"/>
                </a:solidFill>
                <a:latin typeface="Times New Roman" panose="02020603050405020304" pitchFamily="18" charset="0"/>
                <a:cs typeface="Times New Roman" panose="02020603050405020304" pitchFamily="18" charset="0"/>
                <a:sym typeface="Arial"/>
              </a:rPr>
              <a:t>đồng</a:t>
            </a:r>
            <a:r>
              <a:rPr lang="en-US" kern="0" dirty="0">
                <a:solidFill>
                  <a:srgbClr val="002060"/>
                </a:solidFill>
                <a:latin typeface="Times New Roman" panose="02020603050405020304" pitchFamily="18" charset="0"/>
                <a:cs typeface="Times New Roman" panose="02020603050405020304" pitchFamily="18" charset="0"/>
                <a:sym typeface="Arial"/>
              </a:rPr>
              <a:t> 10</a:t>
            </a:r>
          </a:p>
          <a:p>
            <a:pPr algn="ctr">
              <a:buClr>
                <a:srgbClr val="000000"/>
              </a:buClr>
              <a:defRPr/>
            </a:pPr>
            <a:r>
              <a:rPr lang="en-US" kern="0" dirty="0">
                <a:solidFill>
                  <a:srgbClr val="002060"/>
                </a:solidFill>
                <a:latin typeface="Times New Roman" panose="02020603050405020304" pitchFamily="18" charset="0"/>
                <a:cs typeface="Times New Roman" panose="02020603050405020304" pitchFamily="18" charset="0"/>
                <a:sym typeface="Arial"/>
              </a:rPr>
              <a:t> </a:t>
            </a:r>
            <a:r>
              <a:rPr lang="en-US" kern="0" dirty="0" err="1">
                <a:solidFill>
                  <a:srgbClr val="002060"/>
                </a:solidFill>
                <a:latin typeface="Times New Roman" panose="02020603050405020304" pitchFamily="18" charset="0"/>
                <a:cs typeface="Times New Roman" panose="02020603050405020304" pitchFamily="18" charset="0"/>
                <a:sym typeface="Arial"/>
              </a:rPr>
              <a:t>tư</a:t>
            </a:r>
            <a:r>
              <a:rPr lang="en-US" kern="0" dirty="0">
                <a:solidFill>
                  <a:srgbClr val="002060"/>
                </a:solidFill>
                <a:latin typeface="Times New Roman" panose="02020603050405020304" pitchFamily="18" charset="0"/>
                <a:cs typeface="Times New Roman" panose="02020603050405020304" pitchFamily="18" charset="0"/>
                <a:sym typeface="Arial"/>
              </a:rPr>
              <a:t> </a:t>
            </a:r>
            <a:r>
              <a:rPr lang="en-US" kern="0" dirty="0" err="1">
                <a:solidFill>
                  <a:srgbClr val="002060"/>
                </a:solidFill>
                <a:latin typeface="Times New Roman" panose="02020603050405020304" pitchFamily="18" charset="0"/>
                <a:cs typeface="Times New Roman" panose="02020603050405020304" pitchFamily="18" charset="0"/>
                <a:sym typeface="Arial"/>
              </a:rPr>
              <a:t>lệnh</a:t>
            </a:r>
            <a:endParaRPr lang="en-US" kern="0" dirty="0">
              <a:solidFill>
                <a:srgbClr val="002060"/>
              </a:solidFill>
              <a:latin typeface="Times New Roman" panose="02020603050405020304" pitchFamily="18" charset="0"/>
              <a:cs typeface="Times New Roman" panose="02020603050405020304" pitchFamily="18" charset="0"/>
              <a:sym typeface="Arial"/>
            </a:endParaRPr>
          </a:p>
        </p:txBody>
      </p:sp>
      <p:sp>
        <p:nvSpPr>
          <p:cNvPr id="14" name="Rectangle 13"/>
          <p:cNvSpPr/>
          <p:nvPr/>
        </p:nvSpPr>
        <p:spPr>
          <a:xfrm>
            <a:off x="1643063" y="2928939"/>
            <a:ext cx="1301750" cy="3521075"/>
          </a:xfrm>
          <a:prstGeom prst="rect">
            <a:avLst/>
          </a:prstGeom>
        </p:spPr>
        <p:style>
          <a:lnRef idx="2">
            <a:schemeClr val="accent4"/>
          </a:lnRef>
          <a:fillRef idx="1">
            <a:schemeClr val="lt1"/>
          </a:fillRef>
          <a:effectRef idx="0">
            <a:schemeClr val="accent4"/>
          </a:effectRef>
          <a:fontRef idx="minor">
            <a:schemeClr val="dk1"/>
          </a:fontRef>
        </p:style>
        <p:txBody>
          <a:bodyPr anchor="ctr"/>
          <a:lstStyle/>
          <a:p>
            <a:pPr>
              <a:buClr>
                <a:srgbClr val="000000"/>
              </a:buClr>
              <a:defRPr/>
            </a:pPr>
            <a:r>
              <a:rPr lang="en-US" i="1" kern="0" dirty="0" err="1">
                <a:solidFill>
                  <a:srgbClr val="000000"/>
                </a:solidFill>
                <a:latin typeface="Times New Roman" panose="02020603050405020304" pitchFamily="18" charset="0"/>
                <a:cs typeface="Times New Roman" panose="02020603050405020304" pitchFamily="18" charset="0"/>
                <a:sym typeface="Arial"/>
              </a:rPr>
              <a:t>Giữ</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chức</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năng</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hành</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chính</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tư</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vấn</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tài</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chính</a:t>
            </a:r>
            <a:r>
              <a:rPr lang="en-US" i="1" kern="0" dirty="0">
                <a:solidFill>
                  <a:srgbClr val="000000"/>
                </a:solidFill>
                <a:latin typeface="Times New Roman" panose="02020603050405020304" pitchFamily="18" charset="0"/>
                <a:cs typeface="Times New Roman" panose="02020603050405020304" pitchFamily="18" charset="0"/>
                <a:sym typeface="Arial"/>
              </a:rPr>
              <a:t> , </a:t>
            </a:r>
            <a:r>
              <a:rPr lang="en-US" i="1" kern="0" dirty="0" err="1">
                <a:solidFill>
                  <a:srgbClr val="000000"/>
                </a:solidFill>
                <a:latin typeface="Times New Roman" panose="02020603050405020304" pitchFamily="18" charset="0"/>
                <a:cs typeface="Times New Roman" panose="02020603050405020304" pitchFamily="18" charset="0"/>
                <a:sym typeface="Arial"/>
              </a:rPr>
              <a:t>đối</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ngoại</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của</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đất</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nước</a:t>
            </a:r>
            <a:endParaRPr lang="en-US" i="1" kern="0" dirty="0">
              <a:solidFill>
                <a:srgbClr val="000000"/>
              </a:solidFill>
              <a:latin typeface="Times New Roman" panose="02020603050405020304" pitchFamily="18" charset="0"/>
              <a:cs typeface="Times New Roman" panose="02020603050405020304" pitchFamily="18" charset="0"/>
              <a:sym typeface="Arial"/>
            </a:endParaRPr>
          </a:p>
        </p:txBody>
      </p:sp>
      <p:sp>
        <p:nvSpPr>
          <p:cNvPr id="15" name="Rectangle 14"/>
          <p:cNvSpPr/>
          <p:nvPr/>
        </p:nvSpPr>
        <p:spPr>
          <a:xfrm>
            <a:off x="3067051" y="2949575"/>
            <a:ext cx="1470025" cy="3500438"/>
          </a:xfrm>
          <a:prstGeom prst="rect">
            <a:avLst/>
          </a:prstGeom>
        </p:spPr>
        <p:style>
          <a:lnRef idx="2">
            <a:schemeClr val="accent4"/>
          </a:lnRef>
          <a:fillRef idx="1">
            <a:schemeClr val="lt1"/>
          </a:fillRef>
          <a:effectRef idx="0">
            <a:schemeClr val="accent4"/>
          </a:effectRef>
          <a:fontRef idx="minor">
            <a:schemeClr val="dk1"/>
          </a:fontRef>
        </p:style>
        <p:txBody>
          <a:bodyPr anchor="ctr"/>
          <a:lstStyle/>
          <a:p>
            <a:pPr algn="just">
              <a:buClr>
                <a:srgbClr val="000000"/>
              </a:buClr>
              <a:defRPr/>
            </a:pP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Cơ</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quan</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giám</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sát</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tư</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pháp</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cao</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nhất</a:t>
            </a:r>
            <a:endParaRPr lang="en-US" i="1" kern="0" dirty="0">
              <a:solidFill>
                <a:srgbClr val="000000"/>
              </a:solidFill>
              <a:latin typeface="Times New Roman" panose="02020603050405020304" pitchFamily="18" charset="0"/>
              <a:cs typeface="Times New Roman" panose="02020603050405020304" pitchFamily="18" charset="0"/>
              <a:sym typeface="Arial"/>
            </a:endParaRPr>
          </a:p>
          <a:p>
            <a:pPr algn="just">
              <a:buClr>
                <a:srgbClr val="000000"/>
              </a:buClr>
              <a:defRPr/>
            </a:pP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Mọi</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công</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dân</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đều</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có</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thể</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phát</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đơn</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kiện</a:t>
            </a:r>
            <a:endParaRPr lang="en-US" i="1" kern="0" dirty="0">
              <a:solidFill>
                <a:srgbClr val="000000"/>
              </a:solidFill>
              <a:latin typeface="Times New Roman" panose="02020603050405020304" pitchFamily="18" charset="0"/>
              <a:cs typeface="Times New Roman" panose="02020603050405020304" pitchFamily="18" charset="0"/>
              <a:sym typeface="Arial"/>
            </a:endParaRPr>
          </a:p>
        </p:txBody>
      </p:sp>
      <p:sp>
        <p:nvSpPr>
          <p:cNvPr id="16" name="Rectangle 15"/>
          <p:cNvSpPr/>
          <p:nvPr/>
        </p:nvSpPr>
        <p:spPr>
          <a:xfrm>
            <a:off x="4659314" y="2960689"/>
            <a:ext cx="1760537" cy="3489325"/>
          </a:xfrm>
          <a:prstGeom prst="rect">
            <a:avLst/>
          </a:prstGeom>
        </p:spPr>
        <p:style>
          <a:lnRef idx="2">
            <a:schemeClr val="accent4"/>
          </a:lnRef>
          <a:fillRef idx="1">
            <a:schemeClr val="lt1"/>
          </a:fillRef>
          <a:effectRef idx="0">
            <a:schemeClr val="accent4"/>
          </a:effectRef>
          <a:fontRef idx="minor">
            <a:schemeClr val="dk1"/>
          </a:fontRef>
        </p:style>
        <p:txBody>
          <a:bodyPr anchor="ctr"/>
          <a:lstStyle/>
          <a:p>
            <a:pPr>
              <a:buClr>
                <a:srgbClr val="000000"/>
              </a:buClr>
              <a:defRPr/>
            </a:pPr>
            <a:r>
              <a:rPr lang="en-US" i="1" kern="0" dirty="0" err="1">
                <a:solidFill>
                  <a:srgbClr val="000000"/>
                </a:solidFill>
                <a:latin typeface="Times New Roman" panose="02020603050405020304" pitchFamily="18" charset="0"/>
                <a:cs typeface="Times New Roman" panose="02020603050405020304" pitchFamily="18" charset="0"/>
                <a:sym typeface="Arial"/>
              </a:rPr>
              <a:t>Cơ</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quan</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lãnh</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đọa</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quân</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đội</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thực</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hiện</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chính</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sách</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đối</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ngoại</a:t>
            </a:r>
            <a:r>
              <a:rPr lang="en-US" i="1" kern="0" dirty="0">
                <a:solidFill>
                  <a:srgbClr val="000000"/>
                </a:solidFill>
                <a:latin typeface="Times New Roman" panose="02020603050405020304" pitchFamily="18" charset="0"/>
                <a:cs typeface="Times New Roman" panose="02020603050405020304" pitchFamily="18" charset="0"/>
                <a:sym typeface="Arial"/>
              </a:rPr>
              <a:t>.</a:t>
            </a:r>
          </a:p>
          <a:p>
            <a:pPr>
              <a:buClr>
                <a:srgbClr val="000000"/>
              </a:buClr>
              <a:defRPr/>
            </a:pP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Chịu</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sự</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kiểm</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soát</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của</a:t>
            </a:r>
            <a:r>
              <a:rPr lang="en-US" i="1" kern="0" dirty="0">
                <a:solidFill>
                  <a:srgbClr val="000000"/>
                </a:solidFill>
                <a:latin typeface="Times New Roman" panose="02020603050405020304" pitchFamily="18" charset="0"/>
                <a:cs typeface="Times New Roman" panose="02020603050405020304" pitchFamily="18" charset="0"/>
                <a:sym typeface="Arial"/>
              </a:rPr>
              <a:t> ĐHND</a:t>
            </a:r>
          </a:p>
          <a:p>
            <a:pPr>
              <a:buClr>
                <a:srgbClr val="000000"/>
              </a:buClr>
              <a:defRPr/>
            </a:pP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Không</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có</a:t>
            </a:r>
            <a:r>
              <a:rPr lang="en-US" i="1" kern="0" dirty="0">
                <a:solidFill>
                  <a:srgbClr val="000000"/>
                </a:solidFill>
                <a:latin typeface="Times New Roman" panose="02020603050405020304" pitchFamily="18" charset="0"/>
                <a:cs typeface="Times New Roman" panose="02020603050405020304" pitchFamily="18" charset="0"/>
                <a:sym typeface="Arial"/>
              </a:rPr>
              <a:t> </a:t>
            </a:r>
            <a:r>
              <a:rPr lang="en-US" i="1" kern="0" dirty="0" err="1">
                <a:solidFill>
                  <a:srgbClr val="000000"/>
                </a:solidFill>
                <a:latin typeface="Times New Roman" panose="02020603050405020304" pitchFamily="18" charset="0"/>
                <a:cs typeface="Times New Roman" panose="02020603050405020304" pitchFamily="18" charset="0"/>
                <a:sym typeface="Arial"/>
              </a:rPr>
              <a:t>lương</a:t>
            </a:r>
            <a:endParaRPr lang="en-US" i="1" kern="0" dirty="0">
              <a:solidFill>
                <a:srgbClr val="000000"/>
              </a:solidFill>
              <a:latin typeface="Times New Roman" panose="02020603050405020304" pitchFamily="18" charset="0"/>
              <a:cs typeface="Times New Roman" panose="02020603050405020304" pitchFamily="18" charset="0"/>
              <a:sym typeface="Arial"/>
            </a:endParaRPr>
          </a:p>
        </p:txBody>
      </p:sp>
      <p:cxnSp>
        <p:nvCxnSpPr>
          <p:cNvPr id="7" name="Straight Connector 6"/>
          <p:cNvCxnSpPr/>
          <p:nvPr/>
        </p:nvCxnSpPr>
        <p:spPr>
          <a:xfrm>
            <a:off x="2713038" y="1330326"/>
            <a:ext cx="2393950" cy="111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5" idx="2"/>
            <a:endCxn id="12" idx="0"/>
          </p:cNvCxnSpPr>
          <p:nvPr/>
        </p:nvCxnSpPr>
        <p:spPr>
          <a:xfrm>
            <a:off x="3802063" y="1131889"/>
            <a:ext cx="0" cy="5365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713038" y="1330325"/>
            <a:ext cx="0" cy="3381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5106988" y="1341439"/>
            <a:ext cx="0" cy="3270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1" idx="2"/>
            <a:endCxn id="14" idx="0"/>
          </p:cNvCxnSpPr>
          <p:nvPr/>
        </p:nvCxnSpPr>
        <p:spPr>
          <a:xfrm>
            <a:off x="2293938" y="2627314"/>
            <a:ext cx="0" cy="3016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2" idx="2"/>
            <a:endCxn id="15" idx="0"/>
          </p:cNvCxnSpPr>
          <p:nvPr/>
        </p:nvCxnSpPr>
        <p:spPr>
          <a:xfrm flipH="1">
            <a:off x="3802063" y="2627313"/>
            <a:ext cx="0" cy="3222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3" idx="2"/>
            <a:endCxn id="16" idx="0"/>
          </p:cNvCxnSpPr>
          <p:nvPr/>
        </p:nvCxnSpPr>
        <p:spPr>
          <a:xfrm>
            <a:off x="5522913" y="2627314"/>
            <a:ext cx="17462" cy="3333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5360989" y="7939"/>
            <a:ext cx="5191125" cy="1493837"/>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marL="285750" indent="-285750">
              <a:buClr>
                <a:srgbClr val="000000"/>
              </a:buClr>
              <a:buFontTx/>
              <a:buChar char="-"/>
              <a:defRPr/>
            </a:pPr>
            <a:r>
              <a:rPr lang="en-US" sz="1600" i="1" kern="0" dirty="0" err="1">
                <a:solidFill>
                  <a:srgbClr val="000000"/>
                </a:solidFill>
                <a:latin typeface="Times New Roman" panose="02020603050405020304" pitchFamily="18" charset="0"/>
                <a:cs typeface="Times New Roman" panose="02020603050405020304" pitchFamily="18" charset="0"/>
                <a:sym typeface="Arial"/>
              </a:rPr>
              <a:t>Gồm</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công</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dân</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Aten</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đủ</a:t>
            </a:r>
            <a:r>
              <a:rPr lang="en-US" sz="1600" i="1" kern="0" dirty="0">
                <a:solidFill>
                  <a:srgbClr val="000000"/>
                </a:solidFill>
                <a:latin typeface="Times New Roman" panose="02020603050405020304" pitchFamily="18" charset="0"/>
                <a:cs typeface="Times New Roman" panose="02020603050405020304" pitchFamily="18" charset="0"/>
                <a:sym typeface="Arial"/>
              </a:rPr>
              <a:t> 18 </a:t>
            </a:r>
            <a:r>
              <a:rPr lang="en-US" sz="1600" i="1" kern="0" dirty="0" err="1">
                <a:solidFill>
                  <a:srgbClr val="000000"/>
                </a:solidFill>
                <a:latin typeface="Times New Roman" panose="02020603050405020304" pitchFamily="18" charset="0"/>
                <a:cs typeface="Times New Roman" panose="02020603050405020304" pitchFamily="18" charset="0"/>
                <a:sym typeface="Arial"/>
              </a:rPr>
              <a:t>tuổi</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trở</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lên</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có</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bố</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và</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mẹ</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là</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người</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Aten</a:t>
            </a:r>
            <a:endParaRPr lang="en-US" sz="1600" i="1" kern="0" dirty="0">
              <a:solidFill>
                <a:srgbClr val="000000"/>
              </a:solidFill>
              <a:latin typeface="Times New Roman" panose="02020603050405020304" pitchFamily="18" charset="0"/>
              <a:cs typeface="Times New Roman" panose="02020603050405020304" pitchFamily="18" charset="0"/>
              <a:sym typeface="Arial"/>
            </a:endParaRPr>
          </a:p>
          <a:p>
            <a:pPr marL="285750" indent="-285750">
              <a:buClr>
                <a:srgbClr val="000000"/>
              </a:buClr>
              <a:buFontTx/>
              <a:buChar char="-"/>
              <a:defRPr/>
            </a:pPr>
            <a:r>
              <a:rPr lang="en-US" sz="1600" i="1" kern="0" dirty="0" err="1">
                <a:solidFill>
                  <a:srgbClr val="000000"/>
                </a:solidFill>
                <a:latin typeface="Times New Roman" panose="02020603050405020304" pitchFamily="18" charset="0"/>
                <a:cs typeface="Times New Roman" panose="02020603050405020304" pitchFamily="18" charset="0"/>
                <a:sym typeface="Arial"/>
              </a:rPr>
              <a:t>Có</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quyền</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thảo</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luận</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và</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biểu</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quyết</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tất</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cả</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các</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vấn</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đề</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hệ</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trọng</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của</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đất</a:t>
            </a:r>
            <a:r>
              <a:rPr lang="en-US" sz="1600" i="1" kern="0" dirty="0">
                <a:solidFill>
                  <a:srgbClr val="000000"/>
                </a:solidFill>
                <a:latin typeface="Times New Roman" panose="02020603050405020304" pitchFamily="18" charset="0"/>
                <a:cs typeface="Times New Roman" panose="02020603050405020304" pitchFamily="18" charset="0"/>
                <a:sym typeface="Arial"/>
              </a:rPr>
              <a:t> </a:t>
            </a:r>
            <a:r>
              <a:rPr lang="en-US" sz="1600" i="1" kern="0" dirty="0" err="1">
                <a:solidFill>
                  <a:srgbClr val="000000"/>
                </a:solidFill>
                <a:latin typeface="Times New Roman" panose="02020603050405020304" pitchFamily="18" charset="0"/>
                <a:cs typeface="Times New Roman" panose="02020603050405020304" pitchFamily="18" charset="0"/>
                <a:sym typeface="Arial"/>
              </a:rPr>
              <a:t>nước</a:t>
            </a:r>
            <a:endParaRPr lang="en-US" sz="1600" i="1" kern="0" dirty="0">
              <a:solidFill>
                <a:srgbClr val="000000"/>
              </a:solidFill>
              <a:latin typeface="Times New Roman" panose="02020603050405020304" pitchFamily="18" charset="0"/>
              <a:cs typeface="Times New Roman" panose="02020603050405020304" pitchFamily="18" charset="0"/>
              <a:sym typeface="Arial"/>
            </a:endParaRPr>
          </a:p>
        </p:txBody>
      </p:sp>
      <p:pic>
        <p:nvPicPr>
          <p:cNvPr id="35227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1" y="4237038"/>
            <a:ext cx="3922713" cy="2620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2274" name="TextBox 1"/>
          <p:cNvSpPr txBox="1">
            <a:spLocks noChangeArrowheads="1"/>
          </p:cNvSpPr>
          <p:nvPr/>
        </p:nvSpPr>
        <p:spPr bwMode="auto">
          <a:xfrm>
            <a:off x="6508750" y="1682750"/>
            <a:ext cx="415925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itchFamily="34" charset="-128"/>
              </a:defRPr>
            </a:lvl1pPr>
            <a:lvl2pPr marL="742950" indent="-285750">
              <a:defRPr>
                <a:solidFill>
                  <a:schemeClr val="tx1"/>
                </a:solidFill>
                <a:latin typeface="Arial" panose="020B0604020202020204" pitchFamily="34" charset="0"/>
                <a:ea typeface="Arial Unicode MS" pitchFamily="34" charset="-128"/>
              </a:defRPr>
            </a:lvl2pPr>
            <a:lvl3pPr marL="1143000" indent="-228600">
              <a:defRPr>
                <a:solidFill>
                  <a:schemeClr val="tx1"/>
                </a:solidFill>
                <a:latin typeface="Arial" panose="020B0604020202020204" pitchFamily="34" charset="0"/>
                <a:ea typeface="Arial Unicode MS" pitchFamily="34" charset="-128"/>
              </a:defRPr>
            </a:lvl3pPr>
            <a:lvl4pPr marL="1600200" indent="-228600">
              <a:defRPr>
                <a:solidFill>
                  <a:schemeClr val="tx1"/>
                </a:solidFill>
                <a:latin typeface="Arial" panose="020B0604020202020204" pitchFamily="34" charset="0"/>
                <a:ea typeface="Arial Unicode MS" pitchFamily="34" charset="-128"/>
              </a:defRPr>
            </a:lvl4pPr>
            <a:lvl5pPr marL="2057400" indent="-228600">
              <a:defRPr>
                <a:solidFill>
                  <a:schemeClr val="tx1"/>
                </a:solidFill>
                <a:latin typeface="Arial" panose="020B0604020202020204" pitchFamily="34" charset="0"/>
                <a:ea typeface="Arial Unicode MS" pitchFamily="34" charset="-128"/>
              </a:defRPr>
            </a:lvl5pPr>
            <a:lvl6pPr marL="2514600" indent="-228600" fontAlgn="base">
              <a:spcBef>
                <a:spcPct val="0"/>
              </a:spcBef>
              <a:spcAft>
                <a:spcPct val="0"/>
              </a:spcAft>
              <a:defRPr>
                <a:solidFill>
                  <a:schemeClr val="tx1"/>
                </a:solidFill>
                <a:latin typeface="Arial" panose="020B0604020202020204" pitchFamily="34" charset="0"/>
                <a:ea typeface="Arial Unicode MS" pitchFamily="34" charset="-128"/>
              </a:defRPr>
            </a:lvl6pPr>
            <a:lvl7pPr marL="2971800" indent="-228600" fontAlgn="base">
              <a:spcBef>
                <a:spcPct val="0"/>
              </a:spcBef>
              <a:spcAft>
                <a:spcPct val="0"/>
              </a:spcAft>
              <a:defRPr>
                <a:solidFill>
                  <a:schemeClr val="tx1"/>
                </a:solidFill>
                <a:latin typeface="Arial" panose="020B0604020202020204" pitchFamily="34" charset="0"/>
                <a:ea typeface="Arial Unicode MS" pitchFamily="34" charset="-128"/>
              </a:defRPr>
            </a:lvl7pPr>
            <a:lvl8pPr marL="3429000" indent="-228600" fontAlgn="base">
              <a:spcBef>
                <a:spcPct val="0"/>
              </a:spcBef>
              <a:spcAft>
                <a:spcPct val="0"/>
              </a:spcAft>
              <a:defRPr>
                <a:solidFill>
                  <a:schemeClr val="tx1"/>
                </a:solidFill>
                <a:latin typeface="Arial" panose="020B0604020202020204" pitchFamily="34" charset="0"/>
                <a:ea typeface="Arial Unicode MS" pitchFamily="34" charset="-128"/>
              </a:defRPr>
            </a:lvl8pPr>
            <a:lvl9pPr marL="3886200" indent="-228600" fontAlgn="base">
              <a:spcBef>
                <a:spcPct val="0"/>
              </a:spcBef>
              <a:spcAft>
                <a:spcPct val="0"/>
              </a:spcAft>
              <a:defRPr>
                <a:solidFill>
                  <a:schemeClr val="tx1"/>
                </a:solidFill>
                <a:latin typeface="Arial" panose="020B0604020202020204" pitchFamily="34" charset="0"/>
                <a:ea typeface="Arial Unicode MS" pitchFamily="34" charset="-128"/>
              </a:defRPr>
            </a:lvl9pPr>
          </a:lstStyle>
          <a:p>
            <a:pPr fontAlgn="base">
              <a:spcBef>
                <a:spcPct val="0"/>
              </a:spcBef>
              <a:spcAft>
                <a:spcPct val="0"/>
              </a:spcAft>
            </a:pPr>
            <a:r>
              <a:rPr lang="vi-VN" altLang="en-US" sz="2000">
                <a:solidFill>
                  <a:srgbClr val="000000"/>
                </a:solidFill>
                <a:latin typeface="Times New Roman" panose="02020603050405020304" pitchFamily="18" charset="0"/>
                <a:cs typeface="Times New Roman" panose="02020603050405020304" pitchFamily="18" charset="0"/>
              </a:rPr>
              <a:t>Hy Lạp cổ đại bao gồm nhiều </a:t>
            </a:r>
            <a:endParaRPr lang="en-US" altLang="en-US" sz="2000">
              <a:solidFill>
                <a:srgbClr val="000000"/>
              </a:solidFill>
              <a:latin typeface="Times New Roman" panose="02020603050405020304" pitchFamily="18" charset="0"/>
              <a:cs typeface="Times New Roman" panose="02020603050405020304" pitchFamily="18" charset="0"/>
            </a:endParaRPr>
          </a:p>
          <a:p>
            <a:pPr fontAlgn="base">
              <a:spcBef>
                <a:spcPct val="0"/>
              </a:spcBef>
              <a:spcAft>
                <a:spcPct val="0"/>
              </a:spcAft>
            </a:pPr>
            <a:r>
              <a:rPr lang="vi-VN" altLang="en-US" sz="2000">
                <a:solidFill>
                  <a:srgbClr val="000000"/>
                </a:solidFill>
                <a:latin typeface="Times New Roman" panose="02020603050405020304" pitchFamily="18" charset="0"/>
                <a:cs typeface="Times New Roman" panose="02020603050405020304" pitchFamily="18" charset="0"/>
              </a:rPr>
              <a:t>thành bang độc lập, có quân </a:t>
            </a:r>
            <a:endParaRPr lang="en-US" altLang="en-US" sz="2000">
              <a:solidFill>
                <a:srgbClr val="000000"/>
              </a:solidFill>
              <a:latin typeface="Times New Roman" panose="02020603050405020304" pitchFamily="18" charset="0"/>
              <a:cs typeface="Times New Roman" panose="02020603050405020304" pitchFamily="18" charset="0"/>
            </a:endParaRPr>
          </a:p>
          <a:p>
            <a:pPr fontAlgn="base">
              <a:spcBef>
                <a:spcPct val="0"/>
              </a:spcBef>
              <a:spcAft>
                <a:spcPct val="0"/>
              </a:spcAft>
            </a:pPr>
            <a:r>
              <a:rPr lang="vi-VN" altLang="en-US" sz="2000">
                <a:solidFill>
                  <a:srgbClr val="000000"/>
                </a:solidFill>
                <a:latin typeface="Times New Roman" panose="02020603050405020304" pitchFamily="18" charset="0"/>
                <a:cs typeface="Times New Roman" panose="02020603050405020304" pitchFamily="18" charset="0"/>
              </a:rPr>
              <a:t>đội và tổ chức nhà nước khác nhau.</a:t>
            </a:r>
            <a:endParaRPr lang="en-US" altLang="en-US" sz="2000">
              <a:solidFill>
                <a:srgbClr val="000000"/>
              </a:solidFill>
              <a:latin typeface="Times New Roman" panose="02020603050405020304" pitchFamily="18" charset="0"/>
              <a:cs typeface="Times New Roman" panose="02020603050405020304" pitchFamily="18" charset="0"/>
            </a:endParaRPr>
          </a:p>
          <a:p>
            <a:pPr fontAlgn="base">
              <a:spcBef>
                <a:spcPct val="0"/>
              </a:spcBef>
              <a:spcAft>
                <a:spcPct val="0"/>
              </a:spcAft>
            </a:pPr>
            <a:r>
              <a:rPr lang="vi-VN" altLang="en-US" sz="2000">
                <a:solidFill>
                  <a:srgbClr val="000000"/>
                </a:solidFill>
                <a:latin typeface="Times New Roman" panose="02020603050405020304" pitchFamily="18" charset="0"/>
                <a:cs typeface="Times New Roman" panose="02020603050405020304" pitchFamily="18" charset="0"/>
              </a:rPr>
              <a:t>Thành bang tiêu biểu nhất là A-ten. </a:t>
            </a:r>
            <a:endParaRPr lang="en-US" altLang="en-US" sz="2000">
              <a:solidFill>
                <a:srgbClr val="000000"/>
              </a:solidFill>
              <a:latin typeface="Times New Roman" panose="02020603050405020304" pitchFamily="18" charset="0"/>
              <a:cs typeface="Times New Roman" panose="02020603050405020304" pitchFamily="18" charset="0"/>
            </a:endParaRPr>
          </a:p>
          <a:p>
            <a:pPr fontAlgn="base">
              <a:spcBef>
                <a:spcPct val="0"/>
              </a:spcBef>
              <a:spcAft>
                <a:spcPct val="0"/>
              </a:spcAft>
            </a:pPr>
            <a:r>
              <a:rPr lang="vi-VN" altLang="en-US" sz="2000">
                <a:solidFill>
                  <a:srgbClr val="000000"/>
                </a:solidFill>
                <a:latin typeface="Times New Roman" panose="02020603050405020304" pitchFamily="18" charset="0"/>
                <a:cs typeface="Times New Roman" panose="02020603050405020304" pitchFamily="18" charset="0"/>
              </a:rPr>
              <a:t>Vào thế kỉ V TCN, nhà nước A-ten</a:t>
            </a:r>
            <a:endParaRPr lang="en-US" altLang="en-US" sz="2000">
              <a:solidFill>
                <a:srgbClr val="000000"/>
              </a:solidFill>
              <a:latin typeface="Times New Roman" panose="02020603050405020304" pitchFamily="18" charset="0"/>
              <a:cs typeface="Times New Roman" panose="02020603050405020304" pitchFamily="18" charset="0"/>
            </a:endParaRPr>
          </a:p>
          <a:p>
            <a:pPr fontAlgn="base">
              <a:spcBef>
                <a:spcPct val="0"/>
              </a:spcBef>
              <a:spcAft>
                <a:spcPct val="0"/>
              </a:spcAft>
            </a:pPr>
            <a:r>
              <a:rPr lang="vi-VN" altLang="en-US" sz="2000">
                <a:solidFill>
                  <a:srgbClr val="000000"/>
                </a:solidFill>
                <a:latin typeface="Times New Roman" panose="02020603050405020304" pitchFamily="18" charset="0"/>
                <a:cs typeface="Times New Roman" panose="02020603050405020304" pitchFamily="18" charset="0"/>
              </a:rPr>
              <a:t> gồm 4 cơ quan chính: Đại hội </a:t>
            </a:r>
            <a:endParaRPr lang="en-US" altLang="en-US" sz="2000">
              <a:solidFill>
                <a:srgbClr val="000000"/>
              </a:solidFill>
              <a:latin typeface="Times New Roman" panose="02020603050405020304" pitchFamily="18" charset="0"/>
              <a:cs typeface="Times New Roman" panose="02020603050405020304" pitchFamily="18" charset="0"/>
            </a:endParaRPr>
          </a:p>
          <a:p>
            <a:pPr fontAlgn="base">
              <a:spcBef>
                <a:spcPct val="0"/>
              </a:spcBef>
              <a:spcAft>
                <a:spcPct val="0"/>
              </a:spcAft>
            </a:pPr>
            <a:r>
              <a:rPr lang="vi-VN" altLang="en-US" sz="2000">
                <a:solidFill>
                  <a:srgbClr val="000000"/>
                </a:solidFill>
                <a:latin typeface="Times New Roman" panose="02020603050405020304" pitchFamily="18" charset="0"/>
                <a:cs typeface="Times New Roman" panose="02020603050405020304" pitchFamily="18" charset="0"/>
              </a:rPr>
              <a:t>nhân dân, Hội đồng 10 tướng lĩnh,</a:t>
            </a:r>
            <a:endParaRPr lang="en-US" altLang="en-US" sz="2000">
              <a:solidFill>
                <a:srgbClr val="000000"/>
              </a:solidFill>
              <a:latin typeface="Times New Roman" panose="02020603050405020304" pitchFamily="18" charset="0"/>
              <a:cs typeface="Times New Roman" panose="02020603050405020304" pitchFamily="18" charset="0"/>
            </a:endParaRPr>
          </a:p>
          <a:p>
            <a:pPr fontAlgn="base">
              <a:spcBef>
                <a:spcPct val="0"/>
              </a:spcBef>
              <a:spcAft>
                <a:spcPct val="0"/>
              </a:spcAft>
            </a:pPr>
            <a:r>
              <a:rPr lang="vi-VN" altLang="en-US" sz="2000">
                <a:solidFill>
                  <a:srgbClr val="000000"/>
                </a:solidFill>
                <a:latin typeface="Times New Roman" panose="02020603050405020304" pitchFamily="18" charset="0"/>
                <a:cs typeface="Times New Roman" panose="02020603050405020304" pitchFamily="18" charset="0"/>
              </a:rPr>
              <a:t> Hội đồng 500 và Toàn án 6000 người. </a:t>
            </a:r>
            <a:endParaRPr lang="en-US" altLang="en-US" sz="200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042152"/>
      </p:ext>
    </p:extLst>
  </p:cSld>
  <p:clrMapOvr>
    <a:masterClrMapping/>
  </p:clrMapOvr>
  <mc:AlternateContent xmlns:mc="http://schemas.openxmlformats.org/markup-compatibility/2006" xmlns:p14="http://schemas.microsoft.com/office/powerpoint/2010/main">
    <mc:Choice Requires="p14">
      <p:transition spd="slow" p14:dur="1600" advClick="0" advTm="5000">
        <p14:prism isInverted="1"/>
      </p:transition>
    </mc:Choice>
    <mc:Fallback xmlns="">
      <p:transition spd="slow" advClick="0" advTm="500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704;p26"/>
          <p:cNvSpPr txBox="1">
            <a:spLocks/>
          </p:cNvSpPr>
          <p:nvPr/>
        </p:nvSpPr>
        <p:spPr>
          <a:xfrm>
            <a:off x="238539" y="282635"/>
            <a:ext cx="7650464" cy="49045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400"/>
              <a:buFont typeface="Permanent Marker"/>
              <a:buNone/>
              <a:defRPr sz="2400" b="0" i="0" u="none" strike="noStrike" cap="none">
                <a:solidFill>
                  <a:srgbClr val="000000"/>
                </a:solidFill>
                <a:latin typeface="Permanent Marker"/>
                <a:ea typeface="Permanent Marker"/>
                <a:cs typeface="Permanent Marker"/>
                <a:sym typeface="Permanent Marker"/>
              </a:defRPr>
            </a:lvl1pPr>
            <a:lvl2pPr marR="0" lvl="1" algn="l" rtl="0">
              <a:lnSpc>
                <a:spcPct val="100000"/>
              </a:lnSpc>
              <a:spcBef>
                <a:spcPts val="0"/>
              </a:spcBef>
              <a:spcAft>
                <a:spcPts val="0"/>
              </a:spcAft>
              <a:buClr>
                <a:srgbClr val="000000"/>
              </a:buClr>
              <a:buSzPts val="3000"/>
              <a:buFont typeface="Permanent Marker"/>
              <a:buNone/>
              <a:defRPr sz="3000" b="0" i="0" u="none" strike="noStrike" cap="none">
                <a:solidFill>
                  <a:srgbClr val="000000"/>
                </a:solidFill>
                <a:latin typeface="Permanent Marker"/>
                <a:ea typeface="Permanent Marker"/>
                <a:cs typeface="Permanent Marker"/>
                <a:sym typeface="Permanent Marker"/>
              </a:defRPr>
            </a:lvl2pPr>
            <a:lvl3pPr marR="0" lvl="2" algn="l" rtl="0">
              <a:lnSpc>
                <a:spcPct val="100000"/>
              </a:lnSpc>
              <a:spcBef>
                <a:spcPts val="0"/>
              </a:spcBef>
              <a:spcAft>
                <a:spcPts val="0"/>
              </a:spcAft>
              <a:buClr>
                <a:srgbClr val="000000"/>
              </a:buClr>
              <a:buSzPts val="3000"/>
              <a:buFont typeface="Permanent Marker"/>
              <a:buNone/>
              <a:defRPr sz="3000" b="0" i="0" u="none" strike="noStrike" cap="none">
                <a:solidFill>
                  <a:srgbClr val="000000"/>
                </a:solidFill>
                <a:latin typeface="Permanent Marker"/>
                <a:ea typeface="Permanent Marker"/>
                <a:cs typeface="Permanent Marker"/>
                <a:sym typeface="Permanent Marker"/>
              </a:defRPr>
            </a:lvl3pPr>
            <a:lvl4pPr marR="0" lvl="3" algn="l" rtl="0">
              <a:lnSpc>
                <a:spcPct val="100000"/>
              </a:lnSpc>
              <a:spcBef>
                <a:spcPts val="0"/>
              </a:spcBef>
              <a:spcAft>
                <a:spcPts val="0"/>
              </a:spcAft>
              <a:buClr>
                <a:srgbClr val="000000"/>
              </a:buClr>
              <a:buSzPts val="3000"/>
              <a:buFont typeface="Permanent Marker"/>
              <a:buNone/>
              <a:defRPr sz="3000" b="0" i="0" u="none" strike="noStrike" cap="none">
                <a:solidFill>
                  <a:srgbClr val="000000"/>
                </a:solidFill>
                <a:latin typeface="Permanent Marker"/>
                <a:ea typeface="Permanent Marker"/>
                <a:cs typeface="Permanent Marker"/>
                <a:sym typeface="Permanent Marker"/>
              </a:defRPr>
            </a:lvl4pPr>
            <a:lvl5pPr marR="0" lvl="4" algn="l" rtl="0">
              <a:lnSpc>
                <a:spcPct val="100000"/>
              </a:lnSpc>
              <a:spcBef>
                <a:spcPts val="0"/>
              </a:spcBef>
              <a:spcAft>
                <a:spcPts val="0"/>
              </a:spcAft>
              <a:buClr>
                <a:srgbClr val="000000"/>
              </a:buClr>
              <a:buSzPts val="3000"/>
              <a:buFont typeface="Permanent Marker"/>
              <a:buNone/>
              <a:defRPr sz="3000" b="0" i="0" u="none" strike="noStrike" cap="none">
                <a:solidFill>
                  <a:srgbClr val="000000"/>
                </a:solidFill>
                <a:latin typeface="Permanent Marker"/>
                <a:ea typeface="Permanent Marker"/>
                <a:cs typeface="Permanent Marker"/>
                <a:sym typeface="Permanent Marker"/>
              </a:defRPr>
            </a:lvl5pPr>
            <a:lvl6pPr marR="0" lvl="5" algn="l" rtl="0">
              <a:lnSpc>
                <a:spcPct val="100000"/>
              </a:lnSpc>
              <a:spcBef>
                <a:spcPts val="0"/>
              </a:spcBef>
              <a:spcAft>
                <a:spcPts val="0"/>
              </a:spcAft>
              <a:buClr>
                <a:srgbClr val="000000"/>
              </a:buClr>
              <a:buSzPts val="3000"/>
              <a:buFont typeface="Permanent Marker"/>
              <a:buNone/>
              <a:defRPr sz="3000" b="0" i="0" u="none" strike="noStrike" cap="none">
                <a:solidFill>
                  <a:srgbClr val="000000"/>
                </a:solidFill>
                <a:latin typeface="Permanent Marker"/>
                <a:ea typeface="Permanent Marker"/>
                <a:cs typeface="Permanent Marker"/>
                <a:sym typeface="Permanent Marker"/>
              </a:defRPr>
            </a:lvl6pPr>
            <a:lvl7pPr marR="0" lvl="6" algn="l" rtl="0">
              <a:lnSpc>
                <a:spcPct val="100000"/>
              </a:lnSpc>
              <a:spcBef>
                <a:spcPts val="0"/>
              </a:spcBef>
              <a:spcAft>
                <a:spcPts val="0"/>
              </a:spcAft>
              <a:buClr>
                <a:srgbClr val="000000"/>
              </a:buClr>
              <a:buSzPts val="3000"/>
              <a:buFont typeface="Permanent Marker"/>
              <a:buNone/>
              <a:defRPr sz="3000" b="0" i="0" u="none" strike="noStrike" cap="none">
                <a:solidFill>
                  <a:srgbClr val="000000"/>
                </a:solidFill>
                <a:latin typeface="Permanent Marker"/>
                <a:ea typeface="Permanent Marker"/>
                <a:cs typeface="Permanent Marker"/>
                <a:sym typeface="Permanent Marker"/>
              </a:defRPr>
            </a:lvl7pPr>
            <a:lvl8pPr marR="0" lvl="7" algn="l" rtl="0">
              <a:lnSpc>
                <a:spcPct val="100000"/>
              </a:lnSpc>
              <a:spcBef>
                <a:spcPts val="0"/>
              </a:spcBef>
              <a:spcAft>
                <a:spcPts val="0"/>
              </a:spcAft>
              <a:buClr>
                <a:srgbClr val="000000"/>
              </a:buClr>
              <a:buSzPts val="3000"/>
              <a:buFont typeface="Permanent Marker"/>
              <a:buNone/>
              <a:defRPr sz="3000" b="0" i="0" u="none" strike="noStrike" cap="none">
                <a:solidFill>
                  <a:srgbClr val="000000"/>
                </a:solidFill>
                <a:latin typeface="Permanent Marker"/>
                <a:ea typeface="Permanent Marker"/>
                <a:cs typeface="Permanent Marker"/>
                <a:sym typeface="Permanent Marker"/>
              </a:defRPr>
            </a:lvl8pPr>
            <a:lvl9pPr marR="0" lvl="8" algn="l" rtl="0">
              <a:lnSpc>
                <a:spcPct val="100000"/>
              </a:lnSpc>
              <a:spcBef>
                <a:spcPts val="0"/>
              </a:spcBef>
              <a:spcAft>
                <a:spcPts val="0"/>
              </a:spcAft>
              <a:buClr>
                <a:srgbClr val="000000"/>
              </a:buClr>
              <a:buSzPts val="3000"/>
              <a:buFont typeface="Permanent Marker"/>
              <a:buNone/>
              <a:defRPr sz="3000" b="0" i="0" u="none" strike="noStrike" cap="none">
                <a:solidFill>
                  <a:srgbClr val="000000"/>
                </a:solidFill>
                <a:latin typeface="Permanent Marker"/>
                <a:ea typeface="Permanent Marker"/>
                <a:cs typeface="Permanent Marker"/>
                <a:sym typeface="Permanent Marker"/>
              </a:defRPr>
            </a:lvl9pPr>
          </a:lstStyle>
          <a:p>
            <a:r>
              <a:rPr lang="vi-VN" sz="2800" b="1" kern="0">
                <a:solidFill>
                  <a:srgbClr val="0070C0"/>
                </a:solidFill>
                <a:latin typeface="Times New Roman" panose="02020603050405020304" pitchFamily="18" charset="0"/>
                <a:cs typeface="Times New Roman" panose="02020603050405020304" pitchFamily="18" charset="0"/>
              </a:rPr>
              <a:t>2 . Nhà nước thành bang và nền dân chủ cổ đại</a:t>
            </a:r>
            <a:endParaRPr lang="vi-VN" sz="2800" b="1" kern="0" dirty="0">
              <a:solidFill>
                <a:srgbClr val="0070C0"/>
              </a:solidFill>
              <a:latin typeface="Times New Roman" panose="02020603050405020304" pitchFamily="18" charset="0"/>
              <a:cs typeface="Times New Roman" panose="02020603050405020304" pitchFamily="18" charset="0"/>
            </a:endParaRPr>
          </a:p>
        </p:txBody>
      </p:sp>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9003" y="479239"/>
            <a:ext cx="3789026" cy="5253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238539" y="773085"/>
            <a:ext cx="7421218" cy="1212640"/>
          </a:xfrm>
          <a:prstGeom prst="rect">
            <a:avLst/>
          </a:prstGeom>
        </p:spPr>
        <p:txBody>
          <a:bodyPr wrap="square">
            <a:spAutoFit/>
          </a:bodyPr>
          <a:lstStyle/>
          <a:p>
            <a:pPr lvl="0" algn="ctr">
              <a:lnSpc>
                <a:spcPct val="130000"/>
              </a:lnSpc>
            </a:pPr>
            <a:r>
              <a:rPr lang="nl-NL" sz="2800" i="1">
                <a:solidFill>
                  <a:srgbClr val="FF0000"/>
                </a:solidFill>
                <a:latin typeface="Times New Roman"/>
                <a:ea typeface="Calibri"/>
              </a:rPr>
              <a:t>Em có biết đây là vật gì không và nó thường được con người sử dụng để làm gì?</a:t>
            </a:r>
            <a:endParaRPr lang="en-US" sz="2800" dirty="0">
              <a:solidFill>
                <a:srgbClr val="FF0000"/>
              </a:solidFill>
              <a:latin typeface="Calibri"/>
              <a:ea typeface="Calibri"/>
              <a:cs typeface="Times New Roman"/>
            </a:endParaRPr>
          </a:p>
        </p:txBody>
      </p:sp>
      <p:sp>
        <p:nvSpPr>
          <p:cNvPr id="10" name="TextBox 9"/>
          <p:cNvSpPr txBox="1"/>
          <p:nvPr/>
        </p:nvSpPr>
        <p:spPr>
          <a:xfrm>
            <a:off x="2883297" y="2355501"/>
            <a:ext cx="4891083" cy="461665"/>
          </a:xfrm>
          <a:prstGeom prst="rect">
            <a:avLst/>
          </a:prstGeom>
          <a:noFill/>
        </p:spPr>
        <p:txBody>
          <a:bodyPr wrap="none" rtlCol="0">
            <a:spAutoFit/>
          </a:bodyPr>
          <a:lstStyle/>
          <a:p>
            <a:r>
              <a:rPr lang="en-US" sz="2400">
                <a:solidFill>
                  <a:srgbClr val="0070C0"/>
                </a:solidFill>
                <a:latin typeface="Times New Roman" panose="02020603050405020304" pitchFamily="18" charset="0"/>
                <a:cs typeface="Times New Roman" panose="02020603050405020304" pitchFamily="18" charset="0"/>
              </a:rPr>
              <a:t>Vậy chế độ bỏ phiếu bằng vỏ sò là gì?</a:t>
            </a:r>
          </a:p>
        </p:txBody>
      </p:sp>
      <p:pic>
        <p:nvPicPr>
          <p:cNvPr id="11" name="Picture 10"/>
          <p:cNvPicPr>
            <a:picLocks noChangeAspect="1"/>
          </p:cNvPicPr>
          <p:nvPr/>
        </p:nvPicPr>
        <p:blipFill>
          <a:blip r:embed="rId5"/>
          <a:stretch>
            <a:fillRect/>
          </a:stretch>
        </p:blipFill>
        <p:spPr>
          <a:xfrm>
            <a:off x="33489" y="1985725"/>
            <a:ext cx="2849808" cy="4838095"/>
          </a:xfrm>
          <a:prstGeom prst="rect">
            <a:avLst/>
          </a:prstGeom>
        </p:spPr>
      </p:pic>
    </p:spTree>
    <p:custDataLst>
      <p:tags r:id="rId1"/>
    </p:custDataLst>
    <p:extLst>
      <p:ext uri="{BB962C8B-B14F-4D97-AF65-F5344CB8AC3E}">
        <p14:creationId xmlns:p14="http://schemas.microsoft.com/office/powerpoint/2010/main" val="4186865860"/>
      </p:ext>
    </p:extLst>
  </p:cSld>
  <p:clrMapOvr>
    <a:masterClrMapping/>
  </p:clrMapOvr>
  <mc:AlternateContent xmlns:mc="http://schemas.openxmlformats.org/markup-compatibility/2006" xmlns:p14="http://schemas.microsoft.com/office/powerpoint/2010/main">
    <mc:Choice Requires="p14">
      <p:transition spd="slow" p14:dur="1200" advClick="0" advTm="7000">
        <p14:prism/>
      </p:transition>
    </mc:Choice>
    <mc:Fallback xmlns="">
      <p:transition spd="slow"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78081448"/>
      </p:ext>
    </p:extLst>
  </p:cSld>
  <p:clrMapOvr>
    <a:masterClrMapping/>
  </p:clrMapOvr>
  <p:transition spd="med" advClick="0" advTm="1000">
    <p:pull/>
    <p:sndAc>
      <p:stSnd>
        <p:snd r:embed="rId2" name="arrow.wav"/>
      </p:stSnd>
    </p:sndAc>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53832" y="4413233"/>
            <a:ext cx="2270773"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noProof="0">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latin typeface="Arial" panose="020B0604020202020204" pitchFamily="34" charset="0"/>
              </a:rPr>
              <a:t>LUYỆN TẬP</a:t>
            </a:r>
            <a:endParaRPr kumimoji="0" lang="en-US" sz="3600" b="1" i="0" u="none" strike="noStrike" kern="1200" cap="none" spc="0" normalizeH="0" baseline="0" noProof="0">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6072903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1000">
        <p15:prstTrans prst="curtains"/>
        <p:sndAc>
          <p:stSnd>
            <p:snd r:embed="rId2" name="arrow.wav"/>
          </p:stSnd>
        </p:sndAc>
      </p:transition>
    </mc:Choice>
    <mc:Fallback xmlns="">
      <p:transition spd="slow" advClick="0" advTm="1000">
        <p:fade/>
        <p:sndAc>
          <p:stSnd>
            <p:snd r:embed="rId3" name="arrow.wav"/>
          </p:stSnd>
        </p:sndAc>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Rectangle 172">
            <a:extLst>
              <a:ext uri="{FF2B5EF4-FFF2-40B4-BE49-F238E27FC236}">
                <a16:creationId xmlns:a16="http://schemas.microsoft.com/office/drawing/2014/main" id="{59674985-13ED-4809-B07E-85A00396DD1B}"/>
              </a:ext>
            </a:extLst>
          </p:cNvPr>
          <p:cNvSpPr/>
          <p:nvPr/>
        </p:nvSpPr>
        <p:spPr>
          <a:xfrm>
            <a:off x="0" y="0"/>
            <a:ext cx="12206514" cy="45720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 name="Flowchart: Document 146">
            <a:extLst>
              <a:ext uri="{FF2B5EF4-FFF2-40B4-BE49-F238E27FC236}">
                <a16:creationId xmlns:a16="http://schemas.microsoft.com/office/drawing/2014/main" id="{91025EF1-E3F7-4113-953F-136410441A55}"/>
              </a:ext>
            </a:extLst>
          </p:cNvPr>
          <p:cNvSpPr/>
          <p:nvPr/>
        </p:nvSpPr>
        <p:spPr>
          <a:xfrm flipH="1" flipV="1">
            <a:off x="-70338" y="3909480"/>
            <a:ext cx="12262338" cy="1816413"/>
          </a:xfrm>
          <a:prstGeom prst="flowChartDocument">
            <a:avLst/>
          </a:prstGeom>
          <a:gradFill flip="none" rotWithShape="1">
            <a:gsLst>
              <a:gs pos="0">
                <a:schemeClr val="accent6">
                  <a:lumMod val="67000"/>
                </a:schemeClr>
              </a:gs>
              <a:gs pos="48000">
                <a:schemeClr val="accent6">
                  <a:lumMod val="97000"/>
                  <a:lumOff val="3000"/>
                </a:schemeClr>
              </a:gs>
              <a:gs pos="100000">
                <a:srgbClr val="92D05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 name="Flowchart: Document 144">
            <a:extLst>
              <a:ext uri="{FF2B5EF4-FFF2-40B4-BE49-F238E27FC236}">
                <a16:creationId xmlns:a16="http://schemas.microsoft.com/office/drawing/2014/main" id="{EC192068-C44F-4E13-A62C-FD2B048B25CE}"/>
              </a:ext>
            </a:extLst>
          </p:cNvPr>
          <p:cNvSpPr/>
          <p:nvPr/>
        </p:nvSpPr>
        <p:spPr>
          <a:xfrm flipV="1">
            <a:off x="-70338" y="4276577"/>
            <a:ext cx="12262338" cy="2606553"/>
          </a:xfrm>
          <a:prstGeom prst="flowChartDocument">
            <a:avLst/>
          </a:prstGeom>
          <a:gradFill flip="none" rotWithShape="1">
            <a:gsLst>
              <a:gs pos="0">
                <a:schemeClr val="accent6">
                  <a:lumMod val="67000"/>
                </a:schemeClr>
              </a:gs>
              <a:gs pos="48000">
                <a:schemeClr val="accent6">
                  <a:lumMod val="97000"/>
                  <a:lumOff val="3000"/>
                </a:schemeClr>
              </a:gs>
              <a:gs pos="100000">
                <a:srgbClr val="92D05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9" name="Picture 148">
            <a:extLst>
              <a:ext uri="{FF2B5EF4-FFF2-40B4-BE49-F238E27FC236}">
                <a16:creationId xmlns:a16="http://schemas.microsoft.com/office/drawing/2014/main" id="{0533DB8A-5763-41AB-9BE3-1EF8C55051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699" y="153907"/>
            <a:ext cx="7291145" cy="6550185"/>
          </a:xfrm>
          <a:prstGeom prst="rect">
            <a:avLst/>
          </a:prstGeom>
          <a:effectLst>
            <a:outerShdw blurRad="76200" dist="152400" dir="18900000" sy="23000" kx="-1200000" algn="bl" rotWithShape="0">
              <a:prstClr val="black">
                <a:alpha val="20000"/>
              </a:prstClr>
            </a:outerShdw>
          </a:effectLst>
        </p:spPr>
      </p:pic>
      <p:pic>
        <p:nvPicPr>
          <p:cNvPr id="151" name="Picture 150">
            <a:extLst>
              <a:ext uri="{FF2B5EF4-FFF2-40B4-BE49-F238E27FC236}">
                <a16:creationId xmlns:a16="http://schemas.microsoft.com/office/drawing/2014/main" id="{10D5BF0A-7EF9-4808-BEF6-8C21E7F486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5458" y="728827"/>
            <a:ext cx="632790" cy="632790"/>
          </a:xfrm>
          <a:prstGeom prst="rect">
            <a:avLst/>
          </a:prstGeom>
          <a:effectLst>
            <a:outerShdw blurRad="50800" dist="38100" dir="2700000" algn="tl" rotWithShape="0">
              <a:prstClr val="black">
                <a:alpha val="40000"/>
              </a:prstClr>
            </a:outerShdw>
          </a:effectLst>
        </p:spPr>
      </p:pic>
      <p:pic>
        <p:nvPicPr>
          <p:cNvPr id="156" name="Picture 155">
            <a:extLst>
              <a:ext uri="{FF2B5EF4-FFF2-40B4-BE49-F238E27FC236}">
                <a16:creationId xmlns:a16="http://schemas.microsoft.com/office/drawing/2014/main" id="{09FBA5E9-CD73-47DA-9F68-D8A7B65A6F26}"/>
              </a:ext>
            </a:extLst>
          </p:cNvPr>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632757" y="519784"/>
            <a:ext cx="632790" cy="632790"/>
          </a:xfrm>
          <a:prstGeom prst="rect">
            <a:avLst/>
          </a:prstGeom>
          <a:effectLst>
            <a:outerShdw blurRad="50800" dist="38100" dir="2700000" algn="tl" rotWithShape="0">
              <a:prstClr val="black">
                <a:alpha val="40000"/>
              </a:prstClr>
            </a:outerShdw>
          </a:effectLst>
        </p:spPr>
      </p:pic>
      <p:pic>
        <p:nvPicPr>
          <p:cNvPr id="157" name="Picture 156">
            <a:extLst>
              <a:ext uri="{FF2B5EF4-FFF2-40B4-BE49-F238E27FC236}">
                <a16:creationId xmlns:a16="http://schemas.microsoft.com/office/drawing/2014/main" id="{D4EDBF7F-A040-489B-9DD9-001236E5CC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6093" y="1503384"/>
            <a:ext cx="632790" cy="632790"/>
          </a:xfrm>
          <a:prstGeom prst="rect">
            <a:avLst/>
          </a:prstGeom>
          <a:effectLst>
            <a:outerShdw blurRad="50800" dist="38100" dir="2700000" algn="tl" rotWithShape="0">
              <a:prstClr val="black">
                <a:alpha val="40000"/>
              </a:prstClr>
            </a:outerShdw>
          </a:effectLst>
        </p:spPr>
      </p:pic>
      <p:pic>
        <p:nvPicPr>
          <p:cNvPr id="158" name="Picture 157">
            <a:extLst>
              <a:ext uri="{FF2B5EF4-FFF2-40B4-BE49-F238E27FC236}">
                <a16:creationId xmlns:a16="http://schemas.microsoft.com/office/drawing/2014/main" id="{E5929B31-C064-4E36-8583-45BE156D55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6605" y="2331040"/>
            <a:ext cx="632790" cy="632790"/>
          </a:xfrm>
          <a:prstGeom prst="rect">
            <a:avLst/>
          </a:prstGeom>
          <a:effectLst>
            <a:outerShdw blurRad="50800" dist="38100" dir="2700000" algn="tl" rotWithShape="0">
              <a:prstClr val="black">
                <a:alpha val="40000"/>
              </a:prstClr>
            </a:outerShdw>
          </a:effectLst>
        </p:spPr>
      </p:pic>
      <p:pic>
        <p:nvPicPr>
          <p:cNvPr id="159" name="Picture 158">
            <a:extLst>
              <a:ext uri="{FF2B5EF4-FFF2-40B4-BE49-F238E27FC236}">
                <a16:creationId xmlns:a16="http://schemas.microsoft.com/office/drawing/2014/main" id="{241D40DD-81CA-4939-8106-AC9612A6AA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05898" y="3141194"/>
            <a:ext cx="632790" cy="632790"/>
          </a:xfrm>
          <a:prstGeom prst="rect">
            <a:avLst/>
          </a:prstGeom>
          <a:effectLst>
            <a:outerShdw blurRad="50800" dist="38100" dir="2700000" algn="tl" rotWithShape="0">
              <a:prstClr val="black">
                <a:alpha val="40000"/>
              </a:prstClr>
            </a:outerShdw>
          </a:effectLst>
        </p:spPr>
      </p:pic>
      <p:pic>
        <p:nvPicPr>
          <p:cNvPr id="160" name="Picture 159">
            <a:extLst>
              <a:ext uri="{FF2B5EF4-FFF2-40B4-BE49-F238E27FC236}">
                <a16:creationId xmlns:a16="http://schemas.microsoft.com/office/drawing/2014/main" id="{190C2B83-C758-4698-9184-F23465C15AEB}"/>
              </a:ext>
            </a:extLst>
          </p:cNvPr>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073085" y="2304258"/>
            <a:ext cx="632790" cy="632790"/>
          </a:xfrm>
          <a:prstGeom prst="rect">
            <a:avLst/>
          </a:prstGeom>
          <a:effectLst>
            <a:outerShdw blurRad="50800" dist="38100" dir="2700000" algn="tl" rotWithShape="0">
              <a:prstClr val="black">
                <a:alpha val="40000"/>
              </a:prstClr>
            </a:outerShdw>
          </a:effectLst>
        </p:spPr>
      </p:pic>
      <p:pic>
        <p:nvPicPr>
          <p:cNvPr id="161" name="Picture 160">
            <a:extLst>
              <a:ext uri="{FF2B5EF4-FFF2-40B4-BE49-F238E27FC236}">
                <a16:creationId xmlns:a16="http://schemas.microsoft.com/office/drawing/2014/main" id="{525A62D8-1A69-414D-A7B7-FDE627BDF4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1442" y="1422944"/>
            <a:ext cx="632790" cy="632790"/>
          </a:xfrm>
          <a:prstGeom prst="rect">
            <a:avLst/>
          </a:prstGeom>
          <a:effectLst>
            <a:outerShdw blurRad="50800" dist="38100" dir="2700000" algn="tl" rotWithShape="0">
              <a:prstClr val="black">
                <a:alpha val="40000"/>
              </a:prstClr>
            </a:outerShdw>
          </a:effectLst>
        </p:spPr>
      </p:pic>
      <p:pic>
        <p:nvPicPr>
          <p:cNvPr id="162" name="Picture 161">
            <a:extLst>
              <a:ext uri="{FF2B5EF4-FFF2-40B4-BE49-F238E27FC236}">
                <a16:creationId xmlns:a16="http://schemas.microsoft.com/office/drawing/2014/main" id="{A2D29BE9-B70D-45F9-8595-38E22F49D1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65547" y="1099552"/>
            <a:ext cx="632790" cy="632790"/>
          </a:xfrm>
          <a:prstGeom prst="rect">
            <a:avLst/>
          </a:prstGeom>
          <a:effectLst>
            <a:outerShdw blurRad="50800" dist="38100" dir="2700000" algn="tl" rotWithShape="0">
              <a:prstClr val="black">
                <a:alpha val="40000"/>
              </a:prstClr>
            </a:outerShdw>
          </a:effectLst>
        </p:spPr>
      </p:pic>
      <p:pic>
        <p:nvPicPr>
          <p:cNvPr id="163" name="Picture 162">
            <a:extLst>
              <a:ext uri="{FF2B5EF4-FFF2-40B4-BE49-F238E27FC236}">
                <a16:creationId xmlns:a16="http://schemas.microsoft.com/office/drawing/2014/main" id="{63F42B9F-D5E7-44D4-B57F-22D9EB011C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78558" y="2493366"/>
            <a:ext cx="632790" cy="632790"/>
          </a:xfrm>
          <a:prstGeom prst="rect">
            <a:avLst/>
          </a:prstGeom>
          <a:effectLst>
            <a:outerShdw blurRad="50800" dist="38100" dir="2700000" algn="tl" rotWithShape="0">
              <a:prstClr val="black">
                <a:alpha val="40000"/>
              </a:prstClr>
            </a:outerShdw>
          </a:effectLst>
        </p:spPr>
      </p:pic>
      <p:pic>
        <p:nvPicPr>
          <p:cNvPr id="165" name="Picture 164">
            <a:extLst>
              <a:ext uri="{FF2B5EF4-FFF2-40B4-BE49-F238E27FC236}">
                <a16:creationId xmlns:a16="http://schemas.microsoft.com/office/drawing/2014/main" id="{A5EDBE05-AFDA-449E-9818-B74FE33B80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38301" y="1748599"/>
            <a:ext cx="632790" cy="632790"/>
          </a:xfrm>
          <a:prstGeom prst="rect">
            <a:avLst/>
          </a:prstGeom>
          <a:effectLst>
            <a:outerShdw blurRad="50800" dist="38100" dir="2700000" algn="tl" rotWithShape="0">
              <a:prstClr val="black">
                <a:alpha val="40000"/>
              </a:prstClr>
            </a:outerShdw>
          </a:effectLst>
        </p:spPr>
      </p:pic>
      <p:pic>
        <p:nvPicPr>
          <p:cNvPr id="166" name="Picture 165">
            <a:extLst>
              <a:ext uri="{FF2B5EF4-FFF2-40B4-BE49-F238E27FC236}">
                <a16:creationId xmlns:a16="http://schemas.microsoft.com/office/drawing/2014/main" id="{3564AEA4-70C1-4B9C-9CFE-DA804AB94B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97132" y="3058763"/>
            <a:ext cx="632790" cy="632790"/>
          </a:xfrm>
          <a:prstGeom prst="rect">
            <a:avLst/>
          </a:prstGeom>
          <a:effectLst>
            <a:outerShdw blurRad="50800" dist="38100" dir="2700000" algn="tl" rotWithShape="0">
              <a:prstClr val="black">
                <a:alpha val="40000"/>
              </a:prstClr>
            </a:outerShdw>
          </a:effectLst>
        </p:spPr>
      </p:pic>
      <p:pic>
        <p:nvPicPr>
          <p:cNvPr id="167" name="Picture 166">
            <a:extLst>
              <a:ext uri="{FF2B5EF4-FFF2-40B4-BE49-F238E27FC236}">
                <a16:creationId xmlns:a16="http://schemas.microsoft.com/office/drawing/2014/main" id="{FE468E30-015E-43E8-8E4E-4A3AB16CB810}"/>
              </a:ext>
            </a:extLst>
          </p:cNvPr>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5753205" y="2476501"/>
            <a:ext cx="632790" cy="632790"/>
          </a:xfrm>
          <a:prstGeom prst="rect">
            <a:avLst/>
          </a:prstGeom>
          <a:effectLst>
            <a:outerShdw blurRad="50800" dist="38100" dir="2700000" algn="tl" rotWithShape="0">
              <a:prstClr val="black">
                <a:alpha val="40000"/>
              </a:prstClr>
            </a:outerShdw>
          </a:effectLst>
        </p:spPr>
      </p:pic>
      <p:pic>
        <p:nvPicPr>
          <p:cNvPr id="168" name="Picture 167">
            <a:extLst>
              <a:ext uri="{FF2B5EF4-FFF2-40B4-BE49-F238E27FC236}">
                <a16:creationId xmlns:a16="http://schemas.microsoft.com/office/drawing/2014/main" id="{625E568C-2BC4-4564-84B7-BAA51C3EDE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9319" y="2424065"/>
            <a:ext cx="632790" cy="632790"/>
          </a:xfrm>
          <a:prstGeom prst="rect">
            <a:avLst/>
          </a:prstGeom>
          <a:effectLst>
            <a:outerShdw blurRad="50800" dist="38100" dir="2700000" algn="tl" rotWithShape="0">
              <a:prstClr val="black">
                <a:alpha val="40000"/>
              </a:prstClr>
            </a:outerShdw>
          </a:effectLst>
        </p:spPr>
      </p:pic>
      <p:pic>
        <p:nvPicPr>
          <p:cNvPr id="169" name="Picture 168">
            <a:extLst>
              <a:ext uri="{FF2B5EF4-FFF2-40B4-BE49-F238E27FC236}">
                <a16:creationId xmlns:a16="http://schemas.microsoft.com/office/drawing/2014/main" id="{A395C754-C74D-4B2C-BFC4-5CCF91FCFD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60699" y="1243087"/>
            <a:ext cx="632790" cy="632790"/>
          </a:xfrm>
          <a:prstGeom prst="rect">
            <a:avLst/>
          </a:prstGeom>
          <a:effectLst>
            <a:outerShdw blurRad="50800" dist="38100" dir="2700000" algn="tl" rotWithShape="0">
              <a:prstClr val="black">
                <a:alpha val="40000"/>
              </a:prstClr>
            </a:outerShdw>
          </a:effectLst>
        </p:spPr>
      </p:pic>
      <p:pic>
        <p:nvPicPr>
          <p:cNvPr id="170" name="Picture 169">
            <a:extLst>
              <a:ext uri="{FF2B5EF4-FFF2-40B4-BE49-F238E27FC236}">
                <a16:creationId xmlns:a16="http://schemas.microsoft.com/office/drawing/2014/main" id="{2332EA7C-9734-4B59-8041-1D06252AC2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2933" y="3092104"/>
            <a:ext cx="632790" cy="632790"/>
          </a:xfrm>
          <a:prstGeom prst="rect">
            <a:avLst/>
          </a:prstGeom>
          <a:effectLst>
            <a:outerShdw blurRad="50800" dist="38100" dir="2700000" algn="tl" rotWithShape="0">
              <a:prstClr val="black">
                <a:alpha val="40000"/>
              </a:prstClr>
            </a:outerShdw>
          </a:effectLst>
        </p:spPr>
      </p:pic>
      <p:pic>
        <p:nvPicPr>
          <p:cNvPr id="164" name="Picture 163">
            <a:extLst>
              <a:ext uri="{FF2B5EF4-FFF2-40B4-BE49-F238E27FC236}">
                <a16:creationId xmlns:a16="http://schemas.microsoft.com/office/drawing/2014/main" id="{A4DAC2BA-C1BD-472E-B12C-4D7362314B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88601" y="2009021"/>
            <a:ext cx="632790" cy="632790"/>
          </a:xfrm>
          <a:prstGeom prst="rect">
            <a:avLst/>
          </a:prstGeom>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A18BE018-4D04-4A5E-94B0-EB9BEDFE92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05371" y="2987527"/>
            <a:ext cx="3122082" cy="3678854"/>
          </a:xfrm>
          <a:prstGeom prst="rect">
            <a:avLst/>
          </a:prstGeom>
          <a:effectLst>
            <a:outerShdw blurRad="76200" dir="18900000" sy="23000" kx="-1200000" algn="bl" rotWithShape="0">
              <a:prstClr val="black">
                <a:alpha val="20000"/>
              </a:prstClr>
            </a:outerShdw>
          </a:effectLst>
        </p:spPr>
      </p:pic>
      <p:pic>
        <p:nvPicPr>
          <p:cNvPr id="8" name="Picture 7">
            <a:extLst>
              <a:ext uri="{FF2B5EF4-FFF2-40B4-BE49-F238E27FC236}">
                <a16:creationId xmlns:a16="http://schemas.microsoft.com/office/drawing/2014/main" id="{90096EC6-5AD2-40B1-8993-9E2E8D33A2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5580389" y="3201084"/>
            <a:ext cx="3150713" cy="3428271"/>
          </a:xfrm>
          <a:prstGeom prst="rect">
            <a:avLst/>
          </a:prstGeom>
          <a:effectLst>
            <a:outerShdw blurRad="76200" dir="18900000" sy="23000" kx="-1200000" algn="bl" rotWithShape="0">
              <a:prstClr val="black">
                <a:alpha val="20000"/>
              </a:prstClr>
            </a:outerShdw>
          </a:effectLst>
        </p:spPr>
      </p:pic>
      <p:sp>
        <p:nvSpPr>
          <p:cNvPr id="13" name="Arrow: Pentagon 12">
            <a:hlinkClick r:id="" action="ppaction://hlinkshowjump?jump=nextslide" highlightClick="1"/>
            <a:extLst>
              <a:ext uri="{FF2B5EF4-FFF2-40B4-BE49-F238E27FC236}">
                <a16:creationId xmlns:a16="http://schemas.microsoft.com/office/drawing/2014/main" id="{B758CDB2-676B-4130-8FEA-6F27FB79F961}"/>
              </a:ext>
            </a:extLst>
          </p:cNvPr>
          <p:cNvSpPr/>
          <p:nvPr/>
        </p:nvSpPr>
        <p:spPr>
          <a:xfrm>
            <a:off x="10377714" y="5791198"/>
            <a:ext cx="1335776" cy="614309"/>
          </a:xfrm>
          <a:prstGeom prst="homePlate">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prstClr val="white"/>
                </a:solidFill>
                <a:effectLst/>
                <a:uLnTx/>
                <a:uFillTx/>
                <a:latin typeface="Calibri" panose="020F0502020204030204"/>
                <a:ea typeface="+mn-ea"/>
                <a:cs typeface="+mn-cs"/>
              </a:rPr>
              <a:t>PLAY</a:t>
            </a:r>
            <a:endPar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p:cNvSpPr/>
          <p:nvPr/>
        </p:nvSpPr>
        <p:spPr>
          <a:xfrm>
            <a:off x="7042834" y="14003"/>
            <a:ext cx="5149166"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Segoe UI Black" panose="020B0A02040204020203" pitchFamily="34" charset="0"/>
                <a:ea typeface="Segoe UI Black" panose="020B0A02040204020203" pitchFamily="34" charset="0"/>
                <a:cs typeface="Segoe UI Black" panose="020B0A02040204020203" pitchFamily="34" charset="0"/>
              </a:rPr>
              <a:t>Trò chơi hứng táo</a:t>
            </a:r>
          </a:p>
        </p:txBody>
      </p:sp>
    </p:spTree>
    <p:extLst>
      <p:ext uri="{BB962C8B-B14F-4D97-AF65-F5344CB8AC3E}">
        <p14:creationId xmlns:p14="http://schemas.microsoft.com/office/powerpoint/2010/main" val="1337899042"/>
      </p:ext>
    </p:extLst>
  </p:cSld>
  <p:clrMapOvr>
    <a:masterClrMapping/>
  </p:clrMapOvr>
  <p:transition spd="med" advClick="0" advTm="60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1+#ppt_w/2"/>
                                          </p:val>
                                        </p:tav>
                                        <p:tav tm="100000">
                                          <p:val>
                                            <p:strVal val="#ppt_x"/>
                                          </p:val>
                                        </p:tav>
                                      </p:tavLst>
                                    </p:anim>
                                    <p:anim calcmode="lin" valueType="num">
                                      <p:cBhvr additive="base">
                                        <p:cTn id="12" dur="1000" fill="hold"/>
                                        <p:tgtEl>
                                          <p:spTgt spid="8"/>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6" presetClass="emph" presetSubtype="0" fill="hold" nodeType="afterEffect">
                                  <p:stCondLst>
                                    <p:cond delay="1000"/>
                                  </p:stCondLst>
                                  <p:childTnLst>
                                    <p:animEffect transition="out" filter="fade">
                                      <p:cBhvr>
                                        <p:cTn id="15" dur="500" tmFilter="0, 0; .2, .5; .8, .5; 1, 0"/>
                                        <p:tgtEl>
                                          <p:spTgt spid="151"/>
                                        </p:tgtEl>
                                      </p:cBhvr>
                                    </p:animEffect>
                                    <p:animScale>
                                      <p:cBhvr>
                                        <p:cTn id="16" dur="250" autoRev="1" fill="hold"/>
                                        <p:tgtEl>
                                          <p:spTgt spid="151"/>
                                        </p:tgtEl>
                                      </p:cBhvr>
                                      <p:by x="105000" y="105000"/>
                                    </p:animScale>
                                  </p:childTnLst>
                                </p:cTn>
                              </p:par>
                            </p:childTnLst>
                          </p:cTn>
                        </p:par>
                        <p:par>
                          <p:cTn id="17" fill="hold">
                            <p:stCondLst>
                              <p:cond delay="2500"/>
                            </p:stCondLst>
                            <p:childTnLst>
                              <p:par>
                                <p:cTn id="18" presetID="26" presetClass="emph" presetSubtype="0" fill="hold" nodeType="afterEffect">
                                  <p:stCondLst>
                                    <p:cond delay="0"/>
                                  </p:stCondLst>
                                  <p:childTnLst>
                                    <p:animEffect transition="out" filter="fade">
                                      <p:cBhvr>
                                        <p:cTn id="19" dur="500" tmFilter="0, 0; .2, .5; .8, .5; 1, 0"/>
                                        <p:tgtEl>
                                          <p:spTgt spid="156"/>
                                        </p:tgtEl>
                                      </p:cBhvr>
                                    </p:animEffect>
                                    <p:animScale>
                                      <p:cBhvr>
                                        <p:cTn id="20" dur="250" autoRev="1" fill="hold"/>
                                        <p:tgtEl>
                                          <p:spTgt spid="156"/>
                                        </p:tgtEl>
                                      </p:cBhvr>
                                      <p:by x="105000" y="105000"/>
                                    </p:animScale>
                                  </p:childTnLst>
                                </p:cTn>
                              </p:par>
                            </p:childTnLst>
                          </p:cTn>
                        </p:par>
                        <p:par>
                          <p:cTn id="21" fill="hold">
                            <p:stCondLst>
                              <p:cond delay="3000"/>
                            </p:stCondLst>
                            <p:childTnLst>
                              <p:par>
                                <p:cTn id="22" presetID="26" presetClass="emph" presetSubtype="0" fill="hold" nodeType="afterEffect">
                                  <p:stCondLst>
                                    <p:cond delay="500"/>
                                  </p:stCondLst>
                                  <p:childTnLst>
                                    <p:animEffect transition="out" filter="fade">
                                      <p:cBhvr>
                                        <p:cTn id="23" dur="500" tmFilter="0, 0; .2, .5; .8, .5; 1, 0"/>
                                        <p:tgtEl>
                                          <p:spTgt spid="161"/>
                                        </p:tgtEl>
                                      </p:cBhvr>
                                    </p:animEffect>
                                    <p:animScale>
                                      <p:cBhvr>
                                        <p:cTn id="24" dur="250" autoRev="1" fill="hold"/>
                                        <p:tgtEl>
                                          <p:spTgt spid="161"/>
                                        </p:tgtEl>
                                      </p:cBhvr>
                                      <p:by x="105000" y="105000"/>
                                    </p:animScale>
                                  </p:childTnLst>
                                </p:cTn>
                              </p:par>
                              <p:par>
                                <p:cTn id="25" presetID="53" presetClass="entr" presetSubtype="16" fill="hold" grpId="0" nodeType="withEffect">
                                  <p:stCondLst>
                                    <p:cond delay="400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animEffect transition="in" filter="fade">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Picture 150">
            <a:extLst>
              <a:ext uri="{FF2B5EF4-FFF2-40B4-BE49-F238E27FC236}">
                <a16:creationId xmlns:a16="http://schemas.microsoft.com/office/drawing/2014/main" id="{10D5BF0A-7EF9-4808-BEF6-8C21E7F4865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25600" y="661998"/>
            <a:ext cx="632790" cy="632790"/>
          </a:xfrm>
          <a:prstGeom prst="rect">
            <a:avLst/>
          </a:prstGeom>
          <a:effectLst>
            <a:outerShdw blurRad="50800" dist="38100" dir="2700000" algn="tl" rotWithShape="0">
              <a:prstClr val="black">
                <a:alpha val="40000"/>
              </a:prstClr>
            </a:outerShdw>
          </a:effectLst>
        </p:spPr>
      </p:pic>
      <p:pic>
        <p:nvPicPr>
          <p:cNvPr id="156" name="Picture 155">
            <a:extLst>
              <a:ext uri="{FF2B5EF4-FFF2-40B4-BE49-F238E27FC236}">
                <a16:creationId xmlns:a16="http://schemas.microsoft.com/office/drawing/2014/main" id="{09FBA5E9-CD73-47DA-9F68-D8A7B65A6F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2899" y="452955"/>
            <a:ext cx="632790" cy="632790"/>
          </a:xfrm>
          <a:prstGeom prst="rect">
            <a:avLst/>
          </a:prstGeom>
          <a:effectLst>
            <a:outerShdw blurRad="50800" dist="38100" dir="2700000" algn="tl" rotWithShape="0">
              <a:prstClr val="black">
                <a:alpha val="40000"/>
              </a:prstClr>
            </a:outerShdw>
          </a:effectLst>
        </p:spPr>
      </p:pic>
      <p:pic>
        <p:nvPicPr>
          <p:cNvPr id="157" name="Picture 156">
            <a:extLst>
              <a:ext uri="{FF2B5EF4-FFF2-40B4-BE49-F238E27FC236}">
                <a16:creationId xmlns:a16="http://schemas.microsoft.com/office/drawing/2014/main" id="{D4EDBF7F-A040-489B-9DD9-001236E5CC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56235" y="1436555"/>
            <a:ext cx="632790" cy="632790"/>
          </a:xfrm>
          <a:prstGeom prst="rect">
            <a:avLst/>
          </a:prstGeom>
          <a:effectLst>
            <a:outerShdw blurRad="50800" dist="38100" dir="2700000" algn="tl" rotWithShape="0">
              <a:prstClr val="black">
                <a:alpha val="40000"/>
              </a:prstClr>
            </a:outerShdw>
          </a:effectLst>
        </p:spPr>
      </p:pic>
      <p:pic>
        <p:nvPicPr>
          <p:cNvPr id="158" name="Picture 157">
            <a:extLst>
              <a:ext uri="{FF2B5EF4-FFF2-40B4-BE49-F238E27FC236}">
                <a16:creationId xmlns:a16="http://schemas.microsoft.com/office/drawing/2014/main" id="{E5929B31-C064-4E36-8583-45BE156D551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6747" y="2264211"/>
            <a:ext cx="632790" cy="632790"/>
          </a:xfrm>
          <a:prstGeom prst="rect">
            <a:avLst/>
          </a:prstGeom>
          <a:effectLst>
            <a:outerShdw blurRad="50800" dist="38100" dir="2700000" algn="tl" rotWithShape="0">
              <a:prstClr val="black">
                <a:alpha val="40000"/>
              </a:prstClr>
            </a:outerShdw>
          </a:effectLst>
        </p:spPr>
      </p:pic>
      <p:pic>
        <p:nvPicPr>
          <p:cNvPr id="159" name="Picture 158">
            <a:extLst>
              <a:ext uri="{FF2B5EF4-FFF2-40B4-BE49-F238E27FC236}">
                <a16:creationId xmlns:a16="http://schemas.microsoft.com/office/drawing/2014/main" id="{241D40DD-81CA-4939-8106-AC9612A6AA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36040" y="3074365"/>
            <a:ext cx="632790" cy="632790"/>
          </a:xfrm>
          <a:prstGeom prst="rect">
            <a:avLst/>
          </a:prstGeom>
          <a:effectLst>
            <a:outerShdw blurRad="50800" dist="38100" dir="2700000" algn="tl" rotWithShape="0">
              <a:prstClr val="black">
                <a:alpha val="40000"/>
              </a:prstClr>
            </a:outerShdw>
          </a:effectLst>
        </p:spPr>
      </p:pic>
      <p:pic>
        <p:nvPicPr>
          <p:cNvPr id="160" name="Picture 159">
            <a:extLst>
              <a:ext uri="{FF2B5EF4-FFF2-40B4-BE49-F238E27FC236}">
                <a16:creationId xmlns:a16="http://schemas.microsoft.com/office/drawing/2014/main" id="{190C2B83-C758-4698-9184-F23465C15A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03227" y="2237429"/>
            <a:ext cx="632790" cy="632790"/>
          </a:xfrm>
          <a:prstGeom prst="rect">
            <a:avLst/>
          </a:prstGeom>
          <a:effectLst>
            <a:outerShdw blurRad="50800" dist="38100" dir="2700000" algn="tl" rotWithShape="0">
              <a:prstClr val="black">
                <a:alpha val="40000"/>
              </a:prstClr>
            </a:outerShdw>
          </a:effectLst>
        </p:spPr>
      </p:pic>
      <p:pic>
        <p:nvPicPr>
          <p:cNvPr id="161" name="Picture 160">
            <a:extLst>
              <a:ext uri="{FF2B5EF4-FFF2-40B4-BE49-F238E27FC236}">
                <a16:creationId xmlns:a16="http://schemas.microsoft.com/office/drawing/2014/main" id="{525A62D8-1A69-414D-A7B7-FDE627BDF4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68798" y="1356254"/>
            <a:ext cx="632790" cy="632790"/>
          </a:xfrm>
          <a:prstGeom prst="rect">
            <a:avLst/>
          </a:prstGeom>
          <a:effectLst>
            <a:outerShdw blurRad="50800" dist="38100" dir="2700000" algn="tl" rotWithShape="0">
              <a:prstClr val="black">
                <a:alpha val="40000"/>
              </a:prstClr>
            </a:outerShdw>
          </a:effectLst>
        </p:spPr>
      </p:pic>
      <p:pic>
        <p:nvPicPr>
          <p:cNvPr id="162" name="Picture 161">
            <a:extLst>
              <a:ext uri="{FF2B5EF4-FFF2-40B4-BE49-F238E27FC236}">
                <a16:creationId xmlns:a16="http://schemas.microsoft.com/office/drawing/2014/main" id="{A2D29BE9-B70D-45F9-8595-38E22F49D1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95689" y="1032723"/>
            <a:ext cx="632790" cy="632790"/>
          </a:xfrm>
          <a:prstGeom prst="rect">
            <a:avLst/>
          </a:prstGeom>
          <a:effectLst>
            <a:outerShdw blurRad="50800" dist="38100" dir="2700000" algn="tl" rotWithShape="0">
              <a:prstClr val="black">
                <a:alpha val="40000"/>
              </a:prstClr>
            </a:outerShdw>
          </a:effectLst>
        </p:spPr>
      </p:pic>
      <p:pic>
        <p:nvPicPr>
          <p:cNvPr id="163" name="Picture 162">
            <a:extLst>
              <a:ext uri="{FF2B5EF4-FFF2-40B4-BE49-F238E27FC236}">
                <a16:creationId xmlns:a16="http://schemas.microsoft.com/office/drawing/2014/main" id="{63F42B9F-D5E7-44D4-B57F-22D9EB011C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08700" y="2426537"/>
            <a:ext cx="632790" cy="632790"/>
          </a:xfrm>
          <a:prstGeom prst="rect">
            <a:avLst/>
          </a:prstGeom>
          <a:effectLst>
            <a:outerShdw blurRad="50800" dist="38100" dir="2700000" algn="tl" rotWithShape="0">
              <a:prstClr val="black">
                <a:alpha val="40000"/>
              </a:prstClr>
            </a:outerShdw>
          </a:effectLst>
        </p:spPr>
      </p:pic>
      <p:pic>
        <p:nvPicPr>
          <p:cNvPr id="165" name="Picture 164">
            <a:extLst>
              <a:ext uri="{FF2B5EF4-FFF2-40B4-BE49-F238E27FC236}">
                <a16:creationId xmlns:a16="http://schemas.microsoft.com/office/drawing/2014/main" id="{A5EDBE05-AFDA-449E-9818-B74FE33B80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68443" y="1681770"/>
            <a:ext cx="632790" cy="632790"/>
          </a:xfrm>
          <a:prstGeom prst="rect">
            <a:avLst/>
          </a:prstGeom>
          <a:effectLst>
            <a:outerShdw blurRad="50800" dist="38100" dir="2700000" algn="tl" rotWithShape="0">
              <a:prstClr val="black">
                <a:alpha val="40000"/>
              </a:prstClr>
            </a:outerShdw>
          </a:effectLst>
        </p:spPr>
      </p:pic>
      <p:pic>
        <p:nvPicPr>
          <p:cNvPr id="166" name="Picture 165">
            <a:extLst>
              <a:ext uri="{FF2B5EF4-FFF2-40B4-BE49-F238E27FC236}">
                <a16:creationId xmlns:a16="http://schemas.microsoft.com/office/drawing/2014/main" id="{3564AEA4-70C1-4B9C-9CFE-DA804AB94BD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27274" y="2991934"/>
            <a:ext cx="632790" cy="632790"/>
          </a:xfrm>
          <a:prstGeom prst="rect">
            <a:avLst/>
          </a:prstGeom>
          <a:effectLst>
            <a:outerShdw blurRad="50800" dist="38100" dir="2700000" algn="tl" rotWithShape="0">
              <a:prstClr val="black">
                <a:alpha val="40000"/>
              </a:prstClr>
            </a:outerShdw>
          </a:effectLst>
        </p:spPr>
      </p:pic>
      <p:pic>
        <p:nvPicPr>
          <p:cNvPr id="167" name="Picture 166">
            <a:extLst>
              <a:ext uri="{FF2B5EF4-FFF2-40B4-BE49-F238E27FC236}">
                <a16:creationId xmlns:a16="http://schemas.microsoft.com/office/drawing/2014/main" id="{FE468E30-015E-43E8-8E4E-4A3AB16CB8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83347" y="2409672"/>
            <a:ext cx="632790" cy="632790"/>
          </a:xfrm>
          <a:prstGeom prst="rect">
            <a:avLst/>
          </a:prstGeom>
          <a:effectLst>
            <a:outerShdw blurRad="50800" dist="38100" dir="2700000" algn="tl" rotWithShape="0">
              <a:prstClr val="black">
                <a:alpha val="40000"/>
              </a:prstClr>
            </a:outerShdw>
          </a:effectLst>
        </p:spPr>
      </p:pic>
      <p:pic>
        <p:nvPicPr>
          <p:cNvPr id="168" name="Picture 167">
            <a:extLst>
              <a:ext uri="{FF2B5EF4-FFF2-40B4-BE49-F238E27FC236}">
                <a16:creationId xmlns:a16="http://schemas.microsoft.com/office/drawing/2014/main" id="{625E568C-2BC4-4564-84B7-BAA51C3EDE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69461" y="2357236"/>
            <a:ext cx="632790" cy="632790"/>
          </a:xfrm>
          <a:prstGeom prst="rect">
            <a:avLst/>
          </a:prstGeom>
          <a:effectLst>
            <a:outerShdw blurRad="50800" dist="38100" dir="2700000" algn="tl" rotWithShape="0">
              <a:prstClr val="black">
                <a:alpha val="40000"/>
              </a:prstClr>
            </a:outerShdw>
          </a:effectLst>
        </p:spPr>
      </p:pic>
      <p:pic>
        <p:nvPicPr>
          <p:cNvPr id="169" name="Picture 168">
            <a:extLst>
              <a:ext uri="{FF2B5EF4-FFF2-40B4-BE49-F238E27FC236}">
                <a16:creationId xmlns:a16="http://schemas.microsoft.com/office/drawing/2014/main" id="{A395C754-C74D-4B2C-BFC4-5CCF91FCFD3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90841" y="1176258"/>
            <a:ext cx="632790" cy="632790"/>
          </a:xfrm>
          <a:prstGeom prst="rect">
            <a:avLst/>
          </a:prstGeom>
          <a:effectLst>
            <a:outerShdw blurRad="50800" dist="38100" dir="2700000" algn="tl" rotWithShape="0">
              <a:prstClr val="black">
                <a:alpha val="40000"/>
              </a:prstClr>
            </a:outerShdw>
          </a:effectLst>
        </p:spPr>
      </p:pic>
      <p:pic>
        <p:nvPicPr>
          <p:cNvPr id="170" name="Picture 169">
            <a:extLst>
              <a:ext uri="{FF2B5EF4-FFF2-40B4-BE49-F238E27FC236}">
                <a16:creationId xmlns:a16="http://schemas.microsoft.com/office/drawing/2014/main" id="{2332EA7C-9734-4B59-8041-1D06252AC23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43075" y="3025275"/>
            <a:ext cx="632790" cy="632790"/>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BCC221F5-8694-46B0-AD23-4FD3345E6D1F}"/>
              </a:ext>
            </a:extLst>
          </p:cNvPr>
          <p:cNvSpPr txBox="1"/>
          <p:nvPr/>
        </p:nvSpPr>
        <p:spPr>
          <a:xfrm>
            <a:off x="29031" y="6357258"/>
            <a:ext cx="897090"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mn-ea"/>
                <a:cs typeface="+mn-cs"/>
              </a:rPr>
              <a:t>1/20</a:t>
            </a:r>
            <a:endParaRPr kumimoji="0" lang="es-ES" sz="2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mn-ea"/>
              <a:cs typeface="+mn-cs"/>
            </a:endParaRPr>
          </a:p>
        </p:txBody>
      </p:sp>
      <p:sp>
        <p:nvSpPr>
          <p:cNvPr id="152" name="TextBox 151">
            <a:extLst>
              <a:ext uri="{FF2B5EF4-FFF2-40B4-BE49-F238E27FC236}">
                <a16:creationId xmlns:a16="http://schemas.microsoft.com/office/drawing/2014/main" id="{BE3211B7-5C00-41C9-ADD5-6A89B04AD8A0}"/>
              </a:ext>
            </a:extLst>
          </p:cNvPr>
          <p:cNvSpPr txBox="1"/>
          <p:nvPr/>
        </p:nvSpPr>
        <p:spPr>
          <a:xfrm>
            <a:off x="920785" y="2381243"/>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20</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3" name="TextBox 152">
            <a:extLst>
              <a:ext uri="{FF2B5EF4-FFF2-40B4-BE49-F238E27FC236}">
                <a16:creationId xmlns:a16="http://schemas.microsoft.com/office/drawing/2014/main" id="{9687EFD1-959C-4B5A-A529-6C2D25396F69}"/>
              </a:ext>
            </a:extLst>
          </p:cNvPr>
          <p:cNvSpPr txBox="1"/>
          <p:nvPr/>
        </p:nvSpPr>
        <p:spPr>
          <a:xfrm>
            <a:off x="1615896" y="3167132"/>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23</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2" name="TextBox 171">
            <a:extLst>
              <a:ext uri="{FF2B5EF4-FFF2-40B4-BE49-F238E27FC236}">
                <a16:creationId xmlns:a16="http://schemas.microsoft.com/office/drawing/2014/main" id="{4793CD6A-2991-46E3-A1D4-AC3BE9D18C9D}"/>
              </a:ext>
            </a:extLst>
          </p:cNvPr>
          <p:cNvSpPr txBox="1"/>
          <p:nvPr/>
        </p:nvSpPr>
        <p:spPr>
          <a:xfrm>
            <a:off x="2044010" y="1523907"/>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38</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4" name="TextBox 173">
            <a:extLst>
              <a:ext uri="{FF2B5EF4-FFF2-40B4-BE49-F238E27FC236}">
                <a16:creationId xmlns:a16="http://schemas.microsoft.com/office/drawing/2014/main" id="{E031507D-58CF-499E-81C3-3B69322C3C57}"/>
              </a:ext>
            </a:extLst>
          </p:cNvPr>
          <p:cNvSpPr txBox="1"/>
          <p:nvPr/>
        </p:nvSpPr>
        <p:spPr>
          <a:xfrm>
            <a:off x="2913375" y="775163"/>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19</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5" name="TextBox 174">
            <a:extLst>
              <a:ext uri="{FF2B5EF4-FFF2-40B4-BE49-F238E27FC236}">
                <a16:creationId xmlns:a16="http://schemas.microsoft.com/office/drawing/2014/main" id="{F5824130-CFF0-4B45-AC08-28AB2ECDF14F}"/>
              </a:ext>
            </a:extLst>
          </p:cNvPr>
          <p:cNvSpPr txBox="1"/>
          <p:nvPr/>
        </p:nvSpPr>
        <p:spPr>
          <a:xfrm>
            <a:off x="2393831" y="2332304"/>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51</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6" name="TextBox 175">
            <a:extLst>
              <a:ext uri="{FF2B5EF4-FFF2-40B4-BE49-F238E27FC236}">
                <a16:creationId xmlns:a16="http://schemas.microsoft.com/office/drawing/2014/main" id="{99C4C796-0327-4743-9555-E9940AFA7456}"/>
              </a:ext>
            </a:extLst>
          </p:cNvPr>
          <p:cNvSpPr txBox="1"/>
          <p:nvPr/>
        </p:nvSpPr>
        <p:spPr>
          <a:xfrm>
            <a:off x="3308324" y="2516880"/>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64</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7" name="TextBox 176">
            <a:extLst>
              <a:ext uri="{FF2B5EF4-FFF2-40B4-BE49-F238E27FC236}">
                <a16:creationId xmlns:a16="http://schemas.microsoft.com/office/drawing/2014/main" id="{0CB282E6-9011-413F-8F83-6BCCC282F79A}"/>
              </a:ext>
            </a:extLst>
          </p:cNvPr>
          <p:cNvSpPr txBox="1"/>
          <p:nvPr/>
        </p:nvSpPr>
        <p:spPr>
          <a:xfrm>
            <a:off x="3955224" y="547058"/>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79</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8" name="TextBox 177">
            <a:extLst>
              <a:ext uri="{FF2B5EF4-FFF2-40B4-BE49-F238E27FC236}">
                <a16:creationId xmlns:a16="http://schemas.microsoft.com/office/drawing/2014/main" id="{C0B26277-5A9A-46D3-9C9E-C17A7F5AD9B4}"/>
              </a:ext>
            </a:extLst>
          </p:cNvPr>
          <p:cNvSpPr txBox="1"/>
          <p:nvPr/>
        </p:nvSpPr>
        <p:spPr>
          <a:xfrm>
            <a:off x="4134126" y="3087305"/>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86</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9" name="TextBox 178">
            <a:extLst>
              <a:ext uri="{FF2B5EF4-FFF2-40B4-BE49-F238E27FC236}">
                <a16:creationId xmlns:a16="http://schemas.microsoft.com/office/drawing/2014/main" id="{CE027506-A55E-4E1D-848F-F17A1018D510}"/>
              </a:ext>
            </a:extLst>
          </p:cNvPr>
          <p:cNvSpPr txBox="1"/>
          <p:nvPr/>
        </p:nvSpPr>
        <p:spPr>
          <a:xfrm>
            <a:off x="5631569" y="3112553"/>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95</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0" name="TextBox 179">
            <a:extLst>
              <a:ext uri="{FF2B5EF4-FFF2-40B4-BE49-F238E27FC236}">
                <a16:creationId xmlns:a16="http://schemas.microsoft.com/office/drawing/2014/main" id="{A594D355-29E7-4BBB-9EC9-F2A5A74BB4B6}"/>
              </a:ext>
            </a:extLst>
          </p:cNvPr>
          <p:cNvSpPr txBox="1"/>
          <p:nvPr/>
        </p:nvSpPr>
        <p:spPr>
          <a:xfrm>
            <a:off x="6215270" y="2465687"/>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12</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BCCFC3D4-8584-47AF-99F8-9B4C36644AA9}"/>
              </a:ext>
            </a:extLst>
          </p:cNvPr>
          <p:cNvSpPr txBox="1"/>
          <p:nvPr/>
        </p:nvSpPr>
        <p:spPr>
          <a:xfrm>
            <a:off x="5767563" y="1268252"/>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59</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83080B40-E62F-4AD0-B3D4-FA81C0DD7D6A}"/>
              </a:ext>
            </a:extLst>
          </p:cNvPr>
          <p:cNvSpPr txBox="1"/>
          <p:nvPr/>
        </p:nvSpPr>
        <p:spPr>
          <a:xfrm>
            <a:off x="5059208" y="2510153"/>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42</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58DD961E-FC2D-4ECE-9C5E-955A71CF6FF0}"/>
              </a:ext>
            </a:extLst>
          </p:cNvPr>
          <p:cNvSpPr txBox="1"/>
          <p:nvPr/>
        </p:nvSpPr>
        <p:spPr>
          <a:xfrm>
            <a:off x="3351287" y="1447016"/>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94</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87105FB1-2B80-42BC-84FA-A693C23CB056}"/>
              </a:ext>
            </a:extLst>
          </p:cNvPr>
          <p:cNvSpPr txBox="1"/>
          <p:nvPr/>
        </p:nvSpPr>
        <p:spPr>
          <a:xfrm>
            <a:off x="4583461" y="1137481"/>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51</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DB032F85-1C88-4668-B32D-E75FEAD823BD}"/>
              </a:ext>
            </a:extLst>
          </p:cNvPr>
          <p:cNvSpPr txBox="1"/>
          <p:nvPr/>
        </p:nvSpPr>
        <p:spPr>
          <a:xfrm>
            <a:off x="5133512" y="1777366"/>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37</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64" name="Picture 163">
            <a:extLst>
              <a:ext uri="{FF2B5EF4-FFF2-40B4-BE49-F238E27FC236}">
                <a16:creationId xmlns:a16="http://schemas.microsoft.com/office/drawing/2014/main" id="{A4DAC2BA-C1BD-472E-B12C-4D7362314B7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18743" y="1942192"/>
            <a:ext cx="632790" cy="632790"/>
          </a:xfrm>
          <a:prstGeom prst="rect">
            <a:avLst/>
          </a:prstGeom>
          <a:effectLst>
            <a:outerShdw blurRad="50800" dist="38100" dir="2700000" algn="tl" rotWithShape="0">
              <a:prstClr val="black">
                <a:alpha val="40000"/>
              </a:prstClr>
            </a:outerShdw>
          </a:effectLst>
        </p:spPr>
      </p:pic>
      <p:sp>
        <p:nvSpPr>
          <p:cNvPr id="39" name="TextBox 38">
            <a:extLst>
              <a:ext uri="{FF2B5EF4-FFF2-40B4-BE49-F238E27FC236}">
                <a16:creationId xmlns:a16="http://schemas.microsoft.com/office/drawing/2014/main" id="{27C3372C-264B-41AF-B99A-F2AA51AE5C88}"/>
              </a:ext>
            </a:extLst>
          </p:cNvPr>
          <p:cNvSpPr txBox="1"/>
          <p:nvPr/>
        </p:nvSpPr>
        <p:spPr>
          <a:xfrm>
            <a:off x="4191580" y="2037394"/>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01</a:t>
            </a:r>
            <a:r>
              <a:rPr kumimoji="0" lang="vi-VN" sz="11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mn-cs"/>
              </a:rPr>
              <a:t>HL</a:t>
            </a:r>
            <a:endParaRPr kumimoji="0" lang="es-ES" sz="11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2" name="TextBox 1">
            <a:extLst>
              <a:ext uri="{FF2B5EF4-FFF2-40B4-BE49-F238E27FC236}">
                <a16:creationId xmlns:a16="http://schemas.microsoft.com/office/drawing/2014/main" id="{4FBFFB78-2AE0-42A5-9AD9-754543735CEE}"/>
              </a:ext>
            </a:extLst>
          </p:cNvPr>
          <p:cNvSpPr txBox="1"/>
          <p:nvPr/>
        </p:nvSpPr>
        <p:spPr>
          <a:xfrm>
            <a:off x="8391561" y="4383322"/>
            <a:ext cx="2801258" cy="1384995"/>
          </a:xfrm>
          <a:prstGeom prst="rect">
            <a:avLst/>
          </a:prstGeom>
          <a:noFill/>
        </p:spPr>
        <p:txBody>
          <a:bodyPr wrap="square" rtlCol="0">
            <a:spAutoFit/>
          </a:bodyPr>
          <a:lstStyle/>
          <a:p>
            <a:pPr lvl="0" algn="ctr">
              <a:defRPr/>
            </a:pPr>
            <a:r>
              <a:rPr lang="en" sz="2800" b="1" i="1">
                <a:latin typeface="Times New Roman" panose="02020603050405020304" pitchFamily="18" charset="0"/>
                <a:cs typeface="Times New Roman" panose="02020603050405020304" pitchFamily="18" charset="0"/>
              </a:rPr>
              <a:t>Địa hình ở Hy Lạp có điểm gì nổi bật?</a:t>
            </a:r>
            <a:endParaRPr kumimoji="0" lang="es-ES" sz="2800" b="1" i="0" u="none" strike="noStrike" kern="1200" cap="none" spc="0" normalizeH="0" baseline="0" noProof="0" dirty="0">
              <a:ln>
                <a:noFill/>
              </a:ln>
              <a:effectLst/>
              <a:uLnTx/>
              <a:uFillTx/>
              <a:latin typeface="Calibri Light" panose="020F0302020204030204"/>
            </a:endParaRPr>
          </a:p>
        </p:txBody>
      </p:sp>
      <p:pic>
        <p:nvPicPr>
          <p:cNvPr id="4" name="Picture 3">
            <a:extLst>
              <a:ext uri="{FF2B5EF4-FFF2-40B4-BE49-F238E27FC236}">
                <a16:creationId xmlns:a16="http://schemas.microsoft.com/office/drawing/2014/main" id="{A18BE018-4D04-4A5E-94B0-EB9BEDFE92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05374" y="2908013"/>
            <a:ext cx="3122082" cy="3678854"/>
          </a:xfrm>
          <a:prstGeom prst="rect">
            <a:avLst/>
          </a:prstGeom>
          <a:effectLst>
            <a:outerShdw blurRad="76200" dir="18900000" sy="23000" kx="-1200000" algn="bl" rotWithShape="0">
              <a:prstClr val="black">
                <a:alpha val="20000"/>
              </a:prstClr>
            </a:outerShdw>
          </a:effectLst>
        </p:spPr>
      </p:pic>
      <p:sp>
        <p:nvSpPr>
          <p:cNvPr id="7" name="TextBox 6">
            <a:extLst>
              <a:ext uri="{FF2B5EF4-FFF2-40B4-BE49-F238E27FC236}">
                <a16:creationId xmlns:a16="http://schemas.microsoft.com/office/drawing/2014/main" id="{F65FE913-22B0-45BF-8648-8B848421D7BE}"/>
              </a:ext>
            </a:extLst>
          </p:cNvPr>
          <p:cNvSpPr txBox="1"/>
          <p:nvPr/>
        </p:nvSpPr>
        <p:spPr>
          <a:xfrm>
            <a:off x="8916978" y="1112120"/>
            <a:ext cx="1750423" cy="1938992"/>
          </a:xfrm>
          <a:prstGeom prst="rect">
            <a:avLst/>
          </a:prstGeom>
          <a:noFill/>
        </p:spPr>
        <p:txBody>
          <a:bodyPr wrap="square" rtlCol="0">
            <a:spAutoFit/>
          </a:bodyPr>
          <a:lstStyle/>
          <a:p>
            <a:pPr algn="ctr">
              <a:defRPr/>
            </a:pPr>
            <a:r>
              <a:rPr lang="en-US" sz="2400">
                <a:solidFill>
                  <a:srgbClr val="0070C0"/>
                </a:solidFill>
                <a:latin typeface="Times New Roman" panose="02020603050405020304" pitchFamily="18" charset="0"/>
                <a:cs typeface="Times New Roman" panose="02020603050405020304" pitchFamily="18" charset="0"/>
              </a:rPr>
              <a:t>Bị chia cắt bởi những dãy núi chạy dài ra  biển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2400" b="1" i="0" u="none" strike="noStrike" kern="1200" cap="none" spc="0" normalizeH="0" baseline="0" noProof="0" dirty="0">
              <a:ln>
                <a:noFill/>
              </a:ln>
              <a:solidFill>
                <a:srgbClr val="0070C0"/>
              </a:solidFill>
              <a:effectLst/>
              <a:uLnTx/>
              <a:uFillTx/>
              <a:latin typeface="Calibri Light" panose="020F0302020204030204"/>
            </a:endParaRPr>
          </a:p>
        </p:txBody>
      </p:sp>
      <p:sp>
        <p:nvSpPr>
          <p:cNvPr id="8" name="Action Button: Go Forward or Next 7">
            <a:hlinkClick r:id="" action="ppaction://hlinkshowjump?jump=nextslide" highlightClick="1"/>
            <a:extLst>
              <a:ext uri="{FF2B5EF4-FFF2-40B4-BE49-F238E27FC236}">
                <a16:creationId xmlns:a16="http://schemas.microsoft.com/office/drawing/2014/main" id="{FCC3A791-B370-456F-AFCE-2AD774D0C7E8}"/>
              </a:ext>
            </a:extLst>
          </p:cNvPr>
          <p:cNvSpPr/>
          <p:nvPr/>
        </p:nvSpPr>
        <p:spPr>
          <a:xfrm>
            <a:off x="10919019" y="6313717"/>
            <a:ext cx="841140" cy="413664"/>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000" b="1" i="0" u="none" strike="noStrike" kern="1200" cap="none" spc="0" normalizeH="0" baseline="0" noProof="0" dirty="0" err="1">
                <a:ln>
                  <a:noFill/>
                </a:ln>
                <a:solidFill>
                  <a:prstClr val="white"/>
                </a:solidFill>
                <a:effectLst/>
                <a:uLnTx/>
                <a:uFillTx/>
                <a:latin typeface="Calibri" panose="020F0502020204030204"/>
                <a:ea typeface="+mn-ea"/>
                <a:cs typeface="+mn-cs"/>
              </a:rPr>
              <a:t>next</a:t>
            </a:r>
            <a:endPar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7093485"/>
      </p:ext>
    </p:extLst>
  </p:cSld>
  <p:clrMapOvr>
    <a:masterClrMapping/>
  </p:clrMapOvr>
  <p:transition spd="med">
    <p:pull/>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52"/>
                    </p:tgtEl>
                  </p:cond>
                </p:stCondLst>
                <p:endSync evt="end" delay="0">
                  <p:rtn val="all"/>
                </p:endSync>
                <p:childTnLst>
                  <p:par>
                    <p:cTn id="10" fill="hold">
                      <p:stCondLst>
                        <p:cond delay="0"/>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152"/>
                                        </p:tgtEl>
                                        <p:attrNameLst>
                                          <p:attrName>r</p:attrName>
                                        </p:attrNameLst>
                                      </p:cBhvr>
                                    </p:animRot>
                                    <p:animRot by="-240000">
                                      <p:cBhvr>
                                        <p:cTn id="14" dur="200" fill="hold">
                                          <p:stCondLst>
                                            <p:cond delay="200"/>
                                          </p:stCondLst>
                                        </p:cTn>
                                        <p:tgtEl>
                                          <p:spTgt spid="152"/>
                                        </p:tgtEl>
                                        <p:attrNameLst>
                                          <p:attrName>r</p:attrName>
                                        </p:attrNameLst>
                                      </p:cBhvr>
                                    </p:animRot>
                                    <p:animRot by="240000">
                                      <p:cBhvr>
                                        <p:cTn id="15" dur="200" fill="hold">
                                          <p:stCondLst>
                                            <p:cond delay="400"/>
                                          </p:stCondLst>
                                        </p:cTn>
                                        <p:tgtEl>
                                          <p:spTgt spid="152"/>
                                        </p:tgtEl>
                                        <p:attrNameLst>
                                          <p:attrName>r</p:attrName>
                                        </p:attrNameLst>
                                      </p:cBhvr>
                                    </p:animRot>
                                    <p:animRot by="-240000">
                                      <p:cBhvr>
                                        <p:cTn id="16" dur="200" fill="hold">
                                          <p:stCondLst>
                                            <p:cond delay="600"/>
                                          </p:stCondLst>
                                        </p:cTn>
                                        <p:tgtEl>
                                          <p:spTgt spid="152"/>
                                        </p:tgtEl>
                                        <p:attrNameLst>
                                          <p:attrName>r</p:attrName>
                                        </p:attrNameLst>
                                      </p:cBhvr>
                                    </p:animRot>
                                    <p:animRot by="120000">
                                      <p:cBhvr>
                                        <p:cTn id="17" dur="200" fill="hold">
                                          <p:stCondLst>
                                            <p:cond delay="800"/>
                                          </p:stCondLst>
                                        </p:cTn>
                                        <p:tgtEl>
                                          <p:spTgt spid="152"/>
                                        </p:tgtEl>
                                        <p:attrNameLst>
                                          <p:attrName>r</p:attrName>
                                        </p:attrNameLst>
                                      </p:cBhvr>
                                    </p:animRot>
                                  </p:childTnLst>
                                  <p:subTnLst>
                                    <p:audio>
                                      <p:cMediaNode>
                                        <p:cTn display="0" masterRel="sameClick">
                                          <p:stCondLst>
                                            <p:cond evt="begin" delay="0">
                                              <p:tn val="12"/>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52"/>
                  </p:tgtEl>
                </p:cond>
              </p:nextCondLst>
            </p:seq>
            <p:seq concurrent="1" nextAc="seek">
              <p:cTn id="18" restart="whenNotActive" fill="hold" evtFilter="cancelBubble" nodeType="interactiveSeq">
                <p:stCondLst>
                  <p:cond evt="onClick" delay="0">
                    <p:tgtEl>
                      <p:spTgt spid="153"/>
                    </p:tgtEl>
                  </p:cond>
                </p:stCondLst>
                <p:endSync evt="end" delay="0">
                  <p:rtn val="all"/>
                </p:endSync>
                <p:childTnLst>
                  <p:par>
                    <p:cTn id="19" fill="hold">
                      <p:stCondLst>
                        <p:cond delay="0"/>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153"/>
                                        </p:tgtEl>
                                        <p:attrNameLst>
                                          <p:attrName>r</p:attrName>
                                        </p:attrNameLst>
                                      </p:cBhvr>
                                    </p:animRot>
                                    <p:animRot by="-240000">
                                      <p:cBhvr>
                                        <p:cTn id="23" dur="200" fill="hold">
                                          <p:stCondLst>
                                            <p:cond delay="200"/>
                                          </p:stCondLst>
                                        </p:cTn>
                                        <p:tgtEl>
                                          <p:spTgt spid="153"/>
                                        </p:tgtEl>
                                        <p:attrNameLst>
                                          <p:attrName>r</p:attrName>
                                        </p:attrNameLst>
                                      </p:cBhvr>
                                    </p:animRot>
                                    <p:animRot by="240000">
                                      <p:cBhvr>
                                        <p:cTn id="24" dur="200" fill="hold">
                                          <p:stCondLst>
                                            <p:cond delay="400"/>
                                          </p:stCondLst>
                                        </p:cTn>
                                        <p:tgtEl>
                                          <p:spTgt spid="153"/>
                                        </p:tgtEl>
                                        <p:attrNameLst>
                                          <p:attrName>r</p:attrName>
                                        </p:attrNameLst>
                                      </p:cBhvr>
                                    </p:animRot>
                                    <p:animRot by="-240000">
                                      <p:cBhvr>
                                        <p:cTn id="25" dur="200" fill="hold">
                                          <p:stCondLst>
                                            <p:cond delay="600"/>
                                          </p:stCondLst>
                                        </p:cTn>
                                        <p:tgtEl>
                                          <p:spTgt spid="153"/>
                                        </p:tgtEl>
                                        <p:attrNameLst>
                                          <p:attrName>r</p:attrName>
                                        </p:attrNameLst>
                                      </p:cBhvr>
                                    </p:animRot>
                                    <p:animRot by="120000">
                                      <p:cBhvr>
                                        <p:cTn id="26" dur="200" fill="hold">
                                          <p:stCondLst>
                                            <p:cond delay="800"/>
                                          </p:stCondLst>
                                        </p:cTn>
                                        <p:tgtEl>
                                          <p:spTgt spid="153"/>
                                        </p:tgtEl>
                                        <p:attrNameLst>
                                          <p:attrName>r</p:attrName>
                                        </p:attrNameLst>
                                      </p:cBhvr>
                                    </p:animRot>
                                  </p:childTnLst>
                                  <p:subTnLst>
                                    <p:audio>
                                      <p:cMediaNode>
                                        <p:cTn display="0" masterRel="sameClick">
                                          <p:stCondLst>
                                            <p:cond evt="begin" delay="0">
                                              <p:tn val="21"/>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53"/>
                  </p:tgtEl>
                </p:cond>
              </p:nextCondLst>
            </p:seq>
            <p:seq concurrent="1" nextAc="seek">
              <p:cTn id="27" restart="whenNotActive" fill="hold" evtFilter="cancelBubble" nodeType="interactiveSeq">
                <p:stCondLst>
                  <p:cond evt="onClick" delay="0">
                    <p:tgtEl>
                      <p:spTgt spid="172"/>
                    </p:tgtEl>
                  </p:cond>
                </p:stCondLst>
                <p:endSync evt="end" delay="0">
                  <p:rtn val="all"/>
                </p:endSync>
                <p:childTnLst>
                  <p:par>
                    <p:cTn id="28" fill="hold">
                      <p:stCondLst>
                        <p:cond delay="0"/>
                      </p:stCondLst>
                      <p:childTnLst>
                        <p:par>
                          <p:cTn id="29" fill="hold">
                            <p:stCondLst>
                              <p:cond delay="0"/>
                            </p:stCondLst>
                            <p:childTnLst>
                              <p:par>
                                <p:cTn id="30" presetID="32" presetClass="emph" presetSubtype="0" fill="hold" grpId="0" nodeType="clickEffect">
                                  <p:stCondLst>
                                    <p:cond delay="0"/>
                                  </p:stCondLst>
                                  <p:childTnLst>
                                    <p:animRot by="120000">
                                      <p:cBhvr>
                                        <p:cTn id="31" dur="100" fill="hold">
                                          <p:stCondLst>
                                            <p:cond delay="0"/>
                                          </p:stCondLst>
                                        </p:cTn>
                                        <p:tgtEl>
                                          <p:spTgt spid="172"/>
                                        </p:tgtEl>
                                        <p:attrNameLst>
                                          <p:attrName>r</p:attrName>
                                        </p:attrNameLst>
                                      </p:cBhvr>
                                    </p:animRot>
                                    <p:animRot by="-240000">
                                      <p:cBhvr>
                                        <p:cTn id="32" dur="200" fill="hold">
                                          <p:stCondLst>
                                            <p:cond delay="200"/>
                                          </p:stCondLst>
                                        </p:cTn>
                                        <p:tgtEl>
                                          <p:spTgt spid="172"/>
                                        </p:tgtEl>
                                        <p:attrNameLst>
                                          <p:attrName>r</p:attrName>
                                        </p:attrNameLst>
                                      </p:cBhvr>
                                    </p:animRot>
                                    <p:animRot by="240000">
                                      <p:cBhvr>
                                        <p:cTn id="33" dur="200" fill="hold">
                                          <p:stCondLst>
                                            <p:cond delay="400"/>
                                          </p:stCondLst>
                                        </p:cTn>
                                        <p:tgtEl>
                                          <p:spTgt spid="172"/>
                                        </p:tgtEl>
                                        <p:attrNameLst>
                                          <p:attrName>r</p:attrName>
                                        </p:attrNameLst>
                                      </p:cBhvr>
                                    </p:animRot>
                                    <p:animRot by="-240000">
                                      <p:cBhvr>
                                        <p:cTn id="34" dur="200" fill="hold">
                                          <p:stCondLst>
                                            <p:cond delay="600"/>
                                          </p:stCondLst>
                                        </p:cTn>
                                        <p:tgtEl>
                                          <p:spTgt spid="172"/>
                                        </p:tgtEl>
                                        <p:attrNameLst>
                                          <p:attrName>r</p:attrName>
                                        </p:attrNameLst>
                                      </p:cBhvr>
                                    </p:animRot>
                                    <p:animRot by="120000">
                                      <p:cBhvr>
                                        <p:cTn id="35" dur="200" fill="hold">
                                          <p:stCondLst>
                                            <p:cond delay="800"/>
                                          </p:stCondLst>
                                        </p:cTn>
                                        <p:tgtEl>
                                          <p:spTgt spid="172"/>
                                        </p:tgtEl>
                                        <p:attrNameLst>
                                          <p:attrName>r</p:attrName>
                                        </p:attrNameLst>
                                      </p:cBhvr>
                                    </p:animRot>
                                  </p:childTnLst>
                                  <p:subTnLst>
                                    <p:audio>
                                      <p:cMediaNode>
                                        <p:cTn display="0" masterRel="sameClick">
                                          <p:stCondLst>
                                            <p:cond evt="begin" delay="0">
                                              <p:tn val="30"/>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2"/>
                  </p:tgtEl>
                </p:cond>
              </p:nextCondLst>
            </p:seq>
            <p:seq concurrent="1" nextAc="seek">
              <p:cTn id="36" restart="whenNotActive" fill="hold" evtFilter="cancelBubble" nodeType="interactiveSeq">
                <p:stCondLst>
                  <p:cond evt="onClick" delay="0">
                    <p:tgtEl>
                      <p:spTgt spid="174"/>
                    </p:tgtEl>
                  </p:cond>
                </p:stCondLst>
                <p:endSync evt="end" delay="0">
                  <p:rtn val="all"/>
                </p:endSync>
                <p:childTnLst>
                  <p:par>
                    <p:cTn id="37" fill="hold">
                      <p:stCondLst>
                        <p:cond delay="0"/>
                      </p:stCondLst>
                      <p:childTnLst>
                        <p:par>
                          <p:cTn id="38" fill="hold">
                            <p:stCondLst>
                              <p:cond delay="0"/>
                            </p:stCondLst>
                            <p:childTnLst>
                              <p:par>
                                <p:cTn id="39" presetID="32" presetClass="emph" presetSubtype="0" fill="hold" grpId="0" nodeType="clickEffect">
                                  <p:stCondLst>
                                    <p:cond delay="0"/>
                                  </p:stCondLst>
                                  <p:childTnLst>
                                    <p:animRot by="120000">
                                      <p:cBhvr>
                                        <p:cTn id="40" dur="100" fill="hold">
                                          <p:stCondLst>
                                            <p:cond delay="0"/>
                                          </p:stCondLst>
                                        </p:cTn>
                                        <p:tgtEl>
                                          <p:spTgt spid="174"/>
                                        </p:tgtEl>
                                        <p:attrNameLst>
                                          <p:attrName>r</p:attrName>
                                        </p:attrNameLst>
                                      </p:cBhvr>
                                    </p:animRot>
                                    <p:animRot by="-240000">
                                      <p:cBhvr>
                                        <p:cTn id="41" dur="200" fill="hold">
                                          <p:stCondLst>
                                            <p:cond delay="200"/>
                                          </p:stCondLst>
                                        </p:cTn>
                                        <p:tgtEl>
                                          <p:spTgt spid="174"/>
                                        </p:tgtEl>
                                        <p:attrNameLst>
                                          <p:attrName>r</p:attrName>
                                        </p:attrNameLst>
                                      </p:cBhvr>
                                    </p:animRot>
                                    <p:animRot by="240000">
                                      <p:cBhvr>
                                        <p:cTn id="42" dur="200" fill="hold">
                                          <p:stCondLst>
                                            <p:cond delay="400"/>
                                          </p:stCondLst>
                                        </p:cTn>
                                        <p:tgtEl>
                                          <p:spTgt spid="174"/>
                                        </p:tgtEl>
                                        <p:attrNameLst>
                                          <p:attrName>r</p:attrName>
                                        </p:attrNameLst>
                                      </p:cBhvr>
                                    </p:animRot>
                                    <p:animRot by="-240000">
                                      <p:cBhvr>
                                        <p:cTn id="43" dur="200" fill="hold">
                                          <p:stCondLst>
                                            <p:cond delay="600"/>
                                          </p:stCondLst>
                                        </p:cTn>
                                        <p:tgtEl>
                                          <p:spTgt spid="174"/>
                                        </p:tgtEl>
                                        <p:attrNameLst>
                                          <p:attrName>r</p:attrName>
                                        </p:attrNameLst>
                                      </p:cBhvr>
                                    </p:animRot>
                                    <p:animRot by="120000">
                                      <p:cBhvr>
                                        <p:cTn id="44" dur="200" fill="hold">
                                          <p:stCondLst>
                                            <p:cond delay="800"/>
                                          </p:stCondLst>
                                        </p:cTn>
                                        <p:tgtEl>
                                          <p:spTgt spid="174"/>
                                        </p:tgtEl>
                                        <p:attrNameLst>
                                          <p:attrName>r</p:attrName>
                                        </p:attrNameLst>
                                      </p:cBhvr>
                                    </p:animRot>
                                  </p:childTnLst>
                                  <p:subTnLst>
                                    <p:audio>
                                      <p:cMediaNode>
                                        <p:cTn display="0" masterRel="sameClick">
                                          <p:stCondLst>
                                            <p:cond evt="begin" delay="0">
                                              <p:tn val="39"/>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4"/>
                  </p:tgtEl>
                </p:cond>
              </p:nextCondLst>
            </p:seq>
            <p:seq concurrent="1" nextAc="seek">
              <p:cTn id="45" restart="whenNotActive" fill="hold" evtFilter="cancelBubble" nodeType="interactiveSeq">
                <p:stCondLst>
                  <p:cond evt="onClick" delay="0">
                    <p:tgtEl>
                      <p:spTgt spid="175"/>
                    </p:tgtEl>
                  </p:cond>
                </p:stCondLst>
                <p:endSync evt="end" delay="0">
                  <p:rtn val="all"/>
                </p:endSync>
                <p:childTnLst>
                  <p:par>
                    <p:cTn id="46" fill="hold">
                      <p:stCondLst>
                        <p:cond delay="0"/>
                      </p:stCondLst>
                      <p:childTnLst>
                        <p:par>
                          <p:cTn id="47" fill="hold">
                            <p:stCondLst>
                              <p:cond delay="0"/>
                            </p:stCondLst>
                            <p:childTnLst>
                              <p:par>
                                <p:cTn id="48" presetID="32" presetClass="emph" presetSubtype="0" fill="hold" grpId="0" nodeType="clickEffect">
                                  <p:stCondLst>
                                    <p:cond delay="0"/>
                                  </p:stCondLst>
                                  <p:childTnLst>
                                    <p:animRot by="120000">
                                      <p:cBhvr>
                                        <p:cTn id="49" dur="100" fill="hold">
                                          <p:stCondLst>
                                            <p:cond delay="0"/>
                                          </p:stCondLst>
                                        </p:cTn>
                                        <p:tgtEl>
                                          <p:spTgt spid="175"/>
                                        </p:tgtEl>
                                        <p:attrNameLst>
                                          <p:attrName>r</p:attrName>
                                        </p:attrNameLst>
                                      </p:cBhvr>
                                    </p:animRot>
                                    <p:animRot by="-240000">
                                      <p:cBhvr>
                                        <p:cTn id="50" dur="200" fill="hold">
                                          <p:stCondLst>
                                            <p:cond delay="200"/>
                                          </p:stCondLst>
                                        </p:cTn>
                                        <p:tgtEl>
                                          <p:spTgt spid="175"/>
                                        </p:tgtEl>
                                        <p:attrNameLst>
                                          <p:attrName>r</p:attrName>
                                        </p:attrNameLst>
                                      </p:cBhvr>
                                    </p:animRot>
                                    <p:animRot by="240000">
                                      <p:cBhvr>
                                        <p:cTn id="51" dur="200" fill="hold">
                                          <p:stCondLst>
                                            <p:cond delay="400"/>
                                          </p:stCondLst>
                                        </p:cTn>
                                        <p:tgtEl>
                                          <p:spTgt spid="175"/>
                                        </p:tgtEl>
                                        <p:attrNameLst>
                                          <p:attrName>r</p:attrName>
                                        </p:attrNameLst>
                                      </p:cBhvr>
                                    </p:animRot>
                                    <p:animRot by="-240000">
                                      <p:cBhvr>
                                        <p:cTn id="52" dur="200" fill="hold">
                                          <p:stCondLst>
                                            <p:cond delay="600"/>
                                          </p:stCondLst>
                                        </p:cTn>
                                        <p:tgtEl>
                                          <p:spTgt spid="175"/>
                                        </p:tgtEl>
                                        <p:attrNameLst>
                                          <p:attrName>r</p:attrName>
                                        </p:attrNameLst>
                                      </p:cBhvr>
                                    </p:animRot>
                                    <p:animRot by="120000">
                                      <p:cBhvr>
                                        <p:cTn id="53" dur="200" fill="hold">
                                          <p:stCondLst>
                                            <p:cond delay="800"/>
                                          </p:stCondLst>
                                        </p:cTn>
                                        <p:tgtEl>
                                          <p:spTgt spid="175"/>
                                        </p:tgtEl>
                                        <p:attrNameLst>
                                          <p:attrName>r</p:attrName>
                                        </p:attrNameLst>
                                      </p:cBhvr>
                                    </p:animRot>
                                  </p:childTnLst>
                                  <p:subTnLst>
                                    <p:audio>
                                      <p:cMediaNode>
                                        <p:cTn display="0" masterRel="sameClick">
                                          <p:stCondLst>
                                            <p:cond evt="begin" delay="0">
                                              <p:tn val="48"/>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5"/>
                  </p:tgtEl>
                </p:cond>
              </p:nextCondLst>
            </p:seq>
            <p:seq concurrent="1" nextAc="seek">
              <p:cTn id="54" restart="whenNotActive" fill="hold" evtFilter="cancelBubble" nodeType="interactiveSeq">
                <p:stCondLst>
                  <p:cond evt="onClick" delay="0">
                    <p:tgtEl>
                      <p:spTgt spid="176"/>
                    </p:tgtEl>
                  </p:cond>
                </p:stCondLst>
                <p:endSync evt="end" delay="0">
                  <p:rtn val="all"/>
                </p:endSync>
                <p:childTnLst>
                  <p:par>
                    <p:cTn id="55" fill="hold">
                      <p:stCondLst>
                        <p:cond delay="0"/>
                      </p:stCondLst>
                      <p:childTnLst>
                        <p:par>
                          <p:cTn id="56" fill="hold">
                            <p:stCondLst>
                              <p:cond delay="0"/>
                            </p:stCondLst>
                            <p:childTnLst>
                              <p:par>
                                <p:cTn id="57" presetID="32" presetClass="emph" presetSubtype="0" fill="hold" grpId="0" nodeType="clickEffect">
                                  <p:stCondLst>
                                    <p:cond delay="0"/>
                                  </p:stCondLst>
                                  <p:childTnLst>
                                    <p:animRot by="120000">
                                      <p:cBhvr>
                                        <p:cTn id="58" dur="100" fill="hold">
                                          <p:stCondLst>
                                            <p:cond delay="0"/>
                                          </p:stCondLst>
                                        </p:cTn>
                                        <p:tgtEl>
                                          <p:spTgt spid="176"/>
                                        </p:tgtEl>
                                        <p:attrNameLst>
                                          <p:attrName>r</p:attrName>
                                        </p:attrNameLst>
                                      </p:cBhvr>
                                    </p:animRot>
                                    <p:animRot by="-240000">
                                      <p:cBhvr>
                                        <p:cTn id="59" dur="200" fill="hold">
                                          <p:stCondLst>
                                            <p:cond delay="200"/>
                                          </p:stCondLst>
                                        </p:cTn>
                                        <p:tgtEl>
                                          <p:spTgt spid="176"/>
                                        </p:tgtEl>
                                        <p:attrNameLst>
                                          <p:attrName>r</p:attrName>
                                        </p:attrNameLst>
                                      </p:cBhvr>
                                    </p:animRot>
                                    <p:animRot by="240000">
                                      <p:cBhvr>
                                        <p:cTn id="60" dur="200" fill="hold">
                                          <p:stCondLst>
                                            <p:cond delay="400"/>
                                          </p:stCondLst>
                                        </p:cTn>
                                        <p:tgtEl>
                                          <p:spTgt spid="176"/>
                                        </p:tgtEl>
                                        <p:attrNameLst>
                                          <p:attrName>r</p:attrName>
                                        </p:attrNameLst>
                                      </p:cBhvr>
                                    </p:animRot>
                                    <p:animRot by="-240000">
                                      <p:cBhvr>
                                        <p:cTn id="61" dur="200" fill="hold">
                                          <p:stCondLst>
                                            <p:cond delay="600"/>
                                          </p:stCondLst>
                                        </p:cTn>
                                        <p:tgtEl>
                                          <p:spTgt spid="176"/>
                                        </p:tgtEl>
                                        <p:attrNameLst>
                                          <p:attrName>r</p:attrName>
                                        </p:attrNameLst>
                                      </p:cBhvr>
                                    </p:animRot>
                                    <p:animRot by="120000">
                                      <p:cBhvr>
                                        <p:cTn id="62" dur="200" fill="hold">
                                          <p:stCondLst>
                                            <p:cond delay="800"/>
                                          </p:stCondLst>
                                        </p:cTn>
                                        <p:tgtEl>
                                          <p:spTgt spid="176"/>
                                        </p:tgtEl>
                                        <p:attrNameLst>
                                          <p:attrName>r</p:attrName>
                                        </p:attrNameLst>
                                      </p:cBhvr>
                                    </p:animRot>
                                  </p:childTnLst>
                                  <p:subTnLst>
                                    <p:audio>
                                      <p:cMediaNode>
                                        <p:cTn display="0" masterRel="sameClick">
                                          <p:stCondLst>
                                            <p:cond evt="begin" delay="0">
                                              <p:tn val="57"/>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6"/>
                  </p:tgtEl>
                </p:cond>
              </p:nextCondLst>
            </p:seq>
            <p:seq concurrent="1" nextAc="seek">
              <p:cTn id="63" restart="whenNotActive" fill="hold" evtFilter="cancelBubble" nodeType="interactiveSeq">
                <p:stCondLst>
                  <p:cond evt="onClick" delay="0">
                    <p:tgtEl>
                      <p:spTgt spid="177"/>
                    </p:tgtEl>
                  </p:cond>
                </p:stCondLst>
                <p:endSync evt="end" delay="0">
                  <p:rtn val="all"/>
                </p:endSync>
                <p:childTnLst>
                  <p:par>
                    <p:cTn id="64" fill="hold">
                      <p:stCondLst>
                        <p:cond delay="0"/>
                      </p:stCondLst>
                      <p:childTnLst>
                        <p:par>
                          <p:cTn id="65" fill="hold">
                            <p:stCondLst>
                              <p:cond delay="0"/>
                            </p:stCondLst>
                            <p:childTnLst>
                              <p:par>
                                <p:cTn id="66" presetID="32" presetClass="emph" presetSubtype="0" fill="hold" grpId="0" nodeType="clickEffect">
                                  <p:stCondLst>
                                    <p:cond delay="0"/>
                                  </p:stCondLst>
                                  <p:childTnLst>
                                    <p:animRot by="120000">
                                      <p:cBhvr>
                                        <p:cTn id="67" dur="100" fill="hold">
                                          <p:stCondLst>
                                            <p:cond delay="0"/>
                                          </p:stCondLst>
                                        </p:cTn>
                                        <p:tgtEl>
                                          <p:spTgt spid="177"/>
                                        </p:tgtEl>
                                        <p:attrNameLst>
                                          <p:attrName>r</p:attrName>
                                        </p:attrNameLst>
                                      </p:cBhvr>
                                    </p:animRot>
                                    <p:animRot by="-240000">
                                      <p:cBhvr>
                                        <p:cTn id="68" dur="200" fill="hold">
                                          <p:stCondLst>
                                            <p:cond delay="200"/>
                                          </p:stCondLst>
                                        </p:cTn>
                                        <p:tgtEl>
                                          <p:spTgt spid="177"/>
                                        </p:tgtEl>
                                        <p:attrNameLst>
                                          <p:attrName>r</p:attrName>
                                        </p:attrNameLst>
                                      </p:cBhvr>
                                    </p:animRot>
                                    <p:animRot by="240000">
                                      <p:cBhvr>
                                        <p:cTn id="69" dur="200" fill="hold">
                                          <p:stCondLst>
                                            <p:cond delay="400"/>
                                          </p:stCondLst>
                                        </p:cTn>
                                        <p:tgtEl>
                                          <p:spTgt spid="177"/>
                                        </p:tgtEl>
                                        <p:attrNameLst>
                                          <p:attrName>r</p:attrName>
                                        </p:attrNameLst>
                                      </p:cBhvr>
                                    </p:animRot>
                                    <p:animRot by="-240000">
                                      <p:cBhvr>
                                        <p:cTn id="70" dur="200" fill="hold">
                                          <p:stCondLst>
                                            <p:cond delay="600"/>
                                          </p:stCondLst>
                                        </p:cTn>
                                        <p:tgtEl>
                                          <p:spTgt spid="177"/>
                                        </p:tgtEl>
                                        <p:attrNameLst>
                                          <p:attrName>r</p:attrName>
                                        </p:attrNameLst>
                                      </p:cBhvr>
                                    </p:animRot>
                                    <p:animRot by="120000">
                                      <p:cBhvr>
                                        <p:cTn id="71" dur="200" fill="hold">
                                          <p:stCondLst>
                                            <p:cond delay="800"/>
                                          </p:stCondLst>
                                        </p:cTn>
                                        <p:tgtEl>
                                          <p:spTgt spid="177"/>
                                        </p:tgtEl>
                                        <p:attrNameLst>
                                          <p:attrName>r</p:attrName>
                                        </p:attrNameLst>
                                      </p:cBhvr>
                                    </p:animRot>
                                  </p:childTnLst>
                                  <p:subTnLst>
                                    <p:audio>
                                      <p:cMediaNode>
                                        <p:cTn display="0" masterRel="sameClick">
                                          <p:stCondLst>
                                            <p:cond evt="begin" delay="0">
                                              <p:tn val="66"/>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7"/>
                  </p:tgtEl>
                </p:cond>
              </p:nextCondLst>
            </p:seq>
            <p:seq concurrent="1" nextAc="seek">
              <p:cTn id="72" restart="whenNotActive" fill="hold" evtFilter="cancelBubble" nodeType="interactiveSeq">
                <p:stCondLst>
                  <p:cond evt="onClick" delay="0">
                    <p:tgtEl>
                      <p:spTgt spid="178"/>
                    </p:tgtEl>
                  </p:cond>
                </p:stCondLst>
                <p:endSync evt="end" delay="0">
                  <p:rtn val="all"/>
                </p:endSync>
                <p:childTnLst>
                  <p:par>
                    <p:cTn id="73" fill="hold">
                      <p:stCondLst>
                        <p:cond delay="0"/>
                      </p:stCondLst>
                      <p:childTnLst>
                        <p:par>
                          <p:cTn id="74" fill="hold">
                            <p:stCondLst>
                              <p:cond delay="0"/>
                            </p:stCondLst>
                            <p:childTnLst>
                              <p:par>
                                <p:cTn id="75" presetID="32" presetClass="emph" presetSubtype="0" fill="hold" grpId="0" nodeType="clickEffect">
                                  <p:stCondLst>
                                    <p:cond delay="0"/>
                                  </p:stCondLst>
                                  <p:childTnLst>
                                    <p:animRot by="120000">
                                      <p:cBhvr>
                                        <p:cTn id="76" dur="100" fill="hold">
                                          <p:stCondLst>
                                            <p:cond delay="0"/>
                                          </p:stCondLst>
                                        </p:cTn>
                                        <p:tgtEl>
                                          <p:spTgt spid="178"/>
                                        </p:tgtEl>
                                        <p:attrNameLst>
                                          <p:attrName>r</p:attrName>
                                        </p:attrNameLst>
                                      </p:cBhvr>
                                    </p:animRot>
                                    <p:animRot by="-240000">
                                      <p:cBhvr>
                                        <p:cTn id="77" dur="200" fill="hold">
                                          <p:stCondLst>
                                            <p:cond delay="200"/>
                                          </p:stCondLst>
                                        </p:cTn>
                                        <p:tgtEl>
                                          <p:spTgt spid="178"/>
                                        </p:tgtEl>
                                        <p:attrNameLst>
                                          <p:attrName>r</p:attrName>
                                        </p:attrNameLst>
                                      </p:cBhvr>
                                    </p:animRot>
                                    <p:animRot by="240000">
                                      <p:cBhvr>
                                        <p:cTn id="78" dur="200" fill="hold">
                                          <p:stCondLst>
                                            <p:cond delay="400"/>
                                          </p:stCondLst>
                                        </p:cTn>
                                        <p:tgtEl>
                                          <p:spTgt spid="178"/>
                                        </p:tgtEl>
                                        <p:attrNameLst>
                                          <p:attrName>r</p:attrName>
                                        </p:attrNameLst>
                                      </p:cBhvr>
                                    </p:animRot>
                                    <p:animRot by="-240000">
                                      <p:cBhvr>
                                        <p:cTn id="79" dur="200" fill="hold">
                                          <p:stCondLst>
                                            <p:cond delay="600"/>
                                          </p:stCondLst>
                                        </p:cTn>
                                        <p:tgtEl>
                                          <p:spTgt spid="178"/>
                                        </p:tgtEl>
                                        <p:attrNameLst>
                                          <p:attrName>r</p:attrName>
                                        </p:attrNameLst>
                                      </p:cBhvr>
                                    </p:animRot>
                                    <p:animRot by="120000">
                                      <p:cBhvr>
                                        <p:cTn id="80" dur="200" fill="hold">
                                          <p:stCondLst>
                                            <p:cond delay="800"/>
                                          </p:stCondLst>
                                        </p:cTn>
                                        <p:tgtEl>
                                          <p:spTgt spid="178"/>
                                        </p:tgtEl>
                                        <p:attrNameLst>
                                          <p:attrName>r</p:attrName>
                                        </p:attrNameLst>
                                      </p:cBhvr>
                                    </p:animRot>
                                  </p:childTnLst>
                                  <p:subTnLst>
                                    <p:audio>
                                      <p:cMediaNode>
                                        <p:cTn display="0" masterRel="sameClick">
                                          <p:stCondLst>
                                            <p:cond evt="begin" delay="0">
                                              <p:tn val="75"/>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8"/>
                  </p:tgtEl>
                </p:cond>
              </p:nextCondLst>
            </p:seq>
            <p:seq concurrent="1" nextAc="seek">
              <p:cTn id="81" restart="whenNotActive" fill="hold" evtFilter="cancelBubble" nodeType="interactiveSeq">
                <p:stCondLst>
                  <p:cond evt="onClick" delay="0">
                    <p:tgtEl>
                      <p:spTgt spid="179"/>
                    </p:tgtEl>
                  </p:cond>
                </p:stCondLst>
                <p:endSync evt="end" delay="0">
                  <p:rtn val="all"/>
                </p:endSync>
                <p:childTnLst>
                  <p:par>
                    <p:cTn id="82" fill="hold">
                      <p:stCondLst>
                        <p:cond delay="0"/>
                      </p:stCondLst>
                      <p:childTnLst>
                        <p:par>
                          <p:cTn id="83" fill="hold">
                            <p:stCondLst>
                              <p:cond delay="0"/>
                            </p:stCondLst>
                            <p:childTnLst>
                              <p:par>
                                <p:cTn id="84" presetID="32" presetClass="emph" presetSubtype="0" fill="hold" grpId="0" nodeType="clickEffect">
                                  <p:stCondLst>
                                    <p:cond delay="0"/>
                                  </p:stCondLst>
                                  <p:childTnLst>
                                    <p:animRot by="120000">
                                      <p:cBhvr>
                                        <p:cTn id="85" dur="100" fill="hold">
                                          <p:stCondLst>
                                            <p:cond delay="0"/>
                                          </p:stCondLst>
                                        </p:cTn>
                                        <p:tgtEl>
                                          <p:spTgt spid="179"/>
                                        </p:tgtEl>
                                        <p:attrNameLst>
                                          <p:attrName>r</p:attrName>
                                        </p:attrNameLst>
                                      </p:cBhvr>
                                    </p:animRot>
                                    <p:animRot by="-240000">
                                      <p:cBhvr>
                                        <p:cTn id="86" dur="200" fill="hold">
                                          <p:stCondLst>
                                            <p:cond delay="200"/>
                                          </p:stCondLst>
                                        </p:cTn>
                                        <p:tgtEl>
                                          <p:spTgt spid="179"/>
                                        </p:tgtEl>
                                        <p:attrNameLst>
                                          <p:attrName>r</p:attrName>
                                        </p:attrNameLst>
                                      </p:cBhvr>
                                    </p:animRot>
                                    <p:animRot by="240000">
                                      <p:cBhvr>
                                        <p:cTn id="87" dur="200" fill="hold">
                                          <p:stCondLst>
                                            <p:cond delay="400"/>
                                          </p:stCondLst>
                                        </p:cTn>
                                        <p:tgtEl>
                                          <p:spTgt spid="179"/>
                                        </p:tgtEl>
                                        <p:attrNameLst>
                                          <p:attrName>r</p:attrName>
                                        </p:attrNameLst>
                                      </p:cBhvr>
                                    </p:animRot>
                                    <p:animRot by="-240000">
                                      <p:cBhvr>
                                        <p:cTn id="88" dur="200" fill="hold">
                                          <p:stCondLst>
                                            <p:cond delay="600"/>
                                          </p:stCondLst>
                                        </p:cTn>
                                        <p:tgtEl>
                                          <p:spTgt spid="179"/>
                                        </p:tgtEl>
                                        <p:attrNameLst>
                                          <p:attrName>r</p:attrName>
                                        </p:attrNameLst>
                                      </p:cBhvr>
                                    </p:animRot>
                                    <p:animRot by="120000">
                                      <p:cBhvr>
                                        <p:cTn id="89" dur="200" fill="hold">
                                          <p:stCondLst>
                                            <p:cond delay="800"/>
                                          </p:stCondLst>
                                        </p:cTn>
                                        <p:tgtEl>
                                          <p:spTgt spid="179"/>
                                        </p:tgtEl>
                                        <p:attrNameLst>
                                          <p:attrName>r</p:attrName>
                                        </p:attrNameLst>
                                      </p:cBhvr>
                                    </p:animRot>
                                  </p:childTnLst>
                                  <p:subTnLst>
                                    <p:audio>
                                      <p:cMediaNode>
                                        <p:cTn display="0" masterRel="sameClick">
                                          <p:stCondLst>
                                            <p:cond evt="begin" delay="0">
                                              <p:tn val="84"/>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9"/>
                  </p:tgtEl>
                </p:cond>
              </p:nextCondLst>
            </p:seq>
            <p:seq concurrent="1" nextAc="seek">
              <p:cTn id="90" restart="whenNotActive" fill="hold" evtFilter="cancelBubble" nodeType="interactiveSeq">
                <p:stCondLst>
                  <p:cond evt="onClick" delay="0">
                    <p:tgtEl>
                      <p:spTgt spid="180"/>
                    </p:tgtEl>
                  </p:cond>
                </p:stCondLst>
                <p:endSync evt="end" delay="0">
                  <p:rtn val="all"/>
                </p:endSync>
                <p:childTnLst>
                  <p:par>
                    <p:cTn id="91" fill="hold">
                      <p:stCondLst>
                        <p:cond delay="0"/>
                      </p:stCondLst>
                      <p:childTnLst>
                        <p:par>
                          <p:cTn id="92" fill="hold">
                            <p:stCondLst>
                              <p:cond delay="0"/>
                            </p:stCondLst>
                            <p:childTnLst>
                              <p:par>
                                <p:cTn id="93" presetID="32" presetClass="emph" presetSubtype="0" fill="hold" grpId="0" nodeType="clickEffect">
                                  <p:stCondLst>
                                    <p:cond delay="0"/>
                                  </p:stCondLst>
                                  <p:childTnLst>
                                    <p:animRot by="120000">
                                      <p:cBhvr>
                                        <p:cTn id="94" dur="100" fill="hold">
                                          <p:stCondLst>
                                            <p:cond delay="0"/>
                                          </p:stCondLst>
                                        </p:cTn>
                                        <p:tgtEl>
                                          <p:spTgt spid="180"/>
                                        </p:tgtEl>
                                        <p:attrNameLst>
                                          <p:attrName>r</p:attrName>
                                        </p:attrNameLst>
                                      </p:cBhvr>
                                    </p:animRot>
                                    <p:animRot by="-240000">
                                      <p:cBhvr>
                                        <p:cTn id="95" dur="200" fill="hold">
                                          <p:stCondLst>
                                            <p:cond delay="200"/>
                                          </p:stCondLst>
                                        </p:cTn>
                                        <p:tgtEl>
                                          <p:spTgt spid="180"/>
                                        </p:tgtEl>
                                        <p:attrNameLst>
                                          <p:attrName>r</p:attrName>
                                        </p:attrNameLst>
                                      </p:cBhvr>
                                    </p:animRot>
                                    <p:animRot by="240000">
                                      <p:cBhvr>
                                        <p:cTn id="96" dur="200" fill="hold">
                                          <p:stCondLst>
                                            <p:cond delay="400"/>
                                          </p:stCondLst>
                                        </p:cTn>
                                        <p:tgtEl>
                                          <p:spTgt spid="180"/>
                                        </p:tgtEl>
                                        <p:attrNameLst>
                                          <p:attrName>r</p:attrName>
                                        </p:attrNameLst>
                                      </p:cBhvr>
                                    </p:animRot>
                                    <p:animRot by="-240000">
                                      <p:cBhvr>
                                        <p:cTn id="97" dur="200" fill="hold">
                                          <p:stCondLst>
                                            <p:cond delay="600"/>
                                          </p:stCondLst>
                                        </p:cTn>
                                        <p:tgtEl>
                                          <p:spTgt spid="180"/>
                                        </p:tgtEl>
                                        <p:attrNameLst>
                                          <p:attrName>r</p:attrName>
                                        </p:attrNameLst>
                                      </p:cBhvr>
                                    </p:animRot>
                                    <p:animRot by="120000">
                                      <p:cBhvr>
                                        <p:cTn id="98" dur="200" fill="hold">
                                          <p:stCondLst>
                                            <p:cond delay="800"/>
                                          </p:stCondLst>
                                        </p:cTn>
                                        <p:tgtEl>
                                          <p:spTgt spid="180"/>
                                        </p:tgtEl>
                                        <p:attrNameLst>
                                          <p:attrName>r</p:attrName>
                                        </p:attrNameLst>
                                      </p:cBhvr>
                                    </p:animRot>
                                  </p:childTnLst>
                                  <p:subTnLst>
                                    <p:audio>
                                      <p:cMediaNode>
                                        <p:cTn display="0" masterRel="sameClick">
                                          <p:stCondLst>
                                            <p:cond evt="begin" delay="0">
                                              <p:tn val="93"/>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80"/>
                  </p:tgtEl>
                </p:cond>
              </p:nextCondLst>
            </p:seq>
            <p:seq concurrent="1" nextAc="seek">
              <p:cTn id="99" restart="whenNotActive" fill="hold" evtFilter="cancelBubble" nodeType="interactiveSeq">
                <p:stCondLst>
                  <p:cond evt="onClick" delay="0">
                    <p:tgtEl>
                      <p:spTgt spid="34"/>
                    </p:tgtEl>
                  </p:cond>
                </p:stCondLst>
                <p:endSync evt="end" delay="0">
                  <p:rtn val="all"/>
                </p:endSync>
                <p:childTnLst>
                  <p:par>
                    <p:cTn id="100" fill="hold">
                      <p:stCondLst>
                        <p:cond delay="0"/>
                      </p:stCondLst>
                      <p:childTnLst>
                        <p:par>
                          <p:cTn id="101" fill="hold">
                            <p:stCondLst>
                              <p:cond delay="0"/>
                            </p:stCondLst>
                            <p:childTnLst>
                              <p:par>
                                <p:cTn id="102" presetID="32" presetClass="emph" presetSubtype="0" fill="hold" grpId="0" nodeType="clickEffect">
                                  <p:stCondLst>
                                    <p:cond delay="0"/>
                                  </p:stCondLst>
                                  <p:childTnLst>
                                    <p:animRot by="120000">
                                      <p:cBhvr>
                                        <p:cTn id="103" dur="100" fill="hold">
                                          <p:stCondLst>
                                            <p:cond delay="0"/>
                                          </p:stCondLst>
                                        </p:cTn>
                                        <p:tgtEl>
                                          <p:spTgt spid="34"/>
                                        </p:tgtEl>
                                        <p:attrNameLst>
                                          <p:attrName>r</p:attrName>
                                        </p:attrNameLst>
                                      </p:cBhvr>
                                    </p:animRot>
                                    <p:animRot by="-240000">
                                      <p:cBhvr>
                                        <p:cTn id="104" dur="200" fill="hold">
                                          <p:stCondLst>
                                            <p:cond delay="200"/>
                                          </p:stCondLst>
                                        </p:cTn>
                                        <p:tgtEl>
                                          <p:spTgt spid="34"/>
                                        </p:tgtEl>
                                        <p:attrNameLst>
                                          <p:attrName>r</p:attrName>
                                        </p:attrNameLst>
                                      </p:cBhvr>
                                    </p:animRot>
                                    <p:animRot by="240000">
                                      <p:cBhvr>
                                        <p:cTn id="105" dur="200" fill="hold">
                                          <p:stCondLst>
                                            <p:cond delay="400"/>
                                          </p:stCondLst>
                                        </p:cTn>
                                        <p:tgtEl>
                                          <p:spTgt spid="34"/>
                                        </p:tgtEl>
                                        <p:attrNameLst>
                                          <p:attrName>r</p:attrName>
                                        </p:attrNameLst>
                                      </p:cBhvr>
                                    </p:animRot>
                                    <p:animRot by="-240000">
                                      <p:cBhvr>
                                        <p:cTn id="106" dur="200" fill="hold">
                                          <p:stCondLst>
                                            <p:cond delay="600"/>
                                          </p:stCondLst>
                                        </p:cTn>
                                        <p:tgtEl>
                                          <p:spTgt spid="34"/>
                                        </p:tgtEl>
                                        <p:attrNameLst>
                                          <p:attrName>r</p:attrName>
                                        </p:attrNameLst>
                                      </p:cBhvr>
                                    </p:animRot>
                                    <p:animRot by="120000">
                                      <p:cBhvr>
                                        <p:cTn id="107" dur="200" fill="hold">
                                          <p:stCondLst>
                                            <p:cond delay="800"/>
                                          </p:stCondLst>
                                        </p:cTn>
                                        <p:tgtEl>
                                          <p:spTgt spid="34"/>
                                        </p:tgtEl>
                                        <p:attrNameLst>
                                          <p:attrName>r</p:attrName>
                                        </p:attrNameLst>
                                      </p:cBhvr>
                                    </p:animRot>
                                  </p:childTnLst>
                                  <p:subTnLst>
                                    <p:audio>
                                      <p:cMediaNode>
                                        <p:cTn display="0" masterRel="sameClick">
                                          <p:stCondLst>
                                            <p:cond evt="begin" delay="0">
                                              <p:tn val="102"/>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4"/>
                  </p:tgtEl>
                </p:cond>
              </p:nextCondLst>
            </p:seq>
            <p:seq concurrent="1" nextAc="seek">
              <p:cTn id="108" restart="whenNotActive" fill="hold" evtFilter="cancelBubble" nodeType="interactiveSeq">
                <p:stCondLst>
                  <p:cond evt="onClick" delay="0">
                    <p:tgtEl>
                      <p:spTgt spid="35"/>
                    </p:tgtEl>
                  </p:cond>
                </p:stCondLst>
                <p:endSync evt="end" delay="0">
                  <p:rtn val="all"/>
                </p:endSync>
                <p:childTnLst>
                  <p:par>
                    <p:cTn id="109" fill="hold">
                      <p:stCondLst>
                        <p:cond delay="0"/>
                      </p:stCondLst>
                      <p:childTnLst>
                        <p:par>
                          <p:cTn id="110" fill="hold">
                            <p:stCondLst>
                              <p:cond delay="0"/>
                            </p:stCondLst>
                            <p:childTnLst>
                              <p:par>
                                <p:cTn id="111" presetID="32" presetClass="emph" presetSubtype="0" fill="hold" grpId="0" nodeType="clickEffect">
                                  <p:stCondLst>
                                    <p:cond delay="0"/>
                                  </p:stCondLst>
                                  <p:childTnLst>
                                    <p:animRot by="120000">
                                      <p:cBhvr>
                                        <p:cTn id="112" dur="100" fill="hold">
                                          <p:stCondLst>
                                            <p:cond delay="0"/>
                                          </p:stCondLst>
                                        </p:cTn>
                                        <p:tgtEl>
                                          <p:spTgt spid="35"/>
                                        </p:tgtEl>
                                        <p:attrNameLst>
                                          <p:attrName>r</p:attrName>
                                        </p:attrNameLst>
                                      </p:cBhvr>
                                    </p:animRot>
                                    <p:animRot by="-240000">
                                      <p:cBhvr>
                                        <p:cTn id="113" dur="200" fill="hold">
                                          <p:stCondLst>
                                            <p:cond delay="200"/>
                                          </p:stCondLst>
                                        </p:cTn>
                                        <p:tgtEl>
                                          <p:spTgt spid="35"/>
                                        </p:tgtEl>
                                        <p:attrNameLst>
                                          <p:attrName>r</p:attrName>
                                        </p:attrNameLst>
                                      </p:cBhvr>
                                    </p:animRot>
                                    <p:animRot by="240000">
                                      <p:cBhvr>
                                        <p:cTn id="114" dur="200" fill="hold">
                                          <p:stCondLst>
                                            <p:cond delay="400"/>
                                          </p:stCondLst>
                                        </p:cTn>
                                        <p:tgtEl>
                                          <p:spTgt spid="35"/>
                                        </p:tgtEl>
                                        <p:attrNameLst>
                                          <p:attrName>r</p:attrName>
                                        </p:attrNameLst>
                                      </p:cBhvr>
                                    </p:animRot>
                                    <p:animRot by="-240000">
                                      <p:cBhvr>
                                        <p:cTn id="115" dur="200" fill="hold">
                                          <p:stCondLst>
                                            <p:cond delay="600"/>
                                          </p:stCondLst>
                                        </p:cTn>
                                        <p:tgtEl>
                                          <p:spTgt spid="35"/>
                                        </p:tgtEl>
                                        <p:attrNameLst>
                                          <p:attrName>r</p:attrName>
                                        </p:attrNameLst>
                                      </p:cBhvr>
                                    </p:animRot>
                                    <p:animRot by="120000">
                                      <p:cBhvr>
                                        <p:cTn id="116" dur="200" fill="hold">
                                          <p:stCondLst>
                                            <p:cond delay="800"/>
                                          </p:stCondLst>
                                        </p:cTn>
                                        <p:tgtEl>
                                          <p:spTgt spid="35"/>
                                        </p:tgtEl>
                                        <p:attrNameLst>
                                          <p:attrName>r</p:attrName>
                                        </p:attrNameLst>
                                      </p:cBhvr>
                                    </p:animRot>
                                  </p:childTnLst>
                                  <p:subTnLst>
                                    <p:audio>
                                      <p:cMediaNode>
                                        <p:cTn display="0" masterRel="sameClick">
                                          <p:stCondLst>
                                            <p:cond evt="begin" delay="0">
                                              <p:tn val="111"/>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5"/>
                  </p:tgtEl>
                </p:cond>
              </p:nextCondLst>
            </p:seq>
            <p:seq concurrent="1" nextAc="seek">
              <p:cTn id="117" restart="whenNotActive" fill="hold" evtFilter="cancelBubble" nodeType="interactiveSeq">
                <p:stCondLst>
                  <p:cond evt="onClick" delay="0">
                    <p:tgtEl>
                      <p:spTgt spid="36"/>
                    </p:tgtEl>
                  </p:cond>
                </p:stCondLst>
                <p:endSync evt="end" delay="0">
                  <p:rtn val="all"/>
                </p:endSync>
                <p:childTnLst>
                  <p:par>
                    <p:cTn id="118" fill="hold">
                      <p:stCondLst>
                        <p:cond delay="0"/>
                      </p:stCondLst>
                      <p:childTnLst>
                        <p:par>
                          <p:cTn id="119" fill="hold">
                            <p:stCondLst>
                              <p:cond delay="0"/>
                            </p:stCondLst>
                            <p:childTnLst>
                              <p:par>
                                <p:cTn id="120" presetID="32" presetClass="emph" presetSubtype="0" fill="hold" grpId="0" nodeType="clickEffect">
                                  <p:stCondLst>
                                    <p:cond delay="0"/>
                                  </p:stCondLst>
                                  <p:childTnLst>
                                    <p:animRot by="120000">
                                      <p:cBhvr>
                                        <p:cTn id="121" dur="100" fill="hold">
                                          <p:stCondLst>
                                            <p:cond delay="0"/>
                                          </p:stCondLst>
                                        </p:cTn>
                                        <p:tgtEl>
                                          <p:spTgt spid="36"/>
                                        </p:tgtEl>
                                        <p:attrNameLst>
                                          <p:attrName>r</p:attrName>
                                        </p:attrNameLst>
                                      </p:cBhvr>
                                    </p:animRot>
                                    <p:animRot by="-240000">
                                      <p:cBhvr>
                                        <p:cTn id="122" dur="200" fill="hold">
                                          <p:stCondLst>
                                            <p:cond delay="200"/>
                                          </p:stCondLst>
                                        </p:cTn>
                                        <p:tgtEl>
                                          <p:spTgt spid="36"/>
                                        </p:tgtEl>
                                        <p:attrNameLst>
                                          <p:attrName>r</p:attrName>
                                        </p:attrNameLst>
                                      </p:cBhvr>
                                    </p:animRot>
                                    <p:animRot by="240000">
                                      <p:cBhvr>
                                        <p:cTn id="123" dur="200" fill="hold">
                                          <p:stCondLst>
                                            <p:cond delay="400"/>
                                          </p:stCondLst>
                                        </p:cTn>
                                        <p:tgtEl>
                                          <p:spTgt spid="36"/>
                                        </p:tgtEl>
                                        <p:attrNameLst>
                                          <p:attrName>r</p:attrName>
                                        </p:attrNameLst>
                                      </p:cBhvr>
                                    </p:animRot>
                                    <p:animRot by="-240000">
                                      <p:cBhvr>
                                        <p:cTn id="124" dur="200" fill="hold">
                                          <p:stCondLst>
                                            <p:cond delay="600"/>
                                          </p:stCondLst>
                                        </p:cTn>
                                        <p:tgtEl>
                                          <p:spTgt spid="36"/>
                                        </p:tgtEl>
                                        <p:attrNameLst>
                                          <p:attrName>r</p:attrName>
                                        </p:attrNameLst>
                                      </p:cBhvr>
                                    </p:animRot>
                                    <p:animRot by="120000">
                                      <p:cBhvr>
                                        <p:cTn id="125" dur="200" fill="hold">
                                          <p:stCondLst>
                                            <p:cond delay="800"/>
                                          </p:stCondLst>
                                        </p:cTn>
                                        <p:tgtEl>
                                          <p:spTgt spid="36"/>
                                        </p:tgtEl>
                                        <p:attrNameLst>
                                          <p:attrName>r</p:attrName>
                                        </p:attrNameLst>
                                      </p:cBhvr>
                                    </p:animRot>
                                  </p:childTnLst>
                                  <p:subTnLst>
                                    <p:audio>
                                      <p:cMediaNode>
                                        <p:cTn display="0" masterRel="sameClick">
                                          <p:stCondLst>
                                            <p:cond evt="begin" delay="0">
                                              <p:tn val="120"/>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6"/>
                  </p:tgtEl>
                </p:cond>
              </p:nextCondLst>
            </p:seq>
            <p:seq concurrent="1" nextAc="seek">
              <p:cTn id="126" restart="whenNotActive" fill="hold" evtFilter="cancelBubble" nodeType="interactiveSeq">
                <p:stCondLst>
                  <p:cond evt="onClick" delay="0">
                    <p:tgtEl>
                      <p:spTgt spid="37"/>
                    </p:tgtEl>
                  </p:cond>
                </p:stCondLst>
                <p:endSync evt="end" delay="0">
                  <p:rtn val="all"/>
                </p:endSync>
                <p:childTnLst>
                  <p:par>
                    <p:cTn id="127" fill="hold">
                      <p:stCondLst>
                        <p:cond delay="0"/>
                      </p:stCondLst>
                      <p:childTnLst>
                        <p:par>
                          <p:cTn id="128" fill="hold">
                            <p:stCondLst>
                              <p:cond delay="0"/>
                            </p:stCondLst>
                            <p:childTnLst>
                              <p:par>
                                <p:cTn id="129" presetID="32" presetClass="emph" presetSubtype="0" fill="hold" grpId="0" nodeType="clickEffect">
                                  <p:stCondLst>
                                    <p:cond delay="0"/>
                                  </p:stCondLst>
                                  <p:childTnLst>
                                    <p:animRot by="120000">
                                      <p:cBhvr>
                                        <p:cTn id="130" dur="100" fill="hold">
                                          <p:stCondLst>
                                            <p:cond delay="0"/>
                                          </p:stCondLst>
                                        </p:cTn>
                                        <p:tgtEl>
                                          <p:spTgt spid="37"/>
                                        </p:tgtEl>
                                        <p:attrNameLst>
                                          <p:attrName>r</p:attrName>
                                        </p:attrNameLst>
                                      </p:cBhvr>
                                    </p:animRot>
                                    <p:animRot by="-240000">
                                      <p:cBhvr>
                                        <p:cTn id="131" dur="200" fill="hold">
                                          <p:stCondLst>
                                            <p:cond delay="200"/>
                                          </p:stCondLst>
                                        </p:cTn>
                                        <p:tgtEl>
                                          <p:spTgt spid="37"/>
                                        </p:tgtEl>
                                        <p:attrNameLst>
                                          <p:attrName>r</p:attrName>
                                        </p:attrNameLst>
                                      </p:cBhvr>
                                    </p:animRot>
                                    <p:animRot by="240000">
                                      <p:cBhvr>
                                        <p:cTn id="132" dur="200" fill="hold">
                                          <p:stCondLst>
                                            <p:cond delay="400"/>
                                          </p:stCondLst>
                                        </p:cTn>
                                        <p:tgtEl>
                                          <p:spTgt spid="37"/>
                                        </p:tgtEl>
                                        <p:attrNameLst>
                                          <p:attrName>r</p:attrName>
                                        </p:attrNameLst>
                                      </p:cBhvr>
                                    </p:animRot>
                                    <p:animRot by="-240000">
                                      <p:cBhvr>
                                        <p:cTn id="133" dur="200" fill="hold">
                                          <p:stCondLst>
                                            <p:cond delay="600"/>
                                          </p:stCondLst>
                                        </p:cTn>
                                        <p:tgtEl>
                                          <p:spTgt spid="37"/>
                                        </p:tgtEl>
                                        <p:attrNameLst>
                                          <p:attrName>r</p:attrName>
                                        </p:attrNameLst>
                                      </p:cBhvr>
                                    </p:animRot>
                                    <p:animRot by="120000">
                                      <p:cBhvr>
                                        <p:cTn id="134" dur="200" fill="hold">
                                          <p:stCondLst>
                                            <p:cond delay="800"/>
                                          </p:stCondLst>
                                        </p:cTn>
                                        <p:tgtEl>
                                          <p:spTgt spid="37"/>
                                        </p:tgtEl>
                                        <p:attrNameLst>
                                          <p:attrName>r</p:attrName>
                                        </p:attrNameLst>
                                      </p:cBhvr>
                                    </p:animRot>
                                  </p:childTnLst>
                                  <p:subTnLst>
                                    <p:audio>
                                      <p:cMediaNode>
                                        <p:cTn display="0" masterRel="sameClick">
                                          <p:stCondLst>
                                            <p:cond evt="begin" delay="0">
                                              <p:tn val="129"/>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7"/>
                  </p:tgtEl>
                </p:cond>
              </p:nextCondLst>
            </p:seq>
            <p:seq concurrent="1" nextAc="seek">
              <p:cTn id="135" restart="whenNotActive" fill="hold" evtFilter="cancelBubble" nodeType="interactiveSeq">
                <p:stCondLst>
                  <p:cond evt="onClick" delay="0">
                    <p:tgtEl>
                      <p:spTgt spid="38"/>
                    </p:tgtEl>
                  </p:cond>
                </p:stCondLst>
                <p:endSync evt="end" delay="0">
                  <p:rtn val="all"/>
                </p:endSync>
                <p:childTnLst>
                  <p:par>
                    <p:cTn id="136" fill="hold">
                      <p:stCondLst>
                        <p:cond delay="0"/>
                      </p:stCondLst>
                      <p:childTnLst>
                        <p:par>
                          <p:cTn id="137" fill="hold">
                            <p:stCondLst>
                              <p:cond delay="0"/>
                            </p:stCondLst>
                            <p:childTnLst>
                              <p:par>
                                <p:cTn id="138" presetID="32" presetClass="emph" presetSubtype="0" fill="hold" grpId="0" nodeType="clickEffect">
                                  <p:stCondLst>
                                    <p:cond delay="0"/>
                                  </p:stCondLst>
                                  <p:childTnLst>
                                    <p:animRot by="120000">
                                      <p:cBhvr>
                                        <p:cTn id="139" dur="100" fill="hold">
                                          <p:stCondLst>
                                            <p:cond delay="0"/>
                                          </p:stCondLst>
                                        </p:cTn>
                                        <p:tgtEl>
                                          <p:spTgt spid="38"/>
                                        </p:tgtEl>
                                        <p:attrNameLst>
                                          <p:attrName>r</p:attrName>
                                        </p:attrNameLst>
                                      </p:cBhvr>
                                    </p:animRot>
                                    <p:animRot by="-240000">
                                      <p:cBhvr>
                                        <p:cTn id="140" dur="200" fill="hold">
                                          <p:stCondLst>
                                            <p:cond delay="200"/>
                                          </p:stCondLst>
                                        </p:cTn>
                                        <p:tgtEl>
                                          <p:spTgt spid="38"/>
                                        </p:tgtEl>
                                        <p:attrNameLst>
                                          <p:attrName>r</p:attrName>
                                        </p:attrNameLst>
                                      </p:cBhvr>
                                    </p:animRot>
                                    <p:animRot by="240000">
                                      <p:cBhvr>
                                        <p:cTn id="141" dur="200" fill="hold">
                                          <p:stCondLst>
                                            <p:cond delay="400"/>
                                          </p:stCondLst>
                                        </p:cTn>
                                        <p:tgtEl>
                                          <p:spTgt spid="38"/>
                                        </p:tgtEl>
                                        <p:attrNameLst>
                                          <p:attrName>r</p:attrName>
                                        </p:attrNameLst>
                                      </p:cBhvr>
                                    </p:animRot>
                                    <p:animRot by="-240000">
                                      <p:cBhvr>
                                        <p:cTn id="142" dur="200" fill="hold">
                                          <p:stCondLst>
                                            <p:cond delay="600"/>
                                          </p:stCondLst>
                                        </p:cTn>
                                        <p:tgtEl>
                                          <p:spTgt spid="38"/>
                                        </p:tgtEl>
                                        <p:attrNameLst>
                                          <p:attrName>r</p:attrName>
                                        </p:attrNameLst>
                                      </p:cBhvr>
                                    </p:animRot>
                                    <p:animRot by="120000">
                                      <p:cBhvr>
                                        <p:cTn id="143" dur="200" fill="hold">
                                          <p:stCondLst>
                                            <p:cond delay="800"/>
                                          </p:stCondLst>
                                        </p:cTn>
                                        <p:tgtEl>
                                          <p:spTgt spid="38"/>
                                        </p:tgtEl>
                                        <p:attrNameLst>
                                          <p:attrName>r</p:attrName>
                                        </p:attrNameLst>
                                      </p:cBhvr>
                                    </p:animRot>
                                  </p:childTnLst>
                                  <p:subTnLst>
                                    <p:audio>
                                      <p:cMediaNode>
                                        <p:cTn display="0" masterRel="sameClick">
                                          <p:stCondLst>
                                            <p:cond evt="begin" delay="0">
                                              <p:tn val="138"/>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8"/>
                  </p:tgtEl>
                </p:cond>
              </p:nextCondLst>
            </p:seq>
            <p:seq concurrent="1" nextAc="seek">
              <p:cTn id="144" restart="whenNotActive" fill="hold" evtFilter="cancelBubble" nodeType="interactiveSeq">
                <p:stCondLst>
                  <p:cond evt="onClick" delay="0">
                    <p:tgtEl>
                      <p:spTgt spid="39"/>
                    </p:tgtEl>
                  </p:cond>
                </p:stCondLst>
                <p:endSync evt="end" delay="0">
                  <p:rtn val="all"/>
                </p:endSync>
                <p:childTnLst>
                  <p:par>
                    <p:cTn id="145" fill="hold">
                      <p:stCondLst>
                        <p:cond delay="0"/>
                      </p:stCondLst>
                      <p:childTnLst>
                        <p:par>
                          <p:cTn id="146" fill="hold">
                            <p:stCondLst>
                              <p:cond delay="0"/>
                            </p:stCondLst>
                            <p:childTnLst>
                              <p:par>
                                <p:cTn id="147" presetID="42" presetClass="path" presetSubtype="0" accel="50000" decel="50000" fill="hold" grpId="0" nodeType="clickEffect">
                                  <p:stCondLst>
                                    <p:cond delay="0"/>
                                  </p:stCondLst>
                                  <p:childTnLst>
                                    <p:animMotion origin="layout" path="M 1.25E-6 -3.33333E-6 L 0.00052 0.39121 " pathEditMode="relative" rAng="0" ptsTypes="AA">
                                      <p:cBhvr>
                                        <p:cTn id="148" dur="1000" fill="hold"/>
                                        <p:tgtEl>
                                          <p:spTgt spid="39"/>
                                        </p:tgtEl>
                                        <p:attrNameLst>
                                          <p:attrName>ppt_x</p:attrName>
                                          <p:attrName>ppt_y</p:attrName>
                                        </p:attrNameLst>
                                      </p:cBhvr>
                                      <p:rCtr x="26" y="19560"/>
                                    </p:animMotion>
                                  </p:childTnLst>
                                </p:cTn>
                              </p:par>
                              <p:par>
                                <p:cTn id="149" presetID="42" presetClass="path" presetSubtype="0" accel="50000" decel="50000" fill="hold" nodeType="withEffect">
                                  <p:stCondLst>
                                    <p:cond delay="0"/>
                                  </p:stCondLst>
                                  <p:childTnLst>
                                    <p:animMotion origin="layout" path="M 1.875E-6 3.33333E-6 L -0.00013 0.40463 " pathEditMode="relative" rAng="0" ptsTypes="AA">
                                      <p:cBhvr>
                                        <p:cTn id="150" dur="1000" fill="hold"/>
                                        <p:tgtEl>
                                          <p:spTgt spid="164"/>
                                        </p:tgtEl>
                                        <p:attrNameLst>
                                          <p:attrName>ppt_x</p:attrName>
                                          <p:attrName>ppt_y</p:attrName>
                                        </p:attrNameLst>
                                      </p:cBhvr>
                                      <p:rCtr x="-13" y="20231"/>
                                    </p:animMotion>
                                  </p:childTnLst>
                                  <p:subTnLst>
                                    <p:audio>
                                      <p:cMediaNode>
                                        <p:cTn display="0" masterRel="sameClick">
                                          <p:stCondLst>
                                            <p:cond evt="begin" delay="0">
                                              <p:tn val="149"/>
                                            </p:cond>
                                          </p:stCondLst>
                                          <p:endCondLst>
                                            <p:cond evt="onStopAudio" delay="0">
                                              <p:tgtEl>
                                                <p:sldTgt/>
                                              </p:tgtEl>
                                            </p:cond>
                                          </p:endCondLst>
                                        </p:cTn>
                                        <p:tgtEl>
                                          <p:sndTgt r:embed="rId4" name="pop.wav"/>
                                        </p:tgtEl>
                                      </p:cMediaNode>
                                    </p:audio>
                                  </p:subTnLst>
                                </p:cTn>
                              </p:par>
                              <p:par>
                                <p:cTn id="151" presetID="1" presetClass="entr" presetSubtype="0" fill="hold" grpId="0" nodeType="withEffect">
                                  <p:stCondLst>
                                    <p:cond delay="0"/>
                                  </p:stCondLst>
                                  <p:childTnLst>
                                    <p:set>
                                      <p:cBhvr>
                                        <p:cTn id="152" dur="1" fill="hold">
                                          <p:stCondLst>
                                            <p:cond delay="0"/>
                                          </p:stCondLst>
                                        </p:cTn>
                                        <p:tgtEl>
                                          <p:spTgt spid="7"/>
                                        </p:tgtEl>
                                        <p:attrNameLst>
                                          <p:attrName>style.visibility</p:attrName>
                                        </p:attrNameLst>
                                      </p:cBhvr>
                                      <p:to>
                                        <p:strVal val="visible"/>
                                      </p:to>
                                    </p:set>
                                  </p:childTnLst>
                                </p:cTn>
                              </p:par>
                              <p:par>
                                <p:cTn id="153" presetID="2" presetClass="entr" presetSubtype="8" fill="hold" nodeType="withEffect">
                                  <p:stCondLst>
                                    <p:cond delay="0"/>
                                  </p:stCondLst>
                                  <p:childTnLst>
                                    <p:set>
                                      <p:cBhvr>
                                        <p:cTn id="154" dur="1" fill="hold">
                                          <p:stCondLst>
                                            <p:cond delay="0"/>
                                          </p:stCondLst>
                                        </p:cTn>
                                        <p:tgtEl>
                                          <p:spTgt spid="4"/>
                                        </p:tgtEl>
                                        <p:attrNameLst>
                                          <p:attrName>style.visibility</p:attrName>
                                        </p:attrNameLst>
                                      </p:cBhvr>
                                      <p:to>
                                        <p:strVal val="visible"/>
                                      </p:to>
                                    </p:set>
                                    <p:anim calcmode="lin" valueType="num">
                                      <p:cBhvr additive="base">
                                        <p:cTn id="155" dur="500" fill="hold"/>
                                        <p:tgtEl>
                                          <p:spTgt spid="4"/>
                                        </p:tgtEl>
                                        <p:attrNameLst>
                                          <p:attrName>ppt_x</p:attrName>
                                        </p:attrNameLst>
                                      </p:cBhvr>
                                      <p:tavLst>
                                        <p:tav tm="0">
                                          <p:val>
                                            <p:strVal val="0-#ppt_w/2"/>
                                          </p:val>
                                        </p:tav>
                                        <p:tav tm="100000">
                                          <p:val>
                                            <p:strVal val="#ppt_x"/>
                                          </p:val>
                                        </p:tav>
                                      </p:tavLst>
                                    </p:anim>
                                    <p:anim calcmode="lin" valueType="num">
                                      <p:cBhvr additive="base">
                                        <p:cTn id="156" dur="500" fill="hold"/>
                                        <p:tgtEl>
                                          <p:spTgt spid="4"/>
                                        </p:tgtEl>
                                        <p:attrNameLst>
                                          <p:attrName>ppt_y</p:attrName>
                                        </p:attrNameLst>
                                      </p:cBhvr>
                                      <p:tavLst>
                                        <p:tav tm="0">
                                          <p:val>
                                            <p:strVal val="#ppt_y"/>
                                          </p:val>
                                        </p:tav>
                                        <p:tav tm="100000">
                                          <p:val>
                                            <p:strVal val="#ppt_y"/>
                                          </p:val>
                                        </p:tav>
                                      </p:tavLst>
                                    </p:anim>
                                  </p:childTnLst>
                                </p:cTn>
                              </p:par>
                            </p:childTnLst>
                          </p:cTn>
                        </p:par>
                        <p:par>
                          <p:cTn id="157" fill="hold">
                            <p:stCondLst>
                              <p:cond delay="1000"/>
                            </p:stCondLst>
                            <p:childTnLst>
                              <p:par>
                                <p:cTn id="158" presetID="1" presetClass="exit" presetSubtype="0" fill="hold" nodeType="afterEffect">
                                  <p:stCondLst>
                                    <p:cond delay="0"/>
                                  </p:stCondLst>
                                  <p:childTnLst>
                                    <p:set>
                                      <p:cBhvr>
                                        <p:cTn id="159" dur="1" fill="hold">
                                          <p:stCondLst>
                                            <p:cond delay="0"/>
                                          </p:stCondLst>
                                        </p:cTn>
                                        <p:tgtEl>
                                          <p:spTgt spid="164"/>
                                        </p:tgtEl>
                                        <p:attrNameLst>
                                          <p:attrName>style.visibility</p:attrName>
                                        </p:attrNameLst>
                                      </p:cBhvr>
                                      <p:to>
                                        <p:strVal val="hidden"/>
                                      </p:to>
                                    </p:set>
                                  </p:childTnLst>
                                </p:cTn>
                              </p:par>
                              <p:par>
                                <p:cTn id="160" presetID="1" presetClass="exit" presetSubtype="0" fill="hold" grpId="1" nodeType="withEffect">
                                  <p:stCondLst>
                                    <p:cond delay="0"/>
                                  </p:stCondLst>
                                  <p:childTnLst>
                                    <p:set>
                                      <p:cBhvr>
                                        <p:cTn id="161" dur="1" fill="hold">
                                          <p:stCondLst>
                                            <p:cond delay="0"/>
                                          </p:stCondLst>
                                        </p:cTn>
                                        <p:tgtEl>
                                          <p:spTgt spid="39"/>
                                        </p:tgtEl>
                                        <p:attrNameLst>
                                          <p:attrName>style.visibility</p:attrName>
                                        </p:attrNameLst>
                                      </p:cBhvr>
                                      <p:to>
                                        <p:strVal val="hidden"/>
                                      </p:to>
                                    </p:set>
                                  </p:childTnLst>
                                </p:cTn>
                              </p:par>
                            </p:childTnLst>
                          </p:cTn>
                        </p:par>
                        <p:par>
                          <p:cTn id="162" fill="hold">
                            <p:stCondLst>
                              <p:cond delay="1000"/>
                            </p:stCondLst>
                            <p:childTnLst>
                              <p:par>
                                <p:cTn id="163" presetID="42" presetClass="path" presetSubtype="0" accel="50000" decel="50000" fill="hold" nodeType="afterEffect">
                                  <p:stCondLst>
                                    <p:cond delay="0"/>
                                  </p:stCondLst>
                                  <p:childTnLst>
                                    <p:animMotion origin="layout" path="M -3.54167E-6 -4.81481E-6 L 0.92487 0.00417 " pathEditMode="relative" rAng="0" ptsTypes="AA">
                                      <p:cBhvr>
                                        <p:cTn id="164" dur="2000" fill="hold"/>
                                        <p:tgtEl>
                                          <p:spTgt spid="4"/>
                                        </p:tgtEl>
                                        <p:attrNameLst>
                                          <p:attrName>ppt_x</p:attrName>
                                          <p:attrName>ppt_y</p:attrName>
                                        </p:attrNameLst>
                                      </p:cBhvr>
                                      <p:rCtr x="46263" y="0"/>
                                    </p:animMotion>
                                  </p:childTnLst>
                                  <p:subTnLst>
                                    <p:audio>
                                      <p:cMediaNode>
                                        <p:cTn display="0" masterRel="sameClick">
                                          <p:stCondLst>
                                            <p:cond evt="begin" delay="0">
                                              <p:tn val="163"/>
                                            </p:cond>
                                          </p:stCondLst>
                                          <p:endCondLst>
                                            <p:cond evt="onStopAudio" delay="0">
                                              <p:tgtEl>
                                                <p:sldTgt/>
                                              </p:tgtEl>
                                            </p:cond>
                                          </p:endCondLst>
                                        </p:cTn>
                                        <p:tgtEl>
                                          <p:sndTgt r:embed="rId5" name="bike-bell.wav"/>
                                        </p:tgtEl>
                                      </p:cMediaNode>
                                    </p:audio>
                                  </p:subTnLst>
                                </p:cTn>
                              </p:par>
                            </p:childTnLst>
                          </p:cTn>
                        </p:par>
                        <p:par>
                          <p:cTn id="165" fill="hold">
                            <p:stCondLst>
                              <p:cond delay="3000"/>
                            </p:stCondLst>
                            <p:childTnLst>
                              <p:par>
                                <p:cTn id="166" presetID="53" presetClass="entr" presetSubtype="16" fill="hold" grpId="0" nodeType="afterEffect">
                                  <p:stCondLst>
                                    <p:cond delay="0"/>
                                  </p:stCondLst>
                                  <p:childTnLst>
                                    <p:set>
                                      <p:cBhvr>
                                        <p:cTn id="167" dur="1" fill="hold">
                                          <p:stCondLst>
                                            <p:cond delay="0"/>
                                          </p:stCondLst>
                                        </p:cTn>
                                        <p:tgtEl>
                                          <p:spTgt spid="8"/>
                                        </p:tgtEl>
                                        <p:attrNameLst>
                                          <p:attrName>style.visibility</p:attrName>
                                        </p:attrNameLst>
                                      </p:cBhvr>
                                      <p:to>
                                        <p:strVal val="visible"/>
                                      </p:to>
                                    </p:set>
                                    <p:anim calcmode="lin" valueType="num">
                                      <p:cBhvr>
                                        <p:cTn id="168" dur="500" fill="hold"/>
                                        <p:tgtEl>
                                          <p:spTgt spid="8"/>
                                        </p:tgtEl>
                                        <p:attrNameLst>
                                          <p:attrName>ppt_w</p:attrName>
                                        </p:attrNameLst>
                                      </p:cBhvr>
                                      <p:tavLst>
                                        <p:tav tm="0">
                                          <p:val>
                                            <p:fltVal val="0"/>
                                          </p:val>
                                        </p:tav>
                                        <p:tav tm="100000">
                                          <p:val>
                                            <p:strVal val="#ppt_w"/>
                                          </p:val>
                                        </p:tav>
                                      </p:tavLst>
                                    </p:anim>
                                    <p:anim calcmode="lin" valueType="num">
                                      <p:cBhvr>
                                        <p:cTn id="169" dur="500" fill="hold"/>
                                        <p:tgtEl>
                                          <p:spTgt spid="8"/>
                                        </p:tgtEl>
                                        <p:attrNameLst>
                                          <p:attrName>ppt_h</p:attrName>
                                        </p:attrNameLst>
                                      </p:cBhvr>
                                      <p:tavLst>
                                        <p:tav tm="0">
                                          <p:val>
                                            <p:fltVal val="0"/>
                                          </p:val>
                                        </p:tav>
                                        <p:tav tm="100000">
                                          <p:val>
                                            <p:strVal val="#ppt_h"/>
                                          </p:val>
                                        </p:tav>
                                      </p:tavLst>
                                    </p:anim>
                                    <p:animEffect transition="in" filter="fade">
                                      <p:cBhvr>
                                        <p:cTn id="170" dur="500"/>
                                        <p:tgtEl>
                                          <p:spTgt spid="8"/>
                                        </p:tgtEl>
                                      </p:cBhvr>
                                    </p:animEffect>
                                  </p:childTnLst>
                                </p:cTn>
                              </p:par>
                            </p:childTnLst>
                          </p:cTn>
                        </p:par>
                      </p:childTnLst>
                    </p:cTn>
                  </p:par>
                </p:childTnLst>
              </p:cTn>
              <p:nextCondLst>
                <p:cond evt="onClick" delay="0">
                  <p:tgtEl>
                    <p:spTgt spid="39"/>
                  </p:tgtEl>
                </p:cond>
              </p:nextCondLst>
            </p:seq>
          </p:childTnLst>
        </p:cTn>
      </p:par>
    </p:tnLst>
    <p:bldLst>
      <p:bldP spid="152" grpId="0"/>
      <p:bldP spid="153" grpId="0"/>
      <p:bldP spid="172" grpId="0"/>
      <p:bldP spid="174" grpId="0"/>
      <p:bldP spid="175" grpId="0"/>
      <p:bldP spid="176" grpId="0"/>
      <p:bldP spid="177" grpId="0"/>
      <p:bldP spid="178" grpId="0"/>
      <p:bldP spid="179" grpId="0"/>
      <p:bldP spid="180" grpId="0"/>
      <p:bldP spid="34" grpId="0"/>
      <p:bldP spid="35" grpId="0"/>
      <p:bldP spid="36" grpId="0"/>
      <p:bldP spid="37" grpId="0"/>
      <p:bldP spid="38" grpId="0"/>
      <p:bldP spid="39" grpId="0"/>
      <p:bldP spid="39" grpId="1"/>
      <p:bldP spid="7" grpId="0"/>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Picture 150">
            <a:extLst>
              <a:ext uri="{FF2B5EF4-FFF2-40B4-BE49-F238E27FC236}">
                <a16:creationId xmlns:a16="http://schemas.microsoft.com/office/drawing/2014/main" id="{10D5BF0A-7EF9-4808-BEF6-8C21E7F4865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25600" y="661998"/>
            <a:ext cx="632790" cy="632790"/>
          </a:xfrm>
          <a:prstGeom prst="rect">
            <a:avLst/>
          </a:prstGeom>
          <a:effectLst>
            <a:outerShdw blurRad="50800" dist="38100" dir="2700000" algn="tl" rotWithShape="0">
              <a:prstClr val="black">
                <a:alpha val="40000"/>
              </a:prstClr>
            </a:outerShdw>
          </a:effectLst>
        </p:spPr>
      </p:pic>
      <p:pic>
        <p:nvPicPr>
          <p:cNvPr id="156" name="Picture 155">
            <a:extLst>
              <a:ext uri="{FF2B5EF4-FFF2-40B4-BE49-F238E27FC236}">
                <a16:creationId xmlns:a16="http://schemas.microsoft.com/office/drawing/2014/main" id="{09FBA5E9-CD73-47DA-9F68-D8A7B65A6F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2899" y="452955"/>
            <a:ext cx="632790" cy="632790"/>
          </a:xfrm>
          <a:prstGeom prst="rect">
            <a:avLst/>
          </a:prstGeom>
          <a:effectLst>
            <a:outerShdw blurRad="50800" dist="38100" dir="2700000" algn="tl" rotWithShape="0">
              <a:prstClr val="black">
                <a:alpha val="40000"/>
              </a:prstClr>
            </a:outerShdw>
          </a:effectLst>
        </p:spPr>
      </p:pic>
      <p:pic>
        <p:nvPicPr>
          <p:cNvPr id="157" name="Picture 156">
            <a:extLst>
              <a:ext uri="{FF2B5EF4-FFF2-40B4-BE49-F238E27FC236}">
                <a16:creationId xmlns:a16="http://schemas.microsoft.com/office/drawing/2014/main" id="{D4EDBF7F-A040-489B-9DD9-001236E5CC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56235" y="1436555"/>
            <a:ext cx="632790" cy="632790"/>
          </a:xfrm>
          <a:prstGeom prst="rect">
            <a:avLst/>
          </a:prstGeom>
          <a:effectLst>
            <a:outerShdw blurRad="50800" dist="38100" dir="2700000" algn="tl" rotWithShape="0">
              <a:prstClr val="black">
                <a:alpha val="40000"/>
              </a:prstClr>
            </a:outerShdw>
          </a:effectLst>
        </p:spPr>
      </p:pic>
      <p:pic>
        <p:nvPicPr>
          <p:cNvPr id="158" name="Picture 157">
            <a:extLst>
              <a:ext uri="{FF2B5EF4-FFF2-40B4-BE49-F238E27FC236}">
                <a16:creationId xmlns:a16="http://schemas.microsoft.com/office/drawing/2014/main" id="{E5929B31-C064-4E36-8583-45BE156D551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6747" y="2264211"/>
            <a:ext cx="632790" cy="632790"/>
          </a:xfrm>
          <a:prstGeom prst="rect">
            <a:avLst/>
          </a:prstGeom>
          <a:effectLst>
            <a:outerShdw blurRad="50800" dist="38100" dir="2700000" algn="tl" rotWithShape="0">
              <a:prstClr val="black">
                <a:alpha val="40000"/>
              </a:prstClr>
            </a:outerShdw>
          </a:effectLst>
        </p:spPr>
      </p:pic>
      <p:pic>
        <p:nvPicPr>
          <p:cNvPr id="159" name="Picture 158">
            <a:extLst>
              <a:ext uri="{FF2B5EF4-FFF2-40B4-BE49-F238E27FC236}">
                <a16:creationId xmlns:a16="http://schemas.microsoft.com/office/drawing/2014/main" id="{241D40DD-81CA-4939-8106-AC9612A6AA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36040" y="3074365"/>
            <a:ext cx="632790" cy="632790"/>
          </a:xfrm>
          <a:prstGeom prst="rect">
            <a:avLst/>
          </a:prstGeom>
          <a:effectLst>
            <a:outerShdw blurRad="50800" dist="38100" dir="2700000" algn="tl" rotWithShape="0">
              <a:prstClr val="black">
                <a:alpha val="40000"/>
              </a:prstClr>
            </a:outerShdw>
          </a:effectLst>
        </p:spPr>
      </p:pic>
      <p:pic>
        <p:nvPicPr>
          <p:cNvPr id="160" name="Picture 159">
            <a:extLst>
              <a:ext uri="{FF2B5EF4-FFF2-40B4-BE49-F238E27FC236}">
                <a16:creationId xmlns:a16="http://schemas.microsoft.com/office/drawing/2014/main" id="{190C2B83-C758-4698-9184-F23465C15A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03227" y="2237429"/>
            <a:ext cx="632790" cy="632790"/>
          </a:xfrm>
          <a:prstGeom prst="rect">
            <a:avLst/>
          </a:prstGeom>
          <a:effectLst>
            <a:outerShdw blurRad="50800" dist="38100" dir="2700000" algn="tl" rotWithShape="0">
              <a:prstClr val="black">
                <a:alpha val="40000"/>
              </a:prstClr>
            </a:outerShdw>
          </a:effectLst>
        </p:spPr>
      </p:pic>
      <p:pic>
        <p:nvPicPr>
          <p:cNvPr id="161" name="Picture 160">
            <a:extLst>
              <a:ext uri="{FF2B5EF4-FFF2-40B4-BE49-F238E27FC236}">
                <a16:creationId xmlns:a16="http://schemas.microsoft.com/office/drawing/2014/main" id="{525A62D8-1A69-414D-A7B7-FDE627BDF4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98954" y="1819753"/>
            <a:ext cx="632790" cy="632790"/>
          </a:xfrm>
          <a:prstGeom prst="rect">
            <a:avLst/>
          </a:prstGeom>
          <a:effectLst>
            <a:outerShdw blurRad="50800" dist="38100" dir="2700000" algn="tl" rotWithShape="0">
              <a:prstClr val="black">
                <a:alpha val="40000"/>
              </a:prstClr>
            </a:outerShdw>
          </a:effectLst>
        </p:spPr>
      </p:pic>
      <p:pic>
        <p:nvPicPr>
          <p:cNvPr id="162" name="Picture 161">
            <a:extLst>
              <a:ext uri="{FF2B5EF4-FFF2-40B4-BE49-F238E27FC236}">
                <a16:creationId xmlns:a16="http://schemas.microsoft.com/office/drawing/2014/main" id="{A2D29BE9-B70D-45F9-8595-38E22F49D1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95689" y="1032723"/>
            <a:ext cx="632790" cy="632790"/>
          </a:xfrm>
          <a:prstGeom prst="rect">
            <a:avLst/>
          </a:prstGeom>
          <a:effectLst>
            <a:outerShdw blurRad="50800" dist="38100" dir="2700000" algn="tl" rotWithShape="0">
              <a:prstClr val="black">
                <a:alpha val="40000"/>
              </a:prstClr>
            </a:outerShdw>
          </a:effectLst>
        </p:spPr>
      </p:pic>
      <p:pic>
        <p:nvPicPr>
          <p:cNvPr id="163" name="Picture 162">
            <a:extLst>
              <a:ext uri="{FF2B5EF4-FFF2-40B4-BE49-F238E27FC236}">
                <a16:creationId xmlns:a16="http://schemas.microsoft.com/office/drawing/2014/main" id="{63F42B9F-D5E7-44D4-B57F-22D9EB011C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08700" y="2426537"/>
            <a:ext cx="632790" cy="632790"/>
          </a:xfrm>
          <a:prstGeom prst="rect">
            <a:avLst/>
          </a:prstGeom>
          <a:effectLst>
            <a:outerShdw blurRad="50800" dist="38100" dir="2700000" algn="tl" rotWithShape="0">
              <a:prstClr val="black">
                <a:alpha val="40000"/>
              </a:prstClr>
            </a:outerShdw>
          </a:effectLst>
        </p:spPr>
      </p:pic>
      <p:pic>
        <p:nvPicPr>
          <p:cNvPr id="165" name="Picture 164">
            <a:extLst>
              <a:ext uri="{FF2B5EF4-FFF2-40B4-BE49-F238E27FC236}">
                <a16:creationId xmlns:a16="http://schemas.microsoft.com/office/drawing/2014/main" id="{A5EDBE05-AFDA-449E-9818-B74FE33B80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68443" y="1681770"/>
            <a:ext cx="632790" cy="632790"/>
          </a:xfrm>
          <a:prstGeom prst="rect">
            <a:avLst/>
          </a:prstGeom>
          <a:effectLst>
            <a:outerShdw blurRad="50800" dist="38100" dir="2700000" algn="tl" rotWithShape="0">
              <a:prstClr val="black">
                <a:alpha val="40000"/>
              </a:prstClr>
            </a:outerShdw>
          </a:effectLst>
        </p:spPr>
      </p:pic>
      <p:pic>
        <p:nvPicPr>
          <p:cNvPr id="166" name="Picture 165">
            <a:extLst>
              <a:ext uri="{FF2B5EF4-FFF2-40B4-BE49-F238E27FC236}">
                <a16:creationId xmlns:a16="http://schemas.microsoft.com/office/drawing/2014/main" id="{3564AEA4-70C1-4B9C-9CFE-DA804AB94BD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27274" y="2991934"/>
            <a:ext cx="632790" cy="632790"/>
          </a:xfrm>
          <a:prstGeom prst="rect">
            <a:avLst/>
          </a:prstGeom>
          <a:effectLst>
            <a:outerShdw blurRad="50800" dist="38100" dir="2700000" algn="tl" rotWithShape="0">
              <a:prstClr val="black">
                <a:alpha val="40000"/>
              </a:prstClr>
            </a:outerShdw>
          </a:effectLst>
        </p:spPr>
      </p:pic>
      <p:pic>
        <p:nvPicPr>
          <p:cNvPr id="167" name="Picture 166">
            <a:extLst>
              <a:ext uri="{FF2B5EF4-FFF2-40B4-BE49-F238E27FC236}">
                <a16:creationId xmlns:a16="http://schemas.microsoft.com/office/drawing/2014/main" id="{FE468E30-015E-43E8-8E4E-4A3AB16CB8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83347" y="2409672"/>
            <a:ext cx="632790" cy="632790"/>
          </a:xfrm>
          <a:prstGeom prst="rect">
            <a:avLst/>
          </a:prstGeom>
          <a:effectLst>
            <a:outerShdw blurRad="50800" dist="38100" dir="2700000" algn="tl" rotWithShape="0">
              <a:prstClr val="black">
                <a:alpha val="40000"/>
              </a:prstClr>
            </a:outerShdw>
          </a:effectLst>
        </p:spPr>
      </p:pic>
      <p:pic>
        <p:nvPicPr>
          <p:cNvPr id="168" name="Picture 167">
            <a:extLst>
              <a:ext uri="{FF2B5EF4-FFF2-40B4-BE49-F238E27FC236}">
                <a16:creationId xmlns:a16="http://schemas.microsoft.com/office/drawing/2014/main" id="{625E568C-2BC4-4564-84B7-BAA51C3EDE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69461" y="2357236"/>
            <a:ext cx="632790" cy="632790"/>
          </a:xfrm>
          <a:prstGeom prst="rect">
            <a:avLst/>
          </a:prstGeom>
          <a:effectLst>
            <a:outerShdw blurRad="50800" dist="38100" dir="2700000" algn="tl" rotWithShape="0">
              <a:prstClr val="black">
                <a:alpha val="40000"/>
              </a:prstClr>
            </a:outerShdw>
          </a:effectLst>
        </p:spPr>
      </p:pic>
      <p:pic>
        <p:nvPicPr>
          <p:cNvPr id="169" name="Picture 168">
            <a:extLst>
              <a:ext uri="{FF2B5EF4-FFF2-40B4-BE49-F238E27FC236}">
                <a16:creationId xmlns:a16="http://schemas.microsoft.com/office/drawing/2014/main" id="{A395C754-C74D-4B2C-BFC4-5CCF91FCFD3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90841" y="1176258"/>
            <a:ext cx="632790" cy="632790"/>
          </a:xfrm>
          <a:prstGeom prst="rect">
            <a:avLst/>
          </a:prstGeom>
          <a:effectLst>
            <a:outerShdw blurRad="50800" dist="38100" dir="2700000" algn="tl" rotWithShape="0">
              <a:prstClr val="black">
                <a:alpha val="40000"/>
              </a:prstClr>
            </a:outerShdw>
          </a:effectLst>
        </p:spPr>
      </p:pic>
      <p:pic>
        <p:nvPicPr>
          <p:cNvPr id="170" name="Picture 169">
            <a:extLst>
              <a:ext uri="{FF2B5EF4-FFF2-40B4-BE49-F238E27FC236}">
                <a16:creationId xmlns:a16="http://schemas.microsoft.com/office/drawing/2014/main" id="{2332EA7C-9734-4B59-8041-1D06252AC23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43075" y="3025275"/>
            <a:ext cx="632790" cy="632790"/>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BCC221F5-8694-46B0-AD23-4FD3345E6D1F}"/>
              </a:ext>
            </a:extLst>
          </p:cNvPr>
          <p:cNvSpPr txBox="1"/>
          <p:nvPr/>
        </p:nvSpPr>
        <p:spPr>
          <a:xfrm>
            <a:off x="29031" y="6357258"/>
            <a:ext cx="897090"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mn-ea"/>
                <a:cs typeface="+mn-cs"/>
              </a:rPr>
              <a:t>2/20</a:t>
            </a:r>
            <a:endParaRPr kumimoji="0" lang="es-ES" sz="2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mn-ea"/>
              <a:cs typeface="+mn-cs"/>
            </a:endParaRPr>
          </a:p>
        </p:txBody>
      </p:sp>
      <p:sp>
        <p:nvSpPr>
          <p:cNvPr id="152" name="TextBox 151">
            <a:extLst>
              <a:ext uri="{FF2B5EF4-FFF2-40B4-BE49-F238E27FC236}">
                <a16:creationId xmlns:a16="http://schemas.microsoft.com/office/drawing/2014/main" id="{BE3211B7-5C00-41C9-ADD5-6A89B04AD8A0}"/>
              </a:ext>
            </a:extLst>
          </p:cNvPr>
          <p:cNvSpPr txBox="1"/>
          <p:nvPr/>
        </p:nvSpPr>
        <p:spPr>
          <a:xfrm>
            <a:off x="920785" y="2381243"/>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7</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3" name="TextBox 152">
            <a:extLst>
              <a:ext uri="{FF2B5EF4-FFF2-40B4-BE49-F238E27FC236}">
                <a16:creationId xmlns:a16="http://schemas.microsoft.com/office/drawing/2014/main" id="{9687EFD1-959C-4B5A-A529-6C2D25396F69}"/>
              </a:ext>
            </a:extLst>
          </p:cNvPr>
          <p:cNvSpPr txBox="1"/>
          <p:nvPr/>
        </p:nvSpPr>
        <p:spPr>
          <a:xfrm>
            <a:off x="1615896" y="3167132"/>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23</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2" name="TextBox 171">
            <a:extLst>
              <a:ext uri="{FF2B5EF4-FFF2-40B4-BE49-F238E27FC236}">
                <a16:creationId xmlns:a16="http://schemas.microsoft.com/office/drawing/2014/main" id="{4793CD6A-2991-46E3-A1D4-AC3BE9D18C9D}"/>
              </a:ext>
            </a:extLst>
          </p:cNvPr>
          <p:cNvSpPr txBox="1"/>
          <p:nvPr/>
        </p:nvSpPr>
        <p:spPr>
          <a:xfrm>
            <a:off x="2044010" y="1523907"/>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38</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4" name="TextBox 173">
            <a:extLst>
              <a:ext uri="{FF2B5EF4-FFF2-40B4-BE49-F238E27FC236}">
                <a16:creationId xmlns:a16="http://schemas.microsoft.com/office/drawing/2014/main" id="{E031507D-58CF-499E-81C3-3B69322C3C57}"/>
              </a:ext>
            </a:extLst>
          </p:cNvPr>
          <p:cNvSpPr txBox="1"/>
          <p:nvPr/>
        </p:nvSpPr>
        <p:spPr>
          <a:xfrm>
            <a:off x="2913375" y="775163"/>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47</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5" name="TextBox 174">
            <a:extLst>
              <a:ext uri="{FF2B5EF4-FFF2-40B4-BE49-F238E27FC236}">
                <a16:creationId xmlns:a16="http://schemas.microsoft.com/office/drawing/2014/main" id="{F5824130-CFF0-4B45-AC08-28AB2ECDF14F}"/>
              </a:ext>
            </a:extLst>
          </p:cNvPr>
          <p:cNvSpPr txBox="1"/>
          <p:nvPr/>
        </p:nvSpPr>
        <p:spPr>
          <a:xfrm>
            <a:off x="2393831" y="2332304"/>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51</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6" name="TextBox 175">
            <a:extLst>
              <a:ext uri="{FF2B5EF4-FFF2-40B4-BE49-F238E27FC236}">
                <a16:creationId xmlns:a16="http://schemas.microsoft.com/office/drawing/2014/main" id="{99C4C796-0327-4743-9555-E9940AFA7456}"/>
              </a:ext>
            </a:extLst>
          </p:cNvPr>
          <p:cNvSpPr txBox="1"/>
          <p:nvPr/>
        </p:nvSpPr>
        <p:spPr>
          <a:xfrm>
            <a:off x="3308324" y="2516880"/>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64</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7" name="TextBox 176">
            <a:extLst>
              <a:ext uri="{FF2B5EF4-FFF2-40B4-BE49-F238E27FC236}">
                <a16:creationId xmlns:a16="http://schemas.microsoft.com/office/drawing/2014/main" id="{0CB282E6-9011-413F-8F83-6BCCC282F79A}"/>
              </a:ext>
            </a:extLst>
          </p:cNvPr>
          <p:cNvSpPr txBox="1"/>
          <p:nvPr/>
        </p:nvSpPr>
        <p:spPr>
          <a:xfrm>
            <a:off x="3955224" y="547058"/>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79</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8" name="TextBox 177">
            <a:extLst>
              <a:ext uri="{FF2B5EF4-FFF2-40B4-BE49-F238E27FC236}">
                <a16:creationId xmlns:a16="http://schemas.microsoft.com/office/drawing/2014/main" id="{C0B26277-5A9A-46D3-9C9E-C17A7F5AD9B4}"/>
              </a:ext>
            </a:extLst>
          </p:cNvPr>
          <p:cNvSpPr txBox="1"/>
          <p:nvPr/>
        </p:nvSpPr>
        <p:spPr>
          <a:xfrm>
            <a:off x="4134126" y="3087305"/>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86</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9" name="TextBox 178">
            <a:extLst>
              <a:ext uri="{FF2B5EF4-FFF2-40B4-BE49-F238E27FC236}">
                <a16:creationId xmlns:a16="http://schemas.microsoft.com/office/drawing/2014/main" id="{CE027506-A55E-4E1D-848F-F17A1018D510}"/>
              </a:ext>
            </a:extLst>
          </p:cNvPr>
          <p:cNvSpPr txBox="1"/>
          <p:nvPr/>
        </p:nvSpPr>
        <p:spPr>
          <a:xfrm>
            <a:off x="5631569" y="3112553"/>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95</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0" name="TextBox 179">
            <a:extLst>
              <a:ext uri="{FF2B5EF4-FFF2-40B4-BE49-F238E27FC236}">
                <a16:creationId xmlns:a16="http://schemas.microsoft.com/office/drawing/2014/main" id="{A594D355-29E7-4BBB-9EC9-F2A5A74BB4B6}"/>
              </a:ext>
            </a:extLst>
          </p:cNvPr>
          <p:cNvSpPr txBox="1"/>
          <p:nvPr/>
        </p:nvSpPr>
        <p:spPr>
          <a:xfrm>
            <a:off x="6215270" y="2465687"/>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12</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BCCFC3D4-8584-47AF-99F8-9B4C36644AA9}"/>
              </a:ext>
            </a:extLst>
          </p:cNvPr>
          <p:cNvSpPr txBox="1"/>
          <p:nvPr/>
        </p:nvSpPr>
        <p:spPr>
          <a:xfrm>
            <a:off x="5767563" y="1268252"/>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59</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83080B40-E62F-4AD0-B3D4-FA81C0DD7D6A}"/>
              </a:ext>
            </a:extLst>
          </p:cNvPr>
          <p:cNvSpPr txBox="1"/>
          <p:nvPr/>
        </p:nvSpPr>
        <p:spPr>
          <a:xfrm>
            <a:off x="5059208" y="2510153"/>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42</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58DD961E-FC2D-4ECE-9C5E-955A71CF6FF0}"/>
              </a:ext>
            </a:extLst>
          </p:cNvPr>
          <p:cNvSpPr txBox="1"/>
          <p:nvPr/>
        </p:nvSpPr>
        <p:spPr>
          <a:xfrm>
            <a:off x="4148656" y="1907313"/>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26</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87105FB1-2B80-42BC-84FA-A693C23CB056}"/>
              </a:ext>
            </a:extLst>
          </p:cNvPr>
          <p:cNvSpPr txBox="1"/>
          <p:nvPr/>
        </p:nvSpPr>
        <p:spPr>
          <a:xfrm>
            <a:off x="4583461" y="1137481"/>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51</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DB032F85-1C88-4668-B32D-E75FEAD823BD}"/>
              </a:ext>
            </a:extLst>
          </p:cNvPr>
          <p:cNvSpPr txBox="1"/>
          <p:nvPr/>
        </p:nvSpPr>
        <p:spPr>
          <a:xfrm>
            <a:off x="5133512" y="1777366"/>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37</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64" name="Picture 163">
            <a:extLst>
              <a:ext uri="{FF2B5EF4-FFF2-40B4-BE49-F238E27FC236}">
                <a16:creationId xmlns:a16="http://schemas.microsoft.com/office/drawing/2014/main" id="{A4DAC2BA-C1BD-472E-B12C-4D7362314B7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33484" y="1418467"/>
            <a:ext cx="632790" cy="632790"/>
          </a:xfrm>
          <a:prstGeom prst="rect">
            <a:avLst/>
          </a:prstGeom>
          <a:effectLst>
            <a:outerShdw blurRad="50800" dist="38100" dir="2700000" algn="tl" rotWithShape="0">
              <a:prstClr val="black">
                <a:alpha val="40000"/>
              </a:prstClr>
            </a:outerShdw>
          </a:effectLst>
        </p:spPr>
      </p:pic>
      <p:sp>
        <p:nvSpPr>
          <p:cNvPr id="39" name="TextBox 38">
            <a:extLst>
              <a:ext uri="{FF2B5EF4-FFF2-40B4-BE49-F238E27FC236}">
                <a16:creationId xmlns:a16="http://schemas.microsoft.com/office/drawing/2014/main" id="{27C3372C-264B-41AF-B99A-F2AA51AE5C88}"/>
              </a:ext>
            </a:extLst>
          </p:cNvPr>
          <p:cNvSpPr txBox="1"/>
          <p:nvPr/>
        </p:nvSpPr>
        <p:spPr>
          <a:xfrm>
            <a:off x="3305109" y="1517838"/>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03</a:t>
            </a:r>
            <a:r>
              <a:rPr kumimoji="0" lang="vi-VN" sz="11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mn-cs"/>
              </a:rPr>
              <a:t>TTH</a:t>
            </a:r>
            <a:endParaRPr kumimoji="0" lang="es-ES" sz="11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2" name="TextBox 1">
            <a:extLst>
              <a:ext uri="{FF2B5EF4-FFF2-40B4-BE49-F238E27FC236}">
                <a16:creationId xmlns:a16="http://schemas.microsoft.com/office/drawing/2014/main" id="{4FBFFB78-2AE0-42A5-9AD9-754543735CEE}"/>
              </a:ext>
            </a:extLst>
          </p:cNvPr>
          <p:cNvSpPr txBox="1"/>
          <p:nvPr/>
        </p:nvSpPr>
        <p:spPr>
          <a:xfrm>
            <a:off x="8046596" y="4363244"/>
            <a:ext cx="3491188" cy="1631216"/>
          </a:xfrm>
          <a:prstGeom prst="rect">
            <a:avLst/>
          </a:prstGeom>
          <a:noFill/>
        </p:spPr>
        <p:txBody>
          <a:bodyPr wrap="square" rtlCol="0">
            <a:spAutoFit/>
          </a:bodyPr>
          <a:lstStyle/>
          <a:p>
            <a:pPr lvl="0" algn="ctr">
              <a:buClr>
                <a:srgbClr val="000000"/>
              </a:buClr>
              <a:buSzPts val="2400"/>
            </a:pPr>
            <a:r>
              <a:rPr lang="en-US" sz="2400" b="1" i="1" kern="0">
                <a:latin typeface="Times New Roman" panose="02020603050405020304" pitchFamily="18" charset="0"/>
                <a:cs typeface="Times New Roman" panose="02020603050405020304" pitchFamily="18" charset="0"/>
                <a:sym typeface="Permanent Marker"/>
              </a:rPr>
              <a:t>Các quốc gia Hy Lạp và La Mã hiện nay nằm ở châu lục nào?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2800" b="1" i="0" u="none" strike="noStrike" kern="1200" cap="none" spc="0" normalizeH="0" baseline="0" noProof="0" dirty="0">
              <a:ln>
                <a:noFill/>
              </a:ln>
              <a:effectLst/>
              <a:uLnTx/>
              <a:uFillTx/>
              <a:latin typeface="Calibri Light" panose="020F0302020204030204"/>
            </a:endParaRPr>
          </a:p>
        </p:txBody>
      </p:sp>
      <p:pic>
        <p:nvPicPr>
          <p:cNvPr id="4" name="Picture 3">
            <a:extLst>
              <a:ext uri="{FF2B5EF4-FFF2-40B4-BE49-F238E27FC236}">
                <a16:creationId xmlns:a16="http://schemas.microsoft.com/office/drawing/2014/main" id="{A18BE018-4D04-4A5E-94B0-EB9BEDFE92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8041" y="3260057"/>
            <a:ext cx="3122082" cy="3356238"/>
          </a:xfrm>
          <a:prstGeom prst="rect">
            <a:avLst/>
          </a:prstGeom>
          <a:effectLst>
            <a:outerShdw blurRad="76200" dir="18900000" sy="23000" kx="-1200000" algn="bl" rotWithShape="0">
              <a:prstClr val="black">
                <a:alpha val="20000"/>
              </a:prstClr>
            </a:outerShdw>
          </a:effectLst>
        </p:spPr>
      </p:pic>
      <p:sp>
        <p:nvSpPr>
          <p:cNvPr id="7" name="TextBox 6">
            <a:extLst>
              <a:ext uri="{FF2B5EF4-FFF2-40B4-BE49-F238E27FC236}">
                <a16:creationId xmlns:a16="http://schemas.microsoft.com/office/drawing/2014/main" id="{F65FE913-22B0-45BF-8648-8B848421D7BE}"/>
              </a:ext>
            </a:extLst>
          </p:cNvPr>
          <p:cNvSpPr txBox="1"/>
          <p:nvPr/>
        </p:nvSpPr>
        <p:spPr>
          <a:xfrm>
            <a:off x="9236780" y="1578675"/>
            <a:ext cx="1561394" cy="830997"/>
          </a:xfrm>
          <a:prstGeom prst="rect">
            <a:avLst/>
          </a:prstGeom>
          <a:noFill/>
        </p:spPr>
        <p:txBody>
          <a:bodyPr wrap="square" rtlCol="0">
            <a:spAutoFit/>
          </a:bodyPr>
          <a:lstStyle/>
          <a:p>
            <a:pPr lvl="0">
              <a:buClr>
                <a:srgbClr val="000000"/>
              </a:buClr>
              <a:buSzPts val="1400"/>
            </a:pPr>
            <a:r>
              <a:rPr lang="en-US" sz="2400" b="1" kern="0">
                <a:solidFill>
                  <a:srgbClr val="0070C0"/>
                </a:solidFill>
                <a:latin typeface="Times New Roman" panose="02020603050405020304" pitchFamily="18" charset="0"/>
                <a:cs typeface="Times New Roman" panose="02020603050405020304" pitchFamily="18" charset="0"/>
                <a:sym typeface="Permanent Marker"/>
              </a:rPr>
              <a:t>Châu Âu</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2400" b="1" i="0" u="none" strike="noStrike" kern="1200" cap="none" spc="0" normalizeH="0" baseline="0" noProof="0" dirty="0">
              <a:ln>
                <a:noFill/>
              </a:ln>
              <a:solidFill>
                <a:srgbClr val="0070C0"/>
              </a:solidFill>
              <a:effectLst/>
              <a:uLnTx/>
              <a:uFillTx/>
              <a:latin typeface="Calibri Light" panose="020F0302020204030204"/>
            </a:endParaRPr>
          </a:p>
        </p:txBody>
      </p:sp>
      <p:sp>
        <p:nvSpPr>
          <p:cNvPr id="8" name="Action Button: Go Forward or Next 7">
            <a:hlinkClick r:id="" action="ppaction://hlinkshowjump?jump=nextslide" highlightClick="1"/>
            <a:extLst>
              <a:ext uri="{FF2B5EF4-FFF2-40B4-BE49-F238E27FC236}">
                <a16:creationId xmlns:a16="http://schemas.microsoft.com/office/drawing/2014/main" id="{FCC3A791-B370-456F-AFCE-2AD774D0C7E8}"/>
              </a:ext>
            </a:extLst>
          </p:cNvPr>
          <p:cNvSpPr/>
          <p:nvPr/>
        </p:nvSpPr>
        <p:spPr>
          <a:xfrm>
            <a:off x="10919019" y="6313717"/>
            <a:ext cx="841140" cy="413664"/>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000" b="1" i="0" u="none" strike="noStrike" kern="1200" cap="none" spc="0" normalizeH="0" baseline="0" noProof="0" dirty="0" err="1">
                <a:ln>
                  <a:noFill/>
                </a:ln>
                <a:solidFill>
                  <a:prstClr val="white"/>
                </a:solidFill>
                <a:effectLst/>
                <a:uLnTx/>
                <a:uFillTx/>
                <a:latin typeface="Calibri" panose="020F0502020204030204"/>
                <a:ea typeface="+mn-ea"/>
                <a:cs typeface="+mn-cs"/>
              </a:rPr>
              <a:t>next</a:t>
            </a:r>
            <a:endPar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3036941"/>
      </p:ext>
    </p:extLst>
  </p:cSld>
  <p:clrMapOvr>
    <a:masterClrMapping/>
  </p:clrMapOvr>
  <p:transition spd="med" advClick="0" advTm="4000">
    <p:pull/>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52"/>
                    </p:tgtEl>
                  </p:cond>
                </p:stCondLst>
                <p:endSync evt="end" delay="0">
                  <p:rtn val="all"/>
                </p:endSync>
                <p:childTnLst>
                  <p:par>
                    <p:cTn id="10" fill="hold">
                      <p:stCondLst>
                        <p:cond delay="0"/>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152"/>
                                        </p:tgtEl>
                                        <p:attrNameLst>
                                          <p:attrName>r</p:attrName>
                                        </p:attrNameLst>
                                      </p:cBhvr>
                                    </p:animRot>
                                    <p:animRot by="-240000">
                                      <p:cBhvr>
                                        <p:cTn id="14" dur="200" fill="hold">
                                          <p:stCondLst>
                                            <p:cond delay="200"/>
                                          </p:stCondLst>
                                        </p:cTn>
                                        <p:tgtEl>
                                          <p:spTgt spid="152"/>
                                        </p:tgtEl>
                                        <p:attrNameLst>
                                          <p:attrName>r</p:attrName>
                                        </p:attrNameLst>
                                      </p:cBhvr>
                                    </p:animRot>
                                    <p:animRot by="240000">
                                      <p:cBhvr>
                                        <p:cTn id="15" dur="200" fill="hold">
                                          <p:stCondLst>
                                            <p:cond delay="400"/>
                                          </p:stCondLst>
                                        </p:cTn>
                                        <p:tgtEl>
                                          <p:spTgt spid="152"/>
                                        </p:tgtEl>
                                        <p:attrNameLst>
                                          <p:attrName>r</p:attrName>
                                        </p:attrNameLst>
                                      </p:cBhvr>
                                    </p:animRot>
                                    <p:animRot by="-240000">
                                      <p:cBhvr>
                                        <p:cTn id="16" dur="200" fill="hold">
                                          <p:stCondLst>
                                            <p:cond delay="600"/>
                                          </p:stCondLst>
                                        </p:cTn>
                                        <p:tgtEl>
                                          <p:spTgt spid="152"/>
                                        </p:tgtEl>
                                        <p:attrNameLst>
                                          <p:attrName>r</p:attrName>
                                        </p:attrNameLst>
                                      </p:cBhvr>
                                    </p:animRot>
                                    <p:animRot by="120000">
                                      <p:cBhvr>
                                        <p:cTn id="17" dur="200" fill="hold">
                                          <p:stCondLst>
                                            <p:cond delay="800"/>
                                          </p:stCondLst>
                                        </p:cTn>
                                        <p:tgtEl>
                                          <p:spTgt spid="152"/>
                                        </p:tgtEl>
                                        <p:attrNameLst>
                                          <p:attrName>r</p:attrName>
                                        </p:attrNameLst>
                                      </p:cBhvr>
                                    </p:animRot>
                                  </p:childTnLst>
                                  <p:subTnLst>
                                    <p:audio>
                                      <p:cMediaNode>
                                        <p:cTn display="0" masterRel="sameClick">
                                          <p:stCondLst>
                                            <p:cond evt="begin" delay="0">
                                              <p:tn val="12"/>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52"/>
                  </p:tgtEl>
                </p:cond>
              </p:nextCondLst>
            </p:seq>
            <p:seq concurrent="1" nextAc="seek">
              <p:cTn id="18" restart="whenNotActive" fill="hold" evtFilter="cancelBubble" nodeType="interactiveSeq">
                <p:stCondLst>
                  <p:cond evt="onClick" delay="0">
                    <p:tgtEl>
                      <p:spTgt spid="153"/>
                    </p:tgtEl>
                  </p:cond>
                </p:stCondLst>
                <p:endSync evt="end" delay="0">
                  <p:rtn val="all"/>
                </p:endSync>
                <p:childTnLst>
                  <p:par>
                    <p:cTn id="19" fill="hold">
                      <p:stCondLst>
                        <p:cond delay="0"/>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153"/>
                                        </p:tgtEl>
                                        <p:attrNameLst>
                                          <p:attrName>r</p:attrName>
                                        </p:attrNameLst>
                                      </p:cBhvr>
                                    </p:animRot>
                                    <p:animRot by="-240000">
                                      <p:cBhvr>
                                        <p:cTn id="23" dur="200" fill="hold">
                                          <p:stCondLst>
                                            <p:cond delay="200"/>
                                          </p:stCondLst>
                                        </p:cTn>
                                        <p:tgtEl>
                                          <p:spTgt spid="153"/>
                                        </p:tgtEl>
                                        <p:attrNameLst>
                                          <p:attrName>r</p:attrName>
                                        </p:attrNameLst>
                                      </p:cBhvr>
                                    </p:animRot>
                                    <p:animRot by="240000">
                                      <p:cBhvr>
                                        <p:cTn id="24" dur="200" fill="hold">
                                          <p:stCondLst>
                                            <p:cond delay="400"/>
                                          </p:stCondLst>
                                        </p:cTn>
                                        <p:tgtEl>
                                          <p:spTgt spid="153"/>
                                        </p:tgtEl>
                                        <p:attrNameLst>
                                          <p:attrName>r</p:attrName>
                                        </p:attrNameLst>
                                      </p:cBhvr>
                                    </p:animRot>
                                    <p:animRot by="-240000">
                                      <p:cBhvr>
                                        <p:cTn id="25" dur="200" fill="hold">
                                          <p:stCondLst>
                                            <p:cond delay="600"/>
                                          </p:stCondLst>
                                        </p:cTn>
                                        <p:tgtEl>
                                          <p:spTgt spid="153"/>
                                        </p:tgtEl>
                                        <p:attrNameLst>
                                          <p:attrName>r</p:attrName>
                                        </p:attrNameLst>
                                      </p:cBhvr>
                                    </p:animRot>
                                    <p:animRot by="120000">
                                      <p:cBhvr>
                                        <p:cTn id="26" dur="200" fill="hold">
                                          <p:stCondLst>
                                            <p:cond delay="800"/>
                                          </p:stCondLst>
                                        </p:cTn>
                                        <p:tgtEl>
                                          <p:spTgt spid="153"/>
                                        </p:tgtEl>
                                        <p:attrNameLst>
                                          <p:attrName>r</p:attrName>
                                        </p:attrNameLst>
                                      </p:cBhvr>
                                    </p:animRot>
                                  </p:childTnLst>
                                  <p:subTnLst>
                                    <p:audio>
                                      <p:cMediaNode>
                                        <p:cTn display="0" masterRel="sameClick">
                                          <p:stCondLst>
                                            <p:cond evt="begin" delay="0">
                                              <p:tn val="21"/>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53"/>
                  </p:tgtEl>
                </p:cond>
              </p:nextCondLst>
            </p:seq>
            <p:seq concurrent="1" nextAc="seek">
              <p:cTn id="27" restart="whenNotActive" fill="hold" evtFilter="cancelBubble" nodeType="interactiveSeq">
                <p:stCondLst>
                  <p:cond evt="onClick" delay="0">
                    <p:tgtEl>
                      <p:spTgt spid="172"/>
                    </p:tgtEl>
                  </p:cond>
                </p:stCondLst>
                <p:endSync evt="end" delay="0">
                  <p:rtn val="all"/>
                </p:endSync>
                <p:childTnLst>
                  <p:par>
                    <p:cTn id="28" fill="hold">
                      <p:stCondLst>
                        <p:cond delay="0"/>
                      </p:stCondLst>
                      <p:childTnLst>
                        <p:par>
                          <p:cTn id="29" fill="hold">
                            <p:stCondLst>
                              <p:cond delay="0"/>
                            </p:stCondLst>
                            <p:childTnLst>
                              <p:par>
                                <p:cTn id="30" presetID="32" presetClass="emph" presetSubtype="0" fill="hold" grpId="0" nodeType="clickEffect">
                                  <p:stCondLst>
                                    <p:cond delay="0"/>
                                  </p:stCondLst>
                                  <p:childTnLst>
                                    <p:animRot by="120000">
                                      <p:cBhvr>
                                        <p:cTn id="31" dur="100" fill="hold">
                                          <p:stCondLst>
                                            <p:cond delay="0"/>
                                          </p:stCondLst>
                                        </p:cTn>
                                        <p:tgtEl>
                                          <p:spTgt spid="172"/>
                                        </p:tgtEl>
                                        <p:attrNameLst>
                                          <p:attrName>r</p:attrName>
                                        </p:attrNameLst>
                                      </p:cBhvr>
                                    </p:animRot>
                                    <p:animRot by="-240000">
                                      <p:cBhvr>
                                        <p:cTn id="32" dur="200" fill="hold">
                                          <p:stCondLst>
                                            <p:cond delay="200"/>
                                          </p:stCondLst>
                                        </p:cTn>
                                        <p:tgtEl>
                                          <p:spTgt spid="172"/>
                                        </p:tgtEl>
                                        <p:attrNameLst>
                                          <p:attrName>r</p:attrName>
                                        </p:attrNameLst>
                                      </p:cBhvr>
                                    </p:animRot>
                                    <p:animRot by="240000">
                                      <p:cBhvr>
                                        <p:cTn id="33" dur="200" fill="hold">
                                          <p:stCondLst>
                                            <p:cond delay="400"/>
                                          </p:stCondLst>
                                        </p:cTn>
                                        <p:tgtEl>
                                          <p:spTgt spid="172"/>
                                        </p:tgtEl>
                                        <p:attrNameLst>
                                          <p:attrName>r</p:attrName>
                                        </p:attrNameLst>
                                      </p:cBhvr>
                                    </p:animRot>
                                    <p:animRot by="-240000">
                                      <p:cBhvr>
                                        <p:cTn id="34" dur="200" fill="hold">
                                          <p:stCondLst>
                                            <p:cond delay="600"/>
                                          </p:stCondLst>
                                        </p:cTn>
                                        <p:tgtEl>
                                          <p:spTgt spid="172"/>
                                        </p:tgtEl>
                                        <p:attrNameLst>
                                          <p:attrName>r</p:attrName>
                                        </p:attrNameLst>
                                      </p:cBhvr>
                                    </p:animRot>
                                    <p:animRot by="120000">
                                      <p:cBhvr>
                                        <p:cTn id="35" dur="200" fill="hold">
                                          <p:stCondLst>
                                            <p:cond delay="800"/>
                                          </p:stCondLst>
                                        </p:cTn>
                                        <p:tgtEl>
                                          <p:spTgt spid="172"/>
                                        </p:tgtEl>
                                        <p:attrNameLst>
                                          <p:attrName>r</p:attrName>
                                        </p:attrNameLst>
                                      </p:cBhvr>
                                    </p:animRot>
                                  </p:childTnLst>
                                  <p:subTnLst>
                                    <p:audio>
                                      <p:cMediaNode>
                                        <p:cTn display="0" masterRel="sameClick">
                                          <p:stCondLst>
                                            <p:cond evt="begin" delay="0">
                                              <p:tn val="30"/>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2"/>
                  </p:tgtEl>
                </p:cond>
              </p:nextCondLst>
            </p:seq>
            <p:seq concurrent="1" nextAc="seek">
              <p:cTn id="36" restart="whenNotActive" fill="hold" evtFilter="cancelBubble" nodeType="interactiveSeq">
                <p:stCondLst>
                  <p:cond evt="onClick" delay="0">
                    <p:tgtEl>
                      <p:spTgt spid="174"/>
                    </p:tgtEl>
                  </p:cond>
                </p:stCondLst>
                <p:endSync evt="end" delay="0">
                  <p:rtn val="all"/>
                </p:endSync>
                <p:childTnLst>
                  <p:par>
                    <p:cTn id="37" fill="hold">
                      <p:stCondLst>
                        <p:cond delay="0"/>
                      </p:stCondLst>
                      <p:childTnLst>
                        <p:par>
                          <p:cTn id="38" fill="hold">
                            <p:stCondLst>
                              <p:cond delay="0"/>
                            </p:stCondLst>
                            <p:childTnLst>
                              <p:par>
                                <p:cTn id="39" presetID="32" presetClass="emph" presetSubtype="0" fill="hold" grpId="0" nodeType="clickEffect">
                                  <p:stCondLst>
                                    <p:cond delay="0"/>
                                  </p:stCondLst>
                                  <p:childTnLst>
                                    <p:animRot by="120000">
                                      <p:cBhvr>
                                        <p:cTn id="40" dur="100" fill="hold">
                                          <p:stCondLst>
                                            <p:cond delay="0"/>
                                          </p:stCondLst>
                                        </p:cTn>
                                        <p:tgtEl>
                                          <p:spTgt spid="174"/>
                                        </p:tgtEl>
                                        <p:attrNameLst>
                                          <p:attrName>r</p:attrName>
                                        </p:attrNameLst>
                                      </p:cBhvr>
                                    </p:animRot>
                                    <p:animRot by="-240000">
                                      <p:cBhvr>
                                        <p:cTn id="41" dur="200" fill="hold">
                                          <p:stCondLst>
                                            <p:cond delay="200"/>
                                          </p:stCondLst>
                                        </p:cTn>
                                        <p:tgtEl>
                                          <p:spTgt spid="174"/>
                                        </p:tgtEl>
                                        <p:attrNameLst>
                                          <p:attrName>r</p:attrName>
                                        </p:attrNameLst>
                                      </p:cBhvr>
                                    </p:animRot>
                                    <p:animRot by="240000">
                                      <p:cBhvr>
                                        <p:cTn id="42" dur="200" fill="hold">
                                          <p:stCondLst>
                                            <p:cond delay="400"/>
                                          </p:stCondLst>
                                        </p:cTn>
                                        <p:tgtEl>
                                          <p:spTgt spid="174"/>
                                        </p:tgtEl>
                                        <p:attrNameLst>
                                          <p:attrName>r</p:attrName>
                                        </p:attrNameLst>
                                      </p:cBhvr>
                                    </p:animRot>
                                    <p:animRot by="-240000">
                                      <p:cBhvr>
                                        <p:cTn id="43" dur="200" fill="hold">
                                          <p:stCondLst>
                                            <p:cond delay="600"/>
                                          </p:stCondLst>
                                        </p:cTn>
                                        <p:tgtEl>
                                          <p:spTgt spid="174"/>
                                        </p:tgtEl>
                                        <p:attrNameLst>
                                          <p:attrName>r</p:attrName>
                                        </p:attrNameLst>
                                      </p:cBhvr>
                                    </p:animRot>
                                    <p:animRot by="120000">
                                      <p:cBhvr>
                                        <p:cTn id="44" dur="200" fill="hold">
                                          <p:stCondLst>
                                            <p:cond delay="800"/>
                                          </p:stCondLst>
                                        </p:cTn>
                                        <p:tgtEl>
                                          <p:spTgt spid="174"/>
                                        </p:tgtEl>
                                        <p:attrNameLst>
                                          <p:attrName>r</p:attrName>
                                        </p:attrNameLst>
                                      </p:cBhvr>
                                    </p:animRot>
                                  </p:childTnLst>
                                  <p:subTnLst>
                                    <p:audio>
                                      <p:cMediaNode>
                                        <p:cTn display="0" masterRel="sameClick">
                                          <p:stCondLst>
                                            <p:cond evt="begin" delay="0">
                                              <p:tn val="39"/>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4"/>
                  </p:tgtEl>
                </p:cond>
              </p:nextCondLst>
            </p:seq>
            <p:seq concurrent="1" nextAc="seek">
              <p:cTn id="45" restart="whenNotActive" fill="hold" evtFilter="cancelBubble" nodeType="interactiveSeq">
                <p:stCondLst>
                  <p:cond evt="onClick" delay="0">
                    <p:tgtEl>
                      <p:spTgt spid="175"/>
                    </p:tgtEl>
                  </p:cond>
                </p:stCondLst>
                <p:endSync evt="end" delay="0">
                  <p:rtn val="all"/>
                </p:endSync>
                <p:childTnLst>
                  <p:par>
                    <p:cTn id="46" fill="hold">
                      <p:stCondLst>
                        <p:cond delay="0"/>
                      </p:stCondLst>
                      <p:childTnLst>
                        <p:par>
                          <p:cTn id="47" fill="hold">
                            <p:stCondLst>
                              <p:cond delay="0"/>
                            </p:stCondLst>
                            <p:childTnLst>
                              <p:par>
                                <p:cTn id="48" presetID="32" presetClass="emph" presetSubtype="0" fill="hold" grpId="0" nodeType="clickEffect">
                                  <p:stCondLst>
                                    <p:cond delay="0"/>
                                  </p:stCondLst>
                                  <p:childTnLst>
                                    <p:animRot by="120000">
                                      <p:cBhvr>
                                        <p:cTn id="49" dur="100" fill="hold">
                                          <p:stCondLst>
                                            <p:cond delay="0"/>
                                          </p:stCondLst>
                                        </p:cTn>
                                        <p:tgtEl>
                                          <p:spTgt spid="175"/>
                                        </p:tgtEl>
                                        <p:attrNameLst>
                                          <p:attrName>r</p:attrName>
                                        </p:attrNameLst>
                                      </p:cBhvr>
                                    </p:animRot>
                                    <p:animRot by="-240000">
                                      <p:cBhvr>
                                        <p:cTn id="50" dur="200" fill="hold">
                                          <p:stCondLst>
                                            <p:cond delay="200"/>
                                          </p:stCondLst>
                                        </p:cTn>
                                        <p:tgtEl>
                                          <p:spTgt spid="175"/>
                                        </p:tgtEl>
                                        <p:attrNameLst>
                                          <p:attrName>r</p:attrName>
                                        </p:attrNameLst>
                                      </p:cBhvr>
                                    </p:animRot>
                                    <p:animRot by="240000">
                                      <p:cBhvr>
                                        <p:cTn id="51" dur="200" fill="hold">
                                          <p:stCondLst>
                                            <p:cond delay="400"/>
                                          </p:stCondLst>
                                        </p:cTn>
                                        <p:tgtEl>
                                          <p:spTgt spid="175"/>
                                        </p:tgtEl>
                                        <p:attrNameLst>
                                          <p:attrName>r</p:attrName>
                                        </p:attrNameLst>
                                      </p:cBhvr>
                                    </p:animRot>
                                    <p:animRot by="-240000">
                                      <p:cBhvr>
                                        <p:cTn id="52" dur="200" fill="hold">
                                          <p:stCondLst>
                                            <p:cond delay="600"/>
                                          </p:stCondLst>
                                        </p:cTn>
                                        <p:tgtEl>
                                          <p:spTgt spid="175"/>
                                        </p:tgtEl>
                                        <p:attrNameLst>
                                          <p:attrName>r</p:attrName>
                                        </p:attrNameLst>
                                      </p:cBhvr>
                                    </p:animRot>
                                    <p:animRot by="120000">
                                      <p:cBhvr>
                                        <p:cTn id="53" dur="200" fill="hold">
                                          <p:stCondLst>
                                            <p:cond delay="800"/>
                                          </p:stCondLst>
                                        </p:cTn>
                                        <p:tgtEl>
                                          <p:spTgt spid="175"/>
                                        </p:tgtEl>
                                        <p:attrNameLst>
                                          <p:attrName>r</p:attrName>
                                        </p:attrNameLst>
                                      </p:cBhvr>
                                    </p:animRot>
                                  </p:childTnLst>
                                  <p:subTnLst>
                                    <p:audio>
                                      <p:cMediaNode>
                                        <p:cTn display="0" masterRel="sameClick">
                                          <p:stCondLst>
                                            <p:cond evt="begin" delay="0">
                                              <p:tn val="48"/>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5"/>
                  </p:tgtEl>
                </p:cond>
              </p:nextCondLst>
            </p:seq>
            <p:seq concurrent="1" nextAc="seek">
              <p:cTn id="54" restart="whenNotActive" fill="hold" evtFilter="cancelBubble" nodeType="interactiveSeq">
                <p:stCondLst>
                  <p:cond evt="onClick" delay="0">
                    <p:tgtEl>
                      <p:spTgt spid="176"/>
                    </p:tgtEl>
                  </p:cond>
                </p:stCondLst>
                <p:endSync evt="end" delay="0">
                  <p:rtn val="all"/>
                </p:endSync>
                <p:childTnLst>
                  <p:par>
                    <p:cTn id="55" fill="hold">
                      <p:stCondLst>
                        <p:cond delay="0"/>
                      </p:stCondLst>
                      <p:childTnLst>
                        <p:par>
                          <p:cTn id="56" fill="hold">
                            <p:stCondLst>
                              <p:cond delay="0"/>
                            </p:stCondLst>
                            <p:childTnLst>
                              <p:par>
                                <p:cTn id="57" presetID="32" presetClass="emph" presetSubtype="0" fill="hold" grpId="0" nodeType="clickEffect">
                                  <p:stCondLst>
                                    <p:cond delay="0"/>
                                  </p:stCondLst>
                                  <p:childTnLst>
                                    <p:animRot by="120000">
                                      <p:cBhvr>
                                        <p:cTn id="58" dur="100" fill="hold">
                                          <p:stCondLst>
                                            <p:cond delay="0"/>
                                          </p:stCondLst>
                                        </p:cTn>
                                        <p:tgtEl>
                                          <p:spTgt spid="176"/>
                                        </p:tgtEl>
                                        <p:attrNameLst>
                                          <p:attrName>r</p:attrName>
                                        </p:attrNameLst>
                                      </p:cBhvr>
                                    </p:animRot>
                                    <p:animRot by="-240000">
                                      <p:cBhvr>
                                        <p:cTn id="59" dur="200" fill="hold">
                                          <p:stCondLst>
                                            <p:cond delay="200"/>
                                          </p:stCondLst>
                                        </p:cTn>
                                        <p:tgtEl>
                                          <p:spTgt spid="176"/>
                                        </p:tgtEl>
                                        <p:attrNameLst>
                                          <p:attrName>r</p:attrName>
                                        </p:attrNameLst>
                                      </p:cBhvr>
                                    </p:animRot>
                                    <p:animRot by="240000">
                                      <p:cBhvr>
                                        <p:cTn id="60" dur="200" fill="hold">
                                          <p:stCondLst>
                                            <p:cond delay="400"/>
                                          </p:stCondLst>
                                        </p:cTn>
                                        <p:tgtEl>
                                          <p:spTgt spid="176"/>
                                        </p:tgtEl>
                                        <p:attrNameLst>
                                          <p:attrName>r</p:attrName>
                                        </p:attrNameLst>
                                      </p:cBhvr>
                                    </p:animRot>
                                    <p:animRot by="-240000">
                                      <p:cBhvr>
                                        <p:cTn id="61" dur="200" fill="hold">
                                          <p:stCondLst>
                                            <p:cond delay="600"/>
                                          </p:stCondLst>
                                        </p:cTn>
                                        <p:tgtEl>
                                          <p:spTgt spid="176"/>
                                        </p:tgtEl>
                                        <p:attrNameLst>
                                          <p:attrName>r</p:attrName>
                                        </p:attrNameLst>
                                      </p:cBhvr>
                                    </p:animRot>
                                    <p:animRot by="120000">
                                      <p:cBhvr>
                                        <p:cTn id="62" dur="200" fill="hold">
                                          <p:stCondLst>
                                            <p:cond delay="800"/>
                                          </p:stCondLst>
                                        </p:cTn>
                                        <p:tgtEl>
                                          <p:spTgt spid="176"/>
                                        </p:tgtEl>
                                        <p:attrNameLst>
                                          <p:attrName>r</p:attrName>
                                        </p:attrNameLst>
                                      </p:cBhvr>
                                    </p:animRot>
                                  </p:childTnLst>
                                  <p:subTnLst>
                                    <p:audio>
                                      <p:cMediaNode>
                                        <p:cTn display="0" masterRel="sameClick">
                                          <p:stCondLst>
                                            <p:cond evt="begin" delay="0">
                                              <p:tn val="57"/>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6"/>
                  </p:tgtEl>
                </p:cond>
              </p:nextCondLst>
            </p:seq>
            <p:seq concurrent="1" nextAc="seek">
              <p:cTn id="63" restart="whenNotActive" fill="hold" evtFilter="cancelBubble" nodeType="interactiveSeq">
                <p:stCondLst>
                  <p:cond evt="onClick" delay="0">
                    <p:tgtEl>
                      <p:spTgt spid="177"/>
                    </p:tgtEl>
                  </p:cond>
                </p:stCondLst>
                <p:endSync evt="end" delay="0">
                  <p:rtn val="all"/>
                </p:endSync>
                <p:childTnLst>
                  <p:par>
                    <p:cTn id="64" fill="hold">
                      <p:stCondLst>
                        <p:cond delay="0"/>
                      </p:stCondLst>
                      <p:childTnLst>
                        <p:par>
                          <p:cTn id="65" fill="hold">
                            <p:stCondLst>
                              <p:cond delay="0"/>
                            </p:stCondLst>
                            <p:childTnLst>
                              <p:par>
                                <p:cTn id="66" presetID="32" presetClass="emph" presetSubtype="0" fill="hold" grpId="0" nodeType="clickEffect">
                                  <p:stCondLst>
                                    <p:cond delay="0"/>
                                  </p:stCondLst>
                                  <p:childTnLst>
                                    <p:animRot by="120000">
                                      <p:cBhvr>
                                        <p:cTn id="67" dur="100" fill="hold">
                                          <p:stCondLst>
                                            <p:cond delay="0"/>
                                          </p:stCondLst>
                                        </p:cTn>
                                        <p:tgtEl>
                                          <p:spTgt spid="177"/>
                                        </p:tgtEl>
                                        <p:attrNameLst>
                                          <p:attrName>r</p:attrName>
                                        </p:attrNameLst>
                                      </p:cBhvr>
                                    </p:animRot>
                                    <p:animRot by="-240000">
                                      <p:cBhvr>
                                        <p:cTn id="68" dur="200" fill="hold">
                                          <p:stCondLst>
                                            <p:cond delay="200"/>
                                          </p:stCondLst>
                                        </p:cTn>
                                        <p:tgtEl>
                                          <p:spTgt spid="177"/>
                                        </p:tgtEl>
                                        <p:attrNameLst>
                                          <p:attrName>r</p:attrName>
                                        </p:attrNameLst>
                                      </p:cBhvr>
                                    </p:animRot>
                                    <p:animRot by="240000">
                                      <p:cBhvr>
                                        <p:cTn id="69" dur="200" fill="hold">
                                          <p:stCondLst>
                                            <p:cond delay="400"/>
                                          </p:stCondLst>
                                        </p:cTn>
                                        <p:tgtEl>
                                          <p:spTgt spid="177"/>
                                        </p:tgtEl>
                                        <p:attrNameLst>
                                          <p:attrName>r</p:attrName>
                                        </p:attrNameLst>
                                      </p:cBhvr>
                                    </p:animRot>
                                    <p:animRot by="-240000">
                                      <p:cBhvr>
                                        <p:cTn id="70" dur="200" fill="hold">
                                          <p:stCondLst>
                                            <p:cond delay="600"/>
                                          </p:stCondLst>
                                        </p:cTn>
                                        <p:tgtEl>
                                          <p:spTgt spid="177"/>
                                        </p:tgtEl>
                                        <p:attrNameLst>
                                          <p:attrName>r</p:attrName>
                                        </p:attrNameLst>
                                      </p:cBhvr>
                                    </p:animRot>
                                    <p:animRot by="120000">
                                      <p:cBhvr>
                                        <p:cTn id="71" dur="200" fill="hold">
                                          <p:stCondLst>
                                            <p:cond delay="800"/>
                                          </p:stCondLst>
                                        </p:cTn>
                                        <p:tgtEl>
                                          <p:spTgt spid="177"/>
                                        </p:tgtEl>
                                        <p:attrNameLst>
                                          <p:attrName>r</p:attrName>
                                        </p:attrNameLst>
                                      </p:cBhvr>
                                    </p:animRot>
                                  </p:childTnLst>
                                  <p:subTnLst>
                                    <p:audio>
                                      <p:cMediaNode>
                                        <p:cTn display="0" masterRel="sameClick">
                                          <p:stCondLst>
                                            <p:cond evt="begin" delay="0">
                                              <p:tn val="66"/>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7"/>
                  </p:tgtEl>
                </p:cond>
              </p:nextCondLst>
            </p:seq>
            <p:seq concurrent="1" nextAc="seek">
              <p:cTn id="72" restart="whenNotActive" fill="hold" evtFilter="cancelBubble" nodeType="interactiveSeq">
                <p:stCondLst>
                  <p:cond evt="onClick" delay="0">
                    <p:tgtEl>
                      <p:spTgt spid="178"/>
                    </p:tgtEl>
                  </p:cond>
                </p:stCondLst>
                <p:endSync evt="end" delay="0">
                  <p:rtn val="all"/>
                </p:endSync>
                <p:childTnLst>
                  <p:par>
                    <p:cTn id="73" fill="hold">
                      <p:stCondLst>
                        <p:cond delay="0"/>
                      </p:stCondLst>
                      <p:childTnLst>
                        <p:par>
                          <p:cTn id="74" fill="hold">
                            <p:stCondLst>
                              <p:cond delay="0"/>
                            </p:stCondLst>
                            <p:childTnLst>
                              <p:par>
                                <p:cTn id="75" presetID="32" presetClass="emph" presetSubtype="0" fill="hold" grpId="0" nodeType="clickEffect">
                                  <p:stCondLst>
                                    <p:cond delay="0"/>
                                  </p:stCondLst>
                                  <p:childTnLst>
                                    <p:animRot by="120000">
                                      <p:cBhvr>
                                        <p:cTn id="76" dur="100" fill="hold">
                                          <p:stCondLst>
                                            <p:cond delay="0"/>
                                          </p:stCondLst>
                                        </p:cTn>
                                        <p:tgtEl>
                                          <p:spTgt spid="178"/>
                                        </p:tgtEl>
                                        <p:attrNameLst>
                                          <p:attrName>r</p:attrName>
                                        </p:attrNameLst>
                                      </p:cBhvr>
                                    </p:animRot>
                                    <p:animRot by="-240000">
                                      <p:cBhvr>
                                        <p:cTn id="77" dur="200" fill="hold">
                                          <p:stCondLst>
                                            <p:cond delay="200"/>
                                          </p:stCondLst>
                                        </p:cTn>
                                        <p:tgtEl>
                                          <p:spTgt spid="178"/>
                                        </p:tgtEl>
                                        <p:attrNameLst>
                                          <p:attrName>r</p:attrName>
                                        </p:attrNameLst>
                                      </p:cBhvr>
                                    </p:animRot>
                                    <p:animRot by="240000">
                                      <p:cBhvr>
                                        <p:cTn id="78" dur="200" fill="hold">
                                          <p:stCondLst>
                                            <p:cond delay="400"/>
                                          </p:stCondLst>
                                        </p:cTn>
                                        <p:tgtEl>
                                          <p:spTgt spid="178"/>
                                        </p:tgtEl>
                                        <p:attrNameLst>
                                          <p:attrName>r</p:attrName>
                                        </p:attrNameLst>
                                      </p:cBhvr>
                                    </p:animRot>
                                    <p:animRot by="-240000">
                                      <p:cBhvr>
                                        <p:cTn id="79" dur="200" fill="hold">
                                          <p:stCondLst>
                                            <p:cond delay="600"/>
                                          </p:stCondLst>
                                        </p:cTn>
                                        <p:tgtEl>
                                          <p:spTgt spid="178"/>
                                        </p:tgtEl>
                                        <p:attrNameLst>
                                          <p:attrName>r</p:attrName>
                                        </p:attrNameLst>
                                      </p:cBhvr>
                                    </p:animRot>
                                    <p:animRot by="120000">
                                      <p:cBhvr>
                                        <p:cTn id="80" dur="200" fill="hold">
                                          <p:stCondLst>
                                            <p:cond delay="800"/>
                                          </p:stCondLst>
                                        </p:cTn>
                                        <p:tgtEl>
                                          <p:spTgt spid="178"/>
                                        </p:tgtEl>
                                        <p:attrNameLst>
                                          <p:attrName>r</p:attrName>
                                        </p:attrNameLst>
                                      </p:cBhvr>
                                    </p:animRot>
                                  </p:childTnLst>
                                  <p:subTnLst>
                                    <p:audio>
                                      <p:cMediaNode>
                                        <p:cTn display="0" masterRel="sameClick">
                                          <p:stCondLst>
                                            <p:cond evt="begin" delay="0">
                                              <p:tn val="75"/>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8"/>
                  </p:tgtEl>
                </p:cond>
              </p:nextCondLst>
            </p:seq>
            <p:seq concurrent="1" nextAc="seek">
              <p:cTn id="81" restart="whenNotActive" fill="hold" evtFilter="cancelBubble" nodeType="interactiveSeq">
                <p:stCondLst>
                  <p:cond evt="onClick" delay="0">
                    <p:tgtEl>
                      <p:spTgt spid="179"/>
                    </p:tgtEl>
                  </p:cond>
                </p:stCondLst>
                <p:endSync evt="end" delay="0">
                  <p:rtn val="all"/>
                </p:endSync>
                <p:childTnLst>
                  <p:par>
                    <p:cTn id="82" fill="hold">
                      <p:stCondLst>
                        <p:cond delay="0"/>
                      </p:stCondLst>
                      <p:childTnLst>
                        <p:par>
                          <p:cTn id="83" fill="hold">
                            <p:stCondLst>
                              <p:cond delay="0"/>
                            </p:stCondLst>
                            <p:childTnLst>
                              <p:par>
                                <p:cTn id="84" presetID="32" presetClass="emph" presetSubtype="0" fill="hold" grpId="0" nodeType="clickEffect">
                                  <p:stCondLst>
                                    <p:cond delay="0"/>
                                  </p:stCondLst>
                                  <p:childTnLst>
                                    <p:animRot by="120000">
                                      <p:cBhvr>
                                        <p:cTn id="85" dur="100" fill="hold">
                                          <p:stCondLst>
                                            <p:cond delay="0"/>
                                          </p:stCondLst>
                                        </p:cTn>
                                        <p:tgtEl>
                                          <p:spTgt spid="179"/>
                                        </p:tgtEl>
                                        <p:attrNameLst>
                                          <p:attrName>r</p:attrName>
                                        </p:attrNameLst>
                                      </p:cBhvr>
                                    </p:animRot>
                                    <p:animRot by="-240000">
                                      <p:cBhvr>
                                        <p:cTn id="86" dur="200" fill="hold">
                                          <p:stCondLst>
                                            <p:cond delay="200"/>
                                          </p:stCondLst>
                                        </p:cTn>
                                        <p:tgtEl>
                                          <p:spTgt spid="179"/>
                                        </p:tgtEl>
                                        <p:attrNameLst>
                                          <p:attrName>r</p:attrName>
                                        </p:attrNameLst>
                                      </p:cBhvr>
                                    </p:animRot>
                                    <p:animRot by="240000">
                                      <p:cBhvr>
                                        <p:cTn id="87" dur="200" fill="hold">
                                          <p:stCondLst>
                                            <p:cond delay="400"/>
                                          </p:stCondLst>
                                        </p:cTn>
                                        <p:tgtEl>
                                          <p:spTgt spid="179"/>
                                        </p:tgtEl>
                                        <p:attrNameLst>
                                          <p:attrName>r</p:attrName>
                                        </p:attrNameLst>
                                      </p:cBhvr>
                                    </p:animRot>
                                    <p:animRot by="-240000">
                                      <p:cBhvr>
                                        <p:cTn id="88" dur="200" fill="hold">
                                          <p:stCondLst>
                                            <p:cond delay="600"/>
                                          </p:stCondLst>
                                        </p:cTn>
                                        <p:tgtEl>
                                          <p:spTgt spid="179"/>
                                        </p:tgtEl>
                                        <p:attrNameLst>
                                          <p:attrName>r</p:attrName>
                                        </p:attrNameLst>
                                      </p:cBhvr>
                                    </p:animRot>
                                    <p:animRot by="120000">
                                      <p:cBhvr>
                                        <p:cTn id="89" dur="200" fill="hold">
                                          <p:stCondLst>
                                            <p:cond delay="800"/>
                                          </p:stCondLst>
                                        </p:cTn>
                                        <p:tgtEl>
                                          <p:spTgt spid="179"/>
                                        </p:tgtEl>
                                        <p:attrNameLst>
                                          <p:attrName>r</p:attrName>
                                        </p:attrNameLst>
                                      </p:cBhvr>
                                    </p:animRot>
                                  </p:childTnLst>
                                  <p:subTnLst>
                                    <p:audio>
                                      <p:cMediaNode>
                                        <p:cTn display="0" masterRel="sameClick">
                                          <p:stCondLst>
                                            <p:cond evt="begin" delay="0">
                                              <p:tn val="84"/>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9"/>
                  </p:tgtEl>
                </p:cond>
              </p:nextCondLst>
            </p:seq>
            <p:seq concurrent="1" nextAc="seek">
              <p:cTn id="90" restart="whenNotActive" fill="hold" evtFilter="cancelBubble" nodeType="interactiveSeq">
                <p:stCondLst>
                  <p:cond evt="onClick" delay="0">
                    <p:tgtEl>
                      <p:spTgt spid="180"/>
                    </p:tgtEl>
                  </p:cond>
                </p:stCondLst>
                <p:endSync evt="end" delay="0">
                  <p:rtn val="all"/>
                </p:endSync>
                <p:childTnLst>
                  <p:par>
                    <p:cTn id="91" fill="hold">
                      <p:stCondLst>
                        <p:cond delay="0"/>
                      </p:stCondLst>
                      <p:childTnLst>
                        <p:par>
                          <p:cTn id="92" fill="hold">
                            <p:stCondLst>
                              <p:cond delay="0"/>
                            </p:stCondLst>
                            <p:childTnLst>
                              <p:par>
                                <p:cTn id="93" presetID="32" presetClass="emph" presetSubtype="0" fill="hold" grpId="0" nodeType="clickEffect">
                                  <p:stCondLst>
                                    <p:cond delay="0"/>
                                  </p:stCondLst>
                                  <p:childTnLst>
                                    <p:animRot by="120000">
                                      <p:cBhvr>
                                        <p:cTn id="94" dur="100" fill="hold">
                                          <p:stCondLst>
                                            <p:cond delay="0"/>
                                          </p:stCondLst>
                                        </p:cTn>
                                        <p:tgtEl>
                                          <p:spTgt spid="180"/>
                                        </p:tgtEl>
                                        <p:attrNameLst>
                                          <p:attrName>r</p:attrName>
                                        </p:attrNameLst>
                                      </p:cBhvr>
                                    </p:animRot>
                                    <p:animRot by="-240000">
                                      <p:cBhvr>
                                        <p:cTn id="95" dur="200" fill="hold">
                                          <p:stCondLst>
                                            <p:cond delay="200"/>
                                          </p:stCondLst>
                                        </p:cTn>
                                        <p:tgtEl>
                                          <p:spTgt spid="180"/>
                                        </p:tgtEl>
                                        <p:attrNameLst>
                                          <p:attrName>r</p:attrName>
                                        </p:attrNameLst>
                                      </p:cBhvr>
                                    </p:animRot>
                                    <p:animRot by="240000">
                                      <p:cBhvr>
                                        <p:cTn id="96" dur="200" fill="hold">
                                          <p:stCondLst>
                                            <p:cond delay="400"/>
                                          </p:stCondLst>
                                        </p:cTn>
                                        <p:tgtEl>
                                          <p:spTgt spid="180"/>
                                        </p:tgtEl>
                                        <p:attrNameLst>
                                          <p:attrName>r</p:attrName>
                                        </p:attrNameLst>
                                      </p:cBhvr>
                                    </p:animRot>
                                    <p:animRot by="-240000">
                                      <p:cBhvr>
                                        <p:cTn id="97" dur="200" fill="hold">
                                          <p:stCondLst>
                                            <p:cond delay="600"/>
                                          </p:stCondLst>
                                        </p:cTn>
                                        <p:tgtEl>
                                          <p:spTgt spid="180"/>
                                        </p:tgtEl>
                                        <p:attrNameLst>
                                          <p:attrName>r</p:attrName>
                                        </p:attrNameLst>
                                      </p:cBhvr>
                                    </p:animRot>
                                    <p:animRot by="120000">
                                      <p:cBhvr>
                                        <p:cTn id="98" dur="200" fill="hold">
                                          <p:stCondLst>
                                            <p:cond delay="800"/>
                                          </p:stCondLst>
                                        </p:cTn>
                                        <p:tgtEl>
                                          <p:spTgt spid="180"/>
                                        </p:tgtEl>
                                        <p:attrNameLst>
                                          <p:attrName>r</p:attrName>
                                        </p:attrNameLst>
                                      </p:cBhvr>
                                    </p:animRot>
                                  </p:childTnLst>
                                  <p:subTnLst>
                                    <p:audio>
                                      <p:cMediaNode>
                                        <p:cTn display="0" masterRel="sameClick">
                                          <p:stCondLst>
                                            <p:cond evt="begin" delay="0">
                                              <p:tn val="93"/>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80"/>
                  </p:tgtEl>
                </p:cond>
              </p:nextCondLst>
            </p:seq>
            <p:seq concurrent="1" nextAc="seek">
              <p:cTn id="99" restart="whenNotActive" fill="hold" evtFilter="cancelBubble" nodeType="interactiveSeq">
                <p:stCondLst>
                  <p:cond evt="onClick" delay="0">
                    <p:tgtEl>
                      <p:spTgt spid="34"/>
                    </p:tgtEl>
                  </p:cond>
                </p:stCondLst>
                <p:endSync evt="end" delay="0">
                  <p:rtn val="all"/>
                </p:endSync>
                <p:childTnLst>
                  <p:par>
                    <p:cTn id="100" fill="hold">
                      <p:stCondLst>
                        <p:cond delay="0"/>
                      </p:stCondLst>
                      <p:childTnLst>
                        <p:par>
                          <p:cTn id="101" fill="hold">
                            <p:stCondLst>
                              <p:cond delay="0"/>
                            </p:stCondLst>
                            <p:childTnLst>
                              <p:par>
                                <p:cTn id="102" presetID="32" presetClass="emph" presetSubtype="0" fill="hold" grpId="0" nodeType="clickEffect">
                                  <p:stCondLst>
                                    <p:cond delay="0"/>
                                  </p:stCondLst>
                                  <p:childTnLst>
                                    <p:animRot by="120000">
                                      <p:cBhvr>
                                        <p:cTn id="103" dur="100" fill="hold">
                                          <p:stCondLst>
                                            <p:cond delay="0"/>
                                          </p:stCondLst>
                                        </p:cTn>
                                        <p:tgtEl>
                                          <p:spTgt spid="34"/>
                                        </p:tgtEl>
                                        <p:attrNameLst>
                                          <p:attrName>r</p:attrName>
                                        </p:attrNameLst>
                                      </p:cBhvr>
                                    </p:animRot>
                                    <p:animRot by="-240000">
                                      <p:cBhvr>
                                        <p:cTn id="104" dur="200" fill="hold">
                                          <p:stCondLst>
                                            <p:cond delay="200"/>
                                          </p:stCondLst>
                                        </p:cTn>
                                        <p:tgtEl>
                                          <p:spTgt spid="34"/>
                                        </p:tgtEl>
                                        <p:attrNameLst>
                                          <p:attrName>r</p:attrName>
                                        </p:attrNameLst>
                                      </p:cBhvr>
                                    </p:animRot>
                                    <p:animRot by="240000">
                                      <p:cBhvr>
                                        <p:cTn id="105" dur="200" fill="hold">
                                          <p:stCondLst>
                                            <p:cond delay="400"/>
                                          </p:stCondLst>
                                        </p:cTn>
                                        <p:tgtEl>
                                          <p:spTgt spid="34"/>
                                        </p:tgtEl>
                                        <p:attrNameLst>
                                          <p:attrName>r</p:attrName>
                                        </p:attrNameLst>
                                      </p:cBhvr>
                                    </p:animRot>
                                    <p:animRot by="-240000">
                                      <p:cBhvr>
                                        <p:cTn id="106" dur="200" fill="hold">
                                          <p:stCondLst>
                                            <p:cond delay="600"/>
                                          </p:stCondLst>
                                        </p:cTn>
                                        <p:tgtEl>
                                          <p:spTgt spid="34"/>
                                        </p:tgtEl>
                                        <p:attrNameLst>
                                          <p:attrName>r</p:attrName>
                                        </p:attrNameLst>
                                      </p:cBhvr>
                                    </p:animRot>
                                    <p:animRot by="120000">
                                      <p:cBhvr>
                                        <p:cTn id="107" dur="200" fill="hold">
                                          <p:stCondLst>
                                            <p:cond delay="800"/>
                                          </p:stCondLst>
                                        </p:cTn>
                                        <p:tgtEl>
                                          <p:spTgt spid="34"/>
                                        </p:tgtEl>
                                        <p:attrNameLst>
                                          <p:attrName>r</p:attrName>
                                        </p:attrNameLst>
                                      </p:cBhvr>
                                    </p:animRot>
                                  </p:childTnLst>
                                  <p:subTnLst>
                                    <p:audio>
                                      <p:cMediaNode>
                                        <p:cTn display="0" masterRel="sameClick">
                                          <p:stCondLst>
                                            <p:cond evt="begin" delay="0">
                                              <p:tn val="102"/>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4"/>
                  </p:tgtEl>
                </p:cond>
              </p:nextCondLst>
            </p:seq>
            <p:seq concurrent="1" nextAc="seek">
              <p:cTn id="108" restart="whenNotActive" fill="hold" evtFilter="cancelBubble" nodeType="interactiveSeq">
                <p:stCondLst>
                  <p:cond evt="onClick" delay="0">
                    <p:tgtEl>
                      <p:spTgt spid="35"/>
                    </p:tgtEl>
                  </p:cond>
                </p:stCondLst>
                <p:endSync evt="end" delay="0">
                  <p:rtn val="all"/>
                </p:endSync>
                <p:childTnLst>
                  <p:par>
                    <p:cTn id="109" fill="hold">
                      <p:stCondLst>
                        <p:cond delay="0"/>
                      </p:stCondLst>
                      <p:childTnLst>
                        <p:par>
                          <p:cTn id="110" fill="hold">
                            <p:stCondLst>
                              <p:cond delay="0"/>
                            </p:stCondLst>
                            <p:childTnLst>
                              <p:par>
                                <p:cTn id="111" presetID="32" presetClass="emph" presetSubtype="0" fill="hold" grpId="0" nodeType="clickEffect">
                                  <p:stCondLst>
                                    <p:cond delay="0"/>
                                  </p:stCondLst>
                                  <p:childTnLst>
                                    <p:animRot by="120000">
                                      <p:cBhvr>
                                        <p:cTn id="112" dur="100" fill="hold">
                                          <p:stCondLst>
                                            <p:cond delay="0"/>
                                          </p:stCondLst>
                                        </p:cTn>
                                        <p:tgtEl>
                                          <p:spTgt spid="35"/>
                                        </p:tgtEl>
                                        <p:attrNameLst>
                                          <p:attrName>r</p:attrName>
                                        </p:attrNameLst>
                                      </p:cBhvr>
                                    </p:animRot>
                                    <p:animRot by="-240000">
                                      <p:cBhvr>
                                        <p:cTn id="113" dur="200" fill="hold">
                                          <p:stCondLst>
                                            <p:cond delay="200"/>
                                          </p:stCondLst>
                                        </p:cTn>
                                        <p:tgtEl>
                                          <p:spTgt spid="35"/>
                                        </p:tgtEl>
                                        <p:attrNameLst>
                                          <p:attrName>r</p:attrName>
                                        </p:attrNameLst>
                                      </p:cBhvr>
                                    </p:animRot>
                                    <p:animRot by="240000">
                                      <p:cBhvr>
                                        <p:cTn id="114" dur="200" fill="hold">
                                          <p:stCondLst>
                                            <p:cond delay="400"/>
                                          </p:stCondLst>
                                        </p:cTn>
                                        <p:tgtEl>
                                          <p:spTgt spid="35"/>
                                        </p:tgtEl>
                                        <p:attrNameLst>
                                          <p:attrName>r</p:attrName>
                                        </p:attrNameLst>
                                      </p:cBhvr>
                                    </p:animRot>
                                    <p:animRot by="-240000">
                                      <p:cBhvr>
                                        <p:cTn id="115" dur="200" fill="hold">
                                          <p:stCondLst>
                                            <p:cond delay="600"/>
                                          </p:stCondLst>
                                        </p:cTn>
                                        <p:tgtEl>
                                          <p:spTgt spid="35"/>
                                        </p:tgtEl>
                                        <p:attrNameLst>
                                          <p:attrName>r</p:attrName>
                                        </p:attrNameLst>
                                      </p:cBhvr>
                                    </p:animRot>
                                    <p:animRot by="120000">
                                      <p:cBhvr>
                                        <p:cTn id="116" dur="200" fill="hold">
                                          <p:stCondLst>
                                            <p:cond delay="800"/>
                                          </p:stCondLst>
                                        </p:cTn>
                                        <p:tgtEl>
                                          <p:spTgt spid="35"/>
                                        </p:tgtEl>
                                        <p:attrNameLst>
                                          <p:attrName>r</p:attrName>
                                        </p:attrNameLst>
                                      </p:cBhvr>
                                    </p:animRot>
                                  </p:childTnLst>
                                  <p:subTnLst>
                                    <p:audio>
                                      <p:cMediaNode>
                                        <p:cTn display="0" masterRel="sameClick">
                                          <p:stCondLst>
                                            <p:cond evt="begin" delay="0">
                                              <p:tn val="111"/>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5"/>
                  </p:tgtEl>
                </p:cond>
              </p:nextCondLst>
            </p:seq>
            <p:seq concurrent="1" nextAc="seek">
              <p:cTn id="117" restart="whenNotActive" fill="hold" evtFilter="cancelBubble" nodeType="interactiveSeq">
                <p:stCondLst>
                  <p:cond evt="onClick" delay="0">
                    <p:tgtEl>
                      <p:spTgt spid="36"/>
                    </p:tgtEl>
                  </p:cond>
                </p:stCondLst>
                <p:endSync evt="end" delay="0">
                  <p:rtn val="all"/>
                </p:endSync>
                <p:childTnLst>
                  <p:par>
                    <p:cTn id="118" fill="hold">
                      <p:stCondLst>
                        <p:cond delay="0"/>
                      </p:stCondLst>
                      <p:childTnLst>
                        <p:par>
                          <p:cTn id="119" fill="hold">
                            <p:stCondLst>
                              <p:cond delay="0"/>
                            </p:stCondLst>
                            <p:childTnLst>
                              <p:par>
                                <p:cTn id="120" presetID="32" presetClass="emph" presetSubtype="0" fill="hold" grpId="0" nodeType="clickEffect">
                                  <p:stCondLst>
                                    <p:cond delay="0"/>
                                  </p:stCondLst>
                                  <p:childTnLst>
                                    <p:animRot by="120000">
                                      <p:cBhvr>
                                        <p:cTn id="121" dur="100" fill="hold">
                                          <p:stCondLst>
                                            <p:cond delay="0"/>
                                          </p:stCondLst>
                                        </p:cTn>
                                        <p:tgtEl>
                                          <p:spTgt spid="36"/>
                                        </p:tgtEl>
                                        <p:attrNameLst>
                                          <p:attrName>r</p:attrName>
                                        </p:attrNameLst>
                                      </p:cBhvr>
                                    </p:animRot>
                                    <p:animRot by="-240000">
                                      <p:cBhvr>
                                        <p:cTn id="122" dur="200" fill="hold">
                                          <p:stCondLst>
                                            <p:cond delay="200"/>
                                          </p:stCondLst>
                                        </p:cTn>
                                        <p:tgtEl>
                                          <p:spTgt spid="36"/>
                                        </p:tgtEl>
                                        <p:attrNameLst>
                                          <p:attrName>r</p:attrName>
                                        </p:attrNameLst>
                                      </p:cBhvr>
                                    </p:animRot>
                                    <p:animRot by="240000">
                                      <p:cBhvr>
                                        <p:cTn id="123" dur="200" fill="hold">
                                          <p:stCondLst>
                                            <p:cond delay="400"/>
                                          </p:stCondLst>
                                        </p:cTn>
                                        <p:tgtEl>
                                          <p:spTgt spid="36"/>
                                        </p:tgtEl>
                                        <p:attrNameLst>
                                          <p:attrName>r</p:attrName>
                                        </p:attrNameLst>
                                      </p:cBhvr>
                                    </p:animRot>
                                    <p:animRot by="-240000">
                                      <p:cBhvr>
                                        <p:cTn id="124" dur="200" fill="hold">
                                          <p:stCondLst>
                                            <p:cond delay="600"/>
                                          </p:stCondLst>
                                        </p:cTn>
                                        <p:tgtEl>
                                          <p:spTgt spid="36"/>
                                        </p:tgtEl>
                                        <p:attrNameLst>
                                          <p:attrName>r</p:attrName>
                                        </p:attrNameLst>
                                      </p:cBhvr>
                                    </p:animRot>
                                    <p:animRot by="120000">
                                      <p:cBhvr>
                                        <p:cTn id="125" dur="200" fill="hold">
                                          <p:stCondLst>
                                            <p:cond delay="800"/>
                                          </p:stCondLst>
                                        </p:cTn>
                                        <p:tgtEl>
                                          <p:spTgt spid="36"/>
                                        </p:tgtEl>
                                        <p:attrNameLst>
                                          <p:attrName>r</p:attrName>
                                        </p:attrNameLst>
                                      </p:cBhvr>
                                    </p:animRot>
                                  </p:childTnLst>
                                  <p:subTnLst>
                                    <p:audio>
                                      <p:cMediaNode>
                                        <p:cTn display="0" masterRel="sameClick">
                                          <p:stCondLst>
                                            <p:cond evt="begin" delay="0">
                                              <p:tn val="120"/>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6"/>
                  </p:tgtEl>
                </p:cond>
              </p:nextCondLst>
            </p:seq>
            <p:seq concurrent="1" nextAc="seek">
              <p:cTn id="126" restart="whenNotActive" fill="hold" evtFilter="cancelBubble" nodeType="interactiveSeq">
                <p:stCondLst>
                  <p:cond evt="onClick" delay="0">
                    <p:tgtEl>
                      <p:spTgt spid="37"/>
                    </p:tgtEl>
                  </p:cond>
                </p:stCondLst>
                <p:endSync evt="end" delay="0">
                  <p:rtn val="all"/>
                </p:endSync>
                <p:childTnLst>
                  <p:par>
                    <p:cTn id="127" fill="hold">
                      <p:stCondLst>
                        <p:cond delay="0"/>
                      </p:stCondLst>
                      <p:childTnLst>
                        <p:par>
                          <p:cTn id="128" fill="hold">
                            <p:stCondLst>
                              <p:cond delay="0"/>
                            </p:stCondLst>
                            <p:childTnLst>
                              <p:par>
                                <p:cTn id="129" presetID="32" presetClass="emph" presetSubtype="0" fill="hold" grpId="0" nodeType="clickEffect">
                                  <p:stCondLst>
                                    <p:cond delay="0"/>
                                  </p:stCondLst>
                                  <p:childTnLst>
                                    <p:animRot by="120000">
                                      <p:cBhvr>
                                        <p:cTn id="130" dur="100" fill="hold">
                                          <p:stCondLst>
                                            <p:cond delay="0"/>
                                          </p:stCondLst>
                                        </p:cTn>
                                        <p:tgtEl>
                                          <p:spTgt spid="37"/>
                                        </p:tgtEl>
                                        <p:attrNameLst>
                                          <p:attrName>r</p:attrName>
                                        </p:attrNameLst>
                                      </p:cBhvr>
                                    </p:animRot>
                                    <p:animRot by="-240000">
                                      <p:cBhvr>
                                        <p:cTn id="131" dur="200" fill="hold">
                                          <p:stCondLst>
                                            <p:cond delay="200"/>
                                          </p:stCondLst>
                                        </p:cTn>
                                        <p:tgtEl>
                                          <p:spTgt spid="37"/>
                                        </p:tgtEl>
                                        <p:attrNameLst>
                                          <p:attrName>r</p:attrName>
                                        </p:attrNameLst>
                                      </p:cBhvr>
                                    </p:animRot>
                                    <p:animRot by="240000">
                                      <p:cBhvr>
                                        <p:cTn id="132" dur="200" fill="hold">
                                          <p:stCondLst>
                                            <p:cond delay="400"/>
                                          </p:stCondLst>
                                        </p:cTn>
                                        <p:tgtEl>
                                          <p:spTgt spid="37"/>
                                        </p:tgtEl>
                                        <p:attrNameLst>
                                          <p:attrName>r</p:attrName>
                                        </p:attrNameLst>
                                      </p:cBhvr>
                                    </p:animRot>
                                    <p:animRot by="-240000">
                                      <p:cBhvr>
                                        <p:cTn id="133" dur="200" fill="hold">
                                          <p:stCondLst>
                                            <p:cond delay="600"/>
                                          </p:stCondLst>
                                        </p:cTn>
                                        <p:tgtEl>
                                          <p:spTgt spid="37"/>
                                        </p:tgtEl>
                                        <p:attrNameLst>
                                          <p:attrName>r</p:attrName>
                                        </p:attrNameLst>
                                      </p:cBhvr>
                                    </p:animRot>
                                    <p:animRot by="120000">
                                      <p:cBhvr>
                                        <p:cTn id="134" dur="200" fill="hold">
                                          <p:stCondLst>
                                            <p:cond delay="800"/>
                                          </p:stCondLst>
                                        </p:cTn>
                                        <p:tgtEl>
                                          <p:spTgt spid="37"/>
                                        </p:tgtEl>
                                        <p:attrNameLst>
                                          <p:attrName>r</p:attrName>
                                        </p:attrNameLst>
                                      </p:cBhvr>
                                    </p:animRot>
                                  </p:childTnLst>
                                  <p:subTnLst>
                                    <p:audio>
                                      <p:cMediaNode>
                                        <p:cTn display="0" masterRel="sameClick">
                                          <p:stCondLst>
                                            <p:cond evt="begin" delay="0">
                                              <p:tn val="129"/>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7"/>
                  </p:tgtEl>
                </p:cond>
              </p:nextCondLst>
            </p:seq>
            <p:seq concurrent="1" nextAc="seek">
              <p:cTn id="135" restart="whenNotActive" fill="hold" evtFilter="cancelBubble" nodeType="interactiveSeq">
                <p:stCondLst>
                  <p:cond evt="onClick" delay="0">
                    <p:tgtEl>
                      <p:spTgt spid="38"/>
                    </p:tgtEl>
                  </p:cond>
                </p:stCondLst>
                <p:endSync evt="end" delay="0">
                  <p:rtn val="all"/>
                </p:endSync>
                <p:childTnLst>
                  <p:par>
                    <p:cTn id="136" fill="hold">
                      <p:stCondLst>
                        <p:cond delay="0"/>
                      </p:stCondLst>
                      <p:childTnLst>
                        <p:par>
                          <p:cTn id="137" fill="hold">
                            <p:stCondLst>
                              <p:cond delay="0"/>
                            </p:stCondLst>
                            <p:childTnLst>
                              <p:par>
                                <p:cTn id="138" presetID="32" presetClass="emph" presetSubtype="0" fill="hold" grpId="0" nodeType="clickEffect">
                                  <p:stCondLst>
                                    <p:cond delay="0"/>
                                  </p:stCondLst>
                                  <p:childTnLst>
                                    <p:animRot by="120000">
                                      <p:cBhvr>
                                        <p:cTn id="139" dur="100" fill="hold">
                                          <p:stCondLst>
                                            <p:cond delay="0"/>
                                          </p:stCondLst>
                                        </p:cTn>
                                        <p:tgtEl>
                                          <p:spTgt spid="38"/>
                                        </p:tgtEl>
                                        <p:attrNameLst>
                                          <p:attrName>r</p:attrName>
                                        </p:attrNameLst>
                                      </p:cBhvr>
                                    </p:animRot>
                                    <p:animRot by="-240000">
                                      <p:cBhvr>
                                        <p:cTn id="140" dur="200" fill="hold">
                                          <p:stCondLst>
                                            <p:cond delay="200"/>
                                          </p:stCondLst>
                                        </p:cTn>
                                        <p:tgtEl>
                                          <p:spTgt spid="38"/>
                                        </p:tgtEl>
                                        <p:attrNameLst>
                                          <p:attrName>r</p:attrName>
                                        </p:attrNameLst>
                                      </p:cBhvr>
                                    </p:animRot>
                                    <p:animRot by="240000">
                                      <p:cBhvr>
                                        <p:cTn id="141" dur="200" fill="hold">
                                          <p:stCondLst>
                                            <p:cond delay="400"/>
                                          </p:stCondLst>
                                        </p:cTn>
                                        <p:tgtEl>
                                          <p:spTgt spid="38"/>
                                        </p:tgtEl>
                                        <p:attrNameLst>
                                          <p:attrName>r</p:attrName>
                                        </p:attrNameLst>
                                      </p:cBhvr>
                                    </p:animRot>
                                    <p:animRot by="-240000">
                                      <p:cBhvr>
                                        <p:cTn id="142" dur="200" fill="hold">
                                          <p:stCondLst>
                                            <p:cond delay="600"/>
                                          </p:stCondLst>
                                        </p:cTn>
                                        <p:tgtEl>
                                          <p:spTgt spid="38"/>
                                        </p:tgtEl>
                                        <p:attrNameLst>
                                          <p:attrName>r</p:attrName>
                                        </p:attrNameLst>
                                      </p:cBhvr>
                                    </p:animRot>
                                    <p:animRot by="120000">
                                      <p:cBhvr>
                                        <p:cTn id="143" dur="200" fill="hold">
                                          <p:stCondLst>
                                            <p:cond delay="800"/>
                                          </p:stCondLst>
                                        </p:cTn>
                                        <p:tgtEl>
                                          <p:spTgt spid="38"/>
                                        </p:tgtEl>
                                        <p:attrNameLst>
                                          <p:attrName>r</p:attrName>
                                        </p:attrNameLst>
                                      </p:cBhvr>
                                    </p:animRot>
                                  </p:childTnLst>
                                  <p:subTnLst>
                                    <p:audio>
                                      <p:cMediaNode>
                                        <p:cTn display="0" masterRel="sameClick">
                                          <p:stCondLst>
                                            <p:cond evt="begin" delay="0">
                                              <p:tn val="138"/>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8"/>
                  </p:tgtEl>
                </p:cond>
              </p:nextCondLst>
            </p:seq>
            <p:seq concurrent="1" nextAc="seek">
              <p:cTn id="144" restart="whenNotActive" fill="hold" evtFilter="cancelBubble" nodeType="interactiveSeq">
                <p:stCondLst>
                  <p:cond evt="onClick" delay="0">
                    <p:tgtEl>
                      <p:spTgt spid="39"/>
                    </p:tgtEl>
                  </p:cond>
                </p:stCondLst>
                <p:endSync evt="end" delay="0">
                  <p:rtn val="all"/>
                </p:endSync>
                <p:childTnLst>
                  <p:par>
                    <p:cTn id="145" fill="hold">
                      <p:stCondLst>
                        <p:cond delay="0"/>
                      </p:stCondLst>
                      <p:childTnLst>
                        <p:par>
                          <p:cTn id="146" fill="hold">
                            <p:stCondLst>
                              <p:cond delay="0"/>
                            </p:stCondLst>
                            <p:childTnLst>
                              <p:par>
                                <p:cTn id="147" presetID="42" presetClass="path" presetSubtype="0" accel="50000" decel="50000" fill="hold" grpId="0" nodeType="clickEffect">
                                  <p:stCondLst>
                                    <p:cond delay="0"/>
                                  </p:stCondLst>
                                  <p:childTnLst>
                                    <p:animMotion origin="layout" path="M -2.5E-6 1.11111E-6 L -0.0039 0.44467 " pathEditMode="relative" rAng="0" ptsTypes="AA">
                                      <p:cBhvr>
                                        <p:cTn id="148" dur="1000" fill="hold"/>
                                        <p:tgtEl>
                                          <p:spTgt spid="39"/>
                                        </p:tgtEl>
                                        <p:attrNameLst>
                                          <p:attrName>ppt_x</p:attrName>
                                          <p:attrName>ppt_y</p:attrName>
                                        </p:attrNameLst>
                                      </p:cBhvr>
                                      <p:rCtr x="-195" y="22222"/>
                                    </p:animMotion>
                                  </p:childTnLst>
                                </p:cTn>
                              </p:par>
                              <p:par>
                                <p:cTn id="149" presetID="42" presetClass="path" presetSubtype="0" accel="50000" decel="50000" fill="hold" nodeType="withEffect">
                                  <p:stCondLst>
                                    <p:cond delay="0"/>
                                  </p:stCondLst>
                                  <p:childTnLst>
                                    <p:animMotion origin="layout" path="M -2.08333E-6 -0.01019 L -0.00364 0.46366 " pathEditMode="relative" rAng="0" ptsTypes="AA">
                                      <p:cBhvr>
                                        <p:cTn id="150" dur="1000" fill="hold"/>
                                        <p:tgtEl>
                                          <p:spTgt spid="164"/>
                                        </p:tgtEl>
                                        <p:attrNameLst>
                                          <p:attrName>ppt_x</p:attrName>
                                          <p:attrName>ppt_y</p:attrName>
                                        </p:attrNameLst>
                                      </p:cBhvr>
                                      <p:rCtr x="-182" y="23681"/>
                                    </p:animMotion>
                                  </p:childTnLst>
                                  <p:subTnLst>
                                    <p:audio>
                                      <p:cMediaNode>
                                        <p:cTn display="0" masterRel="sameClick">
                                          <p:stCondLst>
                                            <p:cond evt="begin" delay="0">
                                              <p:tn val="149"/>
                                            </p:cond>
                                          </p:stCondLst>
                                          <p:endCondLst>
                                            <p:cond evt="onStopAudio" delay="0">
                                              <p:tgtEl>
                                                <p:sldTgt/>
                                              </p:tgtEl>
                                            </p:cond>
                                          </p:endCondLst>
                                        </p:cTn>
                                        <p:tgtEl>
                                          <p:sndTgt r:embed="rId4" name="pop.wav"/>
                                        </p:tgtEl>
                                      </p:cMediaNode>
                                    </p:audio>
                                  </p:subTnLst>
                                </p:cTn>
                              </p:par>
                              <p:par>
                                <p:cTn id="151" presetID="1" presetClass="entr" presetSubtype="0" fill="hold" grpId="0" nodeType="withEffect">
                                  <p:stCondLst>
                                    <p:cond delay="0"/>
                                  </p:stCondLst>
                                  <p:childTnLst>
                                    <p:set>
                                      <p:cBhvr>
                                        <p:cTn id="152" dur="1" fill="hold">
                                          <p:stCondLst>
                                            <p:cond delay="0"/>
                                          </p:stCondLst>
                                        </p:cTn>
                                        <p:tgtEl>
                                          <p:spTgt spid="7"/>
                                        </p:tgtEl>
                                        <p:attrNameLst>
                                          <p:attrName>style.visibility</p:attrName>
                                        </p:attrNameLst>
                                      </p:cBhvr>
                                      <p:to>
                                        <p:strVal val="visible"/>
                                      </p:to>
                                    </p:set>
                                  </p:childTnLst>
                                </p:cTn>
                              </p:par>
                              <p:par>
                                <p:cTn id="153" presetID="2" presetClass="entr" presetSubtype="8" fill="hold" nodeType="withEffect">
                                  <p:stCondLst>
                                    <p:cond delay="0"/>
                                  </p:stCondLst>
                                  <p:childTnLst>
                                    <p:set>
                                      <p:cBhvr>
                                        <p:cTn id="154" dur="1" fill="hold">
                                          <p:stCondLst>
                                            <p:cond delay="0"/>
                                          </p:stCondLst>
                                        </p:cTn>
                                        <p:tgtEl>
                                          <p:spTgt spid="4"/>
                                        </p:tgtEl>
                                        <p:attrNameLst>
                                          <p:attrName>style.visibility</p:attrName>
                                        </p:attrNameLst>
                                      </p:cBhvr>
                                      <p:to>
                                        <p:strVal val="visible"/>
                                      </p:to>
                                    </p:set>
                                    <p:anim calcmode="lin" valueType="num">
                                      <p:cBhvr additive="base">
                                        <p:cTn id="155" dur="500" fill="hold"/>
                                        <p:tgtEl>
                                          <p:spTgt spid="4"/>
                                        </p:tgtEl>
                                        <p:attrNameLst>
                                          <p:attrName>ppt_x</p:attrName>
                                        </p:attrNameLst>
                                      </p:cBhvr>
                                      <p:tavLst>
                                        <p:tav tm="0">
                                          <p:val>
                                            <p:strVal val="0-#ppt_w/2"/>
                                          </p:val>
                                        </p:tav>
                                        <p:tav tm="100000">
                                          <p:val>
                                            <p:strVal val="#ppt_x"/>
                                          </p:val>
                                        </p:tav>
                                      </p:tavLst>
                                    </p:anim>
                                    <p:anim calcmode="lin" valueType="num">
                                      <p:cBhvr additive="base">
                                        <p:cTn id="156" dur="500" fill="hold"/>
                                        <p:tgtEl>
                                          <p:spTgt spid="4"/>
                                        </p:tgtEl>
                                        <p:attrNameLst>
                                          <p:attrName>ppt_y</p:attrName>
                                        </p:attrNameLst>
                                      </p:cBhvr>
                                      <p:tavLst>
                                        <p:tav tm="0">
                                          <p:val>
                                            <p:strVal val="#ppt_y"/>
                                          </p:val>
                                        </p:tav>
                                        <p:tav tm="100000">
                                          <p:val>
                                            <p:strVal val="#ppt_y"/>
                                          </p:val>
                                        </p:tav>
                                      </p:tavLst>
                                    </p:anim>
                                  </p:childTnLst>
                                </p:cTn>
                              </p:par>
                            </p:childTnLst>
                          </p:cTn>
                        </p:par>
                        <p:par>
                          <p:cTn id="157" fill="hold">
                            <p:stCondLst>
                              <p:cond delay="1000"/>
                            </p:stCondLst>
                            <p:childTnLst>
                              <p:par>
                                <p:cTn id="158" presetID="1" presetClass="exit" presetSubtype="0" fill="hold" nodeType="afterEffect">
                                  <p:stCondLst>
                                    <p:cond delay="0"/>
                                  </p:stCondLst>
                                  <p:childTnLst>
                                    <p:set>
                                      <p:cBhvr>
                                        <p:cTn id="159" dur="1" fill="hold">
                                          <p:stCondLst>
                                            <p:cond delay="0"/>
                                          </p:stCondLst>
                                        </p:cTn>
                                        <p:tgtEl>
                                          <p:spTgt spid="164"/>
                                        </p:tgtEl>
                                        <p:attrNameLst>
                                          <p:attrName>style.visibility</p:attrName>
                                        </p:attrNameLst>
                                      </p:cBhvr>
                                      <p:to>
                                        <p:strVal val="hidden"/>
                                      </p:to>
                                    </p:set>
                                  </p:childTnLst>
                                </p:cTn>
                              </p:par>
                              <p:par>
                                <p:cTn id="160" presetID="1" presetClass="exit" presetSubtype="0" fill="hold" grpId="1" nodeType="withEffect">
                                  <p:stCondLst>
                                    <p:cond delay="0"/>
                                  </p:stCondLst>
                                  <p:childTnLst>
                                    <p:set>
                                      <p:cBhvr>
                                        <p:cTn id="161" dur="1" fill="hold">
                                          <p:stCondLst>
                                            <p:cond delay="0"/>
                                          </p:stCondLst>
                                        </p:cTn>
                                        <p:tgtEl>
                                          <p:spTgt spid="39"/>
                                        </p:tgtEl>
                                        <p:attrNameLst>
                                          <p:attrName>style.visibility</p:attrName>
                                        </p:attrNameLst>
                                      </p:cBhvr>
                                      <p:to>
                                        <p:strVal val="hidden"/>
                                      </p:to>
                                    </p:set>
                                  </p:childTnLst>
                                </p:cTn>
                              </p:par>
                            </p:childTnLst>
                          </p:cTn>
                        </p:par>
                        <p:par>
                          <p:cTn id="162" fill="hold">
                            <p:stCondLst>
                              <p:cond delay="1000"/>
                            </p:stCondLst>
                            <p:childTnLst>
                              <p:par>
                                <p:cTn id="163" presetID="42" presetClass="path" presetSubtype="0" accel="50000" decel="50000" fill="hold" nodeType="afterEffect">
                                  <p:stCondLst>
                                    <p:cond delay="0"/>
                                  </p:stCondLst>
                                  <p:childTnLst>
                                    <p:animMotion origin="layout" path="M 4.58333E-6 1.11111E-6 L 0.92487 0.00417 " pathEditMode="relative" rAng="0" ptsTypes="AA">
                                      <p:cBhvr>
                                        <p:cTn id="164" dur="2000" fill="hold"/>
                                        <p:tgtEl>
                                          <p:spTgt spid="4"/>
                                        </p:tgtEl>
                                        <p:attrNameLst>
                                          <p:attrName>ppt_x</p:attrName>
                                          <p:attrName>ppt_y</p:attrName>
                                        </p:attrNameLst>
                                      </p:cBhvr>
                                      <p:rCtr x="46237" y="208"/>
                                    </p:animMotion>
                                  </p:childTnLst>
                                  <p:subTnLst>
                                    <p:audio>
                                      <p:cMediaNode>
                                        <p:cTn display="0" masterRel="sameClick">
                                          <p:stCondLst>
                                            <p:cond evt="begin" delay="0">
                                              <p:tn val="163"/>
                                            </p:cond>
                                          </p:stCondLst>
                                          <p:endCondLst>
                                            <p:cond evt="onStopAudio" delay="0">
                                              <p:tgtEl>
                                                <p:sldTgt/>
                                              </p:tgtEl>
                                            </p:cond>
                                          </p:endCondLst>
                                        </p:cTn>
                                        <p:tgtEl>
                                          <p:sndTgt r:embed="rId5" name="bike-bell.wav"/>
                                        </p:tgtEl>
                                      </p:cMediaNode>
                                    </p:audio>
                                  </p:subTnLst>
                                </p:cTn>
                              </p:par>
                            </p:childTnLst>
                          </p:cTn>
                        </p:par>
                        <p:par>
                          <p:cTn id="165" fill="hold">
                            <p:stCondLst>
                              <p:cond delay="3000"/>
                            </p:stCondLst>
                            <p:childTnLst>
                              <p:par>
                                <p:cTn id="166" presetID="53" presetClass="entr" presetSubtype="16" fill="hold" grpId="0" nodeType="afterEffect">
                                  <p:stCondLst>
                                    <p:cond delay="0"/>
                                  </p:stCondLst>
                                  <p:childTnLst>
                                    <p:set>
                                      <p:cBhvr>
                                        <p:cTn id="167" dur="1" fill="hold">
                                          <p:stCondLst>
                                            <p:cond delay="0"/>
                                          </p:stCondLst>
                                        </p:cTn>
                                        <p:tgtEl>
                                          <p:spTgt spid="8"/>
                                        </p:tgtEl>
                                        <p:attrNameLst>
                                          <p:attrName>style.visibility</p:attrName>
                                        </p:attrNameLst>
                                      </p:cBhvr>
                                      <p:to>
                                        <p:strVal val="visible"/>
                                      </p:to>
                                    </p:set>
                                    <p:anim calcmode="lin" valueType="num">
                                      <p:cBhvr>
                                        <p:cTn id="168" dur="500" fill="hold"/>
                                        <p:tgtEl>
                                          <p:spTgt spid="8"/>
                                        </p:tgtEl>
                                        <p:attrNameLst>
                                          <p:attrName>ppt_w</p:attrName>
                                        </p:attrNameLst>
                                      </p:cBhvr>
                                      <p:tavLst>
                                        <p:tav tm="0">
                                          <p:val>
                                            <p:fltVal val="0"/>
                                          </p:val>
                                        </p:tav>
                                        <p:tav tm="100000">
                                          <p:val>
                                            <p:strVal val="#ppt_w"/>
                                          </p:val>
                                        </p:tav>
                                      </p:tavLst>
                                    </p:anim>
                                    <p:anim calcmode="lin" valueType="num">
                                      <p:cBhvr>
                                        <p:cTn id="169" dur="500" fill="hold"/>
                                        <p:tgtEl>
                                          <p:spTgt spid="8"/>
                                        </p:tgtEl>
                                        <p:attrNameLst>
                                          <p:attrName>ppt_h</p:attrName>
                                        </p:attrNameLst>
                                      </p:cBhvr>
                                      <p:tavLst>
                                        <p:tav tm="0">
                                          <p:val>
                                            <p:fltVal val="0"/>
                                          </p:val>
                                        </p:tav>
                                        <p:tav tm="100000">
                                          <p:val>
                                            <p:strVal val="#ppt_h"/>
                                          </p:val>
                                        </p:tav>
                                      </p:tavLst>
                                    </p:anim>
                                    <p:animEffect transition="in" filter="fade">
                                      <p:cBhvr>
                                        <p:cTn id="170" dur="500"/>
                                        <p:tgtEl>
                                          <p:spTgt spid="8"/>
                                        </p:tgtEl>
                                      </p:cBhvr>
                                    </p:animEffect>
                                  </p:childTnLst>
                                </p:cTn>
                              </p:par>
                            </p:childTnLst>
                          </p:cTn>
                        </p:par>
                      </p:childTnLst>
                    </p:cTn>
                  </p:par>
                </p:childTnLst>
              </p:cTn>
              <p:nextCondLst>
                <p:cond evt="onClick" delay="0">
                  <p:tgtEl>
                    <p:spTgt spid="39"/>
                  </p:tgtEl>
                </p:cond>
              </p:nextCondLst>
            </p:seq>
          </p:childTnLst>
        </p:cTn>
      </p:par>
    </p:tnLst>
    <p:bldLst>
      <p:bldP spid="152" grpId="0"/>
      <p:bldP spid="153" grpId="0"/>
      <p:bldP spid="172" grpId="0"/>
      <p:bldP spid="174" grpId="0"/>
      <p:bldP spid="175" grpId="0"/>
      <p:bldP spid="176" grpId="0"/>
      <p:bldP spid="177" grpId="0"/>
      <p:bldP spid="178" grpId="0"/>
      <p:bldP spid="179" grpId="0"/>
      <p:bldP spid="180" grpId="0"/>
      <p:bldP spid="34" grpId="0"/>
      <p:bldP spid="35" grpId="0"/>
      <p:bldP spid="36" grpId="0"/>
      <p:bldP spid="37" grpId="0"/>
      <p:bldP spid="38" grpId="0"/>
      <p:bldP spid="39" grpId="0"/>
      <p:bldP spid="39" grpId="1"/>
      <p:bldP spid="7" grpId="0"/>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Picture 150">
            <a:extLst>
              <a:ext uri="{FF2B5EF4-FFF2-40B4-BE49-F238E27FC236}">
                <a16:creationId xmlns:a16="http://schemas.microsoft.com/office/drawing/2014/main" id="{10D5BF0A-7EF9-4808-BEF6-8C21E7F4865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25600" y="661998"/>
            <a:ext cx="632790" cy="632790"/>
          </a:xfrm>
          <a:prstGeom prst="rect">
            <a:avLst/>
          </a:prstGeom>
          <a:effectLst>
            <a:outerShdw blurRad="50800" dist="38100" dir="2700000" algn="tl" rotWithShape="0">
              <a:prstClr val="black">
                <a:alpha val="40000"/>
              </a:prstClr>
            </a:outerShdw>
          </a:effectLst>
        </p:spPr>
      </p:pic>
      <p:pic>
        <p:nvPicPr>
          <p:cNvPr id="156" name="Picture 155">
            <a:extLst>
              <a:ext uri="{FF2B5EF4-FFF2-40B4-BE49-F238E27FC236}">
                <a16:creationId xmlns:a16="http://schemas.microsoft.com/office/drawing/2014/main" id="{09FBA5E9-CD73-47DA-9F68-D8A7B65A6F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2899" y="452955"/>
            <a:ext cx="632790" cy="632790"/>
          </a:xfrm>
          <a:prstGeom prst="rect">
            <a:avLst/>
          </a:prstGeom>
          <a:effectLst>
            <a:outerShdw blurRad="50800" dist="38100" dir="2700000" algn="tl" rotWithShape="0">
              <a:prstClr val="black">
                <a:alpha val="40000"/>
              </a:prstClr>
            </a:outerShdw>
          </a:effectLst>
        </p:spPr>
      </p:pic>
      <p:pic>
        <p:nvPicPr>
          <p:cNvPr id="157" name="Picture 156">
            <a:extLst>
              <a:ext uri="{FF2B5EF4-FFF2-40B4-BE49-F238E27FC236}">
                <a16:creationId xmlns:a16="http://schemas.microsoft.com/office/drawing/2014/main" id="{D4EDBF7F-A040-489B-9DD9-001236E5CC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56235" y="1436555"/>
            <a:ext cx="632790" cy="632790"/>
          </a:xfrm>
          <a:prstGeom prst="rect">
            <a:avLst/>
          </a:prstGeom>
          <a:effectLst>
            <a:outerShdw blurRad="50800" dist="38100" dir="2700000" algn="tl" rotWithShape="0">
              <a:prstClr val="black">
                <a:alpha val="40000"/>
              </a:prstClr>
            </a:outerShdw>
          </a:effectLst>
        </p:spPr>
      </p:pic>
      <p:pic>
        <p:nvPicPr>
          <p:cNvPr id="158" name="Picture 157">
            <a:extLst>
              <a:ext uri="{FF2B5EF4-FFF2-40B4-BE49-F238E27FC236}">
                <a16:creationId xmlns:a16="http://schemas.microsoft.com/office/drawing/2014/main" id="{E5929B31-C064-4E36-8583-45BE156D551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6747" y="2264211"/>
            <a:ext cx="632790" cy="632790"/>
          </a:xfrm>
          <a:prstGeom prst="rect">
            <a:avLst/>
          </a:prstGeom>
          <a:effectLst>
            <a:outerShdw blurRad="50800" dist="38100" dir="2700000" algn="tl" rotWithShape="0">
              <a:prstClr val="black">
                <a:alpha val="40000"/>
              </a:prstClr>
            </a:outerShdw>
          </a:effectLst>
        </p:spPr>
      </p:pic>
      <p:pic>
        <p:nvPicPr>
          <p:cNvPr id="159" name="Picture 158">
            <a:extLst>
              <a:ext uri="{FF2B5EF4-FFF2-40B4-BE49-F238E27FC236}">
                <a16:creationId xmlns:a16="http://schemas.microsoft.com/office/drawing/2014/main" id="{241D40DD-81CA-4939-8106-AC9612A6AA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36040" y="3074365"/>
            <a:ext cx="632790" cy="632790"/>
          </a:xfrm>
          <a:prstGeom prst="rect">
            <a:avLst/>
          </a:prstGeom>
          <a:effectLst>
            <a:outerShdw blurRad="50800" dist="38100" dir="2700000" algn="tl" rotWithShape="0">
              <a:prstClr val="black">
                <a:alpha val="40000"/>
              </a:prstClr>
            </a:outerShdw>
          </a:effectLst>
        </p:spPr>
      </p:pic>
      <p:pic>
        <p:nvPicPr>
          <p:cNvPr id="160" name="Picture 159">
            <a:extLst>
              <a:ext uri="{FF2B5EF4-FFF2-40B4-BE49-F238E27FC236}">
                <a16:creationId xmlns:a16="http://schemas.microsoft.com/office/drawing/2014/main" id="{190C2B83-C758-4698-9184-F23465C15A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79619" y="1916868"/>
            <a:ext cx="632790" cy="632790"/>
          </a:xfrm>
          <a:prstGeom prst="rect">
            <a:avLst/>
          </a:prstGeom>
          <a:effectLst>
            <a:outerShdw blurRad="50800" dist="38100" dir="2700000" algn="tl" rotWithShape="0">
              <a:prstClr val="black">
                <a:alpha val="40000"/>
              </a:prstClr>
            </a:outerShdw>
          </a:effectLst>
        </p:spPr>
      </p:pic>
      <p:pic>
        <p:nvPicPr>
          <p:cNvPr id="161" name="Picture 160">
            <a:extLst>
              <a:ext uri="{FF2B5EF4-FFF2-40B4-BE49-F238E27FC236}">
                <a16:creationId xmlns:a16="http://schemas.microsoft.com/office/drawing/2014/main" id="{525A62D8-1A69-414D-A7B7-FDE627BDF4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68798" y="1356254"/>
            <a:ext cx="632790" cy="632790"/>
          </a:xfrm>
          <a:prstGeom prst="rect">
            <a:avLst/>
          </a:prstGeom>
          <a:effectLst>
            <a:outerShdw blurRad="50800" dist="38100" dir="2700000" algn="tl" rotWithShape="0">
              <a:prstClr val="black">
                <a:alpha val="40000"/>
              </a:prstClr>
            </a:outerShdw>
          </a:effectLst>
        </p:spPr>
      </p:pic>
      <p:pic>
        <p:nvPicPr>
          <p:cNvPr id="162" name="Picture 161">
            <a:extLst>
              <a:ext uri="{FF2B5EF4-FFF2-40B4-BE49-F238E27FC236}">
                <a16:creationId xmlns:a16="http://schemas.microsoft.com/office/drawing/2014/main" id="{A2D29BE9-B70D-45F9-8595-38E22F49D1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95689" y="1032723"/>
            <a:ext cx="632790" cy="632790"/>
          </a:xfrm>
          <a:prstGeom prst="rect">
            <a:avLst/>
          </a:prstGeom>
          <a:effectLst>
            <a:outerShdw blurRad="50800" dist="38100" dir="2700000" algn="tl" rotWithShape="0">
              <a:prstClr val="black">
                <a:alpha val="40000"/>
              </a:prstClr>
            </a:outerShdw>
          </a:effectLst>
        </p:spPr>
      </p:pic>
      <p:pic>
        <p:nvPicPr>
          <p:cNvPr id="163" name="Picture 162">
            <a:extLst>
              <a:ext uri="{FF2B5EF4-FFF2-40B4-BE49-F238E27FC236}">
                <a16:creationId xmlns:a16="http://schemas.microsoft.com/office/drawing/2014/main" id="{63F42B9F-D5E7-44D4-B57F-22D9EB011C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08700" y="2426537"/>
            <a:ext cx="632790" cy="632790"/>
          </a:xfrm>
          <a:prstGeom prst="rect">
            <a:avLst/>
          </a:prstGeom>
          <a:effectLst>
            <a:outerShdw blurRad="50800" dist="38100" dir="2700000" algn="tl" rotWithShape="0">
              <a:prstClr val="black">
                <a:alpha val="40000"/>
              </a:prstClr>
            </a:outerShdw>
          </a:effectLst>
        </p:spPr>
      </p:pic>
      <p:pic>
        <p:nvPicPr>
          <p:cNvPr id="165" name="Picture 164">
            <a:extLst>
              <a:ext uri="{FF2B5EF4-FFF2-40B4-BE49-F238E27FC236}">
                <a16:creationId xmlns:a16="http://schemas.microsoft.com/office/drawing/2014/main" id="{A5EDBE05-AFDA-449E-9818-B74FE33B80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68443" y="1681770"/>
            <a:ext cx="632790" cy="632790"/>
          </a:xfrm>
          <a:prstGeom prst="rect">
            <a:avLst/>
          </a:prstGeom>
          <a:effectLst>
            <a:outerShdw blurRad="50800" dist="38100" dir="2700000" algn="tl" rotWithShape="0">
              <a:prstClr val="black">
                <a:alpha val="40000"/>
              </a:prstClr>
            </a:outerShdw>
          </a:effectLst>
        </p:spPr>
      </p:pic>
      <p:pic>
        <p:nvPicPr>
          <p:cNvPr id="166" name="Picture 165">
            <a:extLst>
              <a:ext uri="{FF2B5EF4-FFF2-40B4-BE49-F238E27FC236}">
                <a16:creationId xmlns:a16="http://schemas.microsoft.com/office/drawing/2014/main" id="{3564AEA4-70C1-4B9C-9CFE-DA804AB94BD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27274" y="2991934"/>
            <a:ext cx="632790" cy="632790"/>
          </a:xfrm>
          <a:prstGeom prst="rect">
            <a:avLst/>
          </a:prstGeom>
          <a:effectLst>
            <a:outerShdw blurRad="50800" dist="38100" dir="2700000" algn="tl" rotWithShape="0">
              <a:prstClr val="black">
                <a:alpha val="40000"/>
              </a:prstClr>
            </a:outerShdw>
          </a:effectLst>
        </p:spPr>
      </p:pic>
      <p:pic>
        <p:nvPicPr>
          <p:cNvPr id="167" name="Picture 166">
            <a:extLst>
              <a:ext uri="{FF2B5EF4-FFF2-40B4-BE49-F238E27FC236}">
                <a16:creationId xmlns:a16="http://schemas.microsoft.com/office/drawing/2014/main" id="{FE468E30-015E-43E8-8E4E-4A3AB16CB8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83347" y="2409672"/>
            <a:ext cx="632790" cy="632790"/>
          </a:xfrm>
          <a:prstGeom prst="rect">
            <a:avLst/>
          </a:prstGeom>
          <a:effectLst>
            <a:outerShdw blurRad="50800" dist="38100" dir="2700000" algn="tl" rotWithShape="0">
              <a:prstClr val="black">
                <a:alpha val="40000"/>
              </a:prstClr>
            </a:outerShdw>
          </a:effectLst>
        </p:spPr>
      </p:pic>
      <p:pic>
        <p:nvPicPr>
          <p:cNvPr id="168" name="Picture 167">
            <a:extLst>
              <a:ext uri="{FF2B5EF4-FFF2-40B4-BE49-F238E27FC236}">
                <a16:creationId xmlns:a16="http://schemas.microsoft.com/office/drawing/2014/main" id="{625E568C-2BC4-4564-84B7-BAA51C3EDE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69461" y="2357236"/>
            <a:ext cx="632790" cy="632790"/>
          </a:xfrm>
          <a:prstGeom prst="rect">
            <a:avLst/>
          </a:prstGeom>
          <a:effectLst>
            <a:outerShdw blurRad="50800" dist="38100" dir="2700000" algn="tl" rotWithShape="0">
              <a:prstClr val="black">
                <a:alpha val="40000"/>
              </a:prstClr>
            </a:outerShdw>
          </a:effectLst>
        </p:spPr>
      </p:pic>
      <p:pic>
        <p:nvPicPr>
          <p:cNvPr id="169" name="Picture 168">
            <a:extLst>
              <a:ext uri="{FF2B5EF4-FFF2-40B4-BE49-F238E27FC236}">
                <a16:creationId xmlns:a16="http://schemas.microsoft.com/office/drawing/2014/main" id="{A395C754-C74D-4B2C-BFC4-5CCF91FCFD3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90841" y="1176258"/>
            <a:ext cx="632790" cy="632790"/>
          </a:xfrm>
          <a:prstGeom prst="rect">
            <a:avLst/>
          </a:prstGeom>
          <a:effectLst>
            <a:outerShdw blurRad="50800" dist="38100" dir="2700000" algn="tl" rotWithShape="0">
              <a:prstClr val="black">
                <a:alpha val="40000"/>
              </a:prstClr>
            </a:outerShdw>
          </a:effectLst>
        </p:spPr>
      </p:pic>
      <p:pic>
        <p:nvPicPr>
          <p:cNvPr id="170" name="Picture 169">
            <a:extLst>
              <a:ext uri="{FF2B5EF4-FFF2-40B4-BE49-F238E27FC236}">
                <a16:creationId xmlns:a16="http://schemas.microsoft.com/office/drawing/2014/main" id="{2332EA7C-9734-4B59-8041-1D06252AC23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43075" y="3025275"/>
            <a:ext cx="632790" cy="632790"/>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BCC221F5-8694-46B0-AD23-4FD3345E6D1F}"/>
              </a:ext>
            </a:extLst>
          </p:cNvPr>
          <p:cNvSpPr txBox="1"/>
          <p:nvPr/>
        </p:nvSpPr>
        <p:spPr>
          <a:xfrm>
            <a:off x="29031" y="6357258"/>
            <a:ext cx="897090"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mn-ea"/>
                <a:cs typeface="+mn-cs"/>
              </a:rPr>
              <a:t>3/20</a:t>
            </a:r>
            <a:endParaRPr kumimoji="0" lang="es-ES" sz="2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mn-ea"/>
              <a:cs typeface="+mn-cs"/>
            </a:endParaRPr>
          </a:p>
        </p:txBody>
      </p:sp>
      <p:sp>
        <p:nvSpPr>
          <p:cNvPr id="152" name="TextBox 151">
            <a:extLst>
              <a:ext uri="{FF2B5EF4-FFF2-40B4-BE49-F238E27FC236}">
                <a16:creationId xmlns:a16="http://schemas.microsoft.com/office/drawing/2014/main" id="{BE3211B7-5C00-41C9-ADD5-6A89B04AD8A0}"/>
              </a:ext>
            </a:extLst>
          </p:cNvPr>
          <p:cNvSpPr txBox="1"/>
          <p:nvPr/>
        </p:nvSpPr>
        <p:spPr>
          <a:xfrm>
            <a:off x="920785" y="2381243"/>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20</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3" name="TextBox 152">
            <a:extLst>
              <a:ext uri="{FF2B5EF4-FFF2-40B4-BE49-F238E27FC236}">
                <a16:creationId xmlns:a16="http://schemas.microsoft.com/office/drawing/2014/main" id="{9687EFD1-959C-4B5A-A529-6C2D25396F69}"/>
              </a:ext>
            </a:extLst>
          </p:cNvPr>
          <p:cNvSpPr txBox="1"/>
          <p:nvPr/>
        </p:nvSpPr>
        <p:spPr>
          <a:xfrm>
            <a:off x="1615896" y="3167132"/>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23</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2" name="TextBox 171">
            <a:extLst>
              <a:ext uri="{FF2B5EF4-FFF2-40B4-BE49-F238E27FC236}">
                <a16:creationId xmlns:a16="http://schemas.microsoft.com/office/drawing/2014/main" id="{4793CD6A-2991-46E3-A1D4-AC3BE9D18C9D}"/>
              </a:ext>
            </a:extLst>
          </p:cNvPr>
          <p:cNvSpPr txBox="1"/>
          <p:nvPr/>
        </p:nvSpPr>
        <p:spPr>
          <a:xfrm>
            <a:off x="2044010" y="1523907"/>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38</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4" name="TextBox 173">
            <a:extLst>
              <a:ext uri="{FF2B5EF4-FFF2-40B4-BE49-F238E27FC236}">
                <a16:creationId xmlns:a16="http://schemas.microsoft.com/office/drawing/2014/main" id="{E031507D-58CF-499E-81C3-3B69322C3C57}"/>
              </a:ext>
            </a:extLst>
          </p:cNvPr>
          <p:cNvSpPr txBox="1"/>
          <p:nvPr/>
        </p:nvSpPr>
        <p:spPr>
          <a:xfrm>
            <a:off x="2913375" y="775163"/>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5</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5" name="TextBox 174">
            <a:extLst>
              <a:ext uri="{FF2B5EF4-FFF2-40B4-BE49-F238E27FC236}">
                <a16:creationId xmlns:a16="http://schemas.microsoft.com/office/drawing/2014/main" id="{F5824130-CFF0-4B45-AC08-28AB2ECDF14F}"/>
              </a:ext>
            </a:extLst>
          </p:cNvPr>
          <p:cNvSpPr txBox="1"/>
          <p:nvPr/>
        </p:nvSpPr>
        <p:spPr>
          <a:xfrm>
            <a:off x="4183766" y="1988366"/>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44</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6" name="TextBox 175">
            <a:extLst>
              <a:ext uri="{FF2B5EF4-FFF2-40B4-BE49-F238E27FC236}">
                <a16:creationId xmlns:a16="http://schemas.microsoft.com/office/drawing/2014/main" id="{99C4C796-0327-4743-9555-E9940AFA7456}"/>
              </a:ext>
            </a:extLst>
          </p:cNvPr>
          <p:cNvSpPr txBox="1"/>
          <p:nvPr/>
        </p:nvSpPr>
        <p:spPr>
          <a:xfrm>
            <a:off x="3308324" y="2516880"/>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64</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7" name="TextBox 176">
            <a:extLst>
              <a:ext uri="{FF2B5EF4-FFF2-40B4-BE49-F238E27FC236}">
                <a16:creationId xmlns:a16="http://schemas.microsoft.com/office/drawing/2014/main" id="{0CB282E6-9011-413F-8F83-6BCCC282F79A}"/>
              </a:ext>
            </a:extLst>
          </p:cNvPr>
          <p:cNvSpPr txBox="1"/>
          <p:nvPr/>
        </p:nvSpPr>
        <p:spPr>
          <a:xfrm>
            <a:off x="3955224" y="547058"/>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79</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8" name="TextBox 177">
            <a:extLst>
              <a:ext uri="{FF2B5EF4-FFF2-40B4-BE49-F238E27FC236}">
                <a16:creationId xmlns:a16="http://schemas.microsoft.com/office/drawing/2014/main" id="{C0B26277-5A9A-46D3-9C9E-C17A7F5AD9B4}"/>
              </a:ext>
            </a:extLst>
          </p:cNvPr>
          <p:cNvSpPr txBox="1"/>
          <p:nvPr/>
        </p:nvSpPr>
        <p:spPr>
          <a:xfrm>
            <a:off x="4134126" y="3087305"/>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86</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9" name="TextBox 178">
            <a:extLst>
              <a:ext uri="{FF2B5EF4-FFF2-40B4-BE49-F238E27FC236}">
                <a16:creationId xmlns:a16="http://schemas.microsoft.com/office/drawing/2014/main" id="{CE027506-A55E-4E1D-848F-F17A1018D510}"/>
              </a:ext>
            </a:extLst>
          </p:cNvPr>
          <p:cNvSpPr txBox="1"/>
          <p:nvPr/>
        </p:nvSpPr>
        <p:spPr>
          <a:xfrm>
            <a:off x="5631569" y="3112553"/>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95</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0" name="TextBox 179">
            <a:extLst>
              <a:ext uri="{FF2B5EF4-FFF2-40B4-BE49-F238E27FC236}">
                <a16:creationId xmlns:a16="http://schemas.microsoft.com/office/drawing/2014/main" id="{A594D355-29E7-4BBB-9EC9-F2A5A74BB4B6}"/>
              </a:ext>
            </a:extLst>
          </p:cNvPr>
          <p:cNvSpPr txBox="1"/>
          <p:nvPr/>
        </p:nvSpPr>
        <p:spPr>
          <a:xfrm>
            <a:off x="6215270" y="2465687"/>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12</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BCCFC3D4-8584-47AF-99F8-9B4C36644AA9}"/>
              </a:ext>
            </a:extLst>
          </p:cNvPr>
          <p:cNvSpPr txBox="1"/>
          <p:nvPr/>
        </p:nvSpPr>
        <p:spPr>
          <a:xfrm>
            <a:off x="5767563" y="1268252"/>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59</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83080B40-E62F-4AD0-B3D4-FA81C0DD7D6A}"/>
              </a:ext>
            </a:extLst>
          </p:cNvPr>
          <p:cNvSpPr txBox="1"/>
          <p:nvPr/>
        </p:nvSpPr>
        <p:spPr>
          <a:xfrm>
            <a:off x="5059208" y="2510153"/>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42</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58DD961E-FC2D-4ECE-9C5E-955A71CF6FF0}"/>
              </a:ext>
            </a:extLst>
          </p:cNvPr>
          <p:cNvSpPr txBox="1"/>
          <p:nvPr/>
        </p:nvSpPr>
        <p:spPr>
          <a:xfrm>
            <a:off x="3351287" y="1447016"/>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94</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87105FB1-2B80-42BC-84FA-A693C23CB056}"/>
              </a:ext>
            </a:extLst>
          </p:cNvPr>
          <p:cNvSpPr txBox="1"/>
          <p:nvPr/>
        </p:nvSpPr>
        <p:spPr>
          <a:xfrm>
            <a:off x="4583461" y="1137481"/>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28</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DB032F85-1C88-4668-B32D-E75FEAD823BD}"/>
              </a:ext>
            </a:extLst>
          </p:cNvPr>
          <p:cNvSpPr txBox="1"/>
          <p:nvPr/>
        </p:nvSpPr>
        <p:spPr>
          <a:xfrm>
            <a:off x="5133512" y="1777366"/>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37</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64" name="Picture 163">
            <a:extLst>
              <a:ext uri="{FF2B5EF4-FFF2-40B4-BE49-F238E27FC236}">
                <a16:creationId xmlns:a16="http://schemas.microsoft.com/office/drawing/2014/main" id="{A4DAC2BA-C1BD-472E-B12C-4D7362314B7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02517" y="2050268"/>
            <a:ext cx="632790" cy="632790"/>
          </a:xfrm>
          <a:prstGeom prst="rect">
            <a:avLst/>
          </a:prstGeom>
          <a:effectLst>
            <a:outerShdw blurRad="50800" dist="38100" dir="2700000" algn="tl" rotWithShape="0">
              <a:prstClr val="black">
                <a:alpha val="40000"/>
              </a:prstClr>
            </a:outerShdw>
          </a:effectLst>
        </p:spPr>
      </p:pic>
      <p:sp>
        <p:nvSpPr>
          <p:cNvPr id="39" name="TextBox 38">
            <a:extLst>
              <a:ext uri="{FF2B5EF4-FFF2-40B4-BE49-F238E27FC236}">
                <a16:creationId xmlns:a16="http://schemas.microsoft.com/office/drawing/2014/main" id="{27C3372C-264B-41AF-B99A-F2AA51AE5C88}"/>
              </a:ext>
            </a:extLst>
          </p:cNvPr>
          <p:cNvSpPr txBox="1"/>
          <p:nvPr/>
        </p:nvSpPr>
        <p:spPr>
          <a:xfrm>
            <a:off x="2599590" y="2151166"/>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09</a:t>
            </a:r>
            <a:r>
              <a:rPr kumimoji="0" lang="vi-VN" sz="12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mn-cs"/>
              </a:rPr>
              <a:t>TQ</a:t>
            </a:r>
            <a:endParaRPr kumimoji="0" lang="es-ES" sz="12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2" name="TextBox 1">
            <a:extLst>
              <a:ext uri="{FF2B5EF4-FFF2-40B4-BE49-F238E27FC236}">
                <a16:creationId xmlns:a16="http://schemas.microsoft.com/office/drawing/2014/main" id="{4FBFFB78-2AE0-42A5-9AD9-754543735CEE}"/>
              </a:ext>
            </a:extLst>
          </p:cNvPr>
          <p:cNvSpPr txBox="1"/>
          <p:nvPr/>
        </p:nvSpPr>
        <p:spPr>
          <a:xfrm>
            <a:off x="7811373" y="4437961"/>
            <a:ext cx="3961633" cy="830997"/>
          </a:xfrm>
          <a:prstGeom prst="rect">
            <a:avLst/>
          </a:prstGeom>
          <a:noFill/>
        </p:spPr>
        <p:txBody>
          <a:bodyPr wrap="square" rtlCol="0">
            <a:spAutoFit/>
          </a:bodyPr>
          <a:lstStyle/>
          <a:p>
            <a:pPr lvl="0" algn="ctr">
              <a:defRPr/>
            </a:pPr>
            <a:r>
              <a:rPr lang="en" sz="2400" b="1" i="1" kern="0">
                <a:latin typeface="Times New Roman" panose="02020603050405020304" pitchFamily="18" charset="0"/>
                <a:cs typeface="Times New Roman" panose="02020603050405020304" pitchFamily="18" charset="0"/>
                <a:sym typeface="Permanent Marker"/>
              </a:rPr>
              <a:t>Nền kinh tế chính của Hy Lạp cổ địa là gì?</a:t>
            </a:r>
            <a:endParaRPr kumimoji="0" lang="es-ES" sz="2400" b="1" i="0" u="none" strike="noStrike" kern="1200" cap="none" spc="0" normalizeH="0" baseline="0" noProof="0" dirty="0">
              <a:ln>
                <a:noFill/>
              </a:ln>
              <a:effectLst/>
              <a:uLnTx/>
              <a:uFillTx/>
              <a:latin typeface="Calibri Light" panose="020F0302020204030204"/>
            </a:endParaRPr>
          </a:p>
        </p:txBody>
      </p:sp>
      <p:pic>
        <p:nvPicPr>
          <p:cNvPr id="4" name="Picture 3">
            <a:extLst>
              <a:ext uri="{FF2B5EF4-FFF2-40B4-BE49-F238E27FC236}">
                <a16:creationId xmlns:a16="http://schemas.microsoft.com/office/drawing/2014/main" id="{A18BE018-4D04-4A5E-94B0-EB9BEDFE92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9230" y="3014033"/>
            <a:ext cx="3122082" cy="3678854"/>
          </a:xfrm>
          <a:prstGeom prst="rect">
            <a:avLst/>
          </a:prstGeom>
          <a:effectLst>
            <a:outerShdw blurRad="76200" dir="18900000" sy="23000" kx="-1200000" algn="bl" rotWithShape="0">
              <a:prstClr val="black">
                <a:alpha val="20000"/>
              </a:prstClr>
            </a:outerShdw>
          </a:effectLst>
        </p:spPr>
      </p:pic>
      <p:sp>
        <p:nvSpPr>
          <p:cNvPr id="7" name="TextBox 6">
            <a:extLst>
              <a:ext uri="{FF2B5EF4-FFF2-40B4-BE49-F238E27FC236}">
                <a16:creationId xmlns:a16="http://schemas.microsoft.com/office/drawing/2014/main" id="{F65FE913-22B0-45BF-8648-8B848421D7BE}"/>
              </a:ext>
            </a:extLst>
          </p:cNvPr>
          <p:cNvSpPr txBox="1"/>
          <p:nvPr/>
        </p:nvSpPr>
        <p:spPr>
          <a:xfrm>
            <a:off x="8931965" y="1429868"/>
            <a:ext cx="1987054" cy="1508105"/>
          </a:xfrm>
          <a:prstGeom prst="rect">
            <a:avLst/>
          </a:prstGeom>
          <a:noFill/>
        </p:spPr>
        <p:txBody>
          <a:bodyPr wrap="square" rtlCol="0">
            <a:spAutoFit/>
          </a:bodyPr>
          <a:lstStyle/>
          <a:p>
            <a:pPr lvl="0" algn="ctr">
              <a:buClr>
                <a:srgbClr val="000000"/>
              </a:buClr>
            </a:pPr>
            <a:r>
              <a:rPr lang="en-US" sz="2400" b="1" kern="0">
                <a:solidFill>
                  <a:srgbClr val="0070C0"/>
                </a:solidFill>
                <a:latin typeface="Times New Roman" panose="02020603050405020304" pitchFamily="18" charset="0"/>
                <a:cs typeface="Times New Roman" panose="02020603050405020304" pitchFamily="18" charset="0"/>
                <a:sym typeface="Arial"/>
              </a:rPr>
              <a:t>Công thương nghiệp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4400" b="1" i="0" u="none" strike="noStrike" kern="1200" cap="none" spc="0" normalizeH="0" baseline="0" noProof="0" dirty="0">
              <a:ln>
                <a:noFill/>
              </a:ln>
              <a:solidFill>
                <a:srgbClr val="0070C0"/>
              </a:solidFill>
              <a:effectLst/>
              <a:uLnTx/>
              <a:uFillTx/>
              <a:latin typeface="Calibri" panose="020F0502020204030204"/>
            </a:endParaRPr>
          </a:p>
        </p:txBody>
      </p:sp>
      <p:sp>
        <p:nvSpPr>
          <p:cNvPr id="8" name="Action Button: Go Forward or Next 7">
            <a:hlinkClick r:id="" action="ppaction://hlinkshowjump?jump=nextslide" highlightClick="1"/>
            <a:extLst>
              <a:ext uri="{FF2B5EF4-FFF2-40B4-BE49-F238E27FC236}">
                <a16:creationId xmlns:a16="http://schemas.microsoft.com/office/drawing/2014/main" id="{FCC3A791-B370-456F-AFCE-2AD774D0C7E8}"/>
              </a:ext>
            </a:extLst>
          </p:cNvPr>
          <p:cNvSpPr/>
          <p:nvPr/>
        </p:nvSpPr>
        <p:spPr>
          <a:xfrm>
            <a:off x="10919019" y="6313717"/>
            <a:ext cx="841140" cy="413664"/>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000" b="1" i="0" u="none" strike="noStrike" kern="1200" cap="none" spc="0" normalizeH="0" baseline="0" noProof="0" dirty="0" err="1">
                <a:ln>
                  <a:noFill/>
                </a:ln>
                <a:solidFill>
                  <a:prstClr val="white"/>
                </a:solidFill>
                <a:effectLst/>
                <a:uLnTx/>
                <a:uFillTx/>
                <a:latin typeface="Calibri" panose="020F0502020204030204"/>
                <a:ea typeface="+mn-ea"/>
                <a:cs typeface="+mn-cs"/>
              </a:rPr>
              <a:t>next</a:t>
            </a:r>
            <a:endPar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5272963"/>
      </p:ext>
    </p:extLst>
  </p:cSld>
  <p:clrMapOvr>
    <a:masterClrMapping/>
  </p:clrMapOvr>
  <p:transition spd="med" advClick="0" advTm="4000">
    <p:pull/>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52"/>
                    </p:tgtEl>
                  </p:cond>
                </p:stCondLst>
                <p:endSync evt="end" delay="0">
                  <p:rtn val="all"/>
                </p:endSync>
                <p:childTnLst>
                  <p:par>
                    <p:cTn id="10" fill="hold">
                      <p:stCondLst>
                        <p:cond delay="0"/>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152"/>
                                        </p:tgtEl>
                                        <p:attrNameLst>
                                          <p:attrName>r</p:attrName>
                                        </p:attrNameLst>
                                      </p:cBhvr>
                                    </p:animRot>
                                    <p:animRot by="-240000">
                                      <p:cBhvr>
                                        <p:cTn id="14" dur="200" fill="hold">
                                          <p:stCondLst>
                                            <p:cond delay="200"/>
                                          </p:stCondLst>
                                        </p:cTn>
                                        <p:tgtEl>
                                          <p:spTgt spid="152"/>
                                        </p:tgtEl>
                                        <p:attrNameLst>
                                          <p:attrName>r</p:attrName>
                                        </p:attrNameLst>
                                      </p:cBhvr>
                                    </p:animRot>
                                    <p:animRot by="240000">
                                      <p:cBhvr>
                                        <p:cTn id="15" dur="200" fill="hold">
                                          <p:stCondLst>
                                            <p:cond delay="400"/>
                                          </p:stCondLst>
                                        </p:cTn>
                                        <p:tgtEl>
                                          <p:spTgt spid="152"/>
                                        </p:tgtEl>
                                        <p:attrNameLst>
                                          <p:attrName>r</p:attrName>
                                        </p:attrNameLst>
                                      </p:cBhvr>
                                    </p:animRot>
                                    <p:animRot by="-240000">
                                      <p:cBhvr>
                                        <p:cTn id="16" dur="200" fill="hold">
                                          <p:stCondLst>
                                            <p:cond delay="600"/>
                                          </p:stCondLst>
                                        </p:cTn>
                                        <p:tgtEl>
                                          <p:spTgt spid="152"/>
                                        </p:tgtEl>
                                        <p:attrNameLst>
                                          <p:attrName>r</p:attrName>
                                        </p:attrNameLst>
                                      </p:cBhvr>
                                    </p:animRot>
                                    <p:animRot by="120000">
                                      <p:cBhvr>
                                        <p:cTn id="17" dur="200" fill="hold">
                                          <p:stCondLst>
                                            <p:cond delay="800"/>
                                          </p:stCondLst>
                                        </p:cTn>
                                        <p:tgtEl>
                                          <p:spTgt spid="152"/>
                                        </p:tgtEl>
                                        <p:attrNameLst>
                                          <p:attrName>r</p:attrName>
                                        </p:attrNameLst>
                                      </p:cBhvr>
                                    </p:animRot>
                                  </p:childTnLst>
                                  <p:subTnLst>
                                    <p:audio>
                                      <p:cMediaNode>
                                        <p:cTn display="0" masterRel="sameClick">
                                          <p:stCondLst>
                                            <p:cond evt="begin" delay="0">
                                              <p:tn val="12"/>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52"/>
                  </p:tgtEl>
                </p:cond>
              </p:nextCondLst>
            </p:seq>
            <p:seq concurrent="1" nextAc="seek">
              <p:cTn id="18" restart="whenNotActive" fill="hold" evtFilter="cancelBubble" nodeType="interactiveSeq">
                <p:stCondLst>
                  <p:cond evt="onClick" delay="0">
                    <p:tgtEl>
                      <p:spTgt spid="153"/>
                    </p:tgtEl>
                  </p:cond>
                </p:stCondLst>
                <p:endSync evt="end" delay="0">
                  <p:rtn val="all"/>
                </p:endSync>
                <p:childTnLst>
                  <p:par>
                    <p:cTn id="19" fill="hold">
                      <p:stCondLst>
                        <p:cond delay="0"/>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153"/>
                                        </p:tgtEl>
                                        <p:attrNameLst>
                                          <p:attrName>r</p:attrName>
                                        </p:attrNameLst>
                                      </p:cBhvr>
                                    </p:animRot>
                                    <p:animRot by="-240000">
                                      <p:cBhvr>
                                        <p:cTn id="23" dur="200" fill="hold">
                                          <p:stCondLst>
                                            <p:cond delay="200"/>
                                          </p:stCondLst>
                                        </p:cTn>
                                        <p:tgtEl>
                                          <p:spTgt spid="153"/>
                                        </p:tgtEl>
                                        <p:attrNameLst>
                                          <p:attrName>r</p:attrName>
                                        </p:attrNameLst>
                                      </p:cBhvr>
                                    </p:animRot>
                                    <p:animRot by="240000">
                                      <p:cBhvr>
                                        <p:cTn id="24" dur="200" fill="hold">
                                          <p:stCondLst>
                                            <p:cond delay="400"/>
                                          </p:stCondLst>
                                        </p:cTn>
                                        <p:tgtEl>
                                          <p:spTgt spid="153"/>
                                        </p:tgtEl>
                                        <p:attrNameLst>
                                          <p:attrName>r</p:attrName>
                                        </p:attrNameLst>
                                      </p:cBhvr>
                                    </p:animRot>
                                    <p:animRot by="-240000">
                                      <p:cBhvr>
                                        <p:cTn id="25" dur="200" fill="hold">
                                          <p:stCondLst>
                                            <p:cond delay="600"/>
                                          </p:stCondLst>
                                        </p:cTn>
                                        <p:tgtEl>
                                          <p:spTgt spid="153"/>
                                        </p:tgtEl>
                                        <p:attrNameLst>
                                          <p:attrName>r</p:attrName>
                                        </p:attrNameLst>
                                      </p:cBhvr>
                                    </p:animRot>
                                    <p:animRot by="120000">
                                      <p:cBhvr>
                                        <p:cTn id="26" dur="200" fill="hold">
                                          <p:stCondLst>
                                            <p:cond delay="800"/>
                                          </p:stCondLst>
                                        </p:cTn>
                                        <p:tgtEl>
                                          <p:spTgt spid="153"/>
                                        </p:tgtEl>
                                        <p:attrNameLst>
                                          <p:attrName>r</p:attrName>
                                        </p:attrNameLst>
                                      </p:cBhvr>
                                    </p:animRot>
                                  </p:childTnLst>
                                  <p:subTnLst>
                                    <p:audio>
                                      <p:cMediaNode>
                                        <p:cTn display="0" masterRel="sameClick">
                                          <p:stCondLst>
                                            <p:cond evt="begin" delay="0">
                                              <p:tn val="21"/>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53"/>
                  </p:tgtEl>
                </p:cond>
              </p:nextCondLst>
            </p:seq>
            <p:seq concurrent="1" nextAc="seek">
              <p:cTn id="27" restart="whenNotActive" fill="hold" evtFilter="cancelBubble" nodeType="interactiveSeq">
                <p:stCondLst>
                  <p:cond evt="onClick" delay="0">
                    <p:tgtEl>
                      <p:spTgt spid="172"/>
                    </p:tgtEl>
                  </p:cond>
                </p:stCondLst>
                <p:endSync evt="end" delay="0">
                  <p:rtn val="all"/>
                </p:endSync>
                <p:childTnLst>
                  <p:par>
                    <p:cTn id="28" fill="hold">
                      <p:stCondLst>
                        <p:cond delay="0"/>
                      </p:stCondLst>
                      <p:childTnLst>
                        <p:par>
                          <p:cTn id="29" fill="hold">
                            <p:stCondLst>
                              <p:cond delay="0"/>
                            </p:stCondLst>
                            <p:childTnLst>
                              <p:par>
                                <p:cTn id="30" presetID="32" presetClass="emph" presetSubtype="0" fill="hold" grpId="0" nodeType="clickEffect">
                                  <p:stCondLst>
                                    <p:cond delay="0"/>
                                  </p:stCondLst>
                                  <p:childTnLst>
                                    <p:animRot by="120000">
                                      <p:cBhvr>
                                        <p:cTn id="31" dur="100" fill="hold">
                                          <p:stCondLst>
                                            <p:cond delay="0"/>
                                          </p:stCondLst>
                                        </p:cTn>
                                        <p:tgtEl>
                                          <p:spTgt spid="172"/>
                                        </p:tgtEl>
                                        <p:attrNameLst>
                                          <p:attrName>r</p:attrName>
                                        </p:attrNameLst>
                                      </p:cBhvr>
                                    </p:animRot>
                                    <p:animRot by="-240000">
                                      <p:cBhvr>
                                        <p:cTn id="32" dur="200" fill="hold">
                                          <p:stCondLst>
                                            <p:cond delay="200"/>
                                          </p:stCondLst>
                                        </p:cTn>
                                        <p:tgtEl>
                                          <p:spTgt spid="172"/>
                                        </p:tgtEl>
                                        <p:attrNameLst>
                                          <p:attrName>r</p:attrName>
                                        </p:attrNameLst>
                                      </p:cBhvr>
                                    </p:animRot>
                                    <p:animRot by="240000">
                                      <p:cBhvr>
                                        <p:cTn id="33" dur="200" fill="hold">
                                          <p:stCondLst>
                                            <p:cond delay="400"/>
                                          </p:stCondLst>
                                        </p:cTn>
                                        <p:tgtEl>
                                          <p:spTgt spid="172"/>
                                        </p:tgtEl>
                                        <p:attrNameLst>
                                          <p:attrName>r</p:attrName>
                                        </p:attrNameLst>
                                      </p:cBhvr>
                                    </p:animRot>
                                    <p:animRot by="-240000">
                                      <p:cBhvr>
                                        <p:cTn id="34" dur="200" fill="hold">
                                          <p:stCondLst>
                                            <p:cond delay="600"/>
                                          </p:stCondLst>
                                        </p:cTn>
                                        <p:tgtEl>
                                          <p:spTgt spid="172"/>
                                        </p:tgtEl>
                                        <p:attrNameLst>
                                          <p:attrName>r</p:attrName>
                                        </p:attrNameLst>
                                      </p:cBhvr>
                                    </p:animRot>
                                    <p:animRot by="120000">
                                      <p:cBhvr>
                                        <p:cTn id="35" dur="200" fill="hold">
                                          <p:stCondLst>
                                            <p:cond delay="800"/>
                                          </p:stCondLst>
                                        </p:cTn>
                                        <p:tgtEl>
                                          <p:spTgt spid="172"/>
                                        </p:tgtEl>
                                        <p:attrNameLst>
                                          <p:attrName>r</p:attrName>
                                        </p:attrNameLst>
                                      </p:cBhvr>
                                    </p:animRot>
                                  </p:childTnLst>
                                  <p:subTnLst>
                                    <p:audio>
                                      <p:cMediaNode>
                                        <p:cTn display="0" masterRel="sameClick">
                                          <p:stCondLst>
                                            <p:cond evt="begin" delay="0">
                                              <p:tn val="30"/>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2"/>
                  </p:tgtEl>
                </p:cond>
              </p:nextCondLst>
            </p:seq>
            <p:seq concurrent="1" nextAc="seek">
              <p:cTn id="36" restart="whenNotActive" fill="hold" evtFilter="cancelBubble" nodeType="interactiveSeq">
                <p:stCondLst>
                  <p:cond evt="onClick" delay="0">
                    <p:tgtEl>
                      <p:spTgt spid="174"/>
                    </p:tgtEl>
                  </p:cond>
                </p:stCondLst>
                <p:endSync evt="end" delay="0">
                  <p:rtn val="all"/>
                </p:endSync>
                <p:childTnLst>
                  <p:par>
                    <p:cTn id="37" fill="hold">
                      <p:stCondLst>
                        <p:cond delay="0"/>
                      </p:stCondLst>
                      <p:childTnLst>
                        <p:par>
                          <p:cTn id="38" fill="hold">
                            <p:stCondLst>
                              <p:cond delay="0"/>
                            </p:stCondLst>
                            <p:childTnLst>
                              <p:par>
                                <p:cTn id="39" presetID="32" presetClass="emph" presetSubtype="0" fill="hold" grpId="0" nodeType="clickEffect">
                                  <p:stCondLst>
                                    <p:cond delay="0"/>
                                  </p:stCondLst>
                                  <p:childTnLst>
                                    <p:animRot by="120000">
                                      <p:cBhvr>
                                        <p:cTn id="40" dur="100" fill="hold">
                                          <p:stCondLst>
                                            <p:cond delay="0"/>
                                          </p:stCondLst>
                                        </p:cTn>
                                        <p:tgtEl>
                                          <p:spTgt spid="174"/>
                                        </p:tgtEl>
                                        <p:attrNameLst>
                                          <p:attrName>r</p:attrName>
                                        </p:attrNameLst>
                                      </p:cBhvr>
                                    </p:animRot>
                                    <p:animRot by="-240000">
                                      <p:cBhvr>
                                        <p:cTn id="41" dur="200" fill="hold">
                                          <p:stCondLst>
                                            <p:cond delay="200"/>
                                          </p:stCondLst>
                                        </p:cTn>
                                        <p:tgtEl>
                                          <p:spTgt spid="174"/>
                                        </p:tgtEl>
                                        <p:attrNameLst>
                                          <p:attrName>r</p:attrName>
                                        </p:attrNameLst>
                                      </p:cBhvr>
                                    </p:animRot>
                                    <p:animRot by="240000">
                                      <p:cBhvr>
                                        <p:cTn id="42" dur="200" fill="hold">
                                          <p:stCondLst>
                                            <p:cond delay="400"/>
                                          </p:stCondLst>
                                        </p:cTn>
                                        <p:tgtEl>
                                          <p:spTgt spid="174"/>
                                        </p:tgtEl>
                                        <p:attrNameLst>
                                          <p:attrName>r</p:attrName>
                                        </p:attrNameLst>
                                      </p:cBhvr>
                                    </p:animRot>
                                    <p:animRot by="-240000">
                                      <p:cBhvr>
                                        <p:cTn id="43" dur="200" fill="hold">
                                          <p:stCondLst>
                                            <p:cond delay="600"/>
                                          </p:stCondLst>
                                        </p:cTn>
                                        <p:tgtEl>
                                          <p:spTgt spid="174"/>
                                        </p:tgtEl>
                                        <p:attrNameLst>
                                          <p:attrName>r</p:attrName>
                                        </p:attrNameLst>
                                      </p:cBhvr>
                                    </p:animRot>
                                    <p:animRot by="120000">
                                      <p:cBhvr>
                                        <p:cTn id="44" dur="200" fill="hold">
                                          <p:stCondLst>
                                            <p:cond delay="800"/>
                                          </p:stCondLst>
                                        </p:cTn>
                                        <p:tgtEl>
                                          <p:spTgt spid="174"/>
                                        </p:tgtEl>
                                        <p:attrNameLst>
                                          <p:attrName>r</p:attrName>
                                        </p:attrNameLst>
                                      </p:cBhvr>
                                    </p:animRot>
                                  </p:childTnLst>
                                  <p:subTnLst>
                                    <p:audio>
                                      <p:cMediaNode>
                                        <p:cTn display="0" masterRel="sameClick">
                                          <p:stCondLst>
                                            <p:cond evt="begin" delay="0">
                                              <p:tn val="39"/>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4"/>
                  </p:tgtEl>
                </p:cond>
              </p:nextCondLst>
            </p:seq>
            <p:seq concurrent="1" nextAc="seek">
              <p:cTn id="45" restart="whenNotActive" fill="hold" evtFilter="cancelBubble" nodeType="interactiveSeq">
                <p:stCondLst>
                  <p:cond evt="onClick" delay="0">
                    <p:tgtEl>
                      <p:spTgt spid="175"/>
                    </p:tgtEl>
                  </p:cond>
                </p:stCondLst>
                <p:endSync evt="end" delay="0">
                  <p:rtn val="all"/>
                </p:endSync>
                <p:childTnLst>
                  <p:par>
                    <p:cTn id="46" fill="hold">
                      <p:stCondLst>
                        <p:cond delay="0"/>
                      </p:stCondLst>
                      <p:childTnLst>
                        <p:par>
                          <p:cTn id="47" fill="hold">
                            <p:stCondLst>
                              <p:cond delay="0"/>
                            </p:stCondLst>
                            <p:childTnLst>
                              <p:par>
                                <p:cTn id="48" presetID="32" presetClass="emph" presetSubtype="0" fill="hold" grpId="0" nodeType="clickEffect">
                                  <p:stCondLst>
                                    <p:cond delay="0"/>
                                  </p:stCondLst>
                                  <p:childTnLst>
                                    <p:animRot by="120000">
                                      <p:cBhvr>
                                        <p:cTn id="49" dur="100" fill="hold">
                                          <p:stCondLst>
                                            <p:cond delay="0"/>
                                          </p:stCondLst>
                                        </p:cTn>
                                        <p:tgtEl>
                                          <p:spTgt spid="175"/>
                                        </p:tgtEl>
                                        <p:attrNameLst>
                                          <p:attrName>r</p:attrName>
                                        </p:attrNameLst>
                                      </p:cBhvr>
                                    </p:animRot>
                                    <p:animRot by="-240000">
                                      <p:cBhvr>
                                        <p:cTn id="50" dur="200" fill="hold">
                                          <p:stCondLst>
                                            <p:cond delay="200"/>
                                          </p:stCondLst>
                                        </p:cTn>
                                        <p:tgtEl>
                                          <p:spTgt spid="175"/>
                                        </p:tgtEl>
                                        <p:attrNameLst>
                                          <p:attrName>r</p:attrName>
                                        </p:attrNameLst>
                                      </p:cBhvr>
                                    </p:animRot>
                                    <p:animRot by="240000">
                                      <p:cBhvr>
                                        <p:cTn id="51" dur="200" fill="hold">
                                          <p:stCondLst>
                                            <p:cond delay="400"/>
                                          </p:stCondLst>
                                        </p:cTn>
                                        <p:tgtEl>
                                          <p:spTgt spid="175"/>
                                        </p:tgtEl>
                                        <p:attrNameLst>
                                          <p:attrName>r</p:attrName>
                                        </p:attrNameLst>
                                      </p:cBhvr>
                                    </p:animRot>
                                    <p:animRot by="-240000">
                                      <p:cBhvr>
                                        <p:cTn id="52" dur="200" fill="hold">
                                          <p:stCondLst>
                                            <p:cond delay="600"/>
                                          </p:stCondLst>
                                        </p:cTn>
                                        <p:tgtEl>
                                          <p:spTgt spid="175"/>
                                        </p:tgtEl>
                                        <p:attrNameLst>
                                          <p:attrName>r</p:attrName>
                                        </p:attrNameLst>
                                      </p:cBhvr>
                                    </p:animRot>
                                    <p:animRot by="120000">
                                      <p:cBhvr>
                                        <p:cTn id="53" dur="200" fill="hold">
                                          <p:stCondLst>
                                            <p:cond delay="800"/>
                                          </p:stCondLst>
                                        </p:cTn>
                                        <p:tgtEl>
                                          <p:spTgt spid="175"/>
                                        </p:tgtEl>
                                        <p:attrNameLst>
                                          <p:attrName>r</p:attrName>
                                        </p:attrNameLst>
                                      </p:cBhvr>
                                    </p:animRot>
                                  </p:childTnLst>
                                  <p:subTnLst>
                                    <p:audio>
                                      <p:cMediaNode>
                                        <p:cTn display="0" masterRel="sameClick">
                                          <p:stCondLst>
                                            <p:cond evt="begin" delay="0">
                                              <p:tn val="48"/>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5"/>
                  </p:tgtEl>
                </p:cond>
              </p:nextCondLst>
            </p:seq>
            <p:seq concurrent="1" nextAc="seek">
              <p:cTn id="54" restart="whenNotActive" fill="hold" evtFilter="cancelBubble" nodeType="interactiveSeq">
                <p:stCondLst>
                  <p:cond evt="onClick" delay="0">
                    <p:tgtEl>
                      <p:spTgt spid="176"/>
                    </p:tgtEl>
                  </p:cond>
                </p:stCondLst>
                <p:endSync evt="end" delay="0">
                  <p:rtn val="all"/>
                </p:endSync>
                <p:childTnLst>
                  <p:par>
                    <p:cTn id="55" fill="hold">
                      <p:stCondLst>
                        <p:cond delay="0"/>
                      </p:stCondLst>
                      <p:childTnLst>
                        <p:par>
                          <p:cTn id="56" fill="hold">
                            <p:stCondLst>
                              <p:cond delay="0"/>
                            </p:stCondLst>
                            <p:childTnLst>
                              <p:par>
                                <p:cTn id="57" presetID="32" presetClass="emph" presetSubtype="0" fill="hold" grpId="0" nodeType="clickEffect">
                                  <p:stCondLst>
                                    <p:cond delay="0"/>
                                  </p:stCondLst>
                                  <p:childTnLst>
                                    <p:animRot by="120000">
                                      <p:cBhvr>
                                        <p:cTn id="58" dur="100" fill="hold">
                                          <p:stCondLst>
                                            <p:cond delay="0"/>
                                          </p:stCondLst>
                                        </p:cTn>
                                        <p:tgtEl>
                                          <p:spTgt spid="176"/>
                                        </p:tgtEl>
                                        <p:attrNameLst>
                                          <p:attrName>r</p:attrName>
                                        </p:attrNameLst>
                                      </p:cBhvr>
                                    </p:animRot>
                                    <p:animRot by="-240000">
                                      <p:cBhvr>
                                        <p:cTn id="59" dur="200" fill="hold">
                                          <p:stCondLst>
                                            <p:cond delay="200"/>
                                          </p:stCondLst>
                                        </p:cTn>
                                        <p:tgtEl>
                                          <p:spTgt spid="176"/>
                                        </p:tgtEl>
                                        <p:attrNameLst>
                                          <p:attrName>r</p:attrName>
                                        </p:attrNameLst>
                                      </p:cBhvr>
                                    </p:animRot>
                                    <p:animRot by="240000">
                                      <p:cBhvr>
                                        <p:cTn id="60" dur="200" fill="hold">
                                          <p:stCondLst>
                                            <p:cond delay="400"/>
                                          </p:stCondLst>
                                        </p:cTn>
                                        <p:tgtEl>
                                          <p:spTgt spid="176"/>
                                        </p:tgtEl>
                                        <p:attrNameLst>
                                          <p:attrName>r</p:attrName>
                                        </p:attrNameLst>
                                      </p:cBhvr>
                                    </p:animRot>
                                    <p:animRot by="-240000">
                                      <p:cBhvr>
                                        <p:cTn id="61" dur="200" fill="hold">
                                          <p:stCondLst>
                                            <p:cond delay="600"/>
                                          </p:stCondLst>
                                        </p:cTn>
                                        <p:tgtEl>
                                          <p:spTgt spid="176"/>
                                        </p:tgtEl>
                                        <p:attrNameLst>
                                          <p:attrName>r</p:attrName>
                                        </p:attrNameLst>
                                      </p:cBhvr>
                                    </p:animRot>
                                    <p:animRot by="120000">
                                      <p:cBhvr>
                                        <p:cTn id="62" dur="200" fill="hold">
                                          <p:stCondLst>
                                            <p:cond delay="800"/>
                                          </p:stCondLst>
                                        </p:cTn>
                                        <p:tgtEl>
                                          <p:spTgt spid="176"/>
                                        </p:tgtEl>
                                        <p:attrNameLst>
                                          <p:attrName>r</p:attrName>
                                        </p:attrNameLst>
                                      </p:cBhvr>
                                    </p:animRot>
                                  </p:childTnLst>
                                  <p:subTnLst>
                                    <p:audio>
                                      <p:cMediaNode>
                                        <p:cTn display="0" masterRel="sameClick">
                                          <p:stCondLst>
                                            <p:cond evt="begin" delay="0">
                                              <p:tn val="57"/>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6"/>
                  </p:tgtEl>
                </p:cond>
              </p:nextCondLst>
            </p:seq>
            <p:seq concurrent="1" nextAc="seek">
              <p:cTn id="63" restart="whenNotActive" fill="hold" evtFilter="cancelBubble" nodeType="interactiveSeq">
                <p:stCondLst>
                  <p:cond evt="onClick" delay="0">
                    <p:tgtEl>
                      <p:spTgt spid="177"/>
                    </p:tgtEl>
                  </p:cond>
                </p:stCondLst>
                <p:endSync evt="end" delay="0">
                  <p:rtn val="all"/>
                </p:endSync>
                <p:childTnLst>
                  <p:par>
                    <p:cTn id="64" fill="hold">
                      <p:stCondLst>
                        <p:cond delay="0"/>
                      </p:stCondLst>
                      <p:childTnLst>
                        <p:par>
                          <p:cTn id="65" fill="hold">
                            <p:stCondLst>
                              <p:cond delay="0"/>
                            </p:stCondLst>
                            <p:childTnLst>
                              <p:par>
                                <p:cTn id="66" presetID="32" presetClass="emph" presetSubtype="0" fill="hold" grpId="0" nodeType="clickEffect">
                                  <p:stCondLst>
                                    <p:cond delay="0"/>
                                  </p:stCondLst>
                                  <p:childTnLst>
                                    <p:animRot by="120000">
                                      <p:cBhvr>
                                        <p:cTn id="67" dur="100" fill="hold">
                                          <p:stCondLst>
                                            <p:cond delay="0"/>
                                          </p:stCondLst>
                                        </p:cTn>
                                        <p:tgtEl>
                                          <p:spTgt spid="177"/>
                                        </p:tgtEl>
                                        <p:attrNameLst>
                                          <p:attrName>r</p:attrName>
                                        </p:attrNameLst>
                                      </p:cBhvr>
                                    </p:animRot>
                                    <p:animRot by="-240000">
                                      <p:cBhvr>
                                        <p:cTn id="68" dur="200" fill="hold">
                                          <p:stCondLst>
                                            <p:cond delay="200"/>
                                          </p:stCondLst>
                                        </p:cTn>
                                        <p:tgtEl>
                                          <p:spTgt spid="177"/>
                                        </p:tgtEl>
                                        <p:attrNameLst>
                                          <p:attrName>r</p:attrName>
                                        </p:attrNameLst>
                                      </p:cBhvr>
                                    </p:animRot>
                                    <p:animRot by="240000">
                                      <p:cBhvr>
                                        <p:cTn id="69" dur="200" fill="hold">
                                          <p:stCondLst>
                                            <p:cond delay="400"/>
                                          </p:stCondLst>
                                        </p:cTn>
                                        <p:tgtEl>
                                          <p:spTgt spid="177"/>
                                        </p:tgtEl>
                                        <p:attrNameLst>
                                          <p:attrName>r</p:attrName>
                                        </p:attrNameLst>
                                      </p:cBhvr>
                                    </p:animRot>
                                    <p:animRot by="-240000">
                                      <p:cBhvr>
                                        <p:cTn id="70" dur="200" fill="hold">
                                          <p:stCondLst>
                                            <p:cond delay="600"/>
                                          </p:stCondLst>
                                        </p:cTn>
                                        <p:tgtEl>
                                          <p:spTgt spid="177"/>
                                        </p:tgtEl>
                                        <p:attrNameLst>
                                          <p:attrName>r</p:attrName>
                                        </p:attrNameLst>
                                      </p:cBhvr>
                                    </p:animRot>
                                    <p:animRot by="120000">
                                      <p:cBhvr>
                                        <p:cTn id="71" dur="200" fill="hold">
                                          <p:stCondLst>
                                            <p:cond delay="800"/>
                                          </p:stCondLst>
                                        </p:cTn>
                                        <p:tgtEl>
                                          <p:spTgt spid="177"/>
                                        </p:tgtEl>
                                        <p:attrNameLst>
                                          <p:attrName>r</p:attrName>
                                        </p:attrNameLst>
                                      </p:cBhvr>
                                    </p:animRot>
                                  </p:childTnLst>
                                  <p:subTnLst>
                                    <p:audio>
                                      <p:cMediaNode>
                                        <p:cTn display="0" masterRel="sameClick">
                                          <p:stCondLst>
                                            <p:cond evt="begin" delay="0">
                                              <p:tn val="66"/>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7"/>
                  </p:tgtEl>
                </p:cond>
              </p:nextCondLst>
            </p:seq>
            <p:seq concurrent="1" nextAc="seek">
              <p:cTn id="72" restart="whenNotActive" fill="hold" evtFilter="cancelBubble" nodeType="interactiveSeq">
                <p:stCondLst>
                  <p:cond evt="onClick" delay="0">
                    <p:tgtEl>
                      <p:spTgt spid="178"/>
                    </p:tgtEl>
                  </p:cond>
                </p:stCondLst>
                <p:endSync evt="end" delay="0">
                  <p:rtn val="all"/>
                </p:endSync>
                <p:childTnLst>
                  <p:par>
                    <p:cTn id="73" fill="hold">
                      <p:stCondLst>
                        <p:cond delay="0"/>
                      </p:stCondLst>
                      <p:childTnLst>
                        <p:par>
                          <p:cTn id="74" fill="hold">
                            <p:stCondLst>
                              <p:cond delay="0"/>
                            </p:stCondLst>
                            <p:childTnLst>
                              <p:par>
                                <p:cTn id="75" presetID="32" presetClass="emph" presetSubtype="0" fill="hold" grpId="0" nodeType="clickEffect">
                                  <p:stCondLst>
                                    <p:cond delay="0"/>
                                  </p:stCondLst>
                                  <p:childTnLst>
                                    <p:animRot by="120000">
                                      <p:cBhvr>
                                        <p:cTn id="76" dur="100" fill="hold">
                                          <p:stCondLst>
                                            <p:cond delay="0"/>
                                          </p:stCondLst>
                                        </p:cTn>
                                        <p:tgtEl>
                                          <p:spTgt spid="178"/>
                                        </p:tgtEl>
                                        <p:attrNameLst>
                                          <p:attrName>r</p:attrName>
                                        </p:attrNameLst>
                                      </p:cBhvr>
                                    </p:animRot>
                                    <p:animRot by="-240000">
                                      <p:cBhvr>
                                        <p:cTn id="77" dur="200" fill="hold">
                                          <p:stCondLst>
                                            <p:cond delay="200"/>
                                          </p:stCondLst>
                                        </p:cTn>
                                        <p:tgtEl>
                                          <p:spTgt spid="178"/>
                                        </p:tgtEl>
                                        <p:attrNameLst>
                                          <p:attrName>r</p:attrName>
                                        </p:attrNameLst>
                                      </p:cBhvr>
                                    </p:animRot>
                                    <p:animRot by="240000">
                                      <p:cBhvr>
                                        <p:cTn id="78" dur="200" fill="hold">
                                          <p:stCondLst>
                                            <p:cond delay="400"/>
                                          </p:stCondLst>
                                        </p:cTn>
                                        <p:tgtEl>
                                          <p:spTgt spid="178"/>
                                        </p:tgtEl>
                                        <p:attrNameLst>
                                          <p:attrName>r</p:attrName>
                                        </p:attrNameLst>
                                      </p:cBhvr>
                                    </p:animRot>
                                    <p:animRot by="-240000">
                                      <p:cBhvr>
                                        <p:cTn id="79" dur="200" fill="hold">
                                          <p:stCondLst>
                                            <p:cond delay="600"/>
                                          </p:stCondLst>
                                        </p:cTn>
                                        <p:tgtEl>
                                          <p:spTgt spid="178"/>
                                        </p:tgtEl>
                                        <p:attrNameLst>
                                          <p:attrName>r</p:attrName>
                                        </p:attrNameLst>
                                      </p:cBhvr>
                                    </p:animRot>
                                    <p:animRot by="120000">
                                      <p:cBhvr>
                                        <p:cTn id="80" dur="200" fill="hold">
                                          <p:stCondLst>
                                            <p:cond delay="800"/>
                                          </p:stCondLst>
                                        </p:cTn>
                                        <p:tgtEl>
                                          <p:spTgt spid="178"/>
                                        </p:tgtEl>
                                        <p:attrNameLst>
                                          <p:attrName>r</p:attrName>
                                        </p:attrNameLst>
                                      </p:cBhvr>
                                    </p:animRot>
                                  </p:childTnLst>
                                  <p:subTnLst>
                                    <p:audio>
                                      <p:cMediaNode>
                                        <p:cTn display="0" masterRel="sameClick">
                                          <p:stCondLst>
                                            <p:cond evt="begin" delay="0">
                                              <p:tn val="75"/>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8"/>
                  </p:tgtEl>
                </p:cond>
              </p:nextCondLst>
            </p:seq>
            <p:seq concurrent="1" nextAc="seek">
              <p:cTn id="81" restart="whenNotActive" fill="hold" evtFilter="cancelBubble" nodeType="interactiveSeq">
                <p:stCondLst>
                  <p:cond evt="onClick" delay="0">
                    <p:tgtEl>
                      <p:spTgt spid="179"/>
                    </p:tgtEl>
                  </p:cond>
                </p:stCondLst>
                <p:endSync evt="end" delay="0">
                  <p:rtn val="all"/>
                </p:endSync>
                <p:childTnLst>
                  <p:par>
                    <p:cTn id="82" fill="hold">
                      <p:stCondLst>
                        <p:cond delay="0"/>
                      </p:stCondLst>
                      <p:childTnLst>
                        <p:par>
                          <p:cTn id="83" fill="hold">
                            <p:stCondLst>
                              <p:cond delay="0"/>
                            </p:stCondLst>
                            <p:childTnLst>
                              <p:par>
                                <p:cTn id="84" presetID="32" presetClass="emph" presetSubtype="0" fill="hold" grpId="0" nodeType="clickEffect">
                                  <p:stCondLst>
                                    <p:cond delay="0"/>
                                  </p:stCondLst>
                                  <p:childTnLst>
                                    <p:animRot by="120000">
                                      <p:cBhvr>
                                        <p:cTn id="85" dur="100" fill="hold">
                                          <p:stCondLst>
                                            <p:cond delay="0"/>
                                          </p:stCondLst>
                                        </p:cTn>
                                        <p:tgtEl>
                                          <p:spTgt spid="179"/>
                                        </p:tgtEl>
                                        <p:attrNameLst>
                                          <p:attrName>r</p:attrName>
                                        </p:attrNameLst>
                                      </p:cBhvr>
                                    </p:animRot>
                                    <p:animRot by="-240000">
                                      <p:cBhvr>
                                        <p:cTn id="86" dur="200" fill="hold">
                                          <p:stCondLst>
                                            <p:cond delay="200"/>
                                          </p:stCondLst>
                                        </p:cTn>
                                        <p:tgtEl>
                                          <p:spTgt spid="179"/>
                                        </p:tgtEl>
                                        <p:attrNameLst>
                                          <p:attrName>r</p:attrName>
                                        </p:attrNameLst>
                                      </p:cBhvr>
                                    </p:animRot>
                                    <p:animRot by="240000">
                                      <p:cBhvr>
                                        <p:cTn id="87" dur="200" fill="hold">
                                          <p:stCondLst>
                                            <p:cond delay="400"/>
                                          </p:stCondLst>
                                        </p:cTn>
                                        <p:tgtEl>
                                          <p:spTgt spid="179"/>
                                        </p:tgtEl>
                                        <p:attrNameLst>
                                          <p:attrName>r</p:attrName>
                                        </p:attrNameLst>
                                      </p:cBhvr>
                                    </p:animRot>
                                    <p:animRot by="-240000">
                                      <p:cBhvr>
                                        <p:cTn id="88" dur="200" fill="hold">
                                          <p:stCondLst>
                                            <p:cond delay="600"/>
                                          </p:stCondLst>
                                        </p:cTn>
                                        <p:tgtEl>
                                          <p:spTgt spid="179"/>
                                        </p:tgtEl>
                                        <p:attrNameLst>
                                          <p:attrName>r</p:attrName>
                                        </p:attrNameLst>
                                      </p:cBhvr>
                                    </p:animRot>
                                    <p:animRot by="120000">
                                      <p:cBhvr>
                                        <p:cTn id="89" dur="200" fill="hold">
                                          <p:stCondLst>
                                            <p:cond delay="800"/>
                                          </p:stCondLst>
                                        </p:cTn>
                                        <p:tgtEl>
                                          <p:spTgt spid="179"/>
                                        </p:tgtEl>
                                        <p:attrNameLst>
                                          <p:attrName>r</p:attrName>
                                        </p:attrNameLst>
                                      </p:cBhvr>
                                    </p:animRot>
                                  </p:childTnLst>
                                  <p:subTnLst>
                                    <p:audio>
                                      <p:cMediaNode>
                                        <p:cTn display="0" masterRel="sameClick">
                                          <p:stCondLst>
                                            <p:cond evt="begin" delay="0">
                                              <p:tn val="84"/>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9"/>
                  </p:tgtEl>
                </p:cond>
              </p:nextCondLst>
            </p:seq>
            <p:seq concurrent="1" nextAc="seek">
              <p:cTn id="90" restart="whenNotActive" fill="hold" evtFilter="cancelBubble" nodeType="interactiveSeq">
                <p:stCondLst>
                  <p:cond evt="onClick" delay="0">
                    <p:tgtEl>
                      <p:spTgt spid="180"/>
                    </p:tgtEl>
                  </p:cond>
                </p:stCondLst>
                <p:endSync evt="end" delay="0">
                  <p:rtn val="all"/>
                </p:endSync>
                <p:childTnLst>
                  <p:par>
                    <p:cTn id="91" fill="hold">
                      <p:stCondLst>
                        <p:cond delay="0"/>
                      </p:stCondLst>
                      <p:childTnLst>
                        <p:par>
                          <p:cTn id="92" fill="hold">
                            <p:stCondLst>
                              <p:cond delay="0"/>
                            </p:stCondLst>
                            <p:childTnLst>
                              <p:par>
                                <p:cTn id="93" presetID="32" presetClass="emph" presetSubtype="0" fill="hold" grpId="0" nodeType="clickEffect">
                                  <p:stCondLst>
                                    <p:cond delay="0"/>
                                  </p:stCondLst>
                                  <p:childTnLst>
                                    <p:animRot by="120000">
                                      <p:cBhvr>
                                        <p:cTn id="94" dur="100" fill="hold">
                                          <p:stCondLst>
                                            <p:cond delay="0"/>
                                          </p:stCondLst>
                                        </p:cTn>
                                        <p:tgtEl>
                                          <p:spTgt spid="180"/>
                                        </p:tgtEl>
                                        <p:attrNameLst>
                                          <p:attrName>r</p:attrName>
                                        </p:attrNameLst>
                                      </p:cBhvr>
                                    </p:animRot>
                                    <p:animRot by="-240000">
                                      <p:cBhvr>
                                        <p:cTn id="95" dur="200" fill="hold">
                                          <p:stCondLst>
                                            <p:cond delay="200"/>
                                          </p:stCondLst>
                                        </p:cTn>
                                        <p:tgtEl>
                                          <p:spTgt spid="180"/>
                                        </p:tgtEl>
                                        <p:attrNameLst>
                                          <p:attrName>r</p:attrName>
                                        </p:attrNameLst>
                                      </p:cBhvr>
                                    </p:animRot>
                                    <p:animRot by="240000">
                                      <p:cBhvr>
                                        <p:cTn id="96" dur="200" fill="hold">
                                          <p:stCondLst>
                                            <p:cond delay="400"/>
                                          </p:stCondLst>
                                        </p:cTn>
                                        <p:tgtEl>
                                          <p:spTgt spid="180"/>
                                        </p:tgtEl>
                                        <p:attrNameLst>
                                          <p:attrName>r</p:attrName>
                                        </p:attrNameLst>
                                      </p:cBhvr>
                                    </p:animRot>
                                    <p:animRot by="-240000">
                                      <p:cBhvr>
                                        <p:cTn id="97" dur="200" fill="hold">
                                          <p:stCondLst>
                                            <p:cond delay="600"/>
                                          </p:stCondLst>
                                        </p:cTn>
                                        <p:tgtEl>
                                          <p:spTgt spid="180"/>
                                        </p:tgtEl>
                                        <p:attrNameLst>
                                          <p:attrName>r</p:attrName>
                                        </p:attrNameLst>
                                      </p:cBhvr>
                                    </p:animRot>
                                    <p:animRot by="120000">
                                      <p:cBhvr>
                                        <p:cTn id="98" dur="200" fill="hold">
                                          <p:stCondLst>
                                            <p:cond delay="800"/>
                                          </p:stCondLst>
                                        </p:cTn>
                                        <p:tgtEl>
                                          <p:spTgt spid="180"/>
                                        </p:tgtEl>
                                        <p:attrNameLst>
                                          <p:attrName>r</p:attrName>
                                        </p:attrNameLst>
                                      </p:cBhvr>
                                    </p:animRot>
                                  </p:childTnLst>
                                  <p:subTnLst>
                                    <p:audio>
                                      <p:cMediaNode>
                                        <p:cTn display="0" masterRel="sameClick">
                                          <p:stCondLst>
                                            <p:cond evt="begin" delay="0">
                                              <p:tn val="93"/>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80"/>
                  </p:tgtEl>
                </p:cond>
              </p:nextCondLst>
            </p:seq>
            <p:seq concurrent="1" nextAc="seek">
              <p:cTn id="99" restart="whenNotActive" fill="hold" evtFilter="cancelBubble" nodeType="interactiveSeq">
                <p:stCondLst>
                  <p:cond evt="onClick" delay="0">
                    <p:tgtEl>
                      <p:spTgt spid="34"/>
                    </p:tgtEl>
                  </p:cond>
                </p:stCondLst>
                <p:endSync evt="end" delay="0">
                  <p:rtn val="all"/>
                </p:endSync>
                <p:childTnLst>
                  <p:par>
                    <p:cTn id="100" fill="hold">
                      <p:stCondLst>
                        <p:cond delay="0"/>
                      </p:stCondLst>
                      <p:childTnLst>
                        <p:par>
                          <p:cTn id="101" fill="hold">
                            <p:stCondLst>
                              <p:cond delay="0"/>
                            </p:stCondLst>
                            <p:childTnLst>
                              <p:par>
                                <p:cTn id="102" presetID="32" presetClass="emph" presetSubtype="0" fill="hold" grpId="0" nodeType="clickEffect">
                                  <p:stCondLst>
                                    <p:cond delay="0"/>
                                  </p:stCondLst>
                                  <p:childTnLst>
                                    <p:animRot by="120000">
                                      <p:cBhvr>
                                        <p:cTn id="103" dur="100" fill="hold">
                                          <p:stCondLst>
                                            <p:cond delay="0"/>
                                          </p:stCondLst>
                                        </p:cTn>
                                        <p:tgtEl>
                                          <p:spTgt spid="34"/>
                                        </p:tgtEl>
                                        <p:attrNameLst>
                                          <p:attrName>r</p:attrName>
                                        </p:attrNameLst>
                                      </p:cBhvr>
                                    </p:animRot>
                                    <p:animRot by="-240000">
                                      <p:cBhvr>
                                        <p:cTn id="104" dur="200" fill="hold">
                                          <p:stCondLst>
                                            <p:cond delay="200"/>
                                          </p:stCondLst>
                                        </p:cTn>
                                        <p:tgtEl>
                                          <p:spTgt spid="34"/>
                                        </p:tgtEl>
                                        <p:attrNameLst>
                                          <p:attrName>r</p:attrName>
                                        </p:attrNameLst>
                                      </p:cBhvr>
                                    </p:animRot>
                                    <p:animRot by="240000">
                                      <p:cBhvr>
                                        <p:cTn id="105" dur="200" fill="hold">
                                          <p:stCondLst>
                                            <p:cond delay="400"/>
                                          </p:stCondLst>
                                        </p:cTn>
                                        <p:tgtEl>
                                          <p:spTgt spid="34"/>
                                        </p:tgtEl>
                                        <p:attrNameLst>
                                          <p:attrName>r</p:attrName>
                                        </p:attrNameLst>
                                      </p:cBhvr>
                                    </p:animRot>
                                    <p:animRot by="-240000">
                                      <p:cBhvr>
                                        <p:cTn id="106" dur="200" fill="hold">
                                          <p:stCondLst>
                                            <p:cond delay="600"/>
                                          </p:stCondLst>
                                        </p:cTn>
                                        <p:tgtEl>
                                          <p:spTgt spid="34"/>
                                        </p:tgtEl>
                                        <p:attrNameLst>
                                          <p:attrName>r</p:attrName>
                                        </p:attrNameLst>
                                      </p:cBhvr>
                                    </p:animRot>
                                    <p:animRot by="120000">
                                      <p:cBhvr>
                                        <p:cTn id="107" dur="200" fill="hold">
                                          <p:stCondLst>
                                            <p:cond delay="800"/>
                                          </p:stCondLst>
                                        </p:cTn>
                                        <p:tgtEl>
                                          <p:spTgt spid="34"/>
                                        </p:tgtEl>
                                        <p:attrNameLst>
                                          <p:attrName>r</p:attrName>
                                        </p:attrNameLst>
                                      </p:cBhvr>
                                    </p:animRot>
                                  </p:childTnLst>
                                  <p:subTnLst>
                                    <p:audio>
                                      <p:cMediaNode>
                                        <p:cTn display="0" masterRel="sameClick">
                                          <p:stCondLst>
                                            <p:cond evt="begin" delay="0">
                                              <p:tn val="102"/>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4"/>
                  </p:tgtEl>
                </p:cond>
              </p:nextCondLst>
            </p:seq>
            <p:seq concurrent="1" nextAc="seek">
              <p:cTn id="108" restart="whenNotActive" fill="hold" evtFilter="cancelBubble" nodeType="interactiveSeq">
                <p:stCondLst>
                  <p:cond evt="onClick" delay="0">
                    <p:tgtEl>
                      <p:spTgt spid="35"/>
                    </p:tgtEl>
                  </p:cond>
                </p:stCondLst>
                <p:endSync evt="end" delay="0">
                  <p:rtn val="all"/>
                </p:endSync>
                <p:childTnLst>
                  <p:par>
                    <p:cTn id="109" fill="hold">
                      <p:stCondLst>
                        <p:cond delay="0"/>
                      </p:stCondLst>
                      <p:childTnLst>
                        <p:par>
                          <p:cTn id="110" fill="hold">
                            <p:stCondLst>
                              <p:cond delay="0"/>
                            </p:stCondLst>
                            <p:childTnLst>
                              <p:par>
                                <p:cTn id="111" presetID="32" presetClass="emph" presetSubtype="0" fill="hold" grpId="0" nodeType="clickEffect">
                                  <p:stCondLst>
                                    <p:cond delay="0"/>
                                  </p:stCondLst>
                                  <p:childTnLst>
                                    <p:animRot by="120000">
                                      <p:cBhvr>
                                        <p:cTn id="112" dur="100" fill="hold">
                                          <p:stCondLst>
                                            <p:cond delay="0"/>
                                          </p:stCondLst>
                                        </p:cTn>
                                        <p:tgtEl>
                                          <p:spTgt spid="35"/>
                                        </p:tgtEl>
                                        <p:attrNameLst>
                                          <p:attrName>r</p:attrName>
                                        </p:attrNameLst>
                                      </p:cBhvr>
                                    </p:animRot>
                                    <p:animRot by="-240000">
                                      <p:cBhvr>
                                        <p:cTn id="113" dur="200" fill="hold">
                                          <p:stCondLst>
                                            <p:cond delay="200"/>
                                          </p:stCondLst>
                                        </p:cTn>
                                        <p:tgtEl>
                                          <p:spTgt spid="35"/>
                                        </p:tgtEl>
                                        <p:attrNameLst>
                                          <p:attrName>r</p:attrName>
                                        </p:attrNameLst>
                                      </p:cBhvr>
                                    </p:animRot>
                                    <p:animRot by="240000">
                                      <p:cBhvr>
                                        <p:cTn id="114" dur="200" fill="hold">
                                          <p:stCondLst>
                                            <p:cond delay="400"/>
                                          </p:stCondLst>
                                        </p:cTn>
                                        <p:tgtEl>
                                          <p:spTgt spid="35"/>
                                        </p:tgtEl>
                                        <p:attrNameLst>
                                          <p:attrName>r</p:attrName>
                                        </p:attrNameLst>
                                      </p:cBhvr>
                                    </p:animRot>
                                    <p:animRot by="-240000">
                                      <p:cBhvr>
                                        <p:cTn id="115" dur="200" fill="hold">
                                          <p:stCondLst>
                                            <p:cond delay="600"/>
                                          </p:stCondLst>
                                        </p:cTn>
                                        <p:tgtEl>
                                          <p:spTgt spid="35"/>
                                        </p:tgtEl>
                                        <p:attrNameLst>
                                          <p:attrName>r</p:attrName>
                                        </p:attrNameLst>
                                      </p:cBhvr>
                                    </p:animRot>
                                    <p:animRot by="120000">
                                      <p:cBhvr>
                                        <p:cTn id="116" dur="200" fill="hold">
                                          <p:stCondLst>
                                            <p:cond delay="800"/>
                                          </p:stCondLst>
                                        </p:cTn>
                                        <p:tgtEl>
                                          <p:spTgt spid="35"/>
                                        </p:tgtEl>
                                        <p:attrNameLst>
                                          <p:attrName>r</p:attrName>
                                        </p:attrNameLst>
                                      </p:cBhvr>
                                    </p:animRot>
                                  </p:childTnLst>
                                  <p:subTnLst>
                                    <p:audio>
                                      <p:cMediaNode>
                                        <p:cTn display="0" masterRel="sameClick">
                                          <p:stCondLst>
                                            <p:cond evt="begin" delay="0">
                                              <p:tn val="111"/>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5"/>
                  </p:tgtEl>
                </p:cond>
              </p:nextCondLst>
            </p:seq>
            <p:seq concurrent="1" nextAc="seek">
              <p:cTn id="117" restart="whenNotActive" fill="hold" evtFilter="cancelBubble" nodeType="interactiveSeq">
                <p:stCondLst>
                  <p:cond evt="onClick" delay="0">
                    <p:tgtEl>
                      <p:spTgt spid="36"/>
                    </p:tgtEl>
                  </p:cond>
                </p:stCondLst>
                <p:endSync evt="end" delay="0">
                  <p:rtn val="all"/>
                </p:endSync>
                <p:childTnLst>
                  <p:par>
                    <p:cTn id="118" fill="hold">
                      <p:stCondLst>
                        <p:cond delay="0"/>
                      </p:stCondLst>
                      <p:childTnLst>
                        <p:par>
                          <p:cTn id="119" fill="hold">
                            <p:stCondLst>
                              <p:cond delay="0"/>
                            </p:stCondLst>
                            <p:childTnLst>
                              <p:par>
                                <p:cTn id="120" presetID="32" presetClass="emph" presetSubtype="0" fill="hold" grpId="0" nodeType="clickEffect">
                                  <p:stCondLst>
                                    <p:cond delay="0"/>
                                  </p:stCondLst>
                                  <p:childTnLst>
                                    <p:animRot by="120000">
                                      <p:cBhvr>
                                        <p:cTn id="121" dur="100" fill="hold">
                                          <p:stCondLst>
                                            <p:cond delay="0"/>
                                          </p:stCondLst>
                                        </p:cTn>
                                        <p:tgtEl>
                                          <p:spTgt spid="36"/>
                                        </p:tgtEl>
                                        <p:attrNameLst>
                                          <p:attrName>r</p:attrName>
                                        </p:attrNameLst>
                                      </p:cBhvr>
                                    </p:animRot>
                                    <p:animRot by="-240000">
                                      <p:cBhvr>
                                        <p:cTn id="122" dur="200" fill="hold">
                                          <p:stCondLst>
                                            <p:cond delay="200"/>
                                          </p:stCondLst>
                                        </p:cTn>
                                        <p:tgtEl>
                                          <p:spTgt spid="36"/>
                                        </p:tgtEl>
                                        <p:attrNameLst>
                                          <p:attrName>r</p:attrName>
                                        </p:attrNameLst>
                                      </p:cBhvr>
                                    </p:animRot>
                                    <p:animRot by="240000">
                                      <p:cBhvr>
                                        <p:cTn id="123" dur="200" fill="hold">
                                          <p:stCondLst>
                                            <p:cond delay="400"/>
                                          </p:stCondLst>
                                        </p:cTn>
                                        <p:tgtEl>
                                          <p:spTgt spid="36"/>
                                        </p:tgtEl>
                                        <p:attrNameLst>
                                          <p:attrName>r</p:attrName>
                                        </p:attrNameLst>
                                      </p:cBhvr>
                                    </p:animRot>
                                    <p:animRot by="-240000">
                                      <p:cBhvr>
                                        <p:cTn id="124" dur="200" fill="hold">
                                          <p:stCondLst>
                                            <p:cond delay="600"/>
                                          </p:stCondLst>
                                        </p:cTn>
                                        <p:tgtEl>
                                          <p:spTgt spid="36"/>
                                        </p:tgtEl>
                                        <p:attrNameLst>
                                          <p:attrName>r</p:attrName>
                                        </p:attrNameLst>
                                      </p:cBhvr>
                                    </p:animRot>
                                    <p:animRot by="120000">
                                      <p:cBhvr>
                                        <p:cTn id="125" dur="200" fill="hold">
                                          <p:stCondLst>
                                            <p:cond delay="800"/>
                                          </p:stCondLst>
                                        </p:cTn>
                                        <p:tgtEl>
                                          <p:spTgt spid="36"/>
                                        </p:tgtEl>
                                        <p:attrNameLst>
                                          <p:attrName>r</p:attrName>
                                        </p:attrNameLst>
                                      </p:cBhvr>
                                    </p:animRot>
                                  </p:childTnLst>
                                  <p:subTnLst>
                                    <p:audio>
                                      <p:cMediaNode>
                                        <p:cTn display="0" masterRel="sameClick">
                                          <p:stCondLst>
                                            <p:cond evt="begin" delay="0">
                                              <p:tn val="120"/>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6"/>
                  </p:tgtEl>
                </p:cond>
              </p:nextCondLst>
            </p:seq>
            <p:seq concurrent="1" nextAc="seek">
              <p:cTn id="126" restart="whenNotActive" fill="hold" evtFilter="cancelBubble" nodeType="interactiveSeq">
                <p:stCondLst>
                  <p:cond evt="onClick" delay="0">
                    <p:tgtEl>
                      <p:spTgt spid="37"/>
                    </p:tgtEl>
                  </p:cond>
                </p:stCondLst>
                <p:endSync evt="end" delay="0">
                  <p:rtn val="all"/>
                </p:endSync>
                <p:childTnLst>
                  <p:par>
                    <p:cTn id="127" fill="hold">
                      <p:stCondLst>
                        <p:cond delay="0"/>
                      </p:stCondLst>
                      <p:childTnLst>
                        <p:par>
                          <p:cTn id="128" fill="hold">
                            <p:stCondLst>
                              <p:cond delay="0"/>
                            </p:stCondLst>
                            <p:childTnLst>
                              <p:par>
                                <p:cTn id="129" presetID="32" presetClass="emph" presetSubtype="0" fill="hold" grpId="0" nodeType="clickEffect">
                                  <p:stCondLst>
                                    <p:cond delay="0"/>
                                  </p:stCondLst>
                                  <p:childTnLst>
                                    <p:animRot by="120000">
                                      <p:cBhvr>
                                        <p:cTn id="130" dur="100" fill="hold">
                                          <p:stCondLst>
                                            <p:cond delay="0"/>
                                          </p:stCondLst>
                                        </p:cTn>
                                        <p:tgtEl>
                                          <p:spTgt spid="37"/>
                                        </p:tgtEl>
                                        <p:attrNameLst>
                                          <p:attrName>r</p:attrName>
                                        </p:attrNameLst>
                                      </p:cBhvr>
                                    </p:animRot>
                                    <p:animRot by="-240000">
                                      <p:cBhvr>
                                        <p:cTn id="131" dur="200" fill="hold">
                                          <p:stCondLst>
                                            <p:cond delay="200"/>
                                          </p:stCondLst>
                                        </p:cTn>
                                        <p:tgtEl>
                                          <p:spTgt spid="37"/>
                                        </p:tgtEl>
                                        <p:attrNameLst>
                                          <p:attrName>r</p:attrName>
                                        </p:attrNameLst>
                                      </p:cBhvr>
                                    </p:animRot>
                                    <p:animRot by="240000">
                                      <p:cBhvr>
                                        <p:cTn id="132" dur="200" fill="hold">
                                          <p:stCondLst>
                                            <p:cond delay="400"/>
                                          </p:stCondLst>
                                        </p:cTn>
                                        <p:tgtEl>
                                          <p:spTgt spid="37"/>
                                        </p:tgtEl>
                                        <p:attrNameLst>
                                          <p:attrName>r</p:attrName>
                                        </p:attrNameLst>
                                      </p:cBhvr>
                                    </p:animRot>
                                    <p:animRot by="-240000">
                                      <p:cBhvr>
                                        <p:cTn id="133" dur="200" fill="hold">
                                          <p:stCondLst>
                                            <p:cond delay="600"/>
                                          </p:stCondLst>
                                        </p:cTn>
                                        <p:tgtEl>
                                          <p:spTgt spid="37"/>
                                        </p:tgtEl>
                                        <p:attrNameLst>
                                          <p:attrName>r</p:attrName>
                                        </p:attrNameLst>
                                      </p:cBhvr>
                                    </p:animRot>
                                    <p:animRot by="120000">
                                      <p:cBhvr>
                                        <p:cTn id="134" dur="200" fill="hold">
                                          <p:stCondLst>
                                            <p:cond delay="800"/>
                                          </p:stCondLst>
                                        </p:cTn>
                                        <p:tgtEl>
                                          <p:spTgt spid="37"/>
                                        </p:tgtEl>
                                        <p:attrNameLst>
                                          <p:attrName>r</p:attrName>
                                        </p:attrNameLst>
                                      </p:cBhvr>
                                    </p:animRot>
                                  </p:childTnLst>
                                  <p:subTnLst>
                                    <p:audio>
                                      <p:cMediaNode>
                                        <p:cTn display="0" masterRel="sameClick">
                                          <p:stCondLst>
                                            <p:cond evt="begin" delay="0">
                                              <p:tn val="129"/>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7"/>
                  </p:tgtEl>
                </p:cond>
              </p:nextCondLst>
            </p:seq>
            <p:seq concurrent="1" nextAc="seek">
              <p:cTn id="135" restart="whenNotActive" fill="hold" evtFilter="cancelBubble" nodeType="interactiveSeq">
                <p:stCondLst>
                  <p:cond evt="onClick" delay="0">
                    <p:tgtEl>
                      <p:spTgt spid="38"/>
                    </p:tgtEl>
                  </p:cond>
                </p:stCondLst>
                <p:endSync evt="end" delay="0">
                  <p:rtn val="all"/>
                </p:endSync>
                <p:childTnLst>
                  <p:par>
                    <p:cTn id="136" fill="hold">
                      <p:stCondLst>
                        <p:cond delay="0"/>
                      </p:stCondLst>
                      <p:childTnLst>
                        <p:par>
                          <p:cTn id="137" fill="hold">
                            <p:stCondLst>
                              <p:cond delay="0"/>
                            </p:stCondLst>
                            <p:childTnLst>
                              <p:par>
                                <p:cTn id="138" presetID="32" presetClass="emph" presetSubtype="0" fill="hold" grpId="0" nodeType="clickEffect">
                                  <p:stCondLst>
                                    <p:cond delay="0"/>
                                  </p:stCondLst>
                                  <p:childTnLst>
                                    <p:animRot by="120000">
                                      <p:cBhvr>
                                        <p:cTn id="139" dur="100" fill="hold">
                                          <p:stCondLst>
                                            <p:cond delay="0"/>
                                          </p:stCondLst>
                                        </p:cTn>
                                        <p:tgtEl>
                                          <p:spTgt spid="38"/>
                                        </p:tgtEl>
                                        <p:attrNameLst>
                                          <p:attrName>r</p:attrName>
                                        </p:attrNameLst>
                                      </p:cBhvr>
                                    </p:animRot>
                                    <p:animRot by="-240000">
                                      <p:cBhvr>
                                        <p:cTn id="140" dur="200" fill="hold">
                                          <p:stCondLst>
                                            <p:cond delay="200"/>
                                          </p:stCondLst>
                                        </p:cTn>
                                        <p:tgtEl>
                                          <p:spTgt spid="38"/>
                                        </p:tgtEl>
                                        <p:attrNameLst>
                                          <p:attrName>r</p:attrName>
                                        </p:attrNameLst>
                                      </p:cBhvr>
                                    </p:animRot>
                                    <p:animRot by="240000">
                                      <p:cBhvr>
                                        <p:cTn id="141" dur="200" fill="hold">
                                          <p:stCondLst>
                                            <p:cond delay="400"/>
                                          </p:stCondLst>
                                        </p:cTn>
                                        <p:tgtEl>
                                          <p:spTgt spid="38"/>
                                        </p:tgtEl>
                                        <p:attrNameLst>
                                          <p:attrName>r</p:attrName>
                                        </p:attrNameLst>
                                      </p:cBhvr>
                                    </p:animRot>
                                    <p:animRot by="-240000">
                                      <p:cBhvr>
                                        <p:cTn id="142" dur="200" fill="hold">
                                          <p:stCondLst>
                                            <p:cond delay="600"/>
                                          </p:stCondLst>
                                        </p:cTn>
                                        <p:tgtEl>
                                          <p:spTgt spid="38"/>
                                        </p:tgtEl>
                                        <p:attrNameLst>
                                          <p:attrName>r</p:attrName>
                                        </p:attrNameLst>
                                      </p:cBhvr>
                                    </p:animRot>
                                    <p:animRot by="120000">
                                      <p:cBhvr>
                                        <p:cTn id="143" dur="200" fill="hold">
                                          <p:stCondLst>
                                            <p:cond delay="800"/>
                                          </p:stCondLst>
                                        </p:cTn>
                                        <p:tgtEl>
                                          <p:spTgt spid="38"/>
                                        </p:tgtEl>
                                        <p:attrNameLst>
                                          <p:attrName>r</p:attrName>
                                        </p:attrNameLst>
                                      </p:cBhvr>
                                    </p:animRot>
                                  </p:childTnLst>
                                  <p:subTnLst>
                                    <p:audio>
                                      <p:cMediaNode>
                                        <p:cTn display="0" masterRel="sameClick">
                                          <p:stCondLst>
                                            <p:cond evt="begin" delay="0">
                                              <p:tn val="138"/>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8"/>
                  </p:tgtEl>
                </p:cond>
              </p:nextCondLst>
            </p:seq>
            <p:seq concurrent="1" nextAc="seek">
              <p:cTn id="144" restart="whenNotActive" fill="hold" evtFilter="cancelBubble" nodeType="interactiveSeq">
                <p:stCondLst>
                  <p:cond evt="onClick" delay="0">
                    <p:tgtEl>
                      <p:spTgt spid="39"/>
                    </p:tgtEl>
                  </p:cond>
                </p:stCondLst>
                <p:endSync evt="end" delay="0">
                  <p:rtn val="all"/>
                </p:endSync>
                <p:childTnLst>
                  <p:par>
                    <p:cTn id="145" fill="hold">
                      <p:stCondLst>
                        <p:cond delay="0"/>
                      </p:stCondLst>
                      <p:childTnLst>
                        <p:par>
                          <p:cTn id="146" fill="hold">
                            <p:stCondLst>
                              <p:cond delay="0"/>
                            </p:stCondLst>
                            <p:childTnLst>
                              <p:par>
                                <p:cTn id="147" presetID="42" presetClass="path" presetSubtype="0" accel="50000" decel="50000" fill="hold" grpId="0" nodeType="clickEffect">
                                  <p:stCondLst>
                                    <p:cond delay="0"/>
                                  </p:stCondLst>
                                  <p:childTnLst>
                                    <p:animMotion origin="layout" path="M 2.08333E-7 0 L 0.00052 0.3912 " pathEditMode="relative" rAng="0" ptsTypes="AA">
                                      <p:cBhvr>
                                        <p:cTn id="148" dur="1000" fill="hold"/>
                                        <p:tgtEl>
                                          <p:spTgt spid="39"/>
                                        </p:tgtEl>
                                        <p:attrNameLst>
                                          <p:attrName>ppt_x</p:attrName>
                                          <p:attrName>ppt_y</p:attrName>
                                        </p:attrNameLst>
                                      </p:cBhvr>
                                      <p:rCtr x="26" y="19560"/>
                                    </p:animMotion>
                                  </p:childTnLst>
                                </p:cTn>
                              </p:par>
                              <p:par>
                                <p:cTn id="149" presetID="42" presetClass="path" presetSubtype="0" accel="50000" decel="50000" fill="hold" nodeType="withEffect">
                                  <p:stCondLst>
                                    <p:cond delay="0"/>
                                  </p:stCondLst>
                                  <p:childTnLst>
                                    <p:animMotion origin="layout" path="M 1.875E-6 3.33333E-6 L -0.00013 0.40463 " pathEditMode="relative" rAng="0" ptsTypes="AA">
                                      <p:cBhvr>
                                        <p:cTn id="150" dur="1000" fill="hold"/>
                                        <p:tgtEl>
                                          <p:spTgt spid="164"/>
                                        </p:tgtEl>
                                        <p:attrNameLst>
                                          <p:attrName>ppt_x</p:attrName>
                                          <p:attrName>ppt_y</p:attrName>
                                        </p:attrNameLst>
                                      </p:cBhvr>
                                      <p:rCtr x="-13" y="20231"/>
                                    </p:animMotion>
                                  </p:childTnLst>
                                  <p:subTnLst>
                                    <p:audio>
                                      <p:cMediaNode>
                                        <p:cTn display="0" masterRel="sameClick">
                                          <p:stCondLst>
                                            <p:cond evt="begin" delay="0">
                                              <p:tn val="149"/>
                                            </p:cond>
                                          </p:stCondLst>
                                          <p:endCondLst>
                                            <p:cond evt="onStopAudio" delay="0">
                                              <p:tgtEl>
                                                <p:sldTgt/>
                                              </p:tgtEl>
                                            </p:cond>
                                          </p:endCondLst>
                                        </p:cTn>
                                        <p:tgtEl>
                                          <p:sndTgt r:embed="rId4" name="pop.wav"/>
                                        </p:tgtEl>
                                      </p:cMediaNode>
                                    </p:audio>
                                  </p:subTnLst>
                                </p:cTn>
                              </p:par>
                              <p:par>
                                <p:cTn id="151" presetID="1" presetClass="entr" presetSubtype="0" fill="hold" grpId="0" nodeType="withEffect">
                                  <p:stCondLst>
                                    <p:cond delay="0"/>
                                  </p:stCondLst>
                                  <p:childTnLst>
                                    <p:set>
                                      <p:cBhvr>
                                        <p:cTn id="152" dur="1" fill="hold">
                                          <p:stCondLst>
                                            <p:cond delay="0"/>
                                          </p:stCondLst>
                                        </p:cTn>
                                        <p:tgtEl>
                                          <p:spTgt spid="7"/>
                                        </p:tgtEl>
                                        <p:attrNameLst>
                                          <p:attrName>style.visibility</p:attrName>
                                        </p:attrNameLst>
                                      </p:cBhvr>
                                      <p:to>
                                        <p:strVal val="visible"/>
                                      </p:to>
                                    </p:set>
                                  </p:childTnLst>
                                </p:cTn>
                              </p:par>
                              <p:par>
                                <p:cTn id="153" presetID="2" presetClass="entr" presetSubtype="8" fill="hold" nodeType="withEffect">
                                  <p:stCondLst>
                                    <p:cond delay="0"/>
                                  </p:stCondLst>
                                  <p:childTnLst>
                                    <p:set>
                                      <p:cBhvr>
                                        <p:cTn id="154" dur="1" fill="hold">
                                          <p:stCondLst>
                                            <p:cond delay="0"/>
                                          </p:stCondLst>
                                        </p:cTn>
                                        <p:tgtEl>
                                          <p:spTgt spid="4"/>
                                        </p:tgtEl>
                                        <p:attrNameLst>
                                          <p:attrName>style.visibility</p:attrName>
                                        </p:attrNameLst>
                                      </p:cBhvr>
                                      <p:to>
                                        <p:strVal val="visible"/>
                                      </p:to>
                                    </p:set>
                                    <p:anim calcmode="lin" valueType="num">
                                      <p:cBhvr additive="base">
                                        <p:cTn id="155" dur="500" fill="hold"/>
                                        <p:tgtEl>
                                          <p:spTgt spid="4"/>
                                        </p:tgtEl>
                                        <p:attrNameLst>
                                          <p:attrName>ppt_x</p:attrName>
                                        </p:attrNameLst>
                                      </p:cBhvr>
                                      <p:tavLst>
                                        <p:tav tm="0">
                                          <p:val>
                                            <p:strVal val="0-#ppt_w/2"/>
                                          </p:val>
                                        </p:tav>
                                        <p:tav tm="100000">
                                          <p:val>
                                            <p:strVal val="#ppt_x"/>
                                          </p:val>
                                        </p:tav>
                                      </p:tavLst>
                                    </p:anim>
                                    <p:anim calcmode="lin" valueType="num">
                                      <p:cBhvr additive="base">
                                        <p:cTn id="156" dur="500" fill="hold"/>
                                        <p:tgtEl>
                                          <p:spTgt spid="4"/>
                                        </p:tgtEl>
                                        <p:attrNameLst>
                                          <p:attrName>ppt_y</p:attrName>
                                        </p:attrNameLst>
                                      </p:cBhvr>
                                      <p:tavLst>
                                        <p:tav tm="0">
                                          <p:val>
                                            <p:strVal val="#ppt_y"/>
                                          </p:val>
                                        </p:tav>
                                        <p:tav tm="100000">
                                          <p:val>
                                            <p:strVal val="#ppt_y"/>
                                          </p:val>
                                        </p:tav>
                                      </p:tavLst>
                                    </p:anim>
                                  </p:childTnLst>
                                </p:cTn>
                              </p:par>
                            </p:childTnLst>
                          </p:cTn>
                        </p:par>
                        <p:par>
                          <p:cTn id="157" fill="hold">
                            <p:stCondLst>
                              <p:cond delay="1000"/>
                            </p:stCondLst>
                            <p:childTnLst>
                              <p:par>
                                <p:cTn id="158" presetID="1" presetClass="exit" presetSubtype="0" fill="hold" nodeType="afterEffect">
                                  <p:stCondLst>
                                    <p:cond delay="0"/>
                                  </p:stCondLst>
                                  <p:childTnLst>
                                    <p:set>
                                      <p:cBhvr>
                                        <p:cTn id="159" dur="1" fill="hold">
                                          <p:stCondLst>
                                            <p:cond delay="0"/>
                                          </p:stCondLst>
                                        </p:cTn>
                                        <p:tgtEl>
                                          <p:spTgt spid="164"/>
                                        </p:tgtEl>
                                        <p:attrNameLst>
                                          <p:attrName>style.visibility</p:attrName>
                                        </p:attrNameLst>
                                      </p:cBhvr>
                                      <p:to>
                                        <p:strVal val="hidden"/>
                                      </p:to>
                                    </p:set>
                                  </p:childTnLst>
                                </p:cTn>
                              </p:par>
                              <p:par>
                                <p:cTn id="160" presetID="1" presetClass="exit" presetSubtype="0" fill="hold" grpId="1" nodeType="withEffect">
                                  <p:stCondLst>
                                    <p:cond delay="0"/>
                                  </p:stCondLst>
                                  <p:childTnLst>
                                    <p:set>
                                      <p:cBhvr>
                                        <p:cTn id="161" dur="1" fill="hold">
                                          <p:stCondLst>
                                            <p:cond delay="0"/>
                                          </p:stCondLst>
                                        </p:cTn>
                                        <p:tgtEl>
                                          <p:spTgt spid="39"/>
                                        </p:tgtEl>
                                        <p:attrNameLst>
                                          <p:attrName>style.visibility</p:attrName>
                                        </p:attrNameLst>
                                      </p:cBhvr>
                                      <p:to>
                                        <p:strVal val="hidden"/>
                                      </p:to>
                                    </p:set>
                                  </p:childTnLst>
                                </p:cTn>
                              </p:par>
                            </p:childTnLst>
                          </p:cTn>
                        </p:par>
                        <p:par>
                          <p:cTn id="162" fill="hold">
                            <p:stCondLst>
                              <p:cond delay="1000"/>
                            </p:stCondLst>
                            <p:childTnLst>
                              <p:par>
                                <p:cTn id="163" presetID="42" presetClass="path" presetSubtype="0" accel="50000" decel="50000" fill="hold" nodeType="afterEffect">
                                  <p:stCondLst>
                                    <p:cond delay="0"/>
                                  </p:stCondLst>
                                  <p:childTnLst>
                                    <p:animMotion origin="layout" path="M -2.91667E-6 1.85185E-6 L 1.05677 0.00417 " pathEditMode="relative" rAng="0" ptsTypes="AA">
                                      <p:cBhvr>
                                        <p:cTn id="164" dur="2000" fill="hold"/>
                                        <p:tgtEl>
                                          <p:spTgt spid="4"/>
                                        </p:tgtEl>
                                        <p:attrNameLst>
                                          <p:attrName>ppt_x</p:attrName>
                                          <p:attrName>ppt_y</p:attrName>
                                        </p:attrNameLst>
                                      </p:cBhvr>
                                      <p:rCtr x="52826" y="324"/>
                                    </p:animMotion>
                                  </p:childTnLst>
                                  <p:subTnLst>
                                    <p:audio>
                                      <p:cMediaNode>
                                        <p:cTn display="0" masterRel="sameClick">
                                          <p:stCondLst>
                                            <p:cond evt="begin" delay="0">
                                              <p:tn val="163"/>
                                            </p:cond>
                                          </p:stCondLst>
                                          <p:endCondLst>
                                            <p:cond evt="onStopAudio" delay="0">
                                              <p:tgtEl>
                                                <p:sldTgt/>
                                              </p:tgtEl>
                                            </p:cond>
                                          </p:endCondLst>
                                        </p:cTn>
                                        <p:tgtEl>
                                          <p:sndTgt r:embed="rId5" name="bike-bell.wav"/>
                                        </p:tgtEl>
                                      </p:cMediaNode>
                                    </p:audio>
                                  </p:subTnLst>
                                </p:cTn>
                              </p:par>
                            </p:childTnLst>
                          </p:cTn>
                        </p:par>
                        <p:par>
                          <p:cTn id="165" fill="hold">
                            <p:stCondLst>
                              <p:cond delay="3000"/>
                            </p:stCondLst>
                            <p:childTnLst>
                              <p:par>
                                <p:cTn id="166" presetID="53" presetClass="entr" presetSubtype="16" fill="hold" grpId="0" nodeType="afterEffect">
                                  <p:stCondLst>
                                    <p:cond delay="0"/>
                                  </p:stCondLst>
                                  <p:childTnLst>
                                    <p:set>
                                      <p:cBhvr>
                                        <p:cTn id="167" dur="1" fill="hold">
                                          <p:stCondLst>
                                            <p:cond delay="0"/>
                                          </p:stCondLst>
                                        </p:cTn>
                                        <p:tgtEl>
                                          <p:spTgt spid="8"/>
                                        </p:tgtEl>
                                        <p:attrNameLst>
                                          <p:attrName>style.visibility</p:attrName>
                                        </p:attrNameLst>
                                      </p:cBhvr>
                                      <p:to>
                                        <p:strVal val="visible"/>
                                      </p:to>
                                    </p:set>
                                    <p:anim calcmode="lin" valueType="num">
                                      <p:cBhvr>
                                        <p:cTn id="168" dur="500" fill="hold"/>
                                        <p:tgtEl>
                                          <p:spTgt spid="8"/>
                                        </p:tgtEl>
                                        <p:attrNameLst>
                                          <p:attrName>ppt_w</p:attrName>
                                        </p:attrNameLst>
                                      </p:cBhvr>
                                      <p:tavLst>
                                        <p:tav tm="0">
                                          <p:val>
                                            <p:fltVal val="0"/>
                                          </p:val>
                                        </p:tav>
                                        <p:tav tm="100000">
                                          <p:val>
                                            <p:strVal val="#ppt_w"/>
                                          </p:val>
                                        </p:tav>
                                      </p:tavLst>
                                    </p:anim>
                                    <p:anim calcmode="lin" valueType="num">
                                      <p:cBhvr>
                                        <p:cTn id="169" dur="500" fill="hold"/>
                                        <p:tgtEl>
                                          <p:spTgt spid="8"/>
                                        </p:tgtEl>
                                        <p:attrNameLst>
                                          <p:attrName>ppt_h</p:attrName>
                                        </p:attrNameLst>
                                      </p:cBhvr>
                                      <p:tavLst>
                                        <p:tav tm="0">
                                          <p:val>
                                            <p:fltVal val="0"/>
                                          </p:val>
                                        </p:tav>
                                        <p:tav tm="100000">
                                          <p:val>
                                            <p:strVal val="#ppt_h"/>
                                          </p:val>
                                        </p:tav>
                                      </p:tavLst>
                                    </p:anim>
                                    <p:animEffect transition="in" filter="fade">
                                      <p:cBhvr>
                                        <p:cTn id="170" dur="500"/>
                                        <p:tgtEl>
                                          <p:spTgt spid="8"/>
                                        </p:tgtEl>
                                      </p:cBhvr>
                                    </p:animEffect>
                                  </p:childTnLst>
                                </p:cTn>
                              </p:par>
                            </p:childTnLst>
                          </p:cTn>
                        </p:par>
                      </p:childTnLst>
                    </p:cTn>
                  </p:par>
                </p:childTnLst>
              </p:cTn>
              <p:nextCondLst>
                <p:cond evt="onClick" delay="0">
                  <p:tgtEl>
                    <p:spTgt spid="39"/>
                  </p:tgtEl>
                </p:cond>
              </p:nextCondLst>
            </p:seq>
          </p:childTnLst>
        </p:cTn>
      </p:par>
    </p:tnLst>
    <p:bldLst>
      <p:bldP spid="152" grpId="0"/>
      <p:bldP spid="153" grpId="0"/>
      <p:bldP spid="172" grpId="0"/>
      <p:bldP spid="174" grpId="0"/>
      <p:bldP spid="175" grpId="0"/>
      <p:bldP spid="176" grpId="0"/>
      <p:bldP spid="177" grpId="0"/>
      <p:bldP spid="178" grpId="0"/>
      <p:bldP spid="179" grpId="0"/>
      <p:bldP spid="180" grpId="0"/>
      <p:bldP spid="34" grpId="0"/>
      <p:bldP spid="35" grpId="0"/>
      <p:bldP spid="36" grpId="0"/>
      <p:bldP spid="37" grpId="0"/>
      <p:bldP spid="38" grpId="0"/>
      <p:bldP spid="39" grpId="0"/>
      <p:bldP spid="39" grpId="1"/>
      <p:bldP spid="7" grpId="0"/>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Picture 150">
            <a:extLst>
              <a:ext uri="{FF2B5EF4-FFF2-40B4-BE49-F238E27FC236}">
                <a16:creationId xmlns:a16="http://schemas.microsoft.com/office/drawing/2014/main" id="{10D5BF0A-7EF9-4808-BEF6-8C21E7F4865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25600" y="661998"/>
            <a:ext cx="632790" cy="632790"/>
          </a:xfrm>
          <a:prstGeom prst="rect">
            <a:avLst/>
          </a:prstGeom>
          <a:effectLst>
            <a:outerShdw blurRad="50800" dist="38100" dir="2700000" algn="tl" rotWithShape="0">
              <a:prstClr val="black">
                <a:alpha val="40000"/>
              </a:prstClr>
            </a:outerShdw>
          </a:effectLst>
        </p:spPr>
      </p:pic>
      <p:pic>
        <p:nvPicPr>
          <p:cNvPr id="156" name="Picture 155">
            <a:extLst>
              <a:ext uri="{FF2B5EF4-FFF2-40B4-BE49-F238E27FC236}">
                <a16:creationId xmlns:a16="http://schemas.microsoft.com/office/drawing/2014/main" id="{09FBA5E9-CD73-47DA-9F68-D8A7B65A6F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21044" y="2278319"/>
            <a:ext cx="632790" cy="632790"/>
          </a:xfrm>
          <a:prstGeom prst="rect">
            <a:avLst/>
          </a:prstGeom>
          <a:effectLst>
            <a:outerShdw blurRad="50800" dist="38100" dir="2700000" algn="tl" rotWithShape="0">
              <a:prstClr val="black">
                <a:alpha val="40000"/>
              </a:prstClr>
            </a:outerShdw>
          </a:effectLst>
        </p:spPr>
      </p:pic>
      <p:pic>
        <p:nvPicPr>
          <p:cNvPr id="157" name="Picture 156">
            <a:extLst>
              <a:ext uri="{FF2B5EF4-FFF2-40B4-BE49-F238E27FC236}">
                <a16:creationId xmlns:a16="http://schemas.microsoft.com/office/drawing/2014/main" id="{D4EDBF7F-A040-489B-9DD9-001236E5CC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56235" y="1436555"/>
            <a:ext cx="632790" cy="632790"/>
          </a:xfrm>
          <a:prstGeom prst="rect">
            <a:avLst/>
          </a:prstGeom>
          <a:effectLst>
            <a:outerShdw blurRad="50800" dist="38100" dir="2700000" algn="tl" rotWithShape="0">
              <a:prstClr val="black">
                <a:alpha val="40000"/>
              </a:prstClr>
            </a:outerShdw>
          </a:effectLst>
        </p:spPr>
      </p:pic>
      <p:pic>
        <p:nvPicPr>
          <p:cNvPr id="158" name="Picture 157">
            <a:extLst>
              <a:ext uri="{FF2B5EF4-FFF2-40B4-BE49-F238E27FC236}">
                <a16:creationId xmlns:a16="http://schemas.microsoft.com/office/drawing/2014/main" id="{E5929B31-C064-4E36-8583-45BE156D551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6747" y="2264211"/>
            <a:ext cx="632790" cy="632790"/>
          </a:xfrm>
          <a:prstGeom prst="rect">
            <a:avLst/>
          </a:prstGeom>
          <a:effectLst>
            <a:outerShdw blurRad="50800" dist="38100" dir="2700000" algn="tl" rotWithShape="0">
              <a:prstClr val="black">
                <a:alpha val="40000"/>
              </a:prstClr>
            </a:outerShdw>
          </a:effectLst>
        </p:spPr>
      </p:pic>
      <p:pic>
        <p:nvPicPr>
          <p:cNvPr id="159" name="Picture 158">
            <a:extLst>
              <a:ext uri="{FF2B5EF4-FFF2-40B4-BE49-F238E27FC236}">
                <a16:creationId xmlns:a16="http://schemas.microsoft.com/office/drawing/2014/main" id="{241D40DD-81CA-4939-8106-AC9612A6AA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36040" y="3074365"/>
            <a:ext cx="632790" cy="632790"/>
          </a:xfrm>
          <a:prstGeom prst="rect">
            <a:avLst/>
          </a:prstGeom>
          <a:effectLst>
            <a:outerShdw blurRad="50800" dist="38100" dir="2700000" algn="tl" rotWithShape="0">
              <a:prstClr val="black">
                <a:alpha val="40000"/>
              </a:prstClr>
            </a:outerShdw>
          </a:effectLst>
        </p:spPr>
      </p:pic>
      <p:pic>
        <p:nvPicPr>
          <p:cNvPr id="160" name="Picture 159">
            <a:extLst>
              <a:ext uri="{FF2B5EF4-FFF2-40B4-BE49-F238E27FC236}">
                <a16:creationId xmlns:a16="http://schemas.microsoft.com/office/drawing/2014/main" id="{190C2B83-C758-4698-9184-F23465C15A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56721" y="1510162"/>
            <a:ext cx="632790" cy="632790"/>
          </a:xfrm>
          <a:prstGeom prst="rect">
            <a:avLst/>
          </a:prstGeom>
          <a:effectLst>
            <a:outerShdw blurRad="50800" dist="38100" dir="2700000" algn="tl" rotWithShape="0">
              <a:prstClr val="black">
                <a:alpha val="40000"/>
              </a:prstClr>
            </a:outerShdw>
          </a:effectLst>
        </p:spPr>
      </p:pic>
      <p:pic>
        <p:nvPicPr>
          <p:cNvPr id="161" name="Picture 160">
            <a:extLst>
              <a:ext uri="{FF2B5EF4-FFF2-40B4-BE49-F238E27FC236}">
                <a16:creationId xmlns:a16="http://schemas.microsoft.com/office/drawing/2014/main" id="{525A62D8-1A69-414D-A7B7-FDE627BDF4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98954" y="1819753"/>
            <a:ext cx="632790" cy="632790"/>
          </a:xfrm>
          <a:prstGeom prst="rect">
            <a:avLst/>
          </a:prstGeom>
          <a:effectLst>
            <a:outerShdw blurRad="50800" dist="38100" dir="2700000" algn="tl" rotWithShape="0">
              <a:prstClr val="black">
                <a:alpha val="40000"/>
              </a:prstClr>
            </a:outerShdw>
          </a:effectLst>
        </p:spPr>
      </p:pic>
      <p:pic>
        <p:nvPicPr>
          <p:cNvPr id="162" name="Picture 161">
            <a:extLst>
              <a:ext uri="{FF2B5EF4-FFF2-40B4-BE49-F238E27FC236}">
                <a16:creationId xmlns:a16="http://schemas.microsoft.com/office/drawing/2014/main" id="{A2D29BE9-B70D-45F9-8595-38E22F49D1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95689" y="1032723"/>
            <a:ext cx="632790" cy="632790"/>
          </a:xfrm>
          <a:prstGeom prst="rect">
            <a:avLst/>
          </a:prstGeom>
          <a:effectLst>
            <a:outerShdw blurRad="50800" dist="38100" dir="2700000" algn="tl" rotWithShape="0">
              <a:prstClr val="black">
                <a:alpha val="40000"/>
              </a:prstClr>
            </a:outerShdw>
          </a:effectLst>
        </p:spPr>
      </p:pic>
      <p:pic>
        <p:nvPicPr>
          <p:cNvPr id="163" name="Picture 162">
            <a:extLst>
              <a:ext uri="{FF2B5EF4-FFF2-40B4-BE49-F238E27FC236}">
                <a16:creationId xmlns:a16="http://schemas.microsoft.com/office/drawing/2014/main" id="{63F42B9F-D5E7-44D4-B57F-22D9EB011C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08700" y="2426537"/>
            <a:ext cx="632790" cy="632790"/>
          </a:xfrm>
          <a:prstGeom prst="rect">
            <a:avLst/>
          </a:prstGeom>
          <a:effectLst>
            <a:outerShdw blurRad="50800" dist="38100" dir="2700000" algn="tl" rotWithShape="0">
              <a:prstClr val="black">
                <a:alpha val="40000"/>
              </a:prstClr>
            </a:outerShdw>
          </a:effectLst>
        </p:spPr>
      </p:pic>
      <p:pic>
        <p:nvPicPr>
          <p:cNvPr id="165" name="Picture 164">
            <a:extLst>
              <a:ext uri="{FF2B5EF4-FFF2-40B4-BE49-F238E27FC236}">
                <a16:creationId xmlns:a16="http://schemas.microsoft.com/office/drawing/2014/main" id="{A5EDBE05-AFDA-449E-9818-B74FE33B80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68443" y="1681770"/>
            <a:ext cx="632790" cy="632790"/>
          </a:xfrm>
          <a:prstGeom prst="rect">
            <a:avLst/>
          </a:prstGeom>
          <a:effectLst>
            <a:outerShdw blurRad="50800" dist="38100" dir="2700000" algn="tl" rotWithShape="0">
              <a:prstClr val="black">
                <a:alpha val="40000"/>
              </a:prstClr>
            </a:outerShdw>
          </a:effectLst>
        </p:spPr>
      </p:pic>
      <p:pic>
        <p:nvPicPr>
          <p:cNvPr id="166" name="Picture 165">
            <a:extLst>
              <a:ext uri="{FF2B5EF4-FFF2-40B4-BE49-F238E27FC236}">
                <a16:creationId xmlns:a16="http://schemas.microsoft.com/office/drawing/2014/main" id="{3564AEA4-70C1-4B9C-9CFE-DA804AB94BD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27274" y="2991934"/>
            <a:ext cx="632790" cy="632790"/>
          </a:xfrm>
          <a:prstGeom prst="rect">
            <a:avLst/>
          </a:prstGeom>
          <a:effectLst>
            <a:outerShdw blurRad="50800" dist="38100" dir="2700000" algn="tl" rotWithShape="0">
              <a:prstClr val="black">
                <a:alpha val="40000"/>
              </a:prstClr>
            </a:outerShdw>
          </a:effectLst>
        </p:spPr>
      </p:pic>
      <p:pic>
        <p:nvPicPr>
          <p:cNvPr id="167" name="Picture 166">
            <a:extLst>
              <a:ext uri="{FF2B5EF4-FFF2-40B4-BE49-F238E27FC236}">
                <a16:creationId xmlns:a16="http://schemas.microsoft.com/office/drawing/2014/main" id="{FE468E30-015E-43E8-8E4E-4A3AB16CB8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83347" y="2409672"/>
            <a:ext cx="632790" cy="632790"/>
          </a:xfrm>
          <a:prstGeom prst="rect">
            <a:avLst/>
          </a:prstGeom>
          <a:effectLst>
            <a:outerShdw blurRad="50800" dist="38100" dir="2700000" algn="tl" rotWithShape="0">
              <a:prstClr val="black">
                <a:alpha val="40000"/>
              </a:prstClr>
            </a:outerShdw>
          </a:effectLst>
        </p:spPr>
      </p:pic>
      <p:pic>
        <p:nvPicPr>
          <p:cNvPr id="168" name="Picture 167">
            <a:extLst>
              <a:ext uri="{FF2B5EF4-FFF2-40B4-BE49-F238E27FC236}">
                <a16:creationId xmlns:a16="http://schemas.microsoft.com/office/drawing/2014/main" id="{625E568C-2BC4-4564-84B7-BAA51C3EDE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69461" y="2357236"/>
            <a:ext cx="632790" cy="632790"/>
          </a:xfrm>
          <a:prstGeom prst="rect">
            <a:avLst/>
          </a:prstGeom>
          <a:effectLst>
            <a:outerShdw blurRad="50800" dist="38100" dir="2700000" algn="tl" rotWithShape="0">
              <a:prstClr val="black">
                <a:alpha val="40000"/>
              </a:prstClr>
            </a:outerShdw>
          </a:effectLst>
        </p:spPr>
      </p:pic>
      <p:pic>
        <p:nvPicPr>
          <p:cNvPr id="169" name="Picture 168">
            <a:extLst>
              <a:ext uri="{FF2B5EF4-FFF2-40B4-BE49-F238E27FC236}">
                <a16:creationId xmlns:a16="http://schemas.microsoft.com/office/drawing/2014/main" id="{A395C754-C74D-4B2C-BFC4-5CCF91FCFD3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90841" y="1176258"/>
            <a:ext cx="632790" cy="632790"/>
          </a:xfrm>
          <a:prstGeom prst="rect">
            <a:avLst/>
          </a:prstGeom>
          <a:effectLst>
            <a:outerShdw blurRad="50800" dist="38100" dir="2700000" algn="tl" rotWithShape="0">
              <a:prstClr val="black">
                <a:alpha val="40000"/>
              </a:prstClr>
            </a:outerShdw>
          </a:effectLst>
        </p:spPr>
      </p:pic>
      <p:pic>
        <p:nvPicPr>
          <p:cNvPr id="170" name="Picture 169">
            <a:extLst>
              <a:ext uri="{FF2B5EF4-FFF2-40B4-BE49-F238E27FC236}">
                <a16:creationId xmlns:a16="http://schemas.microsoft.com/office/drawing/2014/main" id="{2332EA7C-9734-4B59-8041-1D06252AC23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43075" y="3025275"/>
            <a:ext cx="632790" cy="632790"/>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BCC221F5-8694-46B0-AD23-4FD3345E6D1F}"/>
              </a:ext>
            </a:extLst>
          </p:cNvPr>
          <p:cNvSpPr txBox="1"/>
          <p:nvPr/>
        </p:nvSpPr>
        <p:spPr>
          <a:xfrm>
            <a:off x="29031" y="6357258"/>
            <a:ext cx="897090"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mn-ea"/>
                <a:cs typeface="+mn-cs"/>
              </a:rPr>
              <a:t>4/20</a:t>
            </a:r>
            <a:endParaRPr kumimoji="0" lang="es-ES" sz="2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mn-ea"/>
              <a:cs typeface="+mn-cs"/>
            </a:endParaRPr>
          </a:p>
        </p:txBody>
      </p:sp>
      <p:sp>
        <p:nvSpPr>
          <p:cNvPr id="152" name="TextBox 151">
            <a:extLst>
              <a:ext uri="{FF2B5EF4-FFF2-40B4-BE49-F238E27FC236}">
                <a16:creationId xmlns:a16="http://schemas.microsoft.com/office/drawing/2014/main" id="{BE3211B7-5C00-41C9-ADD5-6A89B04AD8A0}"/>
              </a:ext>
            </a:extLst>
          </p:cNvPr>
          <p:cNvSpPr txBox="1"/>
          <p:nvPr/>
        </p:nvSpPr>
        <p:spPr>
          <a:xfrm>
            <a:off x="920785" y="2381243"/>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7</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3" name="TextBox 152">
            <a:extLst>
              <a:ext uri="{FF2B5EF4-FFF2-40B4-BE49-F238E27FC236}">
                <a16:creationId xmlns:a16="http://schemas.microsoft.com/office/drawing/2014/main" id="{9687EFD1-959C-4B5A-A529-6C2D25396F69}"/>
              </a:ext>
            </a:extLst>
          </p:cNvPr>
          <p:cNvSpPr txBox="1"/>
          <p:nvPr/>
        </p:nvSpPr>
        <p:spPr>
          <a:xfrm>
            <a:off x="1615896" y="3167132"/>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23</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2" name="TextBox 171">
            <a:extLst>
              <a:ext uri="{FF2B5EF4-FFF2-40B4-BE49-F238E27FC236}">
                <a16:creationId xmlns:a16="http://schemas.microsoft.com/office/drawing/2014/main" id="{4793CD6A-2991-46E3-A1D4-AC3BE9D18C9D}"/>
              </a:ext>
            </a:extLst>
          </p:cNvPr>
          <p:cNvSpPr txBox="1"/>
          <p:nvPr/>
        </p:nvSpPr>
        <p:spPr>
          <a:xfrm>
            <a:off x="2044010" y="1523907"/>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38</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4" name="TextBox 173">
            <a:extLst>
              <a:ext uri="{FF2B5EF4-FFF2-40B4-BE49-F238E27FC236}">
                <a16:creationId xmlns:a16="http://schemas.microsoft.com/office/drawing/2014/main" id="{E031507D-58CF-499E-81C3-3B69322C3C57}"/>
              </a:ext>
            </a:extLst>
          </p:cNvPr>
          <p:cNvSpPr txBox="1"/>
          <p:nvPr/>
        </p:nvSpPr>
        <p:spPr>
          <a:xfrm>
            <a:off x="2913375" y="775163"/>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47</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5" name="TextBox 174">
            <a:extLst>
              <a:ext uri="{FF2B5EF4-FFF2-40B4-BE49-F238E27FC236}">
                <a16:creationId xmlns:a16="http://schemas.microsoft.com/office/drawing/2014/main" id="{F5824130-CFF0-4B45-AC08-28AB2ECDF14F}"/>
              </a:ext>
            </a:extLst>
          </p:cNvPr>
          <p:cNvSpPr txBox="1"/>
          <p:nvPr/>
        </p:nvSpPr>
        <p:spPr>
          <a:xfrm>
            <a:off x="3249046" y="1579179"/>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26</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6" name="TextBox 175">
            <a:extLst>
              <a:ext uri="{FF2B5EF4-FFF2-40B4-BE49-F238E27FC236}">
                <a16:creationId xmlns:a16="http://schemas.microsoft.com/office/drawing/2014/main" id="{99C4C796-0327-4743-9555-E9940AFA7456}"/>
              </a:ext>
            </a:extLst>
          </p:cNvPr>
          <p:cNvSpPr txBox="1"/>
          <p:nvPr/>
        </p:nvSpPr>
        <p:spPr>
          <a:xfrm>
            <a:off x="3308324" y="2516880"/>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64</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7" name="TextBox 176">
            <a:extLst>
              <a:ext uri="{FF2B5EF4-FFF2-40B4-BE49-F238E27FC236}">
                <a16:creationId xmlns:a16="http://schemas.microsoft.com/office/drawing/2014/main" id="{0CB282E6-9011-413F-8F83-6BCCC282F79A}"/>
              </a:ext>
            </a:extLst>
          </p:cNvPr>
          <p:cNvSpPr txBox="1"/>
          <p:nvPr/>
        </p:nvSpPr>
        <p:spPr>
          <a:xfrm>
            <a:off x="2302790" y="2375696"/>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13</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8" name="TextBox 177">
            <a:extLst>
              <a:ext uri="{FF2B5EF4-FFF2-40B4-BE49-F238E27FC236}">
                <a16:creationId xmlns:a16="http://schemas.microsoft.com/office/drawing/2014/main" id="{C0B26277-5A9A-46D3-9C9E-C17A7F5AD9B4}"/>
              </a:ext>
            </a:extLst>
          </p:cNvPr>
          <p:cNvSpPr txBox="1"/>
          <p:nvPr/>
        </p:nvSpPr>
        <p:spPr>
          <a:xfrm>
            <a:off x="4134126" y="3087305"/>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86</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9" name="TextBox 178">
            <a:extLst>
              <a:ext uri="{FF2B5EF4-FFF2-40B4-BE49-F238E27FC236}">
                <a16:creationId xmlns:a16="http://schemas.microsoft.com/office/drawing/2014/main" id="{CE027506-A55E-4E1D-848F-F17A1018D510}"/>
              </a:ext>
            </a:extLst>
          </p:cNvPr>
          <p:cNvSpPr txBox="1"/>
          <p:nvPr/>
        </p:nvSpPr>
        <p:spPr>
          <a:xfrm>
            <a:off x="5631569" y="3112553"/>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95</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0" name="TextBox 179">
            <a:extLst>
              <a:ext uri="{FF2B5EF4-FFF2-40B4-BE49-F238E27FC236}">
                <a16:creationId xmlns:a16="http://schemas.microsoft.com/office/drawing/2014/main" id="{A594D355-29E7-4BBB-9EC9-F2A5A74BB4B6}"/>
              </a:ext>
            </a:extLst>
          </p:cNvPr>
          <p:cNvSpPr txBox="1"/>
          <p:nvPr/>
        </p:nvSpPr>
        <p:spPr>
          <a:xfrm>
            <a:off x="6215270" y="2465687"/>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12</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BCCFC3D4-8584-47AF-99F8-9B4C36644AA9}"/>
              </a:ext>
            </a:extLst>
          </p:cNvPr>
          <p:cNvSpPr txBox="1"/>
          <p:nvPr/>
        </p:nvSpPr>
        <p:spPr>
          <a:xfrm>
            <a:off x="5767563" y="1268252"/>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59</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83080B40-E62F-4AD0-B3D4-FA81C0DD7D6A}"/>
              </a:ext>
            </a:extLst>
          </p:cNvPr>
          <p:cNvSpPr txBox="1"/>
          <p:nvPr/>
        </p:nvSpPr>
        <p:spPr>
          <a:xfrm>
            <a:off x="5059208" y="2510153"/>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42</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58DD961E-FC2D-4ECE-9C5E-955A71CF6FF0}"/>
              </a:ext>
            </a:extLst>
          </p:cNvPr>
          <p:cNvSpPr txBox="1"/>
          <p:nvPr/>
        </p:nvSpPr>
        <p:spPr>
          <a:xfrm>
            <a:off x="4148656" y="1907313"/>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72</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87105FB1-2B80-42BC-84FA-A693C23CB056}"/>
              </a:ext>
            </a:extLst>
          </p:cNvPr>
          <p:cNvSpPr txBox="1"/>
          <p:nvPr/>
        </p:nvSpPr>
        <p:spPr>
          <a:xfrm>
            <a:off x="4583461" y="1137481"/>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51</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DB032F85-1C88-4668-B32D-E75FEAD823BD}"/>
              </a:ext>
            </a:extLst>
          </p:cNvPr>
          <p:cNvSpPr txBox="1"/>
          <p:nvPr/>
        </p:nvSpPr>
        <p:spPr>
          <a:xfrm>
            <a:off x="5133512" y="1777366"/>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37</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64" name="Picture 163">
            <a:extLst>
              <a:ext uri="{FF2B5EF4-FFF2-40B4-BE49-F238E27FC236}">
                <a16:creationId xmlns:a16="http://schemas.microsoft.com/office/drawing/2014/main" id="{A4DAC2BA-C1BD-472E-B12C-4D7362314B7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31229" y="501820"/>
            <a:ext cx="632790" cy="632790"/>
          </a:xfrm>
          <a:prstGeom prst="rect">
            <a:avLst/>
          </a:prstGeom>
          <a:effectLst>
            <a:outerShdw blurRad="50800" dist="38100" dir="2700000" algn="tl" rotWithShape="0">
              <a:prstClr val="black">
                <a:alpha val="40000"/>
              </a:prstClr>
            </a:outerShdw>
          </a:effectLst>
        </p:spPr>
      </p:pic>
      <p:sp>
        <p:nvSpPr>
          <p:cNvPr id="39" name="TextBox 38">
            <a:extLst>
              <a:ext uri="{FF2B5EF4-FFF2-40B4-BE49-F238E27FC236}">
                <a16:creationId xmlns:a16="http://schemas.microsoft.com/office/drawing/2014/main" id="{27C3372C-264B-41AF-B99A-F2AA51AE5C88}"/>
              </a:ext>
            </a:extLst>
          </p:cNvPr>
          <p:cNvSpPr txBox="1"/>
          <p:nvPr/>
        </p:nvSpPr>
        <p:spPr>
          <a:xfrm>
            <a:off x="3887330" y="575680"/>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10</a:t>
            </a:r>
            <a:r>
              <a:rPr kumimoji="0" lang="vi-VN" sz="12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mn-cs"/>
              </a:rPr>
              <a:t>TA</a:t>
            </a:r>
            <a:endParaRPr kumimoji="0" lang="es-ES" sz="12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2" name="TextBox 1">
            <a:extLst>
              <a:ext uri="{FF2B5EF4-FFF2-40B4-BE49-F238E27FC236}">
                <a16:creationId xmlns:a16="http://schemas.microsoft.com/office/drawing/2014/main" id="{4FBFFB78-2AE0-42A5-9AD9-754543735CEE}"/>
              </a:ext>
            </a:extLst>
          </p:cNvPr>
          <p:cNvSpPr txBox="1"/>
          <p:nvPr/>
        </p:nvSpPr>
        <p:spPr>
          <a:xfrm>
            <a:off x="8080955" y="4461122"/>
            <a:ext cx="3422469"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GREEK(GREECE) là tên quốc gia nào?</a:t>
            </a:r>
            <a:endParaRPr kumimoji="0" lang="es-ES" sz="2800" b="1"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pic>
        <p:nvPicPr>
          <p:cNvPr id="4" name="Picture 3">
            <a:extLst>
              <a:ext uri="{FF2B5EF4-FFF2-40B4-BE49-F238E27FC236}">
                <a16:creationId xmlns:a16="http://schemas.microsoft.com/office/drawing/2014/main" id="{A18BE018-4D04-4A5E-94B0-EB9BEDFE92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7398" y="3260057"/>
            <a:ext cx="3122082" cy="3356238"/>
          </a:xfrm>
          <a:prstGeom prst="rect">
            <a:avLst/>
          </a:prstGeom>
          <a:effectLst>
            <a:outerShdw blurRad="76200" dir="18900000" sy="23000" kx="-1200000" algn="bl" rotWithShape="0">
              <a:prstClr val="black">
                <a:alpha val="20000"/>
              </a:prstClr>
            </a:outerShdw>
          </a:effectLst>
        </p:spPr>
      </p:pic>
      <p:sp>
        <p:nvSpPr>
          <p:cNvPr id="7" name="TextBox 6">
            <a:extLst>
              <a:ext uri="{FF2B5EF4-FFF2-40B4-BE49-F238E27FC236}">
                <a16:creationId xmlns:a16="http://schemas.microsoft.com/office/drawing/2014/main" id="{F65FE913-22B0-45BF-8648-8B848421D7BE}"/>
              </a:ext>
            </a:extLst>
          </p:cNvPr>
          <p:cNvSpPr txBox="1"/>
          <p:nvPr/>
        </p:nvSpPr>
        <p:spPr>
          <a:xfrm>
            <a:off x="9357625" y="1436632"/>
            <a:ext cx="86913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Hy Lạp</a:t>
            </a:r>
            <a:endParaRPr kumimoji="0" lang="es-ES" sz="2800" b="1"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8" name="Action Button: Go Forward or Next 7">
            <a:hlinkClick r:id="" action="ppaction://hlinkshowjump?jump=nextslide" highlightClick="1"/>
            <a:extLst>
              <a:ext uri="{FF2B5EF4-FFF2-40B4-BE49-F238E27FC236}">
                <a16:creationId xmlns:a16="http://schemas.microsoft.com/office/drawing/2014/main" id="{FCC3A791-B370-456F-AFCE-2AD774D0C7E8}"/>
              </a:ext>
            </a:extLst>
          </p:cNvPr>
          <p:cNvSpPr/>
          <p:nvPr/>
        </p:nvSpPr>
        <p:spPr>
          <a:xfrm>
            <a:off x="11350860" y="71804"/>
            <a:ext cx="841140" cy="413664"/>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000" b="1" i="0" u="none" strike="noStrike" kern="1200" cap="none" spc="0" normalizeH="0" baseline="0" noProof="0" dirty="0" err="1">
                <a:ln>
                  <a:noFill/>
                </a:ln>
                <a:solidFill>
                  <a:prstClr val="white"/>
                </a:solidFill>
                <a:effectLst/>
                <a:uLnTx/>
                <a:uFillTx/>
                <a:latin typeface="Calibri" panose="020F0502020204030204"/>
                <a:ea typeface="+mn-ea"/>
                <a:cs typeface="+mn-cs"/>
              </a:rPr>
              <a:t>next</a:t>
            </a:r>
            <a:endPar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3621341"/>
      </p:ext>
    </p:extLst>
  </p:cSld>
  <p:clrMapOvr>
    <a:masterClrMapping/>
  </p:clrMapOvr>
  <p:transition spd="med" advClick="0" advTm="5000">
    <p:pull/>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52"/>
                    </p:tgtEl>
                  </p:cond>
                </p:stCondLst>
                <p:endSync evt="end" delay="0">
                  <p:rtn val="all"/>
                </p:endSync>
                <p:childTnLst>
                  <p:par>
                    <p:cTn id="10" fill="hold">
                      <p:stCondLst>
                        <p:cond delay="0"/>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152"/>
                                        </p:tgtEl>
                                        <p:attrNameLst>
                                          <p:attrName>r</p:attrName>
                                        </p:attrNameLst>
                                      </p:cBhvr>
                                    </p:animRot>
                                    <p:animRot by="-240000">
                                      <p:cBhvr>
                                        <p:cTn id="14" dur="200" fill="hold">
                                          <p:stCondLst>
                                            <p:cond delay="200"/>
                                          </p:stCondLst>
                                        </p:cTn>
                                        <p:tgtEl>
                                          <p:spTgt spid="152"/>
                                        </p:tgtEl>
                                        <p:attrNameLst>
                                          <p:attrName>r</p:attrName>
                                        </p:attrNameLst>
                                      </p:cBhvr>
                                    </p:animRot>
                                    <p:animRot by="240000">
                                      <p:cBhvr>
                                        <p:cTn id="15" dur="200" fill="hold">
                                          <p:stCondLst>
                                            <p:cond delay="400"/>
                                          </p:stCondLst>
                                        </p:cTn>
                                        <p:tgtEl>
                                          <p:spTgt spid="152"/>
                                        </p:tgtEl>
                                        <p:attrNameLst>
                                          <p:attrName>r</p:attrName>
                                        </p:attrNameLst>
                                      </p:cBhvr>
                                    </p:animRot>
                                    <p:animRot by="-240000">
                                      <p:cBhvr>
                                        <p:cTn id="16" dur="200" fill="hold">
                                          <p:stCondLst>
                                            <p:cond delay="600"/>
                                          </p:stCondLst>
                                        </p:cTn>
                                        <p:tgtEl>
                                          <p:spTgt spid="152"/>
                                        </p:tgtEl>
                                        <p:attrNameLst>
                                          <p:attrName>r</p:attrName>
                                        </p:attrNameLst>
                                      </p:cBhvr>
                                    </p:animRot>
                                    <p:animRot by="120000">
                                      <p:cBhvr>
                                        <p:cTn id="17" dur="200" fill="hold">
                                          <p:stCondLst>
                                            <p:cond delay="800"/>
                                          </p:stCondLst>
                                        </p:cTn>
                                        <p:tgtEl>
                                          <p:spTgt spid="152"/>
                                        </p:tgtEl>
                                        <p:attrNameLst>
                                          <p:attrName>r</p:attrName>
                                        </p:attrNameLst>
                                      </p:cBhvr>
                                    </p:animRot>
                                  </p:childTnLst>
                                  <p:subTnLst>
                                    <p:audio>
                                      <p:cMediaNode>
                                        <p:cTn display="0" masterRel="sameClick">
                                          <p:stCondLst>
                                            <p:cond evt="begin" delay="0">
                                              <p:tn val="12"/>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52"/>
                  </p:tgtEl>
                </p:cond>
              </p:nextCondLst>
            </p:seq>
            <p:seq concurrent="1" nextAc="seek">
              <p:cTn id="18" restart="whenNotActive" fill="hold" evtFilter="cancelBubble" nodeType="interactiveSeq">
                <p:stCondLst>
                  <p:cond evt="onClick" delay="0">
                    <p:tgtEl>
                      <p:spTgt spid="153"/>
                    </p:tgtEl>
                  </p:cond>
                </p:stCondLst>
                <p:endSync evt="end" delay="0">
                  <p:rtn val="all"/>
                </p:endSync>
                <p:childTnLst>
                  <p:par>
                    <p:cTn id="19" fill="hold">
                      <p:stCondLst>
                        <p:cond delay="0"/>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153"/>
                                        </p:tgtEl>
                                        <p:attrNameLst>
                                          <p:attrName>r</p:attrName>
                                        </p:attrNameLst>
                                      </p:cBhvr>
                                    </p:animRot>
                                    <p:animRot by="-240000">
                                      <p:cBhvr>
                                        <p:cTn id="23" dur="200" fill="hold">
                                          <p:stCondLst>
                                            <p:cond delay="200"/>
                                          </p:stCondLst>
                                        </p:cTn>
                                        <p:tgtEl>
                                          <p:spTgt spid="153"/>
                                        </p:tgtEl>
                                        <p:attrNameLst>
                                          <p:attrName>r</p:attrName>
                                        </p:attrNameLst>
                                      </p:cBhvr>
                                    </p:animRot>
                                    <p:animRot by="240000">
                                      <p:cBhvr>
                                        <p:cTn id="24" dur="200" fill="hold">
                                          <p:stCondLst>
                                            <p:cond delay="400"/>
                                          </p:stCondLst>
                                        </p:cTn>
                                        <p:tgtEl>
                                          <p:spTgt spid="153"/>
                                        </p:tgtEl>
                                        <p:attrNameLst>
                                          <p:attrName>r</p:attrName>
                                        </p:attrNameLst>
                                      </p:cBhvr>
                                    </p:animRot>
                                    <p:animRot by="-240000">
                                      <p:cBhvr>
                                        <p:cTn id="25" dur="200" fill="hold">
                                          <p:stCondLst>
                                            <p:cond delay="600"/>
                                          </p:stCondLst>
                                        </p:cTn>
                                        <p:tgtEl>
                                          <p:spTgt spid="153"/>
                                        </p:tgtEl>
                                        <p:attrNameLst>
                                          <p:attrName>r</p:attrName>
                                        </p:attrNameLst>
                                      </p:cBhvr>
                                    </p:animRot>
                                    <p:animRot by="120000">
                                      <p:cBhvr>
                                        <p:cTn id="26" dur="200" fill="hold">
                                          <p:stCondLst>
                                            <p:cond delay="800"/>
                                          </p:stCondLst>
                                        </p:cTn>
                                        <p:tgtEl>
                                          <p:spTgt spid="153"/>
                                        </p:tgtEl>
                                        <p:attrNameLst>
                                          <p:attrName>r</p:attrName>
                                        </p:attrNameLst>
                                      </p:cBhvr>
                                    </p:animRot>
                                  </p:childTnLst>
                                  <p:subTnLst>
                                    <p:audio>
                                      <p:cMediaNode>
                                        <p:cTn display="0" masterRel="sameClick">
                                          <p:stCondLst>
                                            <p:cond evt="begin" delay="0">
                                              <p:tn val="21"/>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53"/>
                  </p:tgtEl>
                </p:cond>
              </p:nextCondLst>
            </p:seq>
            <p:seq concurrent="1" nextAc="seek">
              <p:cTn id="27" restart="whenNotActive" fill="hold" evtFilter="cancelBubble" nodeType="interactiveSeq">
                <p:stCondLst>
                  <p:cond evt="onClick" delay="0">
                    <p:tgtEl>
                      <p:spTgt spid="172"/>
                    </p:tgtEl>
                  </p:cond>
                </p:stCondLst>
                <p:endSync evt="end" delay="0">
                  <p:rtn val="all"/>
                </p:endSync>
                <p:childTnLst>
                  <p:par>
                    <p:cTn id="28" fill="hold">
                      <p:stCondLst>
                        <p:cond delay="0"/>
                      </p:stCondLst>
                      <p:childTnLst>
                        <p:par>
                          <p:cTn id="29" fill="hold">
                            <p:stCondLst>
                              <p:cond delay="0"/>
                            </p:stCondLst>
                            <p:childTnLst>
                              <p:par>
                                <p:cTn id="30" presetID="32" presetClass="emph" presetSubtype="0" fill="hold" grpId="0" nodeType="clickEffect">
                                  <p:stCondLst>
                                    <p:cond delay="0"/>
                                  </p:stCondLst>
                                  <p:childTnLst>
                                    <p:animRot by="120000">
                                      <p:cBhvr>
                                        <p:cTn id="31" dur="100" fill="hold">
                                          <p:stCondLst>
                                            <p:cond delay="0"/>
                                          </p:stCondLst>
                                        </p:cTn>
                                        <p:tgtEl>
                                          <p:spTgt spid="172"/>
                                        </p:tgtEl>
                                        <p:attrNameLst>
                                          <p:attrName>r</p:attrName>
                                        </p:attrNameLst>
                                      </p:cBhvr>
                                    </p:animRot>
                                    <p:animRot by="-240000">
                                      <p:cBhvr>
                                        <p:cTn id="32" dur="200" fill="hold">
                                          <p:stCondLst>
                                            <p:cond delay="200"/>
                                          </p:stCondLst>
                                        </p:cTn>
                                        <p:tgtEl>
                                          <p:spTgt spid="172"/>
                                        </p:tgtEl>
                                        <p:attrNameLst>
                                          <p:attrName>r</p:attrName>
                                        </p:attrNameLst>
                                      </p:cBhvr>
                                    </p:animRot>
                                    <p:animRot by="240000">
                                      <p:cBhvr>
                                        <p:cTn id="33" dur="200" fill="hold">
                                          <p:stCondLst>
                                            <p:cond delay="400"/>
                                          </p:stCondLst>
                                        </p:cTn>
                                        <p:tgtEl>
                                          <p:spTgt spid="172"/>
                                        </p:tgtEl>
                                        <p:attrNameLst>
                                          <p:attrName>r</p:attrName>
                                        </p:attrNameLst>
                                      </p:cBhvr>
                                    </p:animRot>
                                    <p:animRot by="-240000">
                                      <p:cBhvr>
                                        <p:cTn id="34" dur="200" fill="hold">
                                          <p:stCondLst>
                                            <p:cond delay="600"/>
                                          </p:stCondLst>
                                        </p:cTn>
                                        <p:tgtEl>
                                          <p:spTgt spid="172"/>
                                        </p:tgtEl>
                                        <p:attrNameLst>
                                          <p:attrName>r</p:attrName>
                                        </p:attrNameLst>
                                      </p:cBhvr>
                                    </p:animRot>
                                    <p:animRot by="120000">
                                      <p:cBhvr>
                                        <p:cTn id="35" dur="200" fill="hold">
                                          <p:stCondLst>
                                            <p:cond delay="800"/>
                                          </p:stCondLst>
                                        </p:cTn>
                                        <p:tgtEl>
                                          <p:spTgt spid="172"/>
                                        </p:tgtEl>
                                        <p:attrNameLst>
                                          <p:attrName>r</p:attrName>
                                        </p:attrNameLst>
                                      </p:cBhvr>
                                    </p:animRot>
                                  </p:childTnLst>
                                  <p:subTnLst>
                                    <p:audio>
                                      <p:cMediaNode>
                                        <p:cTn display="0" masterRel="sameClick">
                                          <p:stCondLst>
                                            <p:cond evt="begin" delay="0">
                                              <p:tn val="30"/>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2"/>
                  </p:tgtEl>
                </p:cond>
              </p:nextCondLst>
            </p:seq>
            <p:seq concurrent="1" nextAc="seek">
              <p:cTn id="36" restart="whenNotActive" fill="hold" evtFilter="cancelBubble" nodeType="interactiveSeq">
                <p:stCondLst>
                  <p:cond evt="onClick" delay="0">
                    <p:tgtEl>
                      <p:spTgt spid="174"/>
                    </p:tgtEl>
                  </p:cond>
                </p:stCondLst>
                <p:endSync evt="end" delay="0">
                  <p:rtn val="all"/>
                </p:endSync>
                <p:childTnLst>
                  <p:par>
                    <p:cTn id="37" fill="hold">
                      <p:stCondLst>
                        <p:cond delay="0"/>
                      </p:stCondLst>
                      <p:childTnLst>
                        <p:par>
                          <p:cTn id="38" fill="hold">
                            <p:stCondLst>
                              <p:cond delay="0"/>
                            </p:stCondLst>
                            <p:childTnLst>
                              <p:par>
                                <p:cTn id="39" presetID="32" presetClass="emph" presetSubtype="0" fill="hold" grpId="0" nodeType="clickEffect">
                                  <p:stCondLst>
                                    <p:cond delay="0"/>
                                  </p:stCondLst>
                                  <p:childTnLst>
                                    <p:animRot by="120000">
                                      <p:cBhvr>
                                        <p:cTn id="40" dur="100" fill="hold">
                                          <p:stCondLst>
                                            <p:cond delay="0"/>
                                          </p:stCondLst>
                                        </p:cTn>
                                        <p:tgtEl>
                                          <p:spTgt spid="174"/>
                                        </p:tgtEl>
                                        <p:attrNameLst>
                                          <p:attrName>r</p:attrName>
                                        </p:attrNameLst>
                                      </p:cBhvr>
                                    </p:animRot>
                                    <p:animRot by="-240000">
                                      <p:cBhvr>
                                        <p:cTn id="41" dur="200" fill="hold">
                                          <p:stCondLst>
                                            <p:cond delay="200"/>
                                          </p:stCondLst>
                                        </p:cTn>
                                        <p:tgtEl>
                                          <p:spTgt spid="174"/>
                                        </p:tgtEl>
                                        <p:attrNameLst>
                                          <p:attrName>r</p:attrName>
                                        </p:attrNameLst>
                                      </p:cBhvr>
                                    </p:animRot>
                                    <p:animRot by="240000">
                                      <p:cBhvr>
                                        <p:cTn id="42" dur="200" fill="hold">
                                          <p:stCondLst>
                                            <p:cond delay="400"/>
                                          </p:stCondLst>
                                        </p:cTn>
                                        <p:tgtEl>
                                          <p:spTgt spid="174"/>
                                        </p:tgtEl>
                                        <p:attrNameLst>
                                          <p:attrName>r</p:attrName>
                                        </p:attrNameLst>
                                      </p:cBhvr>
                                    </p:animRot>
                                    <p:animRot by="-240000">
                                      <p:cBhvr>
                                        <p:cTn id="43" dur="200" fill="hold">
                                          <p:stCondLst>
                                            <p:cond delay="600"/>
                                          </p:stCondLst>
                                        </p:cTn>
                                        <p:tgtEl>
                                          <p:spTgt spid="174"/>
                                        </p:tgtEl>
                                        <p:attrNameLst>
                                          <p:attrName>r</p:attrName>
                                        </p:attrNameLst>
                                      </p:cBhvr>
                                    </p:animRot>
                                    <p:animRot by="120000">
                                      <p:cBhvr>
                                        <p:cTn id="44" dur="200" fill="hold">
                                          <p:stCondLst>
                                            <p:cond delay="800"/>
                                          </p:stCondLst>
                                        </p:cTn>
                                        <p:tgtEl>
                                          <p:spTgt spid="174"/>
                                        </p:tgtEl>
                                        <p:attrNameLst>
                                          <p:attrName>r</p:attrName>
                                        </p:attrNameLst>
                                      </p:cBhvr>
                                    </p:animRot>
                                  </p:childTnLst>
                                  <p:subTnLst>
                                    <p:audio>
                                      <p:cMediaNode>
                                        <p:cTn display="0" masterRel="sameClick">
                                          <p:stCondLst>
                                            <p:cond evt="begin" delay="0">
                                              <p:tn val="39"/>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4"/>
                  </p:tgtEl>
                </p:cond>
              </p:nextCondLst>
            </p:seq>
            <p:seq concurrent="1" nextAc="seek">
              <p:cTn id="45" restart="whenNotActive" fill="hold" evtFilter="cancelBubble" nodeType="interactiveSeq">
                <p:stCondLst>
                  <p:cond evt="onClick" delay="0">
                    <p:tgtEl>
                      <p:spTgt spid="175"/>
                    </p:tgtEl>
                  </p:cond>
                </p:stCondLst>
                <p:endSync evt="end" delay="0">
                  <p:rtn val="all"/>
                </p:endSync>
                <p:childTnLst>
                  <p:par>
                    <p:cTn id="46" fill="hold">
                      <p:stCondLst>
                        <p:cond delay="0"/>
                      </p:stCondLst>
                      <p:childTnLst>
                        <p:par>
                          <p:cTn id="47" fill="hold">
                            <p:stCondLst>
                              <p:cond delay="0"/>
                            </p:stCondLst>
                            <p:childTnLst>
                              <p:par>
                                <p:cTn id="48" presetID="32" presetClass="emph" presetSubtype="0" fill="hold" grpId="0" nodeType="clickEffect">
                                  <p:stCondLst>
                                    <p:cond delay="0"/>
                                  </p:stCondLst>
                                  <p:childTnLst>
                                    <p:animRot by="120000">
                                      <p:cBhvr>
                                        <p:cTn id="49" dur="100" fill="hold">
                                          <p:stCondLst>
                                            <p:cond delay="0"/>
                                          </p:stCondLst>
                                        </p:cTn>
                                        <p:tgtEl>
                                          <p:spTgt spid="175"/>
                                        </p:tgtEl>
                                        <p:attrNameLst>
                                          <p:attrName>r</p:attrName>
                                        </p:attrNameLst>
                                      </p:cBhvr>
                                    </p:animRot>
                                    <p:animRot by="-240000">
                                      <p:cBhvr>
                                        <p:cTn id="50" dur="200" fill="hold">
                                          <p:stCondLst>
                                            <p:cond delay="200"/>
                                          </p:stCondLst>
                                        </p:cTn>
                                        <p:tgtEl>
                                          <p:spTgt spid="175"/>
                                        </p:tgtEl>
                                        <p:attrNameLst>
                                          <p:attrName>r</p:attrName>
                                        </p:attrNameLst>
                                      </p:cBhvr>
                                    </p:animRot>
                                    <p:animRot by="240000">
                                      <p:cBhvr>
                                        <p:cTn id="51" dur="200" fill="hold">
                                          <p:stCondLst>
                                            <p:cond delay="400"/>
                                          </p:stCondLst>
                                        </p:cTn>
                                        <p:tgtEl>
                                          <p:spTgt spid="175"/>
                                        </p:tgtEl>
                                        <p:attrNameLst>
                                          <p:attrName>r</p:attrName>
                                        </p:attrNameLst>
                                      </p:cBhvr>
                                    </p:animRot>
                                    <p:animRot by="-240000">
                                      <p:cBhvr>
                                        <p:cTn id="52" dur="200" fill="hold">
                                          <p:stCondLst>
                                            <p:cond delay="600"/>
                                          </p:stCondLst>
                                        </p:cTn>
                                        <p:tgtEl>
                                          <p:spTgt spid="175"/>
                                        </p:tgtEl>
                                        <p:attrNameLst>
                                          <p:attrName>r</p:attrName>
                                        </p:attrNameLst>
                                      </p:cBhvr>
                                    </p:animRot>
                                    <p:animRot by="120000">
                                      <p:cBhvr>
                                        <p:cTn id="53" dur="200" fill="hold">
                                          <p:stCondLst>
                                            <p:cond delay="800"/>
                                          </p:stCondLst>
                                        </p:cTn>
                                        <p:tgtEl>
                                          <p:spTgt spid="175"/>
                                        </p:tgtEl>
                                        <p:attrNameLst>
                                          <p:attrName>r</p:attrName>
                                        </p:attrNameLst>
                                      </p:cBhvr>
                                    </p:animRot>
                                  </p:childTnLst>
                                  <p:subTnLst>
                                    <p:audio>
                                      <p:cMediaNode>
                                        <p:cTn display="0" masterRel="sameClick">
                                          <p:stCondLst>
                                            <p:cond evt="begin" delay="0">
                                              <p:tn val="48"/>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5"/>
                  </p:tgtEl>
                </p:cond>
              </p:nextCondLst>
            </p:seq>
            <p:seq concurrent="1" nextAc="seek">
              <p:cTn id="54" restart="whenNotActive" fill="hold" evtFilter="cancelBubble" nodeType="interactiveSeq">
                <p:stCondLst>
                  <p:cond evt="onClick" delay="0">
                    <p:tgtEl>
                      <p:spTgt spid="176"/>
                    </p:tgtEl>
                  </p:cond>
                </p:stCondLst>
                <p:endSync evt="end" delay="0">
                  <p:rtn val="all"/>
                </p:endSync>
                <p:childTnLst>
                  <p:par>
                    <p:cTn id="55" fill="hold">
                      <p:stCondLst>
                        <p:cond delay="0"/>
                      </p:stCondLst>
                      <p:childTnLst>
                        <p:par>
                          <p:cTn id="56" fill="hold">
                            <p:stCondLst>
                              <p:cond delay="0"/>
                            </p:stCondLst>
                            <p:childTnLst>
                              <p:par>
                                <p:cTn id="57" presetID="32" presetClass="emph" presetSubtype="0" fill="hold" grpId="0" nodeType="clickEffect">
                                  <p:stCondLst>
                                    <p:cond delay="0"/>
                                  </p:stCondLst>
                                  <p:childTnLst>
                                    <p:animRot by="120000">
                                      <p:cBhvr>
                                        <p:cTn id="58" dur="100" fill="hold">
                                          <p:stCondLst>
                                            <p:cond delay="0"/>
                                          </p:stCondLst>
                                        </p:cTn>
                                        <p:tgtEl>
                                          <p:spTgt spid="176"/>
                                        </p:tgtEl>
                                        <p:attrNameLst>
                                          <p:attrName>r</p:attrName>
                                        </p:attrNameLst>
                                      </p:cBhvr>
                                    </p:animRot>
                                    <p:animRot by="-240000">
                                      <p:cBhvr>
                                        <p:cTn id="59" dur="200" fill="hold">
                                          <p:stCondLst>
                                            <p:cond delay="200"/>
                                          </p:stCondLst>
                                        </p:cTn>
                                        <p:tgtEl>
                                          <p:spTgt spid="176"/>
                                        </p:tgtEl>
                                        <p:attrNameLst>
                                          <p:attrName>r</p:attrName>
                                        </p:attrNameLst>
                                      </p:cBhvr>
                                    </p:animRot>
                                    <p:animRot by="240000">
                                      <p:cBhvr>
                                        <p:cTn id="60" dur="200" fill="hold">
                                          <p:stCondLst>
                                            <p:cond delay="400"/>
                                          </p:stCondLst>
                                        </p:cTn>
                                        <p:tgtEl>
                                          <p:spTgt spid="176"/>
                                        </p:tgtEl>
                                        <p:attrNameLst>
                                          <p:attrName>r</p:attrName>
                                        </p:attrNameLst>
                                      </p:cBhvr>
                                    </p:animRot>
                                    <p:animRot by="-240000">
                                      <p:cBhvr>
                                        <p:cTn id="61" dur="200" fill="hold">
                                          <p:stCondLst>
                                            <p:cond delay="600"/>
                                          </p:stCondLst>
                                        </p:cTn>
                                        <p:tgtEl>
                                          <p:spTgt spid="176"/>
                                        </p:tgtEl>
                                        <p:attrNameLst>
                                          <p:attrName>r</p:attrName>
                                        </p:attrNameLst>
                                      </p:cBhvr>
                                    </p:animRot>
                                    <p:animRot by="120000">
                                      <p:cBhvr>
                                        <p:cTn id="62" dur="200" fill="hold">
                                          <p:stCondLst>
                                            <p:cond delay="800"/>
                                          </p:stCondLst>
                                        </p:cTn>
                                        <p:tgtEl>
                                          <p:spTgt spid="176"/>
                                        </p:tgtEl>
                                        <p:attrNameLst>
                                          <p:attrName>r</p:attrName>
                                        </p:attrNameLst>
                                      </p:cBhvr>
                                    </p:animRot>
                                  </p:childTnLst>
                                  <p:subTnLst>
                                    <p:audio>
                                      <p:cMediaNode>
                                        <p:cTn display="0" masterRel="sameClick">
                                          <p:stCondLst>
                                            <p:cond evt="begin" delay="0">
                                              <p:tn val="57"/>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6"/>
                  </p:tgtEl>
                </p:cond>
              </p:nextCondLst>
            </p:seq>
            <p:seq concurrent="1" nextAc="seek">
              <p:cTn id="63" restart="whenNotActive" fill="hold" evtFilter="cancelBubble" nodeType="interactiveSeq">
                <p:stCondLst>
                  <p:cond evt="onClick" delay="0">
                    <p:tgtEl>
                      <p:spTgt spid="177"/>
                    </p:tgtEl>
                  </p:cond>
                </p:stCondLst>
                <p:endSync evt="end" delay="0">
                  <p:rtn val="all"/>
                </p:endSync>
                <p:childTnLst>
                  <p:par>
                    <p:cTn id="64" fill="hold">
                      <p:stCondLst>
                        <p:cond delay="0"/>
                      </p:stCondLst>
                      <p:childTnLst>
                        <p:par>
                          <p:cTn id="65" fill="hold">
                            <p:stCondLst>
                              <p:cond delay="0"/>
                            </p:stCondLst>
                            <p:childTnLst>
                              <p:par>
                                <p:cTn id="66" presetID="32" presetClass="emph" presetSubtype="0" fill="hold" grpId="0" nodeType="clickEffect">
                                  <p:stCondLst>
                                    <p:cond delay="0"/>
                                  </p:stCondLst>
                                  <p:childTnLst>
                                    <p:animRot by="120000">
                                      <p:cBhvr>
                                        <p:cTn id="67" dur="100" fill="hold">
                                          <p:stCondLst>
                                            <p:cond delay="0"/>
                                          </p:stCondLst>
                                        </p:cTn>
                                        <p:tgtEl>
                                          <p:spTgt spid="177"/>
                                        </p:tgtEl>
                                        <p:attrNameLst>
                                          <p:attrName>r</p:attrName>
                                        </p:attrNameLst>
                                      </p:cBhvr>
                                    </p:animRot>
                                    <p:animRot by="-240000">
                                      <p:cBhvr>
                                        <p:cTn id="68" dur="200" fill="hold">
                                          <p:stCondLst>
                                            <p:cond delay="200"/>
                                          </p:stCondLst>
                                        </p:cTn>
                                        <p:tgtEl>
                                          <p:spTgt spid="177"/>
                                        </p:tgtEl>
                                        <p:attrNameLst>
                                          <p:attrName>r</p:attrName>
                                        </p:attrNameLst>
                                      </p:cBhvr>
                                    </p:animRot>
                                    <p:animRot by="240000">
                                      <p:cBhvr>
                                        <p:cTn id="69" dur="200" fill="hold">
                                          <p:stCondLst>
                                            <p:cond delay="400"/>
                                          </p:stCondLst>
                                        </p:cTn>
                                        <p:tgtEl>
                                          <p:spTgt spid="177"/>
                                        </p:tgtEl>
                                        <p:attrNameLst>
                                          <p:attrName>r</p:attrName>
                                        </p:attrNameLst>
                                      </p:cBhvr>
                                    </p:animRot>
                                    <p:animRot by="-240000">
                                      <p:cBhvr>
                                        <p:cTn id="70" dur="200" fill="hold">
                                          <p:stCondLst>
                                            <p:cond delay="600"/>
                                          </p:stCondLst>
                                        </p:cTn>
                                        <p:tgtEl>
                                          <p:spTgt spid="177"/>
                                        </p:tgtEl>
                                        <p:attrNameLst>
                                          <p:attrName>r</p:attrName>
                                        </p:attrNameLst>
                                      </p:cBhvr>
                                    </p:animRot>
                                    <p:animRot by="120000">
                                      <p:cBhvr>
                                        <p:cTn id="71" dur="200" fill="hold">
                                          <p:stCondLst>
                                            <p:cond delay="800"/>
                                          </p:stCondLst>
                                        </p:cTn>
                                        <p:tgtEl>
                                          <p:spTgt spid="177"/>
                                        </p:tgtEl>
                                        <p:attrNameLst>
                                          <p:attrName>r</p:attrName>
                                        </p:attrNameLst>
                                      </p:cBhvr>
                                    </p:animRot>
                                  </p:childTnLst>
                                  <p:subTnLst>
                                    <p:audio>
                                      <p:cMediaNode>
                                        <p:cTn display="0" masterRel="sameClick">
                                          <p:stCondLst>
                                            <p:cond evt="begin" delay="0">
                                              <p:tn val="66"/>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7"/>
                  </p:tgtEl>
                </p:cond>
              </p:nextCondLst>
            </p:seq>
            <p:seq concurrent="1" nextAc="seek">
              <p:cTn id="72" restart="whenNotActive" fill="hold" evtFilter="cancelBubble" nodeType="interactiveSeq">
                <p:stCondLst>
                  <p:cond evt="onClick" delay="0">
                    <p:tgtEl>
                      <p:spTgt spid="178"/>
                    </p:tgtEl>
                  </p:cond>
                </p:stCondLst>
                <p:endSync evt="end" delay="0">
                  <p:rtn val="all"/>
                </p:endSync>
                <p:childTnLst>
                  <p:par>
                    <p:cTn id="73" fill="hold">
                      <p:stCondLst>
                        <p:cond delay="0"/>
                      </p:stCondLst>
                      <p:childTnLst>
                        <p:par>
                          <p:cTn id="74" fill="hold">
                            <p:stCondLst>
                              <p:cond delay="0"/>
                            </p:stCondLst>
                            <p:childTnLst>
                              <p:par>
                                <p:cTn id="75" presetID="32" presetClass="emph" presetSubtype="0" fill="hold" grpId="0" nodeType="clickEffect">
                                  <p:stCondLst>
                                    <p:cond delay="0"/>
                                  </p:stCondLst>
                                  <p:childTnLst>
                                    <p:animRot by="120000">
                                      <p:cBhvr>
                                        <p:cTn id="76" dur="100" fill="hold">
                                          <p:stCondLst>
                                            <p:cond delay="0"/>
                                          </p:stCondLst>
                                        </p:cTn>
                                        <p:tgtEl>
                                          <p:spTgt spid="178"/>
                                        </p:tgtEl>
                                        <p:attrNameLst>
                                          <p:attrName>r</p:attrName>
                                        </p:attrNameLst>
                                      </p:cBhvr>
                                    </p:animRot>
                                    <p:animRot by="-240000">
                                      <p:cBhvr>
                                        <p:cTn id="77" dur="200" fill="hold">
                                          <p:stCondLst>
                                            <p:cond delay="200"/>
                                          </p:stCondLst>
                                        </p:cTn>
                                        <p:tgtEl>
                                          <p:spTgt spid="178"/>
                                        </p:tgtEl>
                                        <p:attrNameLst>
                                          <p:attrName>r</p:attrName>
                                        </p:attrNameLst>
                                      </p:cBhvr>
                                    </p:animRot>
                                    <p:animRot by="240000">
                                      <p:cBhvr>
                                        <p:cTn id="78" dur="200" fill="hold">
                                          <p:stCondLst>
                                            <p:cond delay="400"/>
                                          </p:stCondLst>
                                        </p:cTn>
                                        <p:tgtEl>
                                          <p:spTgt spid="178"/>
                                        </p:tgtEl>
                                        <p:attrNameLst>
                                          <p:attrName>r</p:attrName>
                                        </p:attrNameLst>
                                      </p:cBhvr>
                                    </p:animRot>
                                    <p:animRot by="-240000">
                                      <p:cBhvr>
                                        <p:cTn id="79" dur="200" fill="hold">
                                          <p:stCondLst>
                                            <p:cond delay="600"/>
                                          </p:stCondLst>
                                        </p:cTn>
                                        <p:tgtEl>
                                          <p:spTgt spid="178"/>
                                        </p:tgtEl>
                                        <p:attrNameLst>
                                          <p:attrName>r</p:attrName>
                                        </p:attrNameLst>
                                      </p:cBhvr>
                                    </p:animRot>
                                    <p:animRot by="120000">
                                      <p:cBhvr>
                                        <p:cTn id="80" dur="200" fill="hold">
                                          <p:stCondLst>
                                            <p:cond delay="800"/>
                                          </p:stCondLst>
                                        </p:cTn>
                                        <p:tgtEl>
                                          <p:spTgt spid="178"/>
                                        </p:tgtEl>
                                        <p:attrNameLst>
                                          <p:attrName>r</p:attrName>
                                        </p:attrNameLst>
                                      </p:cBhvr>
                                    </p:animRot>
                                  </p:childTnLst>
                                  <p:subTnLst>
                                    <p:audio>
                                      <p:cMediaNode>
                                        <p:cTn display="0" masterRel="sameClick">
                                          <p:stCondLst>
                                            <p:cond evt="begin" delay="0">
                                              <p:tn val="75"/>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8"/>
                  </p:tgtEl>
                </p:cond>
              </p:nextCondLst>
            </p:seq>
            <p:seq concurrent="1" nextAc="seek">
              <p:cTn id="81" restart="whenNotActive" fill="hold" evtFilter="cancelBubble" nodeType="interactiveSeq">
                <p:stCondLst>
                  <p:cond evt="onClick" delay="0">
                    <p:tgtEl>
                      <p:spTgt spid="179"/>
                    </p:tgtEl>
                  </p:cond>
                </p:stCondLst>
                <p:endSync evt="end" delay="0">
                  <p:rtn val="all"/>
                </p:endSync>
                <p:childTnLst>
                  <p:par>
                    <p:cTn id="82" fill="hold">
                      <p:stCondLst>
                        <p:cond delay="0"/>
                      </p:stCondLst>
                      <p:childTnLst>
                        <p:par>
                          <p:cTn id="83" fill="hold">
                            <p:stCondLst>
                              <p:cond delay="0"/>
                            </p:stCondLst>
                            <p:childTnLst>
                              <p:par>
                                <p:cTn id="84" presetID="32" presetClass="emph" presetSubtype="0" fill="hold" grpId="0" nodeType="clickEffect">
                                  <p:stCondLst>
                                    <p:cond delay="0"/>
                                  </p:stCondLst>
                                  <p:childTnLst>
                                    <p:animRot by="120000">
                                      <p:cBhvr>
                                        <p:cTn id="85" dur="100" fill="hold">
                                          <p:stCondLst>
                                            <p:cond delay="0"/>
                                          </p:stCondLst>
                                        </p:cTn>
                                        <p:tgtEl>
                                          <p:spTgt spid="179"/>
                                        </p:tgtEl>
                                        <p:attrNameLst>
                                          <p:attrName>r</p:attrName>
                                        </p:attrNameLst>
                                      </p:cBhvr>
                                    </p:animRot>
                                    <p:animRot by="-240000">
                                      <p:cBhvr>
                                        <p:cTn id="86" dur="200" fill="hold">
                                          <p:stCondLst>
                                            <p:cond delay="200"/>
                                          </p:stCondLst>
                                        </p:cTn>
                                        <p:tgtEl>
                                          <p:spTgt spid="179"/>
                                        </p:tgtEl>
                                        <p:attrNameLst>
                                          <p:attrName>r</p:attrName>
                                        </p:attrNameLst>
                                      </p:cBhvr>
                                    </p:animRot>
                                    <p:animRot by="240000">
                                      <p:cBhvr>
                                        <p:cTn id="87" dur="200" fill="hold">
                                          <p:stCondLst>
                                            <p:cond delay="400"/>
                                          </p:stCondLst>
                                        </p:cTn>
                                        <p:tgtEl>
                                          <p:spTgt spid="179"/>
                                        </p:tgtEl>
                                        <p:attrNameLst>
                                          <p:attrName>r</p:attrName>
                                        </p:attrNameLst>
                                      </p:cBhvr>
                                    </p:animRot>
                                    <p:animRot by="-240000">
                                      <p:cBhvr>
                                        <p:cTn id="88" dur="200" fill="hold">
                                          <p:stCondLst>
                                            <p:cond delay="600"/>
                                          </p:stCondLst>
                                        </p:cTn>
                                        <p:tgtEl>
                                          <p:spTgt spid="179"/>
                                        </p:tgtEl>
                                        <p:attrNameLst>
                                          <p:attrName>r</p:attrName>
                                        </p:attrNameLst>
                                      </p:cBhvr>
                                    </p:animRot>
                                    <p:animRot by="120000">
                                      <p:cBhvr>
                                        <p:cTn id="89" dur="200" fill="hold">
                                          <p:stCondLst>
                                            <p:cond delay="800"/>
                                          </p:stCondLst>
                                        </p:cTn>
                                        <p:tgtEl>
                                          <p:spTgt spid="179"/>
                                        </p:tgtEl>
                                        <p:attrNameLst>
                                          <p:attrName>r</p:attrName>
                                        </p:attrNameLst>
                                      </p:cBhvr>
                                    </p:animRot>
                                  </p:childTnLst>
                                  <p:subTnLst>
                                    <p:audio>
                                      <p:cMediaNode>
                                        <p:cTn display="0" masterRel="sameClick">
                                          <p:stCondLst>
                                            <p:cond evt="begin" delay="0">
                                              <p:tn val="84"/>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9"/>
                  </p:tgtEl>
                </p:cond>
              </p:nextCondLst>
            </p:seq>
            <p:seq concurrent="1" nextAc="seek">
              <p:cTn id="90" restart="whenNotActive" fill="hold" evtFilter="cancelBubble" nodeType="interactiveSeq">
                <p:stCondLst>
                  <p:cond evt="onClick" delay="0">
                    <p:tgtEl>
                      <p:spTgt spid="180"/>
                    </p:tgtEl>
                  </p:cond>
                </p:stCondLst>
                <p:endSync evt="end" delay="0">
                  <p:rtn val="all"/>
                </p:endSync>
                <p:childTnLst>
                  <p:par>
                    <p:cTn id="91" fill="hold">
                      <p:stCondLst>
                        <p:cond delay="0"/>
                      </p:stCondLst>
                      <p:childTnLst>
                        <p:par>
                          <p:cTn id="92" fill="hold">
                            <p:stCondLst>
                              <p:cond delay="0"/>
                            </p:stCondLst>
                            <p:childTnLst>
                              <p:par>
                                <p:cTn id="93" presetID="32" presetClass="emph" presetSubtype="0" fill="hold" grpId="0" nodeType="clickEffect">
                                  <p:stCondLst>
                                    <p:cond delay="0"/>
                                  </p:stCondLst>
                                  <p:childTnLst>
                                    <p:animRot by="120000">
                                      <p:cBhvr>
                                        <p:cTn id="94" dur="100" fill="hold">
                                          <p:stCondLst>
                                            <p:cond delay="0"/>
                                          </p:stCondLst>
                                        </p:cTn>
                                        <p:tgtEl>
                                          <p:spTgt spid="180"/>
                                        </p:tgtEl>
                                        <p:attrNameLst>
                                          <p:attrName>r</p:attrName>
                                        </p:attrNameLst>
                                      </p:cBhvr>
                                    </p:animRot>
                                    <p:animRot by="-240000">
                                      <p:cBhvr>
                                        <p:cTn id="95" dur="200" fill="hold">
                                          <p:stCondLst>
                                            <p:cond delay="200"/>
                                          </p:stCondLst>
                                        </p:cTn>
                                        <p:tgtEl>
                                          <p:spTgt spid="180"/>
                                        </p:tgtEl>
                                        <p:attrNameLst>
                                          <p:attrName>r</p:attrName>
                                        </p:attrNameLst>
                                      </p:cBhvr>
                                    </p:animRot>
                                    <p:animRot by="240000">
                                      <p:cBhvr>
                                        <p:cTn id="96" dur="200" fill="hold">
                                          <p:stCondLst>
                                            <p:cond delay="400"/>
                                          </p:stCondLst>
                                        </p:cTn>
                                        <p:tgtEl>
                                          <p:spTgt spid="180"/>
                                        </p:tgtEl>
                                        <p:attrNameLst>
                                          <p:attrName>r</p:attrName>
                                        </p:attrNameLst>
                                      </p:cBhvr>
                                    </p:animRot>
                                    <p:animRot by="-240000">
                                      <p:cBhvr>
                                        <p:cTn id="97" dur="200" fill="hold">
                                          <p:stCondLst>
                                            <p:cond delay="600"/>
                                          </p:stCondLst>
                                        </p:cTn>
                                        <p:tgtEl>
                                          <p:spTgt spid="180"/>
                                        </p:tgtEl>
                                        <p:attrNameLst>
                                          <p:attrName>r</p:attrName>
                                        </p:attrNameLst>
                                      </p:cBhvr>
                                    </p:animRot>
                                    <p:animRot by="120000">
                                      <p:cBhvr>
                                        <p:cTn id="98" dur="200" fill="hold">
                                          <p:stCondLst>
                                            <p:cond delay="800"/>
                                          </p:stCondLst>
                                        </p:cTn>
                                        <p:tgtEl>
                                          <p:spTgt spid="180"/>
                                        </p:tgtEl>
                                        <p:attrNameLst>
                                          <p:attrName>r</p:attrName>
                                        </p:attrNameLst>
                                      </p:cBhvr>
                                    </p:animRot>
                                  </p:childTnLst>
                                  <p:subTnLst>
                                    <p:audio>
                                      <p:cMediaNode>
                                        <p:cTn display="0" masterRel="sameClick">
                                          <p:stCondLst>
                                            <p:cond evt="begin" delay="0">
                                              <p:tn val="93"/>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80"/>
                  </p:tgtEl>
                </p:cond>
              </p:nextCondLst>
            </p:seq>
            <p:seq concurrent="1" nextAc="seek">
              <p:cTn id="99" restart="whenNotActive" fill="hold" evtFilter="cancelBubble" nodeType="interactiveSeq">
                <p:stCondLst>
                  <p:cond evt="onClick" delay="0">
                    <p:tgtEl>
                      <p:spTgt spid="34"/>
                    </p:tgtEl>
                  </p:cond>
                </p:stCondLst>
                <p:endSync evt="end" delay="0">
                  <p:rtn val="all"/>
                </p:endSync>
                <p:childTnLst>
                  <p:par>
                    <p:cTn id="100" fill="hold">
                      <p:stCondLst>
                        <p:cond delay="0"/>
                      </p:stCondLst>
                      <p:childTnLst>
                        <p:par>
                          <p:cTn id="101" fill="hold">
                            <p:stCondLst>
                              <p:cond delay="0"/>
                            </p:stCondLst>
                            <p:childTnLst>
                              <p:par>
                                <p:cTn id="102" presetID="32" presetClass="emph" presetSubtype="0" fill="hold" grpId="0" nodeType="clickEffect">
                                  <p:stCondLst>
                                    <p:cond delay="0"/>
                                  </p:stCondLst>
                                  <p:childTnLst>
                                    <p:animRot by="120000">
                                      <p:cBhvr>
                                        <p:cTn id="103" dur="100" fill="hold">
                                          <p:stCondLst>
                                            <p:cond delay="0"/>
                                          </p:stCondLst>
                                        </p:cTn>
                                        <p:tgtEl>
                                          <p:spTgt spid="34"/>
                                        </p:tgtEl>
                                        <p:attrNameLst>
                                          <p:attrName>r</p:attrName>
                                        </p:attrNameLst>
                                      </p:cBhvr>
                                    </p:animRot>
                                    <p:animRot by="-240000">
                                      <p:cBhvr>
                                        <p:cTn id="104" dur="200" fill="hold">
                                          <p:stCondLst>
                                            <p:cond delay="200"/>
                                          </p:stCondLst>
                                        </p:cTn>
                                        <p:tgtEl>
                                          <p:spTgt spid="34"/>
                                        </p:tgtEl>
                                        <p:attrNameLst>
                                          <p:attrName>r</p:attrName>
                                        </p:attrNameLst>
                                      </p:cBhvr>
                                    </p:animRot>
                                    <p:animRot by="240000">
                                      <p:cBhvr>
                                        <p:cTn id="105" dur="200" fill="hold">
                                          <p:stCondLst>
                                            <p:cond delay="400"/>
                                          </p:stCondLst>
                                        </p:cTn>
                                        <p:tgtEl>
                                          <p:spTgt spid="34"/>
                                        </p:tgtEl>
                                        <p:attrNameLst>
                                          <p:attrName>r</p:attrName>
                                        </p:attrNameLst>
                                      </p:cBhvr>
                                    </p:animRot>
                                    <p:animRot by="-240000">
                                      <p:cBhvr>
                                        <p:cTn id="106" dur="200" fill="hold">
                                          <p:stCondLst>
                                            <p:cond delay="600"/>
                                          </p:stCondLst>
                                        </p:cTn>
                                        <p:tgtEl>
                                          <p:spTgt spid="34"/>
                                        </p:tgtEl>
                                        <p:attrNameLst>
                                          <p:attrName>r</p:attrName>
                                        </p:attrNameLst>
                                      </p:cBhvr>
                                    </p:animRot>
                                    <p:animRot by="120000">
                                      <p:cBhvr>
                                        <p:cTn id="107" dur="200" fill="hold">
                                          <p:stCondLst>
                                            <p:cond delay="800"/>
                                          </p:stCondLst>
                                        </p:cTn>
                                        <p:tgtEl>
                                          <p:spTgt spid="34"/>
                                        </p:tgtEl>
                                        <p:attrNameLst>
                                          <p:attrName>r</p:attrName>
                                        </p:attrNameLst>
                                      </p:cBhvr>
                                    </p:animRot>
                                  </p:childTnLst>
                                  <p:subTnLst>
                                    <p:audio>
                                      <p:cMediaNode>
                                        <p:cTn display="0" masterRel="sameClick">
                                          <p:stCondLst>
                                            <p:cond evt="begin" delay="0">
                                              <p:tn val="102"/>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4"/>
                  </p:tgtEl>
                </p:cond>
              </p:nextCondLst>
            </p:seq>
            <p:seq concurrent="1" nextAc="seek">
              <p:cTn id="108" restart="whenNotActive" fill="hold" evtFilter="cancelBubble" nodeType="interactiveSeq">
                <p:stCondLst>
                  <p:cond evt="onClick" delay="0">
                    <p:tgtEl>
                      <p:spTgt spid="35"/>
                    </p:tgtEl>
                  </p:cond>
                </p:stCondLst>
                <p:endSync evt="end" delay="0">
                  <p:rtn val="all"/>
                </p:endSync>
                <p:childTnLst>
                  <p:par>
                    <p:cTn id="109" fill="hold">
                      <p:stCondLst>
                        <p:cond delay="0"/>
                      </p:stCondLst>
                      <p:childTnLst>
                        <p:par>
                          <p:cTn id="110" fill="hold">
                            <p:stCondLst>
                              <p:cond delay="0"/>
                            </p:stCondLst>
                            <p:childTnLst>
                              <p:par>
                                <p:cTn id="111" presetID="32" presetClass="emph" presetSubtype="0" fill="hold" grpId="0" nodeType="clickEffect">
                                  <p:stCondLst>
                                    <p:cond delay="0"/>
                                  </p:stCondLst>
                                  <p:childTnLst>
                                    <p:animRot by="120000">
                                      <p:cBhvr>
                                        <p:cTn id="112" dur="100" fill="hold">
                                          <p:stCondLst>
                                            <p:cond delay="0"/>
                                          </p:stCondLst>
                                        </p:cTn>
                                        <p:tgtEl>
                                          <p:spTgt spid="35"/>
                                        </p:tgtEl>
                                        <p:attrNameLst>
                                          <p:attrName>r</p:attrName>
                                        </p:attrNameLst>
                                      </p:cBhvr>
                                    </p:animRot>
                                    <p:animRot by="-240000">
                                      <p:cBhvr>
                                        <p:cTn id="113" dur="200" fill="hold">
                                          <p:stCondLst>
                                            <p:cond delay="200"/>
                                          </p:stCondLst>
                                        </p:cTn>
                                        <p:tgtEl>
                                          <p:spTgt spid="35"/>
                                        </p:tgtEl>
                                        <p:attrNameLst>
                                          <p:attrName>r</p:attrName>
                                        </p:attrNameLst>
                                      </p:cBhvr>
                                    </p:animRot>
                                    <p:animRot by="240000">
                                      <p:cBhvr>
                                        <p:cTn id="114" dur="200" fill="hold">
                                          <p:stCondLst>
                                            <p:cond delay="400"/>
                                          </p:stCondLst>
                                        </p:cTn>
                                        <p:tgtEl>
                                          <p:spTgt spid="35"/>
                                        </p:tgtEl>
                                        <p:attrNameLst>
                                          <p:attrName>r</p:attrName>
                                        </p:attrNameLst>
                                      </p:cBhvr>
                                    </p:animRot>
                                    <p:animRot by="-240000">
                                      <p:cBhvr>
                                        <p:cTn id="115" dur="200" fill="hold">
                                          <p:stCondLst>
                                            <p:cond delay="600"/>
                                          </p:stCondLst>
                                        </p:cTn>
                                        <p:tgtEl>
                                          <p:spTgt spid="35"/>
                                        </p:tgtEl>
                                        <p:attrNameLst>
                                          <p:attrName>r</p:attrName>
                                        </p:attrNameLst>
                                      </p:cBhvr>
                                    </p:animRot>
                                    <p:animRot by="120000">
                                      <p:cBhvr>
                                        <p:cTn id="116" dur="200" fill="hold">
                                          <p:stCondLst>
                                            <p:cond delay="800"/>
                                          </p:stCondLst>
                                        </p:cTn>
                                        <p:tgtEl>
                                          <p:spTgt spid="35"/>
                                        </p:tgtEl>
                                        <p:attrNameLst>
                                          <p:attrName>r</p:attrName>
                                        </p:attrNameLst>
                                      </p:cBhvr>
                                    </p:animRot>
                                  </p:childTnLst>
                                  <p:subTnLst>
                                    <p:audio>
                                      <p:cMediaNode>
                                        <p:cTn display="0" masterRel="sameClick">
                                          <p:stCondLst>
                                            <p:cond evt="begin" delay="0">
                                              <p:tn val="111"/>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5"/>
                  </p:tgtEl>
                </p:cond>
              </p:nextCondLst>
            </p:seq>
            <p:seq concurrent="1" nextAc="seek">
              <p:cTn id="117" restart="whenNotActive" fill="hold" evtFilter="cancelBubble" nodeType="interactiveSeq">
                <p:stCondLst>
                  <p:cond evt="onClick" delay="0">
                    <p:tgtEl>
                      <p:spTgt spid="36"/>
                    </p:tgtEl>
                  </p:cond>
                </p:stCondLst>
                <p:endSync evt="end" delay="0">
                  <p:rtn val="all"/>
                </p:endSync>
                <p:childTnLst>
                  <p:par>
                    <p:cTn id="118" fill="hold">
                      <p:stCondLst>
                        <p:cond delay="0"/>
                      </p:stCondLst>
                      <p:childTnLst>
                        <p:par>
                          <p:cTn id="119" fill="hold">
                            <p:stCondLst>
                              <p:cond delay="0"/>
                            </p:stCondLst>
                            <p:childTnLst>
                              <p:par>
                                <p:cTn id="120" presetID="32" presetClass="emph" presetSubtype="0" fill="hold" grpId="0" nodeType="clickEffect">
                                  <p:stCondLst>
                                    <p:cond delay="0"/>
                                  </p:stCondLst>
                                  <p:childTnLst>
                                    <p:animRot by="120000">
                                      <p:cBhvr>
                                        <p:cTn id="121" dur="100" fill="hold">
                                          <p:stCondLst>
                                            <p:cond delay="0"/>
                                          </p:stCondLst>
                                        </p:cTn>
                                        <p:tgtEl>
                                          <p:spTgt spid="36"/>
                                        </p:tgtEl>
                                        <p:attrNameLst>
                                          <p:attrName>r</p:attrName>
                                        </p:attrNameLst>
                                      </p:cBhvr>
                                    </p:animRot>
                                    <p:animRot by="-240000">
                                      <p:cBhvr>
                                        <p:cTn id="122" dur="200" fill="hold">
                                          <p:stCondLst>
                                            <p:cond delay="200"/>
                                          </p:stCondLst>
                                        </p:cTn>
                                        <p:tgtEl>
                                          <p:spTgt spid="36"/>
                                        </p:tgtEl>
                                        <p:attrNameLst>
                                          <p:attrName>r</p:attrName>
                                        </p:attrNameLst>
                                      </p:cBhvr>
                                    </p:animRot>
                                    <p:animRot by="240000">
                                      <p:cBhvr>
                                        <p:cTn id="123" dur="200" fill="hold">
                                          <p:stCondLst>
                                            <p:cond delay="400"/>
                                          </p:stCondLst>
                                        </p:cTn>
                                        <p:tgtEl>
                                          <p:spTgt spid="36"/>
                                        </p:tgtEl>
                                        <p:attrNameLst>
                                          <p:attrName>r</p:attrName>
                                        </p:attrNameLst>
                                      </p:cBhvr>
                                    </p:animRot>
                                    <p:animRot by="-240000">
                                      <p:cBhvr>
                                        <p:cTn id="124" dur="200" fill="hold">
                                          <p:stCondLst>
                                            <p:cond delay="600"/>
                                          </p:stCondLst>
                                        </p:cTn>
                                        <p:tgtEl>
                                          <p:spTgt spid="36"/>
                                        </p:tgtEl>
                                        <p:attrNameLst>
                                          <p:attrName>r</p:attrName>
                                        </p:attrNameLst>
                                      </p:cBhvr>
                                    </p:animRot>
                                    <p:animRot by="120000">
                                      <p:cBhvr>
                                        <p:cTn id="125" dur="200" fill="hold">
                                          <p:stCondLst>
                                            <p:cond delay="800"/>
                                          </p:stCondLst>
                                        </p:cTn>
                                        <p:tgtEl>
                                          <p:spTgt spid="36"/>
                                        </p:tgtEl>
                                        <p:attrNameLst>
                                          <p:attrName>r</p:attrName>
                                        </p:attrNameLst>
                                      </p:cBhvr>
                                    </p:animRot>
                                  </p:childTnLst>
                                  <p:subTnLst>
                                    <p:audio>
                                      <p:cMediaNode>
                                        <p:cTn display="0" masterRel="sameClick">
                                          <p:stCondLst>
                                            <p:cond evt="begin" delay="0">
                                              <p:tn val="120"/>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6"/>
                  </p:tgtEl>
                </p:cond>
              </p:nextCondLst>
            </p:seq>
            <p:seq concurrent="1" nextAc="seek">
              <p:cTn id="126" restart="whenNotActive" fill="hold" evtFilter="cancelBubble" nodeType="interactiveSeq">
                <p:stCondLst>
                  <p:cond evt="onClick" delay="0">
                    <p:tgtEl>
                      <p:spTgt spid="37"/>
                    </p:tgtEl>
                  </p:cond>
                </p:stCondLst>
                <p:endSync evt="end" delay="0">
                  <p:rtn val="all"/>
                </p:endSync>
                <p:childTnLst>
                  <p:par>
                    <p:cTn id="127" fill="hold">
                      <p:stCondLst>
                        <p:cond delay="0"/>
                      </p:stCondLst>
                      <p:childTnLst>
                        <p:par>
                          <p:cTn id="128" fill="hold">
                            <p:stCondLst>
                              <p:cond delay="0"/>
                            </p:stCondLst>
                            <p:childTnLst>
                              <p:par>
                                <p:cTn id="129" presetID="32" presetClass="emph" presetSubtype="0" fill="hold" grpId="0" nodeType="clickEffect">
                                  <p:stCondLst>
                                    <p:cond delay="0"/>
                                  </p:stCondLst>
                                  <p:childTnLst>
                                    <p:animRot by="120000">
                                      <p:cBhvr>
                                        <p:cTn id="130" dur="100" fill="hold">
                                          <p:stCondLst>
                                            <p:cond delay="0"/>
                                          </p:stCondLst>
                                        </p:cTn>
                                        <p:tgtEl>
                                          <p:spTgt spid="37"/>
                                        </p:tgtEl>
                                        <p:attrNameLst>
                                          <p:attrName>r</p:attrName>
                                        </p:attrNameLst>
                                      </p:cBhvr>
                                    </p:animRot>
                                    <p:animRot by="-240000">
                                      <p:cBhvr>
                                        <p:cTn id="131" dur="200" fill="hold">
                                          <p:stCondLst>
                                            <p:cond delay="200"/>
                                          </p:stCondLst>
                                        </p:cTn>
                                        <p:tgtEl>
                                          <p:spTgt spid="37"/>
                                        </p:tgtEl>
                                        <p:attrNameLst>
                                          <p:attrName>r</p:attrName>
                                        </p:attrNameLst>
                                      </p:cBhvr>
                                    </p:animRot>
                                    <p:animRot by="240000">
                                      <p:cBhvr>
                                        <p:cTn id="132" dur="200" fill="hold">
                                          <p:stCondLst>
                                            <p:cond delay="400"/>
                                          </p:stCondLst>
                                        </p:cTn>
                                        <p:tgtEl>
                                          <p:spTgt spid="37"/>
                                        </p:tgtEl>
                                        <p:attrNameLst>
                                          <p:attrName>r</p:attrName>
                                        </p:attrNameLst>
                                      </p:cBhvr>
                                    </p:animRot>
                                    <p:animRot by="-240000">
                                      <p:cBhvr>
                                        <p:cTn id="133" dur="200" fill="hold">
                                          <p:stCondLst>
                                            <p:cond delay="600"/>
                                          </p:stCondLst>
                                        </p:cTn>
                                        <p:tgtEl>
                                          <p:spTgt spid="37"/>
                                        </p:tgtEl>
                                        <p:attrNameLst>
                                          <p:attrName>r</p:attrName>
                                        </p:attrNameLst>
                                      </p:cBhvr>
                                    </p:animRot>
                                    <p:animRot by="120000">
                                      <p:cBhvr>
                                        <p:cTn id="134" dur="200" fill="hold">
                                          <p:stCondLst>
                                            <p:cond delay="800"/>
                                          </p:stCondLst>
                                        </p:cTn>
                                        <p:tgtEl>
                                          <p:spTgt spid="37"/>
                                        </p:tgtEl>
                                        <p:attrNameLst>
                                          <p:attrName>r</p:attrName>
                                        </p:attrNameLst>
                                      </p:cBhvr>
                                    </p:animRot>
                                  </p:childTnLst>
                                  <p:subTnLst>
                                    <p:audio>
                                      <p:cMediaNode>
                                        <p:cTn display="0" masterRel="sameClick">
                                          <p:stCondLst>
                                            <p:cond evt="begin" delay="0">
                                              <p:tn val="129"/>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7"/>
                  </p:tgtEl>
                </p:cond>
              </p:nextCondLst>
            </p:seq>
            <p:seq concurrent="1" nextAc="seek">
              <p:cTn id="135" restart="whenNotActive" fill="hold" evtFilter="cancelBubble" nodeType="interactiveSeq">
                <p:stCondLst>
                  <p:cond evt="onClick" delay="0">
                    <p:tgtEl>
                      <p:spTgt spid="38"/>
                    </p:tgtEl>
                  </p:cond>
                </p:stCondLst>
                <p:endSync evt="end" delay="0">
                  <p:rtn val="all"/>
                </p:endSync>
                <p:childTnLst>
                  <p:par>
                    <p:cTn id="136" fill="hold">
                      <p:stCondLst>
                        <p:cond delay="0"/>
                      </p:stCondLst>
                      <p:childTnLst>
                        <p:par>
                          <p:cTn id="137" fill="hold">
                            <p:stCondLst>
                              <p:cond delay="0"/>
                            </p:stCondLst>
                            <p:childTnLst>
                              <p:par>
                                <p:cTn id="138" presetID="32" presetClass="emph" presetSubtype="0" fill="hold" grpId="0" nodeType="clickEffect">
                                  <p:stCondLst>
                                    <p:cond delay="0"/>
                                  </p:stCondLst>
                                  <p:childTnLst>
                                    <p:animRot by="120000">
                                      <p:cBhvr>
                                        <p:cTn id="139" dur="100" fill="hold">
                                          <p:stCondLst>
                                            <p:cond delay="0"/>
                                          </p:stCondLst>
                                        </p:cTn>
                                        <p:tgtEl>
                                          <p:spTgt spid="38"/>
                                        </p:tgtEl>
                                        <p:attrNameLst>
                                          <p:attrName>r</p:attrName>
                                        </p:attrNameLst>
                                      </p:cBhvr>
                                    </p:animRot>
                                    <p:animRot by="-240000">
                                      <p:cBhvr>
                                        <p:cTn id="140" dur="200" fill="hold">
                                          <p:stCondLst>
                                            <p:cond delay="200"/>
                                          </p:stCondLst>
                                        </p:cTn>
                                        <p:tgtEl>
                                          <p:spTgt spid="38"/>
                                        </p:tgtEl>
                                        <p:attrNameLst>
                                          <p:attrName>r</p:attrName>
                                        </p:attrNameLst>
                                      </p:cBhvr>
                                    </p:animRot>
                                    <p:animRot by="240000">
                                      <p:cBhvr>
                                        <p:cTn id="141" dur="200" fill="hold">
                                          <p:stCondLst>
                                            <p:cond delay="400"/>
                                          </p:stCondLst>
                                        </p:cTn>
                                        <p:tgtEl>
                                          <p:spTgt spid="38"/>
                                        </p:tgtEl>
                                        <p:attrNameLst>
                                          <p:attrName>r</p:attrName>
                                        </p:attrNameLst>
                                      </p:cBhvr>
                                    </p:animRot>
                                    <p:animRot by="-240000">
                                      <p:cBhvr>
                                        <p:cTn id="142" dur="200" fill="hold">
                                          <p:stCondLst>
                                            <p:cond delay="600"/>
                                          </p:stCondLst>
                                        </p:cTn>
                                        <p:tgtEl>
                                          <p:spTgt spid="38"/>
                                        </p:tgtEl>
                                        <p:attrNameLst>
                                          <p:attrName>r</p:attrName>
                                        </p:attrNameLst>
                                      </p:cBhvr>
                                    </p:animRot>
                                    <p:animRot by="120000">
                                      <p:cBhvr>
                                        <p:cTn id="143" dur="200" fill="hold">
                                          <p:stCondLst>
                                            <p:cond delay="800"/>
                                          </p:stCondLst>
                                        </p:cTn>
                                        <p:tgtEl>
                                          <p:spTgt spid="38"/>
                                        </p:tgtEl>
                                        <p:attrNameLst>
                                          <p:attrName>r</p:attrName>
                                        </p:attrNameLst>
                                      </p:cBhvr>
                                    </p:animRot>
                                  </p:childTnLst>
                                  <p:subTnLst>
                                    <p:audio>
                                      <p:cMediaNode>
                                        <p:cTn display="0" masterRel="sameClick">
                                          <p:stCondLst>
                                            <p:cond evt="begin" delay="0">
                                              <p:tn val="138"/>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8"/>
                  </p:tgtEl>
                </p:cond>
              </p:nextCondLst>
            </p:seq>
            <p:seq concurrent="1" nextAc="seek">
              <p:cTn id="144" restart="whenNotActive" fill="hold" evtFilter="cancelBubble" nodeType="interactiveSeq">
                <p:stCondLst>
                  <p:cond evt="onClick" delay="0">
                    <p:tgtEl>
                      <p:spTgt spid="39"/>
                    </p:tgtEl>
                  </p:cond>
                </p:stCondLst>
                <p:endSync evt="end" delay="0">
                  <p:rtn val="all"/>
                </p:endSync>
                <p:childTnLst>
                  <p:par>
                    <p:cTn id="145" fill="hold">
                      <p:stCondLst>
                        <p:cond delay="0"/>
                      </p:stCondLst>
                      <p:childTnLst>
                        <p:par>
                          <p:cTn id="146" fill="hold">
                            <p:stCondLst>
                              <p:cond delay="0"/>
                            </p:stCondLst>
                            <p:childTnLst>
                              <p:par>
                                <p:cTn id="147" presetID="42" presetClass="path" presetSubtype="0" accel="50000" decel="50000" fill="hold" grpId="0" nodeType="clickEffect">
                                  <p:stCondLst>
                                    <p:cond delay="0"/>
                                  </p:stCondLst>
                                  <p:childTnLst>
                                    <p:animMotion origin="layout" path="M 1.25E-6 -3.7037E-7 L 0.00299 0.60764 " pathEditMode="relative" rAng="0" ptsTypes="AA">
                                      <p:cBhvr>
                                        <p:cTn id="148" dur="1000" fill="hold"/>
                                        <p:tgtEl>
                                          <p:spTgt spid="39"/>
                                        </p:tgtEl>
                                        <p:attrNameLst>
                                          <p:attrName>ppt_x</p:attrName>
                                          <p:attrName>ppt_y</p:attrName>
                                        </p:attrNameLst>
                                      </p:cBhvr>
                                      <p:rCtr x="143" y="30370"/>
                                    </p:animMotion>
                                  </p:childTnLst>
                                </p:cTn>
                              </p:par>
                              <p:par>
                                <p:cTn id="149" presetID="42" presetClass="path" presetSubtype="0" accel="50000" decel="50000" fill="hold" nodeType="withEffect">
                                  <p:stCondLst>
                                    <p:cond delay="0"/>
                                  </p:stCondLst>
                                  <p:childTnLst>
                                    <p:animMotion origin="layout" path="M -4.16667E-7 -0.01018 L 0.00065 0.6132 " pathEditMode="relative" rAng="0" ptsTypes="AA">
                                      <p:cBhvr>
                                        <p:cTn id="150" dur="1000" fill="hold"/>
                                        <p:tgtEl>
                                          <p:spTgt spid="164"/>
                                        </p:tgtEl>
                                        <p:attrNameLst>
                                          <p:attrName>ppt_x</p:attrName>
                                          <p:attrName>ppt_y</p:attrName>
                                        </p:attrNameLst>
                                      </p:cBhvr>
                                      <p:rCtr x="26" y="31157"/>
                                    </p:animMotion>
                                  </p:childTnLst>
                                  <p:subTnLst>
                                    <p:audio>
                                      <p:cMediaNode>
                                        <p:cTn display="0" masterRel="sameClick">
                                          <p:stCondLst>
                                            <p:cond evt="begin" delay="0">
                                              <p:tn val="149"/>
                                            </p:cond>
                                          </p:stCondLst>
                                          <p:endCondLst>
                                            <p:cond evt="onStopAudio" delay="0">
                                              <p:tgtEl>
                                                <p:sldTgt/>
                                              </p:tgtEl>
                                            </p:cond>
                                          </p:endCondLst>
                                        </p:cTn>
                                        <p:tgtEl>
                                          <p:sndTgt r:embed="rId4" name="pop.wav"/>
                                        </p:tgtEl>
                                      </p:cMediaNode>
                                    </p:audio>
                                  </p:subTnLst>
                                </p:cTn>
                              </p:par>
                              <p:par>
                                <p:cTn id="151" presetID="1" presetClass="entr" presetSubtype="0" fill="hold" grpId="0" nodeType="withEffect">
                                  <p:stCondLst>
                                    <p:cond delay="0"/>
                                  </p:stCondLst>
                                  <p:childTnLst>
                                    <p:set>
                                      <p:cBhvr>
                                        <p:cTn id="152" dur="1" fill="hold">
                                          <p:stCondLst>
                                            <p:cond delay="0"/>
                                          </p:stCondLst>
                                        </p:cTn>
                                        <p:tgtEl>
                                          <p:spTgt spid="7"/>
                                        </p:tgtEl>
                                        <p:attrNameLst>
                                          <p:attrName>style.visibility</p:attrName>
                                        </p:attrNameLst>
                                      </p:cBhvr>
                                      <p:to>
                                        <p:strVal val="visible"/>
                                      </p:to>
                                    </p:set>
                                  </p:childTnLst>
                                </p:cTn>
                              </p:par>
                              <p:par>
                                <p:cTn id="153" presetID="2" presetClass="entr" presetSubtype="8" fill="hold" nodeType="withEffect">
                                  <p:stCondLst>
                                    <p:cond delay="0"/>
                                  </p:stCondLst>
                                  <p:childTnLst>
                                    <p:set>
                                      <p:cBhvr>
                                        <p:cTn id="154" dur="1" fill="hold">
                                          <p:stCondLst>
                                            <p:cond delay="0"/>
                                          </p:stCondLst>
                                        </p:cTn>
                                        <p:tgtEl>
                                          <p:spTgt spid="4"/>
                                        </p:tgtEl>
                                        <p:attrNameLst>
                                          <p:attrName>style.visibility</p:attrName>
                                        </p:attrNameLst>
                                      </p:cBhvr>
                                      <p:to>
                                        <p:strVal val="visible"/>
                                      </p:to>
                                    </p:set>
                                    <p:anim calcmode="lin" valueType="num">
                                      <p:cBhvr additive="base">
                                        <p:cTn id="155" dur="500" fill="hold"/>
                                        <p:tgtEl>
                                          <p:spTgt spid="4"/>
                                        </p:tgtEl>
                                        <p:attrNameLst>
                                          <p:attrName>ppt_x</p:attrName>
                                        </p:attrNameLst>
                                      </p:cBhvr>
                                      <p:tavLst>
                                        <p:tav tm="0">
                                          <p:val>
                                            <p:strVal val="0-#ppt_w/2"/>
                                          </p:val>
                                        </p:tav>
                                        <p:tav tm="100000">
                                          <p:val>
                                            <p:strVal val="#ppt_x"/>
                                          </p:val>
                                        </p:tav>
                                      </p:tavLst>
                                    </p:anim>
                                    <p:anim calcmode="lin" valueType="num">
                                      <p:cBhvr additive="base">
                                        <p:cTn id="156" dur="500" fill="hold"/>
                                        <p:tgtEl>
                                          <p:spTgt spid="4"/>
                                        </p:tgtEl>
                                        <p:attrNameLst>
                                          <p:attrName>ppt_y</p:attrName>
                                        </p:attrNameLst>
                                      </p:cBhvr>
                                      <p:tavLst>
                                        <p:tav tm="0">
                                          <p:val>
                                            <p:strVal val="#ppt_y"/>
                                          </p:val>
                                        </p:tav>
                                        <p:tav tm="100000">
                                          <p:val>
                                            <p:strVal val="#ppt_y"/>
                                          </p:val>
                                        </p:tav>
                                      </p:tavLst>
                                    </p:anim>
                                  </p:childTnLst>
                                </p:cTn>
                              </p:par>
                            </p:childTnLst>
                          </p:cTn>
                        </p:par>
                        <p:par>
                          <p:cTn id="157" fill="hold">
                            <p:stCondLst>
                              <p:cond delay="1000"/>
                            </p:stCondLst>
                            <p:childTnLst>
                              <p:par>
                                <p:cTn id="158" presetID="1" presetClass="exit" presetSubtype="0" fill="hold" nodeType="afterEffect">
                                  <p:stCondLst>
                                    <p:cond delay="0"/>
                                  </p:stCondLst>
                                  <p:childTnLst>
                                    <p:set>
                                      <p:cBhvr>
                                        <p:cTn id="159" dur="1" fill="hold">
                                          <p:stCondLst>
                                            <p:cond delay="0"/>
                                          </p:stCondLst>
                                        </p:cTn>
                                        <p:tgtEl>
                                          <p:spTgt spid="164"/>
                                        </p:tgtEl>
                                        <p:attrNameLst>
                                          <p:attrName>style.visibility</p:attrName>
                                        </p:attrNameLst>
                                      </p:cBhvr>
                                      <p:to>
                                        <p:strVal val="hidden"/>
                                      </p:to>
                                    </p:set>
                                  </p:childTnLst>
                                </p:cTn>
                              </p:par>
                              <p:par>
                                <p:cTn id="160" presetID="1" presetClass="exit" presetSubtype="0" fill="hold" grpId="1" nodeType="withEffect">
                                  <p:stCondLst>
                                    <p:cond delay="0"/>
                                  </p:stCondLst>
                                  <p:childTnLst>
                                    <p:set>
                                      <p:cBhvr>
                                        <p:cTn id="161" dur="1" fill="hold">
                                          <p:stCondLst>
                                            <p:cond delay="0"/>
                                          </p:stCondLst>
                                        </p:cTn>
                                        <p:tgtEl>
                                          <p:spTgt spid="39"/>
                                        </p:tgtEl>
                                        <p:attrNameLst>
                                          <p:attrName>style.visibility</p:attrName>
                                        </p:attrNameLst>
                                      </p:cBhvr>
                                      <p:to>
                                        <p:strVal val="hidden"/>
                                      </p:to>
                                    </p:set>
                                  </p:childTnLst>
                                </p:cTn>
                              </p:par>
                            </p:childTnLst>
                          </p:cTn>
                        </p:par>
                        <p:par>
                          <p:cTn id="162" fill="hold">
                            <p:stCondLst>
                              <p:cond delay="1000"/>
                            </p:stCondLst>
                            <p:childTnLst>
                              <p:par>
                                <p:cTn id="163" presetID="42" presetClass="path" presetSubtype="0" accel="50000" decel="50000" fill="hold" nodeType="afterEffect">
                                  <p:stCondLst>
                                    <p:cond delay="0"/>
                                  </p:stCondLst>
                                  <p:childTnLst>
                                    <p:animMotion origin="layout" path="M -6.25E-7 1.11111E-6 L 0.92487 0.00417 " pathEditMode="relative" rAng="0" ptsTypes="AA">
                                      <p:cBhvr>
                                        <p:cTn id="164" dur="2000" fill="hold"/>
                                        <p:tgtEl>
                                          <p:spTgt spid="4"/>
                                        </p:tgtEl>
                                        <p:attrNameLst>
                                          <p:attrName>ppt_x</p:attrName>
                                          <p:attrName>ppt_y</p:attrName>
                                        </p:attrNameLst>
                                      </p:cBhvr>
                                      <p:rCtr x="46237" y="208"/>
                                    </p:animMotion>
                                  </p:childTnLst>
                                  <p:subTnLst>
                                    <p:audio>
                                      <p:cMediaNode>
                                        <p:cTn display="0" masterRel="sameClick">
                                          <p:stCondLst>
                                            <p:cond evt="begin" delay="0">
                                              <p:tn val="163"/>
                                            </p:cond>
                                          </p:stCondLst>
                                          <p:endCondLst>
                                            <p:cond evt="onStopAudio" delay="0">
                                              <p:tgtEl>
                                                <p:sldTgt/>
                                              </p:tgtEl>
                                            </p:cond>
                                          </p:endCondLst>
                                        </p:cTn>
                                        <p:tgtEl>
                                          <p:sndTgt r:embed="rId5" name="bike-bell.wav"/>
                                        </p:tgtEl>
                                      </p:cMediaNode>
                                    </p:audio>
                                  </p:subTnLst>
                                </p:cTn>
                              </p:par>
                            </p:childTnLst>
                          </p:cTn>
                        </p:par>
                        <p:par>
                          <p:cTn id="165" fill="hold">
                            <p:stCondLst>
                              <p:cond delay="3000"/>
                            </p:stCondLst>
                            <p:childTnLst>
                              <p:par>
                                <p:cTn id="166" presetID="53" presetClass="entr" presetSubtype="16" fill="hold" grpId="0" nodeType="afterEffect">
                                  <p:stCondLst>
                                    <p:cond delay="0"/>
                                  </p:stCondLst>
                                  <p:childTnLst>
                                    <p:set>
                                      <p:cBhvr>
                                        <p:cTn id="167" dur="1" fill="hold">
                                          <p:stCondLst>
                                            <p:cond delay="0"/>
                                          </p:stCondLst>
                                        </p:cTn>
                                        <p:tgtEl>
                                          <p:spTgt spid="8"/>
                                        </p:tgtEl>
                                        <p:attrNameLst>
                                          <p:attrName>style.visibility</p:attrName>
                                        </p:attrNameLst>
                                      </p:cBhvr>
                                      <p:to>
                                        <p:strVal val="visible"/>
                                      </p:to>
                                    </p:set>
                                    <p:anim calcmode="lin" valueType="num">
                                      <p:cBhvr>
                                        <p:cTn id="168" dur="500" fill="hold"/>
                                        <p:tgtEl>
                                          <p:spTgt spid="8"/>
                                        </p:tgtEl>
                                        <p:attrNameLst>
                                          <p:attrName>ppt_w</p:attrName>
                                        </p:attrNameLst>
                                      </p:cBhvr>
                                      <p:tavLst>
                                        <p:tav tm="0">
                                          <p:val>
                                            <p:fltVal val="0"/>
                                          </p:val>
                                        </p:tav>
                                        <p:tav tm="100000">
                                          <p:val>
                                            <p:strVal val="#ppt_w"/>
                                          </p:val>
                                        </p:tav>
                                      </p:tavLst>
                                    </p:anim>
                                    <p:anim calcmode="lin" valueType="num">
                                      <p:cBhvr>
                                        <p:cTn id="169" dur="500" fill="hold"/>
                                        <p:tgtEl>
                                          <p:spTgt spid="8"/>
                                        </p:tgtEl>
                                        <p:attrNameLst>
                                          <p:attrName>ppt_h</p:attrName>
                                        </p:attrNameLst>
                                      </p:cBhvr>
                                      <p:tavLst>
                                        <p:tav tm="0">
                                          <p:val>
                                            <p:fltVal val="0"/>
                                          </p:val>
                                        </p:tav>
                                        <p:tav tm="100000">
                                          <p:val>
                                            <p:strVal val="#ppt_h"/>
                                          </p:val>
                                        </p:tav>
                                      </p:tavLst>
                                    </p:anim>
                                    <p:animEffect transition="in" filter="fade">
                                      <p:cBhvr>
                                        <p:cTn id="170" dur="500"/>
                                        <p:tgtEl>
                                          <p:spTgt spid="8"/>
                                        </p:tgtEl>
                                      </p:cBhvr>
                                    </p:animEffect>
                                  </p:childTnLst>
                                </p:cTn>
                              </p:par>
                            </p:childTnLst>
                          </p:cTn>
                        </p:par>
                      </p:childTnLst>
                    </p:cTn>
                  </p:par>
                </p:childTnLst>
              </p:cTn>
              <p:nextCondLst>
                <p:cond evt="onClick" delay="0">
                  <p:tgtEl>
                    <p:spTgt spid="39"/>
                  </p:tgtEl>
                </p:cond>
              </p:nextCondLst>
            </p:seq>
          </p:childTnLst>
        </p:cTn>
      </p:par>
    </p:tnLst>
    <p:bldLst>
      <p:bldP spid="152" grpId="0"/>
      <p:bldP spid="153" grpId="0"/>
      <p:bldP spid="172" grpId="0"/>
      <p:bldP spid="174" grpId="0"/>
      <p:bldP spid="175" grpId="0"/>
      <p:bldP spid="176" grpId="0"/>
      <p:bldP spid="177" grpId="0"/>
      <p:bldP spid="178" grpId="0"/>
      <p:bldP spid="179" grpId="0"/>
      <p:bldP spid="180" grpId="0"/>
      <p:bldP spid="34" grpId="0"/>
      <p:bldP spid="35" grpId="0"/>
      <p:bldP spid="36" grpId="0"/>
      <p:bldP spid="37" grpId="0"/>
      <p:bldP spid="38" grpId="0"/>
      <p:bldP spid="39" grpId="0"/>
      <p:bldP spid="39" grpId="1"/>
      <p:bldP spid="7" grpId="0"/>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sile mở đầu bài 10">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38200" y="365125"/>
            <a:ext cx="10544544" cy="5931172"/>
          </a:xfrm>
        </p:spPr>
      </p:pic>
    </p:spTree>
    <p:extLst>
      <p:ext uri="{BB962C8B-B14F-4D97-AF65-F5344CB8AC3E}">
        <p14:creationId xmlns:p14="http://schemas.microsoft.com/office/powerpoint/2010/main" val="1554468776"/>
      </p:ext>
    </p:extLst>
  </p:cSld>
  <p:clrMapOvr>
    <a:masterClrMapping/>
  </p:clrMapOvr>
  <mc:AlternateContent xmlns:mc="http://schemas.openxmlformats.org/markup-compatibility/2006" xmlns:p14="http://schemas.microsoft.com/office/powerpoint/2010/main">
    <mc:Choice Requires="p14">
      <p:transition spd="slow" p14:dur="3000" advClick="0" advTm="5000">
        <p14:shred/>
      </p:transition>
    </mc:Choice>
    <mc:Fallback xmlns="">
      <p:transition spd="slow"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76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Picture 150">
            <a:extLst>
              <a:ext uri="{FF2B5EF4-FFF2-40B4-BE49-F238E27FC236}">
                <a16:creationId xmlns:a16="http://schemas.microsoft.com/office/drawing/2014/main" id="{10D5BF0A-7EF9-4808-BEF6-8C21E7F4865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25600" y="661998"/>
            <a:ext cx="632790" cy="632790"/>
          </a:xfrm>
          <a:prstGeom prst="rect">
            <a:avLst/>
          </a:prstGeom>
          <a:effectLst>
            <a:outerShdw blurRad="50800" dist="38100" dir="2700000" algn="tl" rotWithShape="0">
              <a:prstClr val="black">
                <a:alpha val="40000"/>
              </a:prstClr>
            </a:outerShdw>
          </a:effectLst>
        </p:spPr>
      </p:pic>
      <p:pic>
        <p:nvPicPr>
          <p:cNvPr id="156" name="Picture 155">
            <a:extLst>
              <a:ext uri="{FF2B5EF4-FFF2-40B4-BE49-F238E27FC236}">
                <a16:creationId xmlns:a16="http://schemas.microsoft.com/office/drawing/2014/main" id="{09FBA5E9-CD73-47DA-9F68-D8A7B65A6F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2899" y="452955"/>
            <a:ext cx="632790" cy="632790"/>
          </a:xfrm>
          <a:prstGeom prst="rect">
            <a:avLst/>
          </a:prstGeom>
          <a:effectLst>
            <a:outerShdw blurRad="50800" dist="38100" dir="2700000" algn="tl" rotWithShape="0">
              <a:prstClr val="black">
                <a:alpha val="40000"/>
              </a:prstClr>
            </a:outerShdw>
          </a:effectLst>
        </p:spPr>
      </p:pic>
      <p:pic>
        <p:nvPicPr>
          <p:cNvPr id="157" name="Picture 156">
            <a:extLst>
              <a:ext uri="{FF2B5EF4-FFF2-40B4-BE49-F238E27FC236}">
                <a16:creationId xmlns:a16="http://schemas.microsoft.com/office/drawing/2014/main" id="{D4EDBF7F-A040-489B-9DD9-001236E5CC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56235" y="1436555"/>
            <a:ext cx="632790" cy="632790"/>
          </a:xfrm>
          <a:prstGeom prst="rect">
            <a:avLst/>
          </a:prstGeom>
          <a:effectLst>
            <a:outerShdw blurRad="50800" dist="38100" dir="2700000" algn="tl" rotWithShape="0">
              <a:prstClr val="black">
                <a:alpha val="40000"/>
              </a:prstClr>
            </a:outerShdw>
          </a:effectLst>
        </p:spPr>
      </p:pic>
      <p:pic>
        <p:nvPicPr>
          <p:cNvPr id="158" name="Picture 157">
            <a:extLst>
              <a:ext uri="{FF2B5EF4-FFF2-40B4-BE49-F238E27FC236}">
                <a16:creationId xmlns:a16="http://schemas.microsoft.com/office/drawing/2014/main" id="{E5929B31-C064-4E36-8583-45BE156D551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4897" y="2241224"/>
            <a:ext cx="632790" cy="632790"/>
          </a:xfrm>
          <a:prstGeom prst="rect">
            <a:avLst/>
          </a:prstGeom>
          <a:effectLst>
            <a:outerShdw blurRad="50800" dist="38100" dir="2700000" algn="tl" rotWithShape="0">
              <a:prstClr val="black">
                <a:alpha val="40000"/>
              </a:prstClr>
            </a:outerShdw>
          </a:effectLst>
        </p:spPr>
      </p:pic>
      <p:pic>
        <p:nvPicPr>
          <p:cNvPr id="159" name="Picture 158">
            <a:extLst>
              <a:ext uri="{FF2B5EF4-FFF2-40B4-BE49-F238E27FC236}">
                <a16:creationId xmlns:a16="http://schemas.microsoft.com/office/drawing/2014/main" id="{241D40DD-81CA-4939-8106-AC9612A6AA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36040" y="3074365"/>
            <a:ext cx="632790" cy="632790"/>
          </a:xfrm>
          <a:prstGeom prst="rect">
            <a:avLst/>
          </a:prstGeom>
          <a:effectLst>
            <a:outerShdw blurRad="50800" dist="38100" dir="2700000" algn="tl" rotWithShape="0">
              <a:prstClr val="black">
                <a:alpha val="40000"/>
              </a:prstClr>
            </a:outerShdw>
          </a:effectLst>
        </p:spPr>
      </p:pic>
      <p:pic>
        <p:nvPicPr>
          <p:cNvPr id="160" name="Picture 159">
            <a:extLst>
              <a:ext uri="{FF2B5EF4-FFF2-40B4-BE49-F238E27FC236}">
                <a16:creationId xmlns:a16="http://schemas.microsoft.com/office/drawing/2014/main" id="{190C2B83-C758-4698-9184-F23465C15A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79619" y="1916868"/>
            <a:ext cx="632790" cy="632790"/>
          </a:xfrm>
          <a:prstGeom prst="rect">
            <a:avLst/>
          </a:prstGeom>
          <a:effectLst>
            <a:outerShdw blurRad="50800" dist="38100" dir="2700000" algn="tl" rotWithShape="0">
              <a:prstClr val="black">
                <a:alpha val="40000"/>
              </a:prstClr>
            </a:outerShdw>
          </a:effectLst>
        </p:spPr>
      </p:pic>
      <p:pic>
        <p:nvPicPr>
          <p:cNvPr id="161" name="Picture 160">
            <a:extLst>
              <a:ext uri="{FF2B5EF4-FFF2-40B4-BE49-F238E27FC236}">
                <a16:creationId xmlns:a16="http://schemas.microsoft.com/office/drawing/2014/main" id="{525A62D8-1A69-414D-A7B7-FDE627BDF4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68798" y="1356254"/>
            <a:ext cx="632790" cy="632790"/>
          </a:xfrm>
          <a:prstGeom prst="rect">
            <a:avLst/>
          </a:prstGeom>
          <a:effectLst>
            <a:outerShdw blurRad="50800" dist="38100" dir="2700000" algn="tl" rotWithShape="0">
              <a:prstClr val="black">
                <a:alpha val="40000"/>
              </a:prstClr>
            </a:outerShdw>
          </a:effectLst>
        </p:spPr>
      </p:pic>
      <p:pic>
        <p:nvPicPr>
          <p:cNvPr id="162" name="Picture 161">
            <a:extLst>
              <a:ext uri="{FF2B5EF4-FFF2-40B4-BE49-F238E27FC236}">
                <a16:creationId xmlns:a16="http://schemas.microsoft.com/office/drawing/2014/main" id="{A2D29BE9-B70D-45F9-8595-38E22F49D1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95689" y="1032723"/>
            <a:ext cx="632790" cy="632790"/>
          </a:xfrm>
          <a:prstGeom prst="rect">
            <a:avLst/>
          </a:prstGeom>
          <a:effectLst>
            <a:outerShdw blurRad="50800" dist="38100" dir="2700000" algn="tl" rotWithShape="0">
              <a:prstClr val="black">
                <a:alpha val="40000"/>
              </a:prstClr>
            </a:outerShdw>
          </a:effectLst>
        </p:spPr>
      </p:pic>
      <p:pic>
        <p:nvPicPr>
          <p:cNvPr id="163" name="Picture 162">
            <a:extLst>
              <a:ext uri="{FF2B5EF4-FFF2-40B4-BE49-F238E27FC236}">
                <a16:creationId xmlns:a16="http://schemas.microsoft.com/office/drawing/2014/main" id="{63F42B9F-D5E7-44D4-B57F-22D9EB011C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08700" y="2426537"/>
            <a:ext cx="632790" cy="632790"/>
          </a:xfrm>
          <a:prstGeom prst="rect">
            <a:avLst/>
          </a:prstGeom>
          <a:effectLst>
            <a:outerShdw blurRad="50800" dist="38100" dir="2700000" algn="tl" rotWithShape="0">
              <a:prstClr val="black">
                <a:alpha val="40000"/>
              </a:prstClr>
            </a:outerShdw>
          </a:effectLst>
        </p:spPr>
      </p:pic>
      <p:pic>
        <p:nvPicPr>
          <p:cNvPr id="165" name="Picture 164">
            <a:extLst>
              <a:ext uri="{FF2B5EF4-FFF2-40B4-BE49-F238E27FC236}">
                <a16:creationId xmlns:a16="http://schemas.microsoft.com/office/drawing/2014/main" id="{A5EDBE05-AFDA-449E-9818-B74FE33B80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68443" y="1681770"/>
            <a:ext cx="632790" cy="632790"/>
          </a:xfrm>
          <a:prstGeom prst="rect">
            <a:avLst/>
          </a:prstGeom>
          <a:effectLst>
            <a:outerShdw blurRad="50800" dist="38100" dir="2700000" algn="tl" rotWithShape="0">
              <a:prstClr val="black">
                <a:alpha val="40000"/>
              </a:prstClr>
            </a:outerShdw>
          </a:effectLst>
        </p:spPr>
      </p:pic>
      <p:pic>
        <p:nvPicPr>
          <p:cNvPr id="166" name="Picture 165">
            <a:extLst>
              <a:ext uri="{FF2B5EF4-FFF2-40B4-BE49-F238E27FC236}">
                <a16:creationId xmlns:a16="http://schemas.microsoft.com/office/drawing/2014/main" id="{3564AEA4-70C1-4B9C-9CFE-DA804AB94BD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27274" y="2991934"/>
            <a:ext cx="632790" cy="632790"/>
          </a:xfrm>
          <a:prstGeom prst="rect">
            <a:avLst/>
          </a:prstGeom>
          <a:effectLst>
            <a:outerShdw blurRad="50800" dist="38100" dir="2700000" algn="tl" rotWithShape="0">
              <a:prstClr val="black">
                <a:alpha val="40000"/>
              </a:prstClr>
            </a:outerShdw>
          </a:effectLst>
        </p:spPr>
      </p:pic>
      <p:pic>
        <p:nvPicPr>
          <p:cNvPr id="167" name="Picture 166">
            <a:extLst>
              <a:ext uri="{FF2B5EF4-FFF2-40B4-BE49-F238E27FC236}">
                <a16:creationId xmlns:a16="http://schemas.microsoft.com/office/drawing/2014/main" id="{FE468E30-015E-43E8-8E4E-4A3AB16CB8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83347" y="2409672"/>
            <a:ext cx="632790" cy="632790"/>
          </a:xfrm>
          <a:prstGeom prst="rect">
            <a:avLst/>
          </a:prstGeom>
          <a:effectLst>
            <a:outerShdw blurRad="50800" dist="38100" dir="2700000" algn="tl" rotWithShape="0">
              <a:prstClr val="black">
                <a:alpha val="40000"/>
              </a:prstClr>
            </a:outerShdw>
          </a:effectLst>
        </p:spPr>
      </p:pic>
      <p:pic>
        <p:nvPicPr>
          <p:cNvPr id="168" name="Picture 167">
            <a:extLst>
              <a:ext uri="{FF2B5EF4-FFF2-40B4-BE49-F238E27FC236}">
                <a16:creationId xmlns:a16="http://schemas.microsoft.com/office/drawing/2014/main" id="{625E568C-2BC4-4564-84B7-BAA51C3EDE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69461" y="2357236"/>
            <a:ext cx="632790" cy="632790"/>
          </a:xfrm>
          <a:prstGeom prst="rect">
            <a:avLst/>
          </a:prstGeom>
          <a:effectLst>
            <a:outerShdw blurRad="50800" dist="38100" dir="2700000" algn="tl" rotWithShape="0">
              <a:prstClr val="black">
                <a:alpha val="40000"/>
              </a:prstClr>
            </a:outerShdw>
          </a:effectLst>
        </p:spPr>
      </p:pic>
      <p:pic>
        <p:nvPicPr>
          <p:cNvPr id="169" name="Picture 168">
            <a:extLst>
              <a:ext uri="{FF2B5EF4-FFF2-40B4-BE49-F238E27FC236}">
                <a16:creationId xmlns:a16="http://schemas.microsoft.com/office/drawing/2014/main" id="{A395C754-C74D-4B2C-BFC4-5CCF91FCFD3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90841" y="1176258"/>
            <a:ext cx="632790" cy="632790"/>
          </a:xfrm>
          <a:prstGeom prst="rect">
            <a:avLst/>
          </a:prstGeom>
          <a:effectLst>
            <a:outerShdw blurRad="50800" dist="38100" dir="2700000" algn="tl" rotWithShape="0">
              <a:prstClr val="black">
                <a:alpha val="40000"/>
              </a:prstClr>
            </a:outerShdw>
          </a:effectLst>
        </p:spPr>
      </p:pic>
      <p:pic>
        <p:nvPicPr>
          <p:cNvPr id="170" name="Picture 169">
            <a:extLst>
              <a:ext uri="{FF2B5EF4-FFF2-40B4-BE49-F238E27FC236}">
                <a16:creationId xmlns:a16="http://schemas.microsoft.com/office/drawing/2014/main" id="{2332EA7C-9734-4B59-8041-1D06252AC23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43075" y="3025275"/>
            <a:ext cx="632790" cy="632790"/>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BCC221F5-8694-46B0-AD23-4FD3345E6D1F}"/>
              </a:ext>
            </a:extLst>
          </p:cNvPr>
          <p:cNvSpPr txBox="1"/>
          <p:nvPr/>
        </p:nvSpPr>
        <p:spPr>
          <a:xfrm>
            <a:off x="29031" y="6357258"/>
            <a:ext cx="897090"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mn-ea"/>
                <a:cs typeface="+mn-cs"/>
              </a:rPr>
              <a:t>5/20</a:t>
            </a:r>
            <a:endParaRPr kumimoji="0" lang="es-ES" sz="2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mn-ea"/>
              <a:cs typeface="+mn-cs"/>
            </a:endParaRPr>
          </a:p>
        </p:txBody>
      </p:sp>
      <p:sp>
        <p:nvSpPr>
          <p:cNvPr id="152" name="TextBox 151">
            <a:extLst>
              <a:ext uri="{FF2B5EF4-FFF2-40B4-BE49-F238E27FC236}">
                <a16:creationId xmlns:a16="http://schemas.microsoft.com/office/drawing/2014/main" id="{BE3211B7-5C00-41C9-ADD5-6A89B04AD8A0}"/>
              </a:ext>
            </a:extLst>
          </p:cNvPr>
          <p:cNvSpPr txBox="1"/>
          <p:nvPr/>
        </p:nvSpPr>
        <p:spPr>
          <a:xfrm>
            <a:off x="2189879" y="2344608"/>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80</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3" name="TextBox 152">
            <a:extLst>
              <a:ext uri="{FF2B5EF4-FFF2-40B4-BE49-F238E27FC236}">
                <a16:creationId xmlns:a16="http://schemas.microsoft.com/office/drawing/2014/main" id="{9687EFD1-959C-4B5A-A529-6C2D25396F69}"/>
              </a:ext>
            </a:extLst>
          </p:cNvPr>
          <p:cNvSpPr txBox="1"/>
          <p:nvPr/>
        </p:nvSpPr>
        <p:spPr>
          <a:xfrm>
            <a:off x="1615896" y="3167132"/>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23</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2" name="TextBox 171">
            <a:extLst>
              <a:ext uri="{FF2B5EF4-FFF2-40B4-BE49-F238E27FC236}">
                <a16:creationId xmlns:a16="http://schemas.microsoft.com/office/drawing/2014/main" id="{4793CD6A-2991-46E3-A1D4-AC3BE9D18C9D}"/>
              </a:ext>
            </a:extLst>
          </p:cNvPr>
          <p:cNvSpPr txBox="1"/>
          <p:nvPr/>
        </p:nvSpPr>
        <p:spPr>
          <a:xfrm>
            <a:off x="2044010" y="1523907"/>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38</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4" name="TextBox 173">
            <a:extLst>
              <a:ext uri="{FF2B5EF4-FFF2-40B4-BE49-F238E27FC236}">
                <a16:creationId xmlns:a16="http://schemas.microsoft.com/office/drawing/2014/main" id="{E031507D-58CF-499E-81C3-3B69322C3C57}"/>
              </a:ext>
            </a:extLst>
          </p:cNvPr>
          <p:cNvSpPr txBox="1"/>
          <p:nvPr/>
        </p:nvSpPr>
        <p:spPr>
          <a:xfrm>
            <a:off x="2913375" y="775163"/>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5</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5" name="TextBox 174">
            <a:extLst>
              <a:ext uri="{FF2B5EF4-FFF2-40B4-BE49-F238E27FC236}">
                <a16:creationId xmlns:a16="http://schemas.microsoft.com/office/drawing/2014/main" id="{F5824130-CFF0-4B45-AC08-28AB2ECDF14F}"/>
              </a:ext>
            </a:extLst>
          </p:cNvPr>
          <p:cNvSpPr txBox="1"/>
          <p:nvPr/>
        </p:nvSpPr>
        <p:spPr>
          <a:xfrm>
            <a:off x="4183766" y="1988366"/>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44</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6" name="TextBox 175">
            <a:extLst>
              <a:ext uri="{FF2B5EF4-FFF2-40B4-BE49-F238E27FC236}">
                <a16:creationId xmlns:a16="http://schemas.microsoft.com/office/drawing/2014/main" id="{99C4C796-0327-4743-9555-E9940AFA7456}"/>
              </a:ext>
            </a:extLst>
          </p:cNvPr>
          <p:cNvSpPr txBox="1"/>
          <p:nvPr/>
        </p:nvSpPr>
        <p:spPr>
          <a:xfrm>
            <a:off x="3308324" y="2516880"/>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64</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7" name="TextBox 176">
            <a:extLst>
              <a:ext uri="{FF2B5EF4-FFF2-40B4-BE49-F238E27FC236}">
                <a16:creationId xmlns:a16="http://schemas.microsoft.com/office/drawing/2014/main" id="{0CB282E6-9011-413F-8F83-6BCCC282F79A}"/>
              </a:ext>
            </a:extLst>
          </p:cNvPr>
          <p:cNvSpPr txBox="1"/>
          <p:nvPr/>
        </p:nvSpPr>
        <p:spPr>
          <a:xfrm>
            <a:off x="3955224" y="547058"/>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79</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8" name="TextBox 177">
            <a:extLst>
              <a:ext uri="{FF2B5EF4-FFF2-40B4-BE49-F238E27FC236}">
                <a16:creationId xmlns:a16="http://schemas.microsoft.com/office/drawing/2014/main" id="{C0B26277-5A9A-46D3-9C9E-C17A7F5AD9B4}"/>
              </a:ext>
            </a:extLst>
          </p:cNvPr>
          <p:cNvSpPr txBox="1"/>
          <p:nvPr/>
        </p:nvSpPr>
        <p:spPr>
          <a:xfrm>
            <a:off x="4134126" y="3087305"/>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86</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9" name="TextBox 178">
            <a:extLst>
              <a:ext uri="{FF2B5EF4-FFF2-40B4-BE49-F238E27FC236}">
                <a16:creationId xmlns:a16="http://schemas.microsoft.com/office/drawing/2014/main" id="{CE027506-A55E-4E1D-848F-F17A1018D510}"/>
              </a:ext>
            </a:extLst>
          </p:cNvPr>
          <p:cNvSpPr txBox="1"/>
          <p:nvPr/>
        </p:nvSpPr>
        <p:spPr>
          <a:xfrm>
            <a:off x="5631569" y="3112553"/>
            <a:ext cx="8481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95</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0" name="TextBox 179">
            <a:extLst>
              <a:ext uri="{FF2B5EF4-FFF2-40B4-BE49-F238E27FC236}">
                <a16:creationId xmlns:a16="http://schemas.microsoft.com/office/drawing/2014/main" id="{A594D355-29E7-4BBB-9EC9-F2A5A74BB4B6}"/>
              </a:ext>
            </a:extLst>
          </p:cNvPr>
          <p:cNvSpPr txBox="1"/>
          <p:nvPr/>
        </p:nvSpPr>
        <p:spPr>
          <a:xfrm>
            <a:off x="6215270" y="2465687"/>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12</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BCCFC3D4-8584-47AF-99F8-9B4C36644AA9}"/>
              </a:ext>
            </a:extLst>
          </p:cNvPr>
          <p:cNvSpPr txBox="1"/>
          <p:nvPr/>
        </p:nvSpPr>
        <p:spPr>
          <a:xfrm>
            <a:off x="5767563" y="1268252"/>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59</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83080B40-E62F-4AD0-B3D4-FA81C0DD7D6A}"/>
              </a:ext>
            </a:extLst>
          </p:cNvPr>
          <p:cNvSpPr txBox="1"/>
          <p:nvPr/>
        </p:nvSpPr>
        <p:spPr>
          <a:xfrm>
            <a:off x="5059208" y="2510153"/>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42</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58DD961E-FC2D-4ECE-9C5E-955A71CF6FF0}"/>
              </a:ext>
            </a:extLst>
          </p:cNvPr>
          <p:cNvSpPr txBox="1"/>
          <p:nvPr/>
        </p:nvSpPr>
        <p:spPr>
          <a:xfrm>
            <a:off x="3351287" y="1447016"/>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94</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87105FB1-2B80-42BC-84FA-A693C23CB056}"/>
              </a:ext>
            </a:extLst>
          </p:cNvPr>
          <p:cNvSpPr txBox="1"/>
          <p:nvPr/>
        </p:nvSpPr>
        <p:spPr>
          <a:xfrm>
            <a:off x="4583461" y="1137481"/>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50</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DB032F85-1C88-4668-B32D-E75FEAD823BD}"/>
              </a:ext>
            </a:extLst>
          </p:cNvPr>
          <p:cNvSpPr txBox="1"/>
          <p:nvPr/>
        </p:nvSpPr>
        <p:spPr>
          <a:xfrm>
            <a:off x="5133512" y="1777366"/>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37</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64" name="Picture 163">
            <a:extLst>
              <a:ext uri="{FF2B5EF4-FFF2-40B4-BE49-F238E27FC236}">
                <a16:creationId xmlns:a16="http://schemas.microsoft.com/office/drawing/2014/main" id="{A4DAC2BA-C1BD-472E-B12C-4D7362314B7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8051" y="2306245"/>
            <a:ext cx="632790" cy="632790"/>
          </a:xfrm>
          <a:prstGeom prst="rect">
            <a:avLst/>
          </a:prstGeom>
          <a:effectLst>
            <a:outerShdw blurRad="50800" dist="38100" dir="2700000" algn="tl" rotWithShape="0">
              <a:prstClr val="black">
                <a:alpha val="40000"/>
              </a:prstClr>
            </a:outerShdw>
          </a:effectLst>
        </p:spPr>
      </p:pic>
      <p:sp>
        <p:nvSpPr>
          <p:cNvPr id="39" name="TextBox 38">
            <a:extLst>
              <a:ext uri="{FF2B5EF4-FFF2-40B4-BE49-F238E27FC236}">
                <a16:creationId xmlns:a16="http://schemas.microsoft.com/office/drawing/2014/main" id="{27C3372C-264B-41AF-B99A-F2AA51AE5C88}"/>
              </a:ext>
            </a:extLst>
          </p:cNvPr>
          <p:cNvSpPr txBox="1"/>
          <p:nvPr/>
        </p:nvSpPr>
        <p:spPr>
          <a:xfrm>
            <a:off x="985124" y="2407143"/>
            <a:ext cx="8946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20</a:t>
            </a:r>
            <a:r>
              <a:rPr kumimoji="0" lang="vi-VN" sz="12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mn-cs"/>
              </a:rPr>
              <a:t>RM</a:t>
            </a:r>
            <a:endParaRPr kumimoji="0" lang="es-ES" sz="12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2" name="TextBox 1">
            <a:extLst>
              <a:ext uri="{FF2B5EF4-FFF2-40B4-BE49-F238E27FC236}">
                <a16:creationId xmlns:a16="http://schemas.microsoft.com/office/drawing/2014/main" id="{4FBFFB78-2AE0-42A5-9AD9-754543735CEE}"/>
              </a:ext>
            </a:extLst>
          </p:cNvPr>
          <p:cNvSpPr txBox="1"/>
          <p:nvPr/>
        </p:nvSpPr>
        <p:spPr>
          <a:xfrm>
            <a:off x="8374743" y="4644580"/>
            <a:ext cx="2801258"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La code nghĩa là gi?</a:t>
            </a:r>
            <a:endParaRPr kumimoji="0" lang="es-ES" sz="2800" b="1"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pic>
        <p:nvPicPr>
          <p:cNvPr id="4" name="Picture 3">
            <a:extLst>
              <a:ext uri="{FF2B5EF4-FFF2-40B4-BE49-F238E27FC236}">
                <a16:creationId xmlns:a16="http://schemas.microsoft.com/office/drawing/2014/main" id="{A18BE018-4D04-4A5E-94B0-EB9BEDFE92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1636" y="2966018"/>
            <a:ext cx="3122082" cy="3678854"/>
          </a:xfrm>
          <a:prstGeom prst="rect">
            <a:avLst/>
          </a:prstGeom>
          <a:effectLst>
            <a:outerShdw blurRad="76200" dir="18900000" sy="23000" kx="-1200000" algn="bl" rotWithShape="0">
              <a:prstClr val="black">
                <a:alpha val="20000"/>
              </a:prstClr>
            </a:outerShdw>
          </a:effectLst>
        </p:spPr>
      </p:pic>
      <p:sp>
        <p:nvSpPr>
          <p:cNvPr id="7" name="TextBox 6">
            <a:extLst>
              <a:ext uri="{FF2B5EF4-FFF2-40B4-BE49-F238E27FC236}">
                <a16:creationId xmlns:a16="http://schemas.microsoft.com/office/drawing/2014/main" id="{F65FE913-22B0-45BF-8648-8B848421D7BE}"/>
              </a:ext>
            </a:extLst>
          </p:cNvPr>
          <p:cNvSpPr txBox="1"/>
          <p:nvPr/>
        </p:nvSpPr>
        <p:spPr>
          <a:xfrm>
            <a:off x="9340807" y="1349118"/>
            <a:ext cx="86913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La mã</a:t>
            </a:r>
            <a:endParaRPr kumimoji="0" lang="es-ES" sz="3200" b="1"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8" name="Action Button: Go Forward or Next 7">
            <a:hlinkClick r:id="" action="ppaction://hlinkshowjump?jump=nextslide" highlightClick="1"/>
            <a:extLst>
              <a:ext uri="{FF2B5EF4-FFF2-40B4-BE49-F238E27FC236}">
                <a16:creationId xmlns:a16="http://schemas.microsoft.com/office/drawing/2014/main" id="{FCC3A791-B370-456F-AFCE-2AD774D0C7E8}"/>
              </a:ext>
            </a:extLst>
          </p:cNvPr>
          <p:cNvSpPr/>
          <p:nvPr/>
        </p:nvSpPr>
        <p:spPr>
          <a:xfrm>
            <a:off x="10919019" y="6313717"/>
            <a:ext cx="841140" cy="413664"/>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000" b="1" i="0" u="none" strike="noStrike" kern="1200" cap="none" spc="0" normalizeH="0" baseline="0" noProof="0" dirty="0" err="1">
                <a:ln>
                  <a:noFill/>
                </a:ln>
                <a:solidFill>
                  <a:prstClr val="white"/>
                </a:solidFill>
                <a:effectLst/>
                <a:uLnTx/>
                <a:uFillTx/>
                <a:latin typeface="Calibri" panose="020F0502020204030204"/>
                <a:ea typeface="+mn-ea"/>
                <a:cs typeface="+mn-cs"/>
              </a:rPr>
              <a:t>next</a:t>
            </a:r>
            <a:endPar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6610588"/>
      </p:ext>
    </p:extLst>
  </p:cSld>
  <p:clrMapOvr>
    <a:masterClrMapping/>
  </p:clrMapOvr>
  <p:transition spd="med" advClick="0" advTm="4000">
    <p:pull/>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52"/>
                    </p:tgtEl>
                  </p:cond>
                </p:stCondLst>
                <p:endSync evt="end" delay="0">
                  <p:rtn val="all"/>
                </p:endSync>
                <p:childTnLst>
                  <p:par>
                    <p:cTn id="10" fill="hold">
                      <p:stCondLst>
                        <p:cond delay="0"/>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152"/>
                                        </p:tgtEl>
                                        <p:attrNameLst>
                                          <p:attrName>r</p:attrName>
                                        </p:attrNameLst>
                                      </p:cBhvr>
                                    </p:animRot>
                                    <p:animRot by="-240000">
                                      <p:cBhvr>
                                        <p:cTn id="14" dur="200" fill="hold">
                                          <p:stCondLst>
                                            <p:cond delay="200"/>
                                          </p:stCondLst>
                                        </p:cTn>
                                        <p:tgtEl>
                                          <p:spTgt spid="152"/>
                                        </p:tgtEl>
                                        <p:attrNameLst>
                                          <p:attrName>r</p:attrName>
                                        </p:attrNameLst>
                                      </p:cBhvr>
                                    </p:animRot>
                                    <p:animRot by="240000">
                                      <p:cBhvr>
                                        <p:cTn id="15" dur="200" fill="hold">
                                          <p:stCondLst>
                                            <p:cond delay="400"/>
                                          </p:stCondLst>
                                        </p:cTn>
                                        <p:tgtEl>
                                          <p:spTgt spid="152"/>
                                        </p:tgtEl>
                                        <p:attrNameLst>
                                          <p:attrName>r</p:attrName>
                                        </p:attrNameLst>
                                      </p:cBhvr>
                                    </p:animRot>
                                    <p:animRot by="-240000">
                                      <p:cBhvr>
                                        <p:cTn id="16" dur="200" fill="hold">
                                          <p:stCondLst>
                                            <p:cond delay="600"/>
                                          </p:stCondLst>
                                        </p:cTn>
                                        <p:tgtEl>
                                          <p:spTgt spid="152"/>
                                        </p:tgtEl>
                                        <p:attrNameLst>
                                          <p:attrName>r</p:attrName>
                                        </p:attrNameLst>
                                      </p:cBhvr>
                                    </p:animRot>
                                    <p:animRot by="120000">
                                      <p:cBhvr>
                                        <p:cTn id="17" dur="200" fill="hold">
                                          <p:stCondLst>
                                            <p:cond delay="800"/>
                                          </p:stCondLst>
                                        </p:cTn>
                                        <p:tgtEl>
                                          <p:spTgt spid="152"/>
                                        </p:tgtEl>
                                        <p:attrNameLst>
                                          <p:attrName>r</p:attrName>
                                        </p:attrNameLst>
                                      </p:cBhvr>
                                    </p:animRot>
                                  </p:childTnLst>
                                  <p:subTnLst>
                                    <p:audio>
                                      <p:cMediaNode>
                                        <p:cTn display="0" masterRel="sameClick">
                                          <p:stCondLst>
                                            <p:cond evt="begin" delay="0">
                                              <p:tn val="12"/>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52"/>
                  </p:tgtEl>
                </p:cond>
              </p:nextCondLst>
            </p:seq>
            <p:seq concurrent="1" nextAc="seek">
              <p:cTn id="18" restart="whenNotActive" fill="hold" evtFilter="cancelBubble" nodeType="interactiveSeq">
                <p:stCondLst>
                  <p:cond evt="onClick" delay="0">
                    <p:tgtEl>
                      <p:spTgt spid="153"/>
                    </p:tgtEl>
                  </p:cond>
                </p:stCondLst>
                <p:endSync evt="end" delay="0">
                  <p:rtn val="all"/>
                </p:endSync>
                <p:childTnLst>
                  <p:par>
                    <p:cTn id="19" fill="hold">
                      <p:stCondLst>
                        <p:cond delay="0"/>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153"/>
                                        </p:tgtEl>
                                        <p:attrNameLst>
                                          <p:attrName>r</p:attrName>
                                        </p:attrNameLst>
                                      </p:cBhvr>
                                    </p:animRot>
                                    <p:animRot by="-240000">
                                      <p:cBhvr>
                                        <p:cTn id="23" dur="200" fill="hold">
                                          <p:stCondLst>
                                            <p:cond delay="200"/>
                                          </p:stCondLst>
                                        </p:cTn>
                                        <p:tgtEl>
                                          <p:spTgt spid="153"/>
                                        </p:tgtEl>
                                        <p:attrNameLst>
                                          <p:attrName>r</p:attrName>
                                        </p:attrNameLst>
                                      </p:cBhvr>
                                    </p:animRot>
                                    <p:animRot by="240000">
                                      <p:cBhvr>
                                        <p:cTn id="24" dur="200" fill="hold">
                                          <p:stCondLst>
                                            <p:cond delay="400"/>
                                          </p:stCondLst>
                                        </p:cTn>
                                        <p:tgtEl>
                                          <p:spTgt spid="153"/>
                                        </p:tgtEl>
                                        <p:attrNameLst>
                                          <p:attrName>r</p:attrName>
                                        </p:attrNameLst>
                                      </p:cBhvr>
                                    </p:animRot>
                                    <p:animRot by="-240000">
                                      <p:cBhvr>
                                        <p:cTn id="25" dur="200" fill="hold">
                                          <p:stCondLst>
                                            <p:cond delay="600"/>
                                          </p:stCondLst>
                                        </p:cTn>
                                        <p:tgtEl>
                                          <p:spTgt spid="153"/>
                                        </p:tgtEl>
                                        <p:attrNameLst>
                                          <p:attrName>r</p:attrName>
                                        </p:attrNameLst>
                                      </p:cBhvr>
                                    </p:animRot>
                                    <p:animRot by="120000">
                                      <p:cBhvr>
                                        <p:cTn id="26" dur="200" fill="hold">
                                          <p:stCondLst>
                                            <p:cond delay="800"/>
                                          </p:stCondLst>
                                        </p:cTn>
                                        <p:tgtEl>
                                          <p:spTgt spid="153"/>
                                        </p:tgtEl>
                                        <p:attrNameLst>
                                          <p:attrName>r</p:attrName>
                                        </p:attrNameLst>
                                      </p:cBhvr>
                                    </p:animRot>
                                  </p:childTnLst>
                                  <p:subTnLst>
                                    <p:audio>
                                      <p:cMediaNode>
                                        <p:cTn display="0" masterRel="sameClick">
                                          <p:stCondLst>
                                            <p:cond evt="begin" delay="0">
                                              <p:tn val="21"/>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53"/>
                  </p:tgtEl>
                </p:cond>
              </p:nextCondLst>
            </p:seq>
            <p:seq concurrent="1" nextAc="seek">
              <p:cTn id="27" restart="whenNotActive" fill="hold" evtFilter="cancelBubble" nodeType="interactiveSeq">
                <p:stCondLst>
                  <p:cond evt="onClick" delay="0">
                    <p:tgtEl>
                      <p:spTgt spid="172"/>
                    </p:tgtEl>
                  </p:cond>
                </p:stCondLst>
                <p:endSync evt="end" delay="0">
                  <p:rtn val="all"/>
                </p:endSync>
                <p:childTnLst>
                  <p:par>
                    <p:cTn id="28" fill="hold">
                      <p:stCondLst>
                        <p:cond delay="0"/>
                      </p:stCondLst>
                      <p:childTnLst>
                        <p:par>
                          <p:cTn id="29" fill="hold">
                            <p:stCondLst>
                              <p:cond delay="0"/>
                            </p:stCondLst>
                            <p:childTnLst>
                              <p:par>
                                <p:cTn id="30" presetID="32" presetClass="emph" presetSubtype="0" fill="hold" grpId="0" nodeType="clickEffect">
                                  <p:stCondLst>
                                    <p:cond delay="0"/>
                                  </p:stCondLst>
                                  <p:childTnLst>
                                    <p:animRot by="120000">
                                      <p:cBhvr>
                                        <p:cTn id="31" dur="100" fill="hold">
                                          <p:stCondLst>
                                            <p:cond delay="0"/>
                                          </p:stCondLst>
                                        </p:cTn>
                                        <p:tgtEl>
                                          <p:spTgt spid="172"/>
                                        </p:tgtEl>
                                        <p:attrNameLst>
                                          <p:attrName>r</p:attrName>
                                        </p:attrNameLst>
                                      </p:cBhvr>
                                    </p:animRot>
                                    <p:animRot by="-240000">
                                      <p:cBhvr>
                                        <p:cTn id="32" dur="200" fill="hold">
                                          <p:stCondLst>
                                            <p:cond delay="200"/>
                                          </p:stCondLst>
                                        </p:cTn>
                                        <p:tgtEl>
                                          <p:spTgt spid="172"/>
                                        </p:tgtEl>
                                        <p:attrNameLst>
                                          <p:attrName>r</p:attrName>
                                        </p:attrNameLst>
                                      </p:cBhvr>
                                    </p:animRot>
                                    <p:animRot by="240000">
                                      <p:cBhvr>
                                        <p:cTn id="33" dur="200" fill="hold">
                                          <p:stCondLst>
                                            <p:cond delay="400"/>
                                          </p:stCondLst>
                                        </p:cTn>
                                        <p:tgtEl>
                                          <p:spTgt spid="172"/>
                                        </p:tgtEl>
                                        <p:attrNameLst>
                                          <p:attrName>r</p:attrName>
                                        </p:attrNameLst>
                                      </p:cBhvr>
                                    </p:animRot>
                                    <p:animRot by="-240000">
                                      <p:cBhvr>
                                        <p:cTn id="34" dur="200" fill="hold">
                                          <p:stCondLst>
                                            <p:cond delay="600"/>
                                          </p:stCondLst>
                                        </p:cTn>
                                        <p:tgtEl>
                                          <p:spTgt spid="172"/>
                                        </p:tgtEl>
                                        <p:attrNameLst>
                                          <p:attrName>r</p:attrName>
                                        </p:attrNameLst>
                                      </p:cBhvr>
                                    </p:animRot>
                                    <p:animRot by="120000">
                                      <p:cBhvr>
                                        <p:cTn id="35" dur="200" fill="hold">
                                          <p:stCondLst>
                                            <p:cond delay="800"/>
                                          </p:stCondLst>
                                        </p:cTn>
                                        <p:tgtEl>
                                          <p:spTgt spid="172"/>
                                        </p:tgtEl>
                                        <p:attrNameLst>
                                          <p:attrName>r</p:attrName>
                                        </p:attrNameLst>
                                      </p:cBhvr>
                                    </p:animRot>
                                  </p:childTnLst>
                                  <p:subTnLst>
                                    <p:audio>
                                      <p:cMediaNode>
                                        <p:cTn display="0" masterRel="sameClick">
                                          <p:stCondLst>
                                            <p:cond evt="begin" delay="0">
                                              <p:tn val="30"/>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2"/>
                  </p:tgtEl>
                </p:cond>
              </p:nextCondLst>
            </p:seq>
            <p:seq concurrent="1" nextAc="seek">
              <p:cTn id="36" restart="whenNotActive" fill="hold" evtFilter="cancelBubble" nodeType="interactiveSeq">
                <p:stCondLst>
                  <p:cond evt="onClick" delay="0">
                    <p:tgtEl>
                      <p:spTgt spid="174"/>
                    </p:tgtEl>
                  </p:cond>
                </p:stCondLst>
                <p:endSync evt="end" delay="0">
                  <p:rtn val="all"/>
                </p:endSync>
                <p:childTnLst>
                  <p:par>
                    <p:cTn id="37" fill="hold">
                      <p:stCondLst>
                        <p:cond delay="0"/>
                      </p:stCondLst>
                      <p:childTnLst>
                        <p:par>
                          <p:cTn id="38" fill="hold">
                            <p:stCondLst>
                              <p:cond delay="0"/>
                            </p:stCondLst>
                            <p:childTnLst>
                              <p:par>
                                <p:cTn id="39" presetID="32" presetClass="emph" presetSubtype="0" fill="hold" grpId="0" nodeType="clickEffect">
                                  <p:stCondLst>
                                    <p:cond delay="0"/>
                                  </p:stCondLst>
                                  <p:childTnLst>
                                    <p:animRot by="120000">
                                      <p:cBhvr>
                                        <p:cTn id="40" dur="100" fill="hold">
                                          <p:stCondLst>
                                            <p:cond delay="0"/>
                                          </p:stCondLst>
                                        </p:cTn>
                                        <p:tgtEl>
                                          <p:spTgt spid="174"/>
                                        </p:tgtEl>
                                        <p:attrNameLst>
                                          <p:attrName>r</p:attrName>
                                        </p:attrNameLst>
                                      </p:cBhvr>
                                    </p:animRot>
                                    <p:animRot by="-240000">
                                      <p:cBhvr>
                                        <p:cTn id="41" dur="200" fill="hold">
                                          <p:stCondLst>
                                            <p:cond delay="200"/>
                                          </p:stCondLst>
                                        </p:cTn>
                                        <p:tgtEl>
                                          <p:spTgt spid="174"/>
                                        </p:tgtEl>
                                        <p:attrNameLst>
                                          <p:attrName>r</p:attrName>
                                        </p:attrNameLst>
                                      </p:cBhvr>
                                    </p:animRot>
                                    <p:animRot by="240000">
                                      <p:cBhvr>
                                        <p:cTn id="42" dur="200" fill="hold">
                                          <p:stCondLst>
                                            <p:cond delay="400"/>
                                          </p:stCondLst>
                                        </p:cTn>
                                        <p:tgtEl>
                                          <p:spTgt spid="174"/>
                                        </p:tgtEl>
                                        <p:attrNameLst>
                                          <p:attrName>r</p:attrName>
                                        </p:attrNameLst>
                                      </p:cBhvr>
                                    </p:animRot>
                                    <p:animRot by="-240000">
                                      <p:cBhvr>
                                        <p:cTn id="43" dur="200" fill="hold">
                                          <p:stCondLst>
                                            <p:cond delay="600"/>
                                          </p:stCondLst>
                                        </p:cTn>
                                        <p:tgtEl>
                                          <p:spTgt spid="174"/>
                                        </p:tgtEl>
                                        <p:attrNameLst>
                                          <p:attrName>r</p:attrName>
                                        </p:attrNameLst>
                                      </p:cBhvr>
                                    </p:animRot>
                                    <p:animRot by="120000">
                                      <p:cBhvr>
                                        <p:cTn id="44" dur="200" fill="hold">
                                          <p:stCondLst>
                                            <p:cond delay="800"/>
                                          </p:stCondLst>
                                        </p:cTn>
                                        <p:tgtEl>
                                          <p:spTgt spid="174"/>
                                        </p:tgtEl>
                                        <p:attrNameLst>
                                          <p:attrName>r</p:attrName>
                                        </p:attrNameLst>
                                      </p:cBhvr>
                                    </p:animRot>
                                  </p:childTnLst>
                                  <p:subTnLst>
                                    <p:audio>
                                      <p:cMediaNode>
                                        <p:cTn display="0" masterRel="sameClick">
                                          <p:stCondLst>
                                            <p:cond evt="begin" delay="0">
                                              <p:tn val="39"/>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4"/>
                  </p:tgtEl>
                </p:cond>
              </p:nextCondLst>
            </p:seq>
            <p:seq concurrent="1" nextAc="seek">
              <p:cTn id="45" restart="whenNotActive" fill="hold" evtFilter="cancelBubble" nodeType="interactiveSeq">
                <p:stCondLst>
                  <p:cond evt="onClick" delay="0">
                    <p:tgtEl>
                      <p:spTgt spid="175"/>
                    </p:tgtEl>
                  </p:cond>
                </p:stCondLst>
                <p:endSync evt="end" delay="0">
                  <p:rtn val="all"/>
                </p:endSync>
                <p:childTnLst>
                  <p:par>
                    <p:cTn id="46" fill="hold">
                      <p:stCondLst>
                        <p:cond delay="0"/>
                      </p:stCondLst>
                      <p:childTnLst>
                        <p:par>
                          <p:cTn id="47" fill="hold">
                            <p:stCondLst>
                              <p:cond delay="0"/>
                            </p:stCondLst>
                            <p:childTnLst>
                              <p:par>
                                <p:cTn id="48" presetID="32" presetClass="emph" presetSubtype="0" fill="hold" grpId="0" nodeType="clickEffect">
                                  <p:stCondLst>
                                    <p:cond delay="0"/>
                                  </p:stCondLst>
                                  <p:childTnLst>
                                    <p:animRot by="120000">
                                      <p:cBhvr>
                                        <p:cTn id="49" dur="100" fill="hold">
                                          <p:stCondLst>
                                            <p:cond delay="0"/>
                                          </p:stCondLst>
                                        </p:cTn>
                                        <p:tgtEl>
                                          <p:spTgt spid="175"/>
                                        </p:tgtEl>
                                        <p:attrNameLst>
                                          <p:attrName>r</p:attrName>
                                        </p:attrNameLst>
                                      </p:cBhvr>
                                    </p:animRot>
                                    <p:animRot by="-240000">
                                      <p:cBhvr>
                                        <p:cTn id="50" dur="200" fill="hold">
                                          <p:stCondLst>
                                            <p:cond delay="200"/>
                                          </p:stCondLst>
                                        </p:cTn>
                                        <p:tgtEl>
                                          <p:spTgt spid="175"/>
                                        </p:tgtEl>
                                        <p:attrNameLst>
                                          <p:attrName>r</p:attrName>
                                        </p:attrNameLst>
                                      </p:cBhvr>
                                    </p:animRot>
                                    <p:animRot by="240000">
                                      <p:cBhvr>
                                        <p:cTn id="51" dur="200" fill="hold">
                                          <p:stCondLst>
                                            <p:cond delay="400"/>
                                          </p:stCondLst>
                                        </p:cTn>
                                        <p:tgtEl>
                                          <p:spTgt spid="175"/>
                                        </p:tgtEl>
                                        <p:attrNameLst>
                                          <p:attrName>r</p:attrName>
                                        </p:attrNameLst>
                                      </p:cBhvr>
                                    </p:animRot>
                                    <p:animRot by="-240000">
                                      <p:cBhvr>
                                        <p:cTn id="52" dur="200" fill="hold">
                                          <p:stCondLst>
                                            <p:cond delay="600"/>
                                          </p:stCondLst>
                                        </p:cTn>
                                        <p:tgtEl>
                                          <p:spTgt spid="175"/>
                                        </p:tgtEl>
                                        <p:attrNameLst>
                                          <p:attrName>r</p:attrName>
                                        </p:attrNameLst>
                                      </p:cBhvr>
                                    </p:animRot>
                                    <p:animRot by="120000">
                                      <p:cBhvr>
                                        <p:cTn id="53" dur="200" fill="hold">
                                          <p:stCondLst>
                                            <p:cond delay="800"/>
                                          </p:stCondLst>
                                        </p:cTn>
                                        <p:tgtEl>
                                          <p:spTgt spid="175"/>
                                        </p:tgtEl>
                                        <p:attrNameLst>
                                          <p:attrName>r</p:attrName>
                                        </p:attrNameLst>
                                      </p:cBhvr>
                                    </p:animRot>
                                  </p:childTnLst>
                                  <p:subTnLst>
                                    <p:audio>
                                      <p:cMediaNode>
                                        <p:cTn display="0" masterRel="sameClick">
                                          <p:stCondLst>
                                            <p:cond evt="begin" delay="0">
                                              <p:tn val="48"/>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5"/>
                  </p:tgtEl>
                </p:cond>
              </p:nextCondLst>
            </p:seq>
            <p:seq concurrent="1" nextAc="seek">
              <p:cTn id="54" restart="whenNotActive" fill="hold" evtFilter="cancelBubble" nodeType="interactiveSeq">
                <p:stCondLst>
                  <p:cond evt="onClick" delay="0">
                    <p:tgtEl>
                      <p:spTgt spid="176"/>
                    </p:tgtEl>
                  </p:cond>
                </p:stCondLst>
                <p:endSync evt="end" delay="0">
                  <p:rtn val="all"/>
                </p:endSync>
                <p:childTnLst>
                  <p:par>
                    <p:cTn id="55" fill="hold">
                      <p:stCondLst>
                        <p:cond delay="0"/>
                      </p:stCondLst>
                      <p:childTnLst>
                        <p:par>
                          <p:cTn id="56" fill="hold">
                            <p:stCondLst>
                              <p:cond delay="0"/>
                            </p:stCondLst>
                            <p:childTnLst>
                              <p:par>
                                <p:cTn id="57" presetID="32" presetClass="emph" presetSubtype="0" fill="hold" grpId="0" nodeType="clickEffect">
                                  <p:stCondLst>
                                    <p:cond delay="0"/>
                                  </p:stCondLst>
                                  <p:childTnLst>
                                    <p:animRot by="120000">
                                      <p:cBhvr>
                                        <p:cTn id="58" dur="100" fill="hold">
                                          <p:stCondLst>
                                            <p:cond delay="0"/>
                                          </p:stCondLst>
                                        </p:cTn>
                                        <p:tgtEl>
                                          <p:spTgt spid="176"/>
                                        </p:tgtEl>
                                        <p:attrNameLst>
                                          <p:attrName>r</p:attrName>
                                        </p:attrNameLst>
                                      </p:cBhvr>
                                    </p:animRot>
                                    <p:animRot by="-240000">
                                      <p:cBhvr>
                                        <p:cTn id="59" dur="200" fill="hold">
                                          <p:stCondLst>
                                            <p:cond delay="200"/>
                                          </p:stCondLst>
                                        </p:cTn>
                                        <p:tgtEl>
                                          <p:spTgt spid="176"/>
                                        </p:tgtEl>
                                        <p:attrNameLst>
                                          <p:attrName>r</p:attrName>
                                        </p:attrNameLst>
                                      </p:cBhvr>
                                    </p:animRot>
                                    <p:animRot by="240000">
                                      <p:cBhvr>
                                        <p:cTn id="60" dur="200" fill="hold">
                                          <p:stCondLst>
                                            <p:cond delay="400"/>
                                          </p:stCondLst>
                                        </p:cTn>
                                        <p:tgtEl>
                                          <p:spTgt spid="176"/>
                                        </p:tgtEl>
                                        <p:attrNameLst>
                                          <p:attrName>r</p:attrName>
                                        </p:attrNameLst>
                                      </p:cBhvr>
                                    </p:animRot>
                                    <p:animRot by="-240000">
                                      <p:cBhvr>
                                        <p:cTn id="61" dur="200" fill="hold">
                                          <p:stCondLst>
                                            <p:cond delay="600"/>
                                          </p:stCondLst>
                                        </p:cTn>
                                        <p:tgtEl>
                                          <p:spTgt spid="176"/>
                                        </p:tgtEl>
                                        <p:attrNameLst>
                                          <p:attrName>r</p:attrName>
                                        </p:attrNameLst>
                                      </p:cBhvr>
                                    </p:animRot>
                                    <p:animRot by="120000">
                                      <p:cBhvr>
                                        <p:cTn id="62" dur="200" fill="hold">
                                          <p:stCondLst>
                                            <p:cond delay="800"/>
                                          </p:stCondLst>
                                        </p:cTn>
                                        <p:tgtEl>
                                          <p:spTgt spid="176"/>
                                        </p:tgtEl>
                                        <p:attrNameLst>
                                          <p:attrName>r</p:attrName>
                                        </p:attrNameLst>
                                      </p:cBhvr>
                                    </p:animRot>
                                  </p:childTnLst>
                                  <p:subTnLst>
                                    <p:audio>
                                      <p:cMediaNode>
                                        <p:cTn display="0" masterRel="sameClick">
                                          <p:stCondLst>
                                            <p:cond evt="begin" delay="0">
                                              <p:tn val="57"/>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6"/>
                  </p:tgtEl>
                </p:cond>
              </p:nextCondLst>
            </p:seq>
            <p:seq concurrent="1" nextAc="seek">
              <p:cTn id="63" restart="whenNotActive" fill="hold" evtFilter="cancelBubble" nodeType="interactiveSeq">
                <p:stCondLst>
                  <p:cond evt="onClick" delay="0">
                    <p:tgtEl>
                      <p:spTgt spid="177"/>
                    </p:tgtEl>
                  </p:cond>
                </p:stCondLst>
                <p:endSync evt="end" delay="0">
                  <p:rtn val="all"/>
                </p:endSync>
                <p:childTnLst>
                  <p:par>
                    <p:cTn id="64" fill="hold">
                      <p:stCondLst>
                        <p:cond delay="0"/>
                      </p:stCondLst>
                      <p:childTnLst>
                        <p:par>
                          <p:cTn id="65" fill="hold">
                            <p:stCondLst>
                              <p:cond delay="0"/>
                            </p:stCondLst>
                            <p:childTnLst>
                              <p:par>
                                <p:cTn id="66" presetID="32" presetClass="emph" presetSubtype="0" fill="hold" grpId="0" nodeType="clickEffect">
                                  <p:stCondLst>
                                    <p:cond delay="0"/>
                                  </p:stCondLst>
                                  <p:childTnLst>
                                    <p:animRot by="120000">
                                      <p:cBhvr>
                                        <p:cTn id="67" dur="100" fill="hold">
                                          <p:stCondLst>
                                            <p:cond delay="0"/>
                                          </p:stCondLst>
                                        </p:cTn>
                                        <p:tgtEl>
                                          <p:spTgt spid="177"/>
                                        </p:tgtEl>
                                        <p:attrNameLst>
                                          <p:attrName>r</p:attrName>
                                        </p:attrNameLst>
                                      </p:cBhvr>
                                    </p:animRot>
                                    <p:animRot by="-240000">
                                      <p:cBhvr>
                                        <p:cTn id="68" dur="200" fill="hold">
                                          <p:stCondLst>
                                            <p:cond delay="200"/>
                                          </p:stCondLst>
                                        </p:cTn>
                                        <p:tgtEl>
                                          <p:spTgt spid="177"/>
                                        </p:tgtEl>
                                        <p:attrNameLst>
                                          <p:attrName>r</p:attrName>
                                        </p:attrNameLst>
                                      </p:cBhvr>
                                    </p:animRot>
                                    <p:animRot by="240000">
                                      <p:cBhvr>
                                        <p:cTn id="69" dur="200" fill="hold">
                                          <p:stCondLst>
                                            <p:cond delay="400"/>
                                          </p:stCondLst>
                                        </p:cTn>
                                        <p:tgtEl>
                                          <p:spTgt spid="177"/>
                                        </p:tgtEl>
                                        <p:attrNameLst>
                                          <p:attrName>r</p:attrName>
                                        </p:attrNameLst>
                                      </p:cBhvr>
                                    </p:animRot>
                                    <p:animRot by="-240000">
                                      <p:cBhvr>
                                        <p:cTn id="70" dur="200" fill="hold">
                                          <p:stCondLst>
                                            <p:cond delay="600"/>
                                          </p:stCondLst>
                                        </p:cTn>
                                        <p:tgtEl>
                                          <p:spTgt spid="177"/>
                                        </p:tgtEl>
                                        <p:attrNameLst>
                                          <p:attrName>r</p:attrName>
                                        </p:attrNameLst>
                                      </p:cBhvr>
                                    </p:animRot>
                                    <p:animRot by="120000">
                                      <p:cBhvr>
                                        <p:cTn id="71" dur="200" fill="hold">
                                          <p:stCondLst>
                                            <p:cond delay="800"/>
                                          </p:stCondLst>
                                        </p:cTn>
                                        <p:tgtEl>
                                          <p:spTgt spid="177"/>
                                        </p:tgtEl>
                                        <p:attrNameLst>
                                          <p:attrName>r</p:attrName>
                                        </p:attrNameLst>
                                      </p:cBhvr>
                                    </p:animRot>
                                  </p:childTnLst>
                                  <p:subTnLst>
                                    <p:audio>
                                      <p:cMediaNode>
                                        <p:cTn display="0" masterRel="sameClick">
                                          <p:stCondLst>
                                            <p:cond evt="begin" delay="0">
                                              <p:tn val="66"/>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7"/>
                  </p:tgtEl>
                </p:cond>
              </p:nextCondLst>
            </p:seq>
            <p:seq concurrent="1" nextAc="seek">
              <p:cTn id="72" restart="whenNotActive" fill="hold" evtFilter="cancelBubble" nodeType="interactiveSeq">
                <p:stCondLst>
                  <p:cond evt="onClick" delay="0">
                    <p:tgtEl>
                      <p:spTgt spid="178"/>
                    </p:tgtEl>
                  </p:cond>
                </p:stCondLst>
                <p:endSync evt="end" delay="0">
                  <p:rtn val="all"/>
                </p:endSync>
                <p:childTnLst>
                  <p:par>
                    <p:cTn id="73" fill="hold">
                      <p:stCondLst>
                        <p:cond delay="0"/>
                      </p:stCondLst>
                      <p:childTnLst>
                        <p:par>
                          <p:cTn id="74" fill="hold">
                            <p:stCondLst>
                              <p:cond delay="0"/>
                            </p:stCondLst>
                            <p:childTnLst>
                              <p:par>
                                <p:cTn id="75" presetID="32" presetClass="emph" presetSubtype="0" fill="hold" grpId="0" nodeType="clickEffect">
                                  <p:stCondLst>
                                    <p:cond delay="0"/>
                                  </p:stCondLst>
                                  <p:childTnLst>
                                    <p:animRot by="120000">
                                      <p:cBhvr>
                                        <p:cTn id="76" dur="100" fill="hold">
                                          <p:stCondLst>
                                            <p:cond delay="0"/>
                                          </p:stCondLst>
                                        </p:cTn>
                                        <p:tgtEl>
                                          <p:spTgt spid="178"/>
                                        </p:tgtEl>
                                        <p:attrNameLst>
                                          <p:attrName>r</p:attrName>
                                        </p:attrNameLst>
                                      </p:cBhvr>
                                    </p:animRot>
                                    <p:animRot by="-240000">
                                      <p:cBhvr>
                                        <p:cTn id="77" dur="200" fill="hold">
                                          <p:stCondLst>
                                            <p:cond delay="200"/>
                                          </p:stCondLst>
                                        </p:cTn>
                                        <p:tgtEl>
                                          <p:spTgt spid="178"/>
                                        </p:tgtEl>
                                        <p:attrNameLst>
                                          <p:attrName>r</p:attrName>
                                        </p:attrNameLst>
                                      </p:cBhvr>
                                    </p:animRot>
                                    <p:animRot by="240000">
                                      <p:cBhvr>
                                        <p:cTn id="78" dur="200" fill="hold">
                                          <p:stCondLst>
                                            <p:cond delay="400"/>
                                          </p:stCondLst>
                                        </p:cTn>
                                        <p:tgtEl>
                                          <p:spTgt spid="178"/>
                                        </p:tgtEl>
                                        <p:attrNameLst>
                                          <p:attrName>r</p:attrName>
                                        </p:attrNameLst>
                                      </p:cBhvr>
                                    </p:animRot>
                                    <p:animRot by="-240000">
                                      <p:cBhvr>
                                        <p:cTn id="79" dur="200" fill="hold">
                                          <p:stCondLst>
                                            <p:cond delay="600"/>
                                          </p:stCondLst>
                                        </p:cTn>
                                        <p:tgtEl>
                                          <p:spTgt spid="178"/>
                                        </p:tgtEl>
                                        <p:attrNameLst>
                                          <p:attrName>r</p:attrName>
                                        </p:attrNameLst>
                                      </p:cBhvr>
                                    </p:animRot>
                                    <p:animRot by="120000">
                                      <p:cBhvr>
                                        <p:cTn id="80" dur="200" fill="hold">
                                          <p:stCondLst>
                                            <p:cond delay="800"/>
                                          </p:stCondLst>
                                        </p:cTn>
                                        <p:tgtEl>
                                          <p:spTgt spid="178"/>
                                        </p:tgtEl>
                                        <p:attrNameLst>
                                          <p:attrName>r</p:attrName>
                                        </p:attrNameLst>
                                      </p:cBhvr>
                                    </p:animRot>
                                  </p:childTnLst>
                                  <p:subTnLst>
                                    <p:audio>
                                      <p:cMediaNode>
                                        <p:cTn display="0" masterRel="sameClick">
                                          <p:stCondLst>
                                            <p:cond evt="begin" delay="0">
                                              <p:tn val="75"/>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8"/>
                  </p:tgtEl>
                </p:cond>
              </p:nextCondLst>
            </p:seq>
            <p:seq concurrent="1" nextAc="seek">
              <p:cTn id="81" restart="whenNotActive" fill="hold" evtFilter="cancelBubble" nodeType="interactiveSeq">
                <p:stCondLst>
                  <p:cond evt="onClick" delay="0">
                    <p:tgtEl>
                      <p:spTgt spid="179"/>
                    </p:tgtEl>
                  </p:cond>
                </p:stCondLst>
                <p:endSync evt="end" delay="0">
                  <p:rtn val="all"/>
                </p:endSync>
                <p:childTnLst>
                  <p:par>
                    <p:cTn id="82" fill="hold">
                      <p:stCondLst>
                        <p:cond delay="0"/>
                      </p:stCondLst>
                      <p:childTnLst>
                        <p:par>
                          <p:cTn id="83" fill="hold">
                            <p:stCondLst>
                              <p:cond delay="0"/>
                            </p:stCondLst>
                            <p:childTnLst>
                              <p:par>
                                <p:cTn id="84" presetID="32" presetClass="emph" presetSubtype="0" fill="hold" grpId="0" nodeType="clickEffect">
                                  <p:stCondLst>
                                    <p:cond delay="0"/>
                                  </p:stCondLst>
                                  <p:childTnLst>
                                    <p:animRot by="120000">
                                      <p:cBhvr>
                                        <p:cTn id="85" dur="100" fill="hold">
                                          <p:stCondLst>
                                            <p:cond delay="0"/>
                                          </p:stCondLst>
                                        </p:cTn>
                                        <p:tgtEl>
                                          <p:spTgt spid="179"/>
                                        </p:tgtEl>
                                        <p:attrNameLst>
                                          <p:attrName>r</p:attrName>
                                        </p:attrNameLst>
                                      </p:cBhvr>
                                    </p:animRot>
                                    <p:animRot by="-240000">
                                      <p:cBhvr>
                                        <p:cTn id="86" dur="200" fill="hold">
                                          <p:stCondLst>
                                            <p:cond delay="200"/>
                                          </p:stCondLst>
                                        </p:cTn>
                                        <p:tgtEl>
                                          <p:spTgt spid="179"/>
                                        </p:tgtEl>
                                        <p:attrNameLst>
                                          <p:attrName>r</p:attrName>
                                        </p:attrNameLst>
                                      </p:cBhvr>
                                    </p:animRot>
                                    <p:animRot by="240000">
                                      <p:cBhvr>
                                        <p:cTn id="87" dur="200" fill="hold">
                                          <p:stCondLst>
                                            <p:cond delay="400"/>
                                          </p:stCondLst>
                                        </p:cTn>
                                        <p:tgtEl>
                                          <p:spTgt spid="179"/>
                                        </p:tgtEl>
                                        <p:attrNameLst>
                                          <p:attrName>r</p:attrName>
                                        </p:attrNameLst>
                                      </p:cBhvr>
                                    </p:animRot>
                                    <p:animRot by="-240000">
                                      <p:cBhvr>
                                        <p:cTn id="88" dur="200" fill="hold">
                                          <p:stCondLst>
                                            <p:cond delay="600"/>
                                          </p:stCondLst>
                                        </p:cTn>
                                        <p:tgtEl>
                                          <p:spTgt spid="179"/>
                                        </p:tgtEl>
                                        <p:attrNameLst>
                                          <p:attrName>r</p:attrName>
                                        </p:attrNameLst>
                                      </p:cBhvr>
                                    </p:animRot>
                                    <p:animRot by="120000">
                                      <p:cBhvr>
                                        <p:cTn id="89" dur="200" fill="hold">
                                          <p:stCondLst>
                                            <p:cond delay="800"/>
                                          </p:stCondLst>
                                        </p:cTn>
                                        <p:tgtEl>
                                          <p:spTgt spid="179"/>
                                        </p:tgtEl>
                                        <p:attrNameLst>
                                          <p:attrName>r</p:attrName>
                                        </p:attrNameLst>
                                      </p:cBhvr>
                                    </p:animRot>
                                  </p:childTnLst>
                                  <p:subTnLst>
                                    <p:audio>
                                      <p:cMediaNode>
                                        <p:cTn display="0" masterRel="sameClick">
                                          <p:stCondLst>
                                            <p:cond evt="begin" delay="0">
                                              <p:tn val="84"/>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79"/>
                  </p:tgtEl>
                </p:cond>
              </p:nextCondLst>
            </p:seq>
            <p:seq concurrent="1" nextAc="seek">
              <p:cTn id="90" restart="whenNotActive" fill="hold" evtFilter="cancelBubble" nodeType="interactiveSeq">
                <p:stCondLst>
                  <p:cond evt="onClick" delay="0">
                    <p:tgtEl>
                      <p:spTgt spid="180"/>
                    </p:tgtEl>
                  </p:cond>
                </p:stCondLst>
                <p:endSync evt="end" delay="0">
                  <p:rtn val="all"/>
                </p:endSync>
                <p:childTnLst>
                  <p:par>
                    <p:cTn id="91" fill="hold">
                      <p:stCondLst>
                        <p:cond delay="0"/>
                      </p:stCondLst>
                      <p:childTnLst>
                        <p:par>
                          <p:cTn id="92" fill="hold">
                            <p:stCondLst>
                              <p:cond delay="0"/>
                            </p:stCondLst>
                            <p:childTnLst>
                              <p:par>
                                <p:cTn id="93" presetID="32" presetClass="emph" presetSubtype="0" fill="hold" grpId="0" nodeType="clickEffect">
                                  <p:stCondLst>
                                    <p:cond delay="0"/>
                                  </p:stCondLst>
                                  <p:childTnLst>
                                    <p:animRot by="120000">
                                      <p:cBhvr>
                                        <p:cTn id="94" dur="100" fill="hold">
                                          <p:stCondLst>
                                            <p:cond delay="0"/>
                                          </p:stCondLst>
                                        </p:cTn>
                                        <p:tgtEl>
                                          <p:spTgt spid="180"/>
                                        </p:tgtEl>
                                        <p:attrNameLst>
                                          <p:attrName>r</p:attrName>
                                        </p:attrNameLst>
                                      </p:cBhvr>
                                    </p:animRot>
                                    <p:animRot by="-240000">
                                      <p:cBhvr>
                                        <p:cTn id="95" dur="200" fill="hold">
                                          <p:stCondLst>
                                            <p:cond delay="200"/>
                                          </p:stCondLst>
                                        </p:cTn>
                                        <p:tgtEl>
                                          <p:spTgt spid="180"/>
                                        </p:tgtEl>
                                        <p:attrNameLst>
                                          <p:attrName>r</p:attrName>
                                        </p:attrNameLst>
                                      </p:cBhvr>
                                    </p:animRot>
                                    <p:animRot by="240000">
                                      <p:cBhvr>
                                        <p:cTn id="96" dur="200" fill="hold">
                                          <p:stCondLst>
                                            <p:cond delay="400"/>
                                          </p:stCondLst>
                                        </p:cTn>
                                        <p:tgtEl>
                                          <p:spTgt spid="180"/>
                                        </p:tgtEl>
                                        <p:attrNameLst>
                                          <p:attrName>r</p:attrName>
                                        </p:attrNameLst>
                                      </p:cBhvr>
                                    </p:animRot>
                                    <p:animRot by="-240000">
                                      <p:cBhvr>
                                        <p:cTn id="97" dur="200" fill="hold">
                                          <p:stCondLst>
                                            <p:cond delay="600"/>
                                          </p:stCondLst>
                                        </p:cTn>
                                        <p:tgtEl>
                                          <p:spTgt spid="180"/>
                                        </p:tgtEl>
                                        <p:attrNameLst>
                                          <p:attrName>r</p:attrName>
                                        </p:attrNameLst>
                                      </p:cBhvr>
                                    </p:animRot>
                                    <p:animRot by="120000">
                                      <p:cBhvr>
                                        <p:cTn id="98" dur="200" fill="hold">
                                          <p:stCondLst>
                                            <p:cond delay="800"/>
                                          </p:stCondLst>
                                        </p:cTn>
                                        <p:tgtEl>
                                          <p:spTgt spid="180"/>
                                        </p:tgtEl>
                                        <p:attrNameLst>
                                          <p:attrName>r</p:attrName>
                                        </p:attrNameLst>
                                      </p:cBhvr>
                                    </p:animRot>
                                  </p:childTnLst>
                                  <p:subTnLst>
                                    <p:audio>
                                      <p:cMediaNode>
                                        <p:cTn display="0" masterRel="sameClick">
                                          <p:stCondLst>
                                            <p:cond evt="begin" delay="0">
                                              <p:tn val="93"/>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80"/>
                  </p:tgtEl>
                </p:cond>
              </p:nextCondLst>
            </p:seq>
            <p:seq concurrent="1" nextAc="seek">
              <p:cTn id="99" restart="whenNotActive" fill="hold" evtFilter="cancelBubble" nodeType="interactiveSeq">
                <p:stCondLst>
                  <p:cond evt="onClick" delay="0">
                    <p:tgtEl>
                      <p:spTgt spid="34"/>
                    </p:tgtEl>
                  </p:cond>
                </p:stCondLst>
                <p:endSync evt="end" delay="0">
                  <p:rtn val="all"/>
                </p:endSync>
                <p:childTnLst>
                  <p:par>
                    <p:cTn id="100" fill="hold">
                      <p:stCondLst>
                        <p:cond delay="0"/>
                      </p:stCondLst>
                      <p:childTnLst>
                        <p:par>
                          <p:cTn id="101" fill="hold">
                            <p:stCondLst>
                              <p:cond delay="0"/>
                            </p:stCondLst>
                            <p:childTnLst>
                              <p:par>
                                <p:cTn id="102" presetID="32" presetClass="emph" presetSubtype="0" fill="hold" grpId="0" nodeType="clickEffect">
                                  <p:stCondLst>
                                    <p:cond delay="0"/>
                                  </p:stCondLst>
                                  <p:childTnLst>
                                    <p:animRot by="120000">
                                      <p:cBhvr>
                                        <p:cTn id="103" dur="100" fill="hold">
                                          <p:stCondLst>
                                            <p:cond delay="0"/>
                                          </p:stCondLst>
                                        </p:cTn>
                                        <p:tgtEl>
                                          <p:spTgt spid="34"/>
                                        </p:tgtEl>
                                        <p:attrNameLst>
                                          <p:attrName>r</p:attrName>
                                        </p:attrNameLst>
                                      </p:cBhvr>
                                    </p:animRot>
                                    <p:animRot by="-240000">
                                      <p:cBhvr>
                                        <p:cTn id="104" dur="200" fill="hold">
                                          <p:stCondLst>
                                            <p:cond delay="200"/>
                                          </p:stCondLst>
                                        </p:cTn>
                                        <p:tgtEl>
                                          <p:spTgt spid="34"/>
                                        </p:tgtEl>
                                        <p:attrNameLst>
                                          <p:attrName>r</p:attrName>
                                        </p:attrNameLst>
                                      </p:cBhvr>
                                    </p:animRot>
                                    <p:animRot by="240000">
                                      <p:cBhvr>
                                        <p:cTn id="105" dur="200" fill="hold">
                                          <p:stCondLst>
                                            <p:cond delay="400"/>
                                          </p:stCondLst>
                                        </p:cTn>
                                        <p:tgtEl>
                                          <p:spTgt spid="34"/>
                                        </p:tgtEl>
                                        <p:attrNameLst>
                                          <p:attrName>r</p:attrName>
                                        </p:attrNameLst>
                                      </p:cBhvr>
                                    </p:animRot>
                                    <p:animRot by="-240000">
                                      <p:cBhvr>
                                        <p:cTn id="106" dur="200" fill="hold">
                                          <p:stCondLst>
                                            <p:cond delay="600"/>
                                          </p:stCondLst>
                                        </p:cTn>
                                        <p:tgtEl>
                                          <p:spTgt spid="34"/>
                                        </p:tgtEl>
                                        <p:attrNameLst>
                                          <p:attrName>r</p:attrName>
                                        </p:attrNameLst>
                                      </p:cBhvr>
                                    </p:animRot>
                                    <p:animRot by="120000">
                                      <p:cBhvr>
                                        <p:cTn id="107" dur="200" fill="hold">
                                          <p:stCondLst>
                                            <p:cond delay="800"/>
                                          </p:stCondLst>
                                        </p:cTn>
                                        <p:tgtEl>
                                          <p:spTgt spid="34"/>
                                        </p:tgtEl>
                                        <p:attrNameLst>
                                          <p:attrName>r</p:attrName>
                                        </p:attrNameLst>
                                      </p:cBhvr>
                                    </p:animRot>
                                  </p:childTnLst>
                                  <p:subTnLst>
                                    <p:audio>
                                      <p:cMediaNode>
                                        <p:cTn display="0" masterRel="sameClick">
                                          <p:stCondLst>
                                            <p:cond evt="begin" delay="0">
                                              <p:tn val="102"/>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4"/>
                  </p:tgtEl>
                </p:cond>
              </p:nextCondLst>
            </p:seq>
            <p:seq concurrent="1" nextAc="seek">
              <p:cTn id="108" restart="whenNotActive" fill="hold" evtFilter="cancelBubble" nodeType="interactiveSeq">
                <p:stCondLst>
                  <p:cond evt="onClick" delay="0">
                    <p:tgtEl>
                      <p:spTgt spid="35"/>
                    </p:tgtEl>
                  </p:cond>
                </p:stCondLst>
                <p:endSync evt="end" delay="0">
                  <p:rtn val="all"/>
                </p:endSync>
                <p:childTnLst>
                  <p:par>
                    <p:cTn id="109" fill="hold">
                      <p:stCondLst>
                        <p:cond delay="0"/>
                      </p:stCondLst>
                      <p:childTnLst>
                        <p:par>
                          <p:cTn id="110" fill="hold">
                            <p:stCondLst>
                              <p:cond delay="0"/>
                            </p:stCondLst>
                            <p:childTnLst>
                              <p:par>
                                <p:cTn id="111" presetID="32" presetClass="emph" presetSubtype="0" fill="hold" grpId="0" nodeType="clickEffect">
                                  <p:stCondLst>
                                    <p:cond delay="0"/>
                                  </p:stCondLst>
                                  <p:childTnLst>
                                    <p:animRot by="120000">
                                      <p:cBhvr>
                                        <p:cTn id="112" dur="100" fill="hold">
                                          <p:stCondLst>
                                            <p:cond delay="0"/>
                                          </p:stCondLst>
                                        </p:cTn>
                                        <p:tgtEl>
                                          <p:spTgt spid="35"/>
                                        </p:tgtEl>
                                        <p:attrNameLst>
                                          <p:attrName>r</p:attrName>
                                        </p:attrNameLst>
                                      </p:cBhvr>
                                    </p:animRot>
                                    <p:animRot by="-240000">
                                      <p:cBhvr>
                                        <p:cTn id="113" dur="200" fill="hold">
                                          <p:stCondLst>
                                            <p:cond delay="200"/>
                                          </p:stCondLst>
                                        </p:cTn>
                                        <p:tgtEl>
                                          <p:spTgt spid="35"/>
                                        </p:tgtEl>
                                        <p:attrNameLst>
                                          <p:attrName>r</p:attrName>
                                        </p:attrNameLst>
                                      </p:cBhvr>
                                    </p:animRot>
                                    <p:animRot by="240000">
                                      <p:cBhvr>
                                        <p:cTn id="114" dur="200" fill="hold">
                                          <p:stCondLst>
                                            <p:cond delay="400"/>
                                          </p:stCondLst>
                                        </p:cTn>
                                        <p:tgtEl>
                                          <p:spTgt spid="35"/>
                                        </p:tgtEl>
                                        <p:attrNameLst>
                                          <p:attrName>r</p:attrName>
                                        </p:attrNameLst>
                                      </p:cBhvr>
                                    </p:animRot>
                                    <p:animRot by="-240000">
                                      <p:cBhvr>
                                        <p:cTn id="115" dur="200" fill="hold">
                                          <p:stCondLst>
                                            <p:cond delay="600"/>
                                          </p:stCondLst>
                                        </p:cTn>
                                        <p:tgtEl>
                                          <p:spTgt spid="35"/>
                                        </p:tgtEl>
                                        <p:attrNameLst>
                                          <p:attrName>r</p:attrName>
                                        </p:attrNameLst>
                                      </p:cBhvr>
                                    </p:animRot>
                                    <p:animRot by="120000">
                                      <p:cBhvr>
                                        <p:cTn id="116" dur="200" fill="hold">
                                          <p:stCondLst>
                                            <p:cond delay="800"/>
                                          </p:stCondLst>
                                        </p:cTn>
                                        <p:tgtEl>
                                          <p:spTgt spid="35"/>
                                        </p:tgtEl>
                                        <p:attrNameLst>
                                          <p:attrName>r</p:attrName>
                                        </p:attrNameLst>
                                      </p:cBhvr>
                                    </p:animRot>
                                  </p:childTnLst>
                                  <p:subTnLst>
                                    <p:audio>
                                      <p:cMediaNode>
                                        <p:cTn display="0" masterRel="sameClick">
                                          <p:stCondLst>
                                            <p:cond evt="begin" delay="0">
                                              <p:tn val="111"/>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5"/>
                  </p:tgtEl>
                </p:cond>
              </p:nextCondLst>
            </p:seq>
            <p:seq concurrent="1" nextAc="seek">
              <p:cTn id="117" restart="whenNotActive" fill="hold" evtFilter="cancelBubble" nodeType="interactiveSeq">
                <p:stCondLst>
                  <p:cond evt="onClick" delay="0">
                    <p:tgtEl>
                      <p:spTgt spid="36"/>
                    </p:tgtEl>
                  </p:cond>
                </p:stCondLst>
                <p:endSync evt="end" delay="0">
                  <p:rtn val="all"/>
                </p:endSync>
                <p:childTnLst>
                  <p:par>
                    <p:cTn id="118" fill="hold">
                      <p:stCondLst>
                        <p:cond delay="0"/>
                      </p:stCondLst>
                      <p:childTnLst>
                        <p:par>
                          <p:cTn id="119" fill="hold">
                            <p:stCondLst>
                              <p:cond delay="0"/>
                            </p:stCondLst>
                            <p:childTnLst>
                              <p:par>
                                <p:cTn id="120" presetID="32" presetClass="emph" presetSubtype="0" fill="hold" grpId="0" nodeType="clickEffect">
                                  <p:stCondLst>
                                    <p:cond delay="0"/>
                                  </p:stCondLst>
                                  <p:childTnLst>
                                    <p:animRot by="120000">
                                      <p:cBhvr>
                                        <p:cTn id="121" dur="100" fill="hold">
                                          <p:stCondLst>
                                            <p:cond delay="0"/>
                                          </p:stCondLst>
                                        </p:cTn>
                                        <p:tgtEl>
                                          <p:spTgt spid="36"/>
                                        </p:tgtEl>
                                        <p:attrNameLst>
                                          <p:attrName>r</p:attrName>
                                        </p:attrNameLst>
                                      </p:cBhvr>
                                    </p:animRot>
                                    <p:animRot by="-240000">
                                      <p:cBhvr>
                                        <p:cTn id="122" dur="200" fill="hold">
                                          <p:stCondLst>
                                            <p:cond delay="200"/>
                                          </p:stCondLst>
                                        </p:cTn>
                                        <p:tgtEl>
                                          <p:spTgt spid="36"/>
                                        </p:tgtEl>
                                        <p:attrNameLst>
                                          <p:attrName>r</p:attrName>
                                        </p:attrNameLst>
                                      </p:cBhvr>
                                    </p:animRot>
                                    <p:animRot by="240000">
                                      <p:cBhvr>
                                        <p:cTn id="123" dur="200" fill="hold">
                                          <p:stCondLst>
                                            <p:cond delay="400"/>
                                          </p:stCondLst>
                                        </p:cTn>
                                        <p:tgtEl>
                                          <p:spTgt spid="36"/>
                                        </p:tgtEl>
                                        <p:attrNameLst>
                                          <p:attrName>r</p:attrName>
                                        </p:attrNameLst>
                                      </p:cBhvr>
                                    </p:animRot>
                                    <p:animRot by="-240000">
                                      <p:cBhvr>
                                        <p:cTn id="124" dur="200" fill="hold">
                                          <p:stCondLst>
                                            <p:cond delay="600"/>
                                          </p:stCondLst>
                                        </p:cTn>
                                        <p:tgtEl>
                                          <p:spTgt spid="36"/>
                                        </p:tgtEl>
                                        <p:attrNameLst>
                                          <p:attrName>r</p:attrName>
                                        </p:attrNameLst>
                                      </p:cBhvr>
                                    </p:animRot>
                                    <p:animRot by="120000">
                                      <p:cBhvr>
                                        <p:cTn id="125" dur="200" fill="hold">
                                          <p:stCondLst>
                                            <p:cond delay="800"/>
                                          </p:stCondLst>
                                        </p:cTn>
                                        <p:tgtEl>
                                          <p:spTgt spid="36"/>
                                        </p:tgtEl>
                                        <p:attrNameLst>
                                          <p:attrName>r</p:attrName>
                                        </p:attrNameLst>
                                      </p:cBhvr>
                                    </p:animRot>
                                  </p:childTnLst>
                                  <p:subTnLst>
                                    <p:audio>
                                      <p:cMediaNode>
                                        <p:cTn display="0" masterRel="sameClick">
                                          <p:stCondLst>
                                            <p:cond evt="begin" delay="0">
                                              <p:tn val="120"/>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6"/>
                  </p:tgtEl>
                </p:cond>
              </p:nextCondLst>
            </p:seq>
            <p:seq concurrent="1" nextAc="seek">
              <p:cTn id="126" restart="whenNotActive" fill="hold" evtFilter="cancelBubble" nodeType="interactiveSeq">
                <p:stCondLst>
                  <p:cond evt="onClick" delay="0">
                    <p:tgtEl>
                      <p:spTgt spid="37"/>
                    </p:tgtEl>
                  </p:cond>
                </p:stCondLst>
                <p:endSync evt="end" delay="0">
                  <p:rtn val="all"/>
                </p:endSync>
                <p:childTnLst>
                  <p:par>
                    <p:cTn id="127" fill="hold">
                      <p:stCondLst>
                        <p:cond delay="0"/>
                      </p:stCondLst>
                      <p:childTnLst>
                        <p:par>
                          <p:cTn id="128" fill="hold">
                            <p:stCondLst>
                              <p:cond delay="0"/>
                            </p:stCondLst>
                            <p:childTnLst>
                              <p:par>
                                <p:cTn id="129" presetID="32" presetClass="emph" presetSubtype="0" fill="hold" grpId="0" nodeType="clickEffect">
                                  <p:stCondLst>
                                    <p:cond delay="0"/>
                                  </p:stCondLst>
                                  <p:childTnLst>
                                    <p:animRot by="120000">
                                      <p:cBhvr>
                                        <p:cTn id="130" dur="100" fill="hold">
                                          <p:stCondLst>
                                            <p:cond delay="0"/>
                                          </p:stCondLst>
                                        </p:cTn>
                                        <p:tgtEl>
                                          <p:spTgt spid="37"/>
                                        </p:tgtEl>
                                        <p:attrNameLst>
                                          <p:attrName>r</p:attrName>
                                        </p:attrNameLst>
                                      </p:cBhvr>
                                    </p:animRot>
                                    <p:animRot by="-240000">
                                      <p:cBhvr>
                                        <p:cTn id="131" dur="200" fill="hold">
                                          <p:stCondLst>
                                            <p:cond delay="200"/>
                                          </p:stCondLst>
                                        </p:cTn>
                                        <p:tgtEl>
                                          <p:spTgt spid="37"/>
                                        </p:tgtEl>
                                        <p:attrNameLst>
                                          <p:attrName>r</p:attrName>
                                        </p:attrNameLst>
                                      </p:cBhvr>
                                    </p:animRot>
                                    <p:animRot by="240000">
                                      <p:cBhvr>
                                        <p:cTn id="132" dur="200" fill="hold">
                                          <p:stCondLst>
                                            <p:cond delay="400"/>
                                          </p:stCondLst>
                                        </p:cTn>
                                        <p:tgtEl>
                                          <p:spTgt spid="37"/>
                                        </p:tgtEl>
                                        <p:attrNameLst>
                                          <p:attrName>r</p:attrName>
                                        </p:attrNameLst>
                                      </p:cBhvr>
                                    </p:animRot>
                                    <p:animRot by="-240000">
                                      <p:cBhvr>
                                        <p:cTn id="133" dur="200" fill="hold">
                                          <p:stCondLst>
                                            <p:cond delay="600"/>
                                          </p:stCondLst>
                                        </p:cTn>
                                        <p:tgtEl>
                                          <p:spTgt spid="37"/>
                                        </p:tgtEl>
                                        <p:attrNameLst>
                                          <p:attrName>r</p:attrName>
                                        </p:attrNameLst>
                                      </p:cBhvr>
                                    </p:animRot>
                                    <p:animRot by="120000">
                                      <p:cBhvr>
                                        <p:cTn id="134" dur="200" fill="hold">
                                          <p:stCondLst>
                                            <p:cond delay="800"/>
                                          </p:stCondLst>
                                        </p:cTn>
                                        <p:tgtEl>
                                          <p:spTgt spid="37"/>
                                        </p:tgtEl>
                                        <p:attrNameLst>
                                          <p:attrName>r</p:attrName>
                                        </p:attrNameLst>
                                      </p:cBhvr>
                                    </p:animRot>
                                  </p:childTnLst>
                                  <p:subTnLst>
                                    <p:audio>
                                      <p:cMediaNode>
                                        <p:cTn display="0" masterRel="sameClick">
                                          <p:stCondLst>
                                            <p:cond evt="begin" delay="0">
                                              <p:tn val="129"/>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7"/>
                  </p:tgtEl>
                </p:cond>
              </p:nextCondLst>
            </p:seq>
            <p:seq concurrent="1" nextAc="seek">
              <p:cTn id="135" restart="whenNotActive" fill="hold" evtFilter="cancelBubble" nodeType="interactiveSeq">
                <p:stCondLst>
                  <p:cond evt="onClick" delay="0">
                    <p:tgtEl>
                      <p:spTgt spid="38"/>
                    </p:tgtEl>
                  </p:cond>
                </p:stCondLst>
                <p:endSync evt="end" delay="0">
                  <p:rtn val="all"/>
                </p:endSync>
                <p:childTnLst>
                  <p:par>
                    <p:cTn id="136" fill="hold">
                      <p:stCondLst>
                        <p:cond delay="0"/>
                      </p:stCondLst>
                      <p:childTnLst>
                        <p:par>
                          <p:cTn id="137" fill="hold">
                            <p:stCondLst>
                              <p:cond delay="0"/>
                            </p:stCondLst>
                            <p:childTnLst>
                              <p:par>
                                <p:cTn id="138" presetID="32" presetClass="emph" presetSubtype="0" fill="hold" grpId="0" nodeType="clickEffect">
                                  <p:stCondLst>
                                    <p:cond delay="0"/>
                                  </p:stCondLst>
                                  <p:childTnLst>
                                    <p:animRot by="120000">
                                      <p:cBhvr>
                                        <p:cTn id="139" dur="100" fill="hold">
                                          <p:stCondLst>
                                            <p:cond delay="0"/>
                                          </p:stCondLst>
                                        </p:cTn>
                                        <p:tgtEl>
                                          <p:spTgt spid="38"/>
                                        </p:tgtEl>
                                        <p:attrNameLst>
                                          <p:attrName>r</p:attrName>
                                        </p:attrNameLst>
                                      </p:cBhvr>
                                    </p:animRot>
                                    <p:animRot by="-240000">
                                      <p:cBhvr>
                                        <p:cTn id="140" dur="200" fill="hold">
                                          <p:stCondLst>
                                            <p:cond delay="200"/>
                                          </p:stCondLst>
                                        </p:cTn>
                                        <p:tgtEl>
                                          <p:spTgt spid="38"/>
                                        </p:tgtEl>
                                        <p:attrNameLst>
                                          <p:attrName>r</p:attrName>
                                        </p:attrNameLst>
                                      </p:cBhvr>
                                    </p:animRot>
                                    <p:animRot by="240000">
                                      <p:cBhvr>
                                        <p:cTn id="141" dur="200" fill="hold">
                                          <p:stCondLst>
                                            <p:cond delay="400"/>
                                          </p:stCondLst>
                                        </p:cTn>
                                        <p:tgtEl>
                                          <p:spTgt spid="38"/>
                                        </p:tgtEl>
                                        <p:attrNameLst>
                                          <p:attrName>r</p:attrName>
                                        </p:attrNameLst>
                                      </p:cBhvr>
                                    </p:animRot>
                                    <p:animRot by="-240000">
                                      <p:cBhvr>
                                        <p:cTn id="142" dur="200" fill="hold">
                                          <p:stCondLst>
                                            <p:cond delay="600"/>
                                          </p:stCondLst>
                                        </p:cTn>
                                        <p:tgtEl>
                                          <p:spTgt spid="38"/>
                                        </p:tgtEl>
                                        <p:attrNameLst>
                                          <p:attrName>r</p:attrName>
                                        </p:attrNameLst>
                                      </p:cBhvr>
                                    </p:animRot>
                                    <p:animRot by="120000">
                                      <p:cBhvr>
                                        <p:cTn id="143" dur="200" fill="hold">
                                          <p:stCondLst>
                                            <p:cond delay="800"/>
                                          </p:stCondLst>
                                        </p:cTn>
                                        <p:tgtEl>
                                          <p:spTgt spid="38"/>
                                        </p:tgtEl>
                                        <p:attrNameLst>
                                          <p:attrName>r</p:attrName>
                                        </p:attrNameLst>
                                      </p:cBhvr>
                                    </p:animRot>
                                  </p:childTnLst>
                                  <p:subTnLst>
                                    <p:audio>
                                      <p:cMediaNode>
                                        <p:cTn display="0" masterRel="sameClick">
                                          <p:stCondLst>
                                            <p:cond evt="begin" delay="0">
                                              <p:tn val="138"/>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38"/>
                  </p:tgtEl>
                </p:cond>
              </p:nextCondLst>
            </p:seq>
            <p:seq concurrent="1" nextAc="seek">
              <p:cTn id="144" restart="whenNotActive" fill="hold" evtFilter="cancelBubble" nodeType="interactiveSeq">
                <p:stCondLst>
                  <p:cond evt="onClick" delay="0">
                    <p:tgtEl>
                      <p:spTgt spid="39"/>
                    </p:tgtEl>
                  </p:cond>
                </p:stCondLst>
                <p:endSync evt="end" delay="0">
                  <p:rtn val="all"/>
                </p:endSync>
                <p:childTnLst>
                  <p:par>
                    <p:cTn id="145" fill="hold">
                      <p:stCondLst>
                        <p:cond delay="0"/>
                      </p:stCondLst>
                      <p:childTnLst>
                        <p:par>
                          <p:cTn id="146" fill="hold">
                            <p:stCondLst>
                              <p:cond delay="0"/>
                            </p:stCondLst>
                            <p:childTnLst>
                              <p:par>
                                <p:cTn id="147" presetID="42" presetClass="path" presetSubtype="0" accel="50000" decel="50000" fill="hold" grpId="0" nodeType="clickEffect">
                                  <p:stCondLst>
                                    <p:cond delay="0"/>
                                  </p:stCondLst>
                                  <p:childTnLst>
                                    <p:animMotion origin="layout" path="M 2.08333E-6 1.48148E-6 L 0.00338 0.3368 " pathEditMode="relative" rAng="0" ptsTypes="AA">
                                      <p:cBhvr>
                                        <p:cTn id="148" dur="1000" fill="hold"/>
                                        <p:tgtEl>
                                          <p:spTgt spid="39"/>
                                        </p:tgtEl>
                                        <p:attrNameLst>
                                          <p:attrName>ppt_x</p:attrName>
                                          <p:attrName>ppt_y</p:attrName>
                                        </p:attrNameLst>
                                      </p:cBhvr>
                                      <p:rCtr x="169" y="16829"/>
                                    </p:animMotion>
                                  </p:childTnLst>
                                </p:cTn>
                              </p:par>
                              <p:par>
                                <p:cTn id="149" presetID="42" presetClass="path" presetSubtype="0" accel="50000" decel="50000" fill="hold" nodeType="withEffect">
                                  <p:stCondLst>
                                    <p:cond delay="0"/>
                                  </p:stCondLst>
                                  <p:childTnLst>
                                    <p:animMotion origin="layout" path="M -4.16667E-6 2.59259E-6 L 0.0043 0.35995 " pathEditMode="relative" rAng="0" ptsTypes="AA">
                                      <p:cBhvr>
                                        <p:cTn id="150" dur="1000" fill="hold"/>
                                        <p:tgtEl>
                                          <p:spTgt spid="164"/>
                                        </p:tgtEl>
                                        <p:attrNameLst>
                                          <p:attrName>ppt_x</p:attrName>
                                          <p:attrName>ppt_y</p:attrName>
                                        </p:attrNameLst>
                                      </p:cBhvr>
                                      <p:rCtr x="208" y="17986"/>
                                    </p:animMotion>
                                  </p:childTnLst>
                                  <p:subTnLst>
                                    <p:audio>
                                      <p:cMediaNode>
                                        <p:cTn display="0" masterRel="sameClick">
                                          <p:stCondLst>
                                            <p:cond evt="begin" delay="0">
                                              <p:tn val="149"/>
                                            </p:cond>
                                          </p:stCondLst>
                                          <p:endCondLst>
                                            <p:cond evt="onStopAudio" delay="0">
                                              <p:tgtEl>
                                                <p:sldTgt/>
                                              </p:tgtEl>
                                            </p:cond>
                                          </p:endCondLst>
                                        </p:cTn>
                                        <p:tgtEl>
                                          <p:sndTgt r:embed="rId4" name="pop.wav"/>
                                        </p:tgtEl>
                                      </p:cMediaNode>
                                    </p:audio>
                                  </p:subTnLst>
                                </p:cTn>
                              </p:par>
                              <p:par>
                                <p:cTn id="151" presetID="1" presetClass="entr" presetSubtype="0" fill="hold" grpId="0" nodeType="withEffect">
                                  <p:stCondLst>
                                    <p:cond delay="0"/>
                                  </p:stCondLst>
                                  <p:childTnLst>
                                    <p:set>
                                      <p:cBhvr>
                                        <p:cTn id="152" dur="1" fill="hold">
                                          <p:stCondLst>
                                            <p:cond delay="0"/>
                                          </p:stCondLst>
                                        </p:cTn>
                                        <p:tgtEl>
                                          <p:spTgt spid="7"/>
                                        </p:tgtEl>
                                        <p:attrNameLst>
                                          <p:attrName>style.visibility</p:attrName>
                                        </p:attrNameLst>
                                      </p:cBhvr>
                                      <p:to>
                                        <p:strVal val="visible"/>
                                      </p:to>
                                    </p:set>
                                  </p:childTnLst>
                                </p:cTn>
                              </p:par>
                              <p:par>
                                <p:cTn id="153" presetID="2" presetClass="entr" presetSubtype="8" fill="hold" nodeType="withEffect">
                                  <p:stCondLst>
                                    <p:cond delay="0"/>
                                  </p:stCondLst>
                                  <p:childTnLst>
                                    <p:set>
                                      <p:cBhvr>
                                        <p:cTn id="154" dur="1" fill="hold">
                                          <p:stCondLst>
                                            <p:cond delay="0"/>
                                          </p:stCondLst>
                                        </p:cTn>
                                        <p:tgtEl>
                                          <p:spTgt spid="4"/>
                                        </p:tgtEl>
                                        <p:attrNameLst>
                                          <p:attrName>style.visibility</p:attrName>
                                        </p:attrNameLst>
                                      </p:cBhvr>
                                      <p:to>
                                        <p:strVal val="visible"/>
                                      </p:to>
                                    </p:set>
                                    <p:anim calcmode="lin" valueType="num">
                                      <p:cBhvr additive="base">
                                        <p:cTn id="155" dur="500" fill="hold"/>
                                        <p:tgtEl>
                                          <p:spTgt spid="4"/>
                                        </p:tgtEl>
                                        <p:attrNameLst>
                                          <p:attrName>ppt_x</p:attrName>
                                        </p:attrNameLst>
                                      </p:cBhvr>
                                      <p:tavLst>
                                        <p:tav tm="0">
                                          <p:val>
                                            <p:strVal val="0-#ppt_w/2"/>
                                          </p:val>
                                        </p:tav>
                                        <p:tav tm="100000">
                                          <p:val>
                                            <p:strVal val="#ppt_x"/>
                                          </p:val>
                                        </p:tav>
                                      </p:tavLst>
                                    </p:anim>
                                    <p:anim calcmode="lin" valueType="num">
                                      <p:cBhvr additive="base">
                                        <p:cTn id="156" dur="500" fill="hold"/>
                                        <p:tgtEl>
                                          <p:spTgt spid="4"/>
                                        </p:tgtEl>
                                        <p:attrNameLst>
                                          <p:attrName>ppt_y</p:attrName>
                                        </p:attrNameLst>
                                      </p:cBhvr>
                                      <p:tavLst>
                                        <p:tav tm="0">
                                          <p:val>
                                            <p:strVal val="#ppt_y"/>
                                          </p:val>
                                        </p:tav>
                                        <p:tav tm="100000">
                                          <p:val>
                                            <p:strVal val="#ppt_y"/>
                                          </p:val>
                                        </p:tav>
                                      </p:tavLst>
                                    </p:anim>
                                  </p:childTnLst>
                                </p:cTn>
                              </p:par>
                            </p:childTnLst>
                          </p:cTn>
                        </p:par>
                        <p:par>
                          <p:cTn id="157" fill="hold">
                            <p:stCondLst>
                              <p:cond delay="1000"/>
                            </p:stCondLst>
                            <p:childTnLst>
                              <p:par>
                                <p:cTn id="158" presetID="1" presetClass="exit" presetSubtype="0" fill="hold" nodeType="afterEffect">
                                  <p:stCondLst>
                                    <p:cond delay="0"/>
                                  </p:stCondLst>
                                  <p:childTnLst>
                                    <p:set>
                                      <p:cBhvr>
                                        <p:cTn id="159" dur="1" fill="hold">
                                          <p:stCondLst>
                                            <p:cond delay="0"/>
                                          </p:stCondLst>
                                        </p:cTn>
                                        <p:tgtEl>
                                          <p:spTgt spid="164"/>
                                        </p:tgtEl>
                                        <p:attrNameLst>
                                          <p:attrName>style.visibility</p:attrName>
                                        </p:attrNameLst>
                                      </p:cBhvr>
                                      <p:to>
                                        <p:strVal val="hidden"/>
                                      </p:to>
                                    </p:set>
                                  </p:childTnLst>
                                </p:cTn>
                              </p:par>
                              <p:par>
                                <p:cTn id="160" presetID="1" presetClass="exit" presetSubtype="0" fill="hold" grpId="1" nodeType="withEffect">
                                  <p:stCondLst>
                                    <p:cond delay="0"/>
                                  </p:stCondLst>
                                  <p:childTnLst>
                                    <p:set>
                                      <p:cBhvr>
                                        <p:cTn id="161" dur="1" fill="hold">
                                          <p:stCondLst>
                                            <p:cond delay="0"/>
                                          </p:stCondLst>
                                        </p:cTn>
                                        <p:tgtEl>
                                          <p:spTgt spid="39"/>
                                        </p:tgtEl>
                                        <p:attrNameLst>
                                          <p:attrName>style.visibility</p:attrName>
                                        </p:attrNameLst>
                                      </p:cBhvr>
                                      <p:to>
                                        <p:strVal val="hidden"/>
                                      </p:to>
                                    </p:set>
                                  </p:childTnLst>
                                </p:cTn>
                              </p:par>
                            </p:childTnLst>
                          </p:cTn>
                        </p:par>
                        <p:par>
                          <p:cTn id="162" fill="hold">
                            <p:stCondLst>
                              <p:cond delay="1000"/>
                            </p:stCondLst>
                            <p:childTnLst>
                              <p:par>
                                <p:cTn id="163" presetID="42" presetClass="path" presetSubtype="0" accel="50000" decel="50000" fill="hold" nodeType="afterEffect">
                                  <p:stCondLst>
                                    <p:cond delay="0"/>
                                  </p:stCondLst>
                                  <p:childTnLst>
                                    <p:animMotion origin="layout" path="M -4.16667E-6 -4.44444E-6 L 1.11771 0.0051 " pathEditMode="relative" rAng="0" ptsTypes="AA">
                                      <p:cBhvr>
                                        <p:cTn id="164" dur="2000" fill="hold"/>
                                        <p:tgtEl>
                                          <p:spTgt spid="4"/>
                                        </p:tgtEl>
                                        <p:attrNameLst>
                                          <p:attrName>ppt_x</p:attrName>
                                          <p:attrName>ppt_y</p:attrName>
                                        </p:attrNameLst>
                                      </p:cBhvr>
                                      <p:rCtr x="55885" y="255"/>
                                    </p:animMotion>
                                  </p:childTnLst>
                                  <p:subTnLst>
                                    <p:audio>
                                      <p:cMediaNode>
                                        <p:cTn display="0" masterRel="sameClick">
                                          <p:stCondLst>
                                            <p:cond evt="begin" delay="0">
                                              <p:tn val="163"/>
                                            </p:cond>
                                          </p:stCondLst>
                                          <p:endCondLst>
                                            <p:cond evt="onStopAudio" delay="0">
                                              <p:tgtEl>
                                                <p:sldTgt/>
                                              </p:tgtEl>
                                            </p:cond>
                                          </p:endCondLst>
                                        </p:cTn>
                                        <p:tgtEl>
                                          <p:sndTgt r:embed="rId5" name="bike-bell.wav"/>
                                        </p:tgtEl>
                                      </p:cMediaNode>
                                    </p:audio>
                                  </p:subTnLst>
                                </p:cTn>
                              </p:par>
                            </p:childTnLst>
                          </p:cTn>
                        </p:par>
                        <p:par>
                          <p:cTn id="165" fill="hold">
                            <p:stCondLst>
                              <p:cond delay="3000"/>
                            </p:stCondLst>
                            <p:childTnLst>
                              <p:par>
                                <p:cTn id="166" presetID="53" presetClass="entr" presetSubtype="16" fill="hold" grpId="0" nodeType="afterEffect">
                                  <p:stCondLst>
                                    <p:cond delay="0"/>
                                  </p:stCondLst>
                                  <p:childTnLst>
                                    <p:set>
                                      <p:cBhvr>
                                        <p:cTn id="167" dur="1" fill="hold">
                                          <p:stCondLst>
                                            <p:cond delay="0"/>
                                          </p:stCondLst>
                                        </p:cTn>
                                        <p:tgtEl>
                                          <p:spTgt spid="8"/>
                                        </p:tgtEl>
                                        <p:attrNameLst>
                                          <p:attrName>style.visibility</p:attrName>
                                        </p:attrNameLst>
                                      </p:cBhvr>
                                      <p:to>
                                        <p:strVal val="visible"/>
                                      </p:to>
                                    </p:set>
                                    <p:anim calcmode="lin" valueType="num">
                                      <p:cBhvr>
                                        <p:cTn id="168" dur="500" fill="hold"/>
                                        <p:tgtEl>
                                          <p:spTgt spid="8"/>
                                        </p:tgtEl>
                                        <p:attrNameLst>
                                          <p:attrName>ppt_w</p:attrName>
                                        </p:attrNameLst>
                                      </p:cBhvr>
                                      <p:tavLst>
                                        <p:tav tm="0">
                                          <p:val>
                                            <p:fltVal val="0"/>
                                          </p:val>
                                        </p:tav>
                                        <p:tav tm="100000">
                                          <p:val>
                                            <p:strVal val="#ppt_w"/>
                                          </p:val>
                                        </p:tav>
                                      </p:tavLst>
                                    </p:anim>
                                    <p:anim calcmode="lin" valueType="num">
                                      <p:cBhvr>
                                        <p:cTn id="169" dur="500" fill="hold"/>
                                        <p:tgtEl>
                                          <p:spTgt spid="8"/>
                                        </p:tgtEl>
                                        <p:attrNameLst>
                                          <p:attrName>ppt_h</p:attrName>
                                        </p:attrNameLst>
                                      </p:cBhvr>
                                      <p:tavLst>
                                        <p:tav tm="0">
                                          <p:val>
                                            <p:fltVal val="0"/>
                                          </p:val>
                                        </p:tav>
                                        <p:tav tm="100000">
                                          <p:val>
                                            <p:strVal val="#ppt_h"/>
                                          </p:val>
                                        </p:tav>
                                      </p:tavLst>
                                    </p:anim>
                                    <p:animEffect transition="in" filter="fade">
                                      <p:cBhvr>
                                        <p:cTn id="170" dur="500"/>
                                        <p:tgtEl>
                                          <p:spTgt spid="8"/>
                                        </p:tgtEl>
                                      </p:cBhvr>
                                    </p:animEffect>
                                  </p:childTnLst>
                                </p:cTn>
                              </p:par>
                            </p:childTnLst>
                          </p:cTn>
                        </p:par>
                      </p:childTnLst>
                    </p:cTn>
                  </p:par>
                </p:childTnLst>
              </p:cTn>
              <p:nextCondLst>
                <p:cond evt="onClick" delay="0">
                  <p:tgtEl>
                    <p:spTgt spid="39"/>
                  </p:tgtEl>
                </p:cond>
              </p:nextCondLst>
            </p:seq>
          </p:childTnLst>
        </p:cTn>
      </p:par>
    </p:tnLst>
    <p:bldLst>
      <p:bldP spid="152" grpId="0"/>
      <p:bldP spid="153" grpId="0"/>
      <p:bldP spid="172" grpId="0"/>
      <p:bldP spid="174" grpId="0"/>
      <p:bldP spid="175" grpId="0"/>
      <p:bldP spid="176" grpId="0"/>
      <p:bldP spid="177" grpId="0"/>
      <p:bldP spid="178" grpId="0"/>
      <p:bldP spid="179" grpId="0"/>
      <p:bldP spid="180" grpId="0"/>
      <p:bldP spid="34" grpId="0"/>
      <p:bldP spid="35" grpId="0"/>
      <p:bldP spid="36" grpId="0"/>
      <p:bldP spid="37" grpId="0"/>
      <p:bldP spid="38" grpId="0"/>
      <p:bldP spid="39" grpId="0"/>
      <p:bldP spid="39" grpId="1"/>
      <p:bldP spid="7" grpId="0"/>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4" name="MH_Entry_1"/>
          <p:cNvSpPr>
            <a:spLocks noChangeArrowheads="1"/>
          </p:cNvSpPr>
          <p:nvPr/>
        </p:nvSpPr>
        <p:spPr bwMode="auto">
          <a:xfrm>
            <a:off x="1176338" y="266023"/>
            <a:ext cx="4027487" cy="498475"/>
          </a:xfrm>
          <a:prstGeom prst="roundRect">
            <a:avLst>
              <a:gd name="adj" fmla="val 9120"/>
            </a:avLst>
          </a:prstGeom>
          <a:solidFill>
            <a:srgbClr val="257131"/>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lang="en-US" altLang="zh-CN" sz="2800" b="1" noProof="0">
                <a:solidFill>
                  <a:srgbClr val="FFFFFF"/>
                </a:solidFill>
                <a:latin typeface="Times New Roman" panose="02020603050405020304" pitchFamily="18" charset="0"/>
                <a:ea typeface="微软雅黑" panose="020B0503020204020204" pitchFamily="34" charset="-122"/>
                <a:cs typeface="Times New Roman" panose="02020603050405020304" pitchFamily="18" charset="0"/>
              </a:rPr>
              <a:t>VẬN DỤNG</a:t>
            </a:r>
            <a:endParaRPr kumimoji="0" lang="zh-CN" altLang="en-US" sz="2800" b="1" i="0" u="none" strike="noStrike" kern="1200" cap="none" spc="0" normalizeH="0" baseline="0" noProof="0" dirty="0">
              <a:ln>
                <a:noFill/>
              </a:ln>
              <a:solidFill>
                <a:srgbClr val="FFFFFF"/>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5" name="图片 1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13091"/>
            <a:ext cx="1030343" cy="1004341"/>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1374" y="1368212"/>
            <a:ext cx="4874022" cy="5489788"/>
          </a:xfrm>
          <a:prstGeom prst="rect">
            <a:avLst/>
          </a:prstGeom>
        </p:spPr>
      </p:pic>
      <p:grpSp>
        <p:nvGrpSpPr>
          <p:cNvPr id="10" name="组合 9"/>
          <p:cNvGrpSpPr/>
          <p:nvPr/>
        </p:nvGrpSpPr>
        <p:grpSpPr>
          <a:xfrm>
            <a:off x="5625396" y="944108"/>
            <a:ext cx="6354158" cy="5720163"/>
            <a:chOff x="5625396" y="944108"/>
            <a:chExt cx="6354158" cy="5720163"/>
          </a:xfrm>
        </p:grpSpPr>
        <p:pic>
          <p:nvPicPr>
            <p:cNvPr id="4" name="图片 3"/>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5625396" y="944108"/>
              <a:ext cx="6354158" cy="5720163"/>
            </a:xfrm>
            <a:prstGeom prst="rect">
              <a:avLst/>
            </a:prstGeom>
          </p:spPr>
        </p:pic>
        <p:sp>
          <p:nvSpPr>
            <p:cNvPr id="6" name="六边形 5"/>
            <p:cNvSpPr/>
            <p:nvPr/>
          </p:nvSpPr>
          <p:spPr bwMode="auto">
            <a:xfrm rot="19807362">
              <a:off x="6543901" y="1718866"/>
              <a:ext cx="4940305" cy="4278755"/>
            </a:xfrm>
            <a:prstGeom prst="hexagon">
              <a:avLst/>
            </a:prstGeom>
            <a:solidFill>
              <a:srgbClr val="F2F2F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zh-CN" altLang="en-US" sz="18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7" name="矩形 6"/>
            <p:cNvSpPr/>
            <p:nvPr/>
          </p:nvSpPr>
          <p:spPr>
            <a:xfrm>
              <a:off x="7224893" y="2631047"/>
              <a:ext cx="3578320" cy="418191"/>
            </a:xfrm>
            <a:prstGeom prst="rect">
              <a:avLst/>
            </a:prstGeom>
          </p:spPr>
          <p:txBody>
            <a:bodyPr wrap="square">
              <a:spAutoFit/>
            </a:bodyPr>
            <a:lstStyle/>
            <a:p>
              <a:pPr marL="0" marR="0" lvl="0" indent="0" algn="ctr" defTabSz="914400" rtl="0" eaLnBrk="1" fontAlgn="base" latinLnBrk="0" hangingPunct="1">
                <a:lnSpc>
                  <a:spcPct val="150000"/>
                </a:lnSpc>
                <a:spcBef>
                  <a:spcPct val="0"/>
                </a:spcBef>
                <a:spcAft>
                  <a:spcPct val="0"/>
                </a:spcAft>
                <a:buClrTx/>
                <a:buSzTx/>
                <a:buFont typeface="Arial" panose="020B0604020202020204" pitchFamily="34" charset="0"/>
                <a:buNone/>
                <a:tabLst/>
                <a:defRPr/>
              </a:pPr>
              <a:endParaRPr kumimoji="0" lang="zh-CN" altLang="en-US" sz="1600" b="0" i="0" u="none" strike="noStrike" kern="1200" cap="none" spc="0" normalizeH="0" baseline="0" noProof="0" dirty="0">
                <a:ln>
                  <a:noFill/>
                </a:ln>
                <a:solidFill>
                  <a:srgbClr val="000000">
                    <a:lumMod val="85000"/>
                    <a:lumOff val="15000"/>
                  </a:srgbClr>
                </a:solidFill>
                <a:effectLst/>
                <a:uLnTx/>
                <a:uFillTx/>
                <a:latin typeface="微软雅黑" panose="020B0503020204020204" pitchFamily="34" charset="-122"/>
                <a:ea typeface="微软雅黑" panose="020B0503020204020204" pitchFamily="34" charset="-122"/>
                <a:cs typeface="+mn-cs"/>
              </a:endParaRPr>
            </a:p>
          </p:txBody>
        </p:sp>
      </p:grpSp>
      <p:sp>
        <p:nvSpPr>
          <p:cNvPr id="2" name="Rectangle 1"/>
          <p:cNvSpPr/>
          <p:nvPr/>
        </p:nvSpPr>
        <p:spPr>
          <a:xfrm>
            <a:off x="7224893" y="2280695"/>
            <a:ext cx="4044604" cy="3046988"/>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3200" b="0" i="0" u="none" strike="noStrike" kern="0" cap="none" spc="0" normalizeH="0" baseline="0" noProof="0">
                <a:ln>
                  <a:noFill/>
                </a:ln>
                <a:solidFill>
                  <a:srgbClr val="002060"/>
                </a:solidFill>
                <a:effectLst/>
                <a:uLnTx/>
                <a:uFillTx/>
                <a:latin typeface="Times New Roman"/>
                <a:ea typeface="Arial"/>
              </a:rPr>
              <a:t>Em hãy</a:t>
            </a:r>
            <a:r>
              <a:rPr kumimoji="0" lang="nl-NL" sz="3200" b="0" i="0" u="none" strike="noStrike" kern="0" cap="none" spc="0" normalizeH="0" baseline="0" noProof="0">
                <a:ln>
                  <a:noFill/>
                </a:ln>
                <a:solidFill>
                  <a:srgbClr val="002060"/>
                </a:solidFill>
                <a:effectLst/>
                <a:uLnTx/>
                <a:uFillTx/>
                <a:latin typeface="Times New Roman"/>
                <a:ea typeface="Arial"/>
              </a:rPr>
              <a:t> </a:t>
            </a:r>
            <a:r>
              <a:rPr kumimoji="0" lang="vi-VN" sz="3200" b="0" i="0" u="none" strike="noStrike" kern="0" cap="none" spc="0" normalizeH="0" baseline="0" noProof="0">
                <a:ln>
                  <a:noFill/>
                </a:ln>
                <a:solidFill>
                  <a:srgbClr val="002060"/>
                </a:solidFill>
                <a:effectLst/>
                <a:uLnTx/>
                <a:uFillTx/>
                <a:latin typeface="Times New Roman"/>
                <a:ea typeface="Arial"/>
              </a:rPr>
              <a:t>chọn và </a:t>
            </a:r>
            <a:r>
              <a:rPr kumimoji="0" lang="nl-NL" sz="3200" b="0" i="0" u="none" strike="noStrike" kern="0" cap="none" spc="0" normalizeH="0" baseline="0" noProof="0">
                <a:ln>
                  <a:noFill/>
                </a:ln>
                <a:solidFill>
                  <a:srgbClr val="002060"/>
                </a:solidFill>
                <a:effectLst/>
                <a:uLnTx/>
                <a:uFillTx/>
                <a:latin typeface="Times New Roman"/>
                <a:ea typeface="Arial"/>
              </a:rPr>
              <a:t>giới thiệu </a:t>
            </a:r>
            <a:r>
              <a:rPr kumimoji="0" lang="vi-VN" sz="3200" b="0" i="0" u="none" strike="noStrike" kern="0" cap="none" spc="0" normalizeH="0" baseline="0" noProof="0">
                <a:ln>
                  <a:noFill/>
                </a:ln>
                <a:solidFill>
                  <a:srgbClr val="002060"/>
                </a:solidFill>
                <a:effectLst/>
                <a:uLnTx/>
                <a:uFillTx/>
                <a:latin typeface="Times New Roman"/>
                <a:ea typeface="Arial"/>
              </a:rPr>
              <a:t>một </a:t>
            </a:r>
            <a:r>
              <a:rPr lang="en-US" sz="3200" kern="0">
                <a:solidFill>
                  <a:srgbClr val="002060"/>
                </a:solidFill>
                <a:latin typeface="Times New Roman"/>
                <a:ea typeface="Arial"/>
              </a:rPr>
              <a:t>điều ấn tượng nhất về điều kiện tự nhiên hoặc về nhà nước Hy lạp và La mã cổ đại em vừa học</a:t>
            </a:r>
            <a:endParaRPr kumimoji="0" lang="en-US" sz="3200" b="0" i="0" u="none" strike="noStrike" kern="0" cap="none" spc="0" normalizeH="0" baseline="0" noProof="0" dirty="0">
              <a:ln>
                <a:noFill/>
              </a:ln>
              <a:solidFill>
                <a:srgbClr val="002060"/>
              </a:solidFill>
              <a:effectLst/>
              <a:uLnTx/>
              <a:uFillTx/>
            </a:endParaRPr>
          </a:p>
        </p:txBody>
      </p:sp>
    </p:spTree>
    <p:extLst>
      <p:ext uri="{BB962C8B-B14F-4D97-AF65-F5344CB8AC3E}">
        <p14:creationId xmlns:p14="http://schemas.microsoft.com/office/powerpoint/2010/main" val="4118548775"/>
      </p:ext>
    </p:extLst>
  </p:cSld>
  <p:clrMapOvr>
    <a:masterClrMapping/>
  </p:clrMapOvr>
  <mc:AlternateContent xmlns:mc="http://schemas.openxmlformats.org/markup-compatibility/2006" xmlns:p14="http://schemas.microsoft.com/office/powerpoint/2010/main">
    <mc:Choice Requires="p14">
      <p:transition spd="slow" p14:dur="1500" advClick="0" advTm="5000">
        <p14:window dir="vert"/>
      </p:transition>
    </mc:Choice>
    <mc:Fallback xmlns="">
      <p:transition spd="slow"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 calcmode="lin" valueType="num">
                                      <p:cBhvr>
                                        <p:cTn id="9" dur="500" fill="hold"/>
                                        <p:tgtEl>
                                          <p:spTgt spid="15"/>
                                        </p:tgtEl>
                                        <p:attrNameLst>
                                          <p:attrName>style.rotation</p:attrName>
                                        </p:attrNameLst>
                                      </p:cBhvr>
                                      <p:tavLst>
                                        <p:tav tm="0">
                                          <p:val>
                                            <p:fltVal val="360"/>
                                          </p:val>
                                        </p:tav>
                                        <p:tav tm="100000">
                                          <p:val>
                                            <p:fltVal val="0"/>
                                          </p:val>
                                        </p:tav>
                                      </p:tavLst>
                                    </p:anim>
                                    <p:animEffect transition="in" filter="fade">
                                      <p:cBhvr>
                                        <p:cTn id="10" dur="500"/>
                                        <p:tgtEl>
                                          <p:spTgt spid="15"/>
                                        </p:tgtEl>
                                      </p:cBhvr>
                                    </p:animEffect>
                                  </p:childTnLst>
                                </p:cTn>
                              </p:par>
                            </p:childTnLst>
                          </p:cTn>
                        </p:par>
                        <p:par>
                          <p:cTn id="11" fill="hold">
                            <p:stCondLst>
                              <p:cond delay="500"/>
                            </p:stCondLst>
                            <p:childTnLst>
                              <p:par>
                                <p:cTn id="12" presetID="16" presetClass="entr" presetSubtype="21" fill="hold" grpId="0" nodeType="afterEffect">
                                  <p:stCondLst>
                                    <p:cond delay="0"/>
                                  </p:stCondLst>
                                  <p:childTnLst>
                                    <p:set>
                                      <p:cBhvr>
                                        <p:cTn id="13" dur="1" fill="hold">
                                          <p:stCondLst>
                                            <p:cond delay="0"/>
                                          </p:stCondLst>
                                        </p:cTn>
                                        <p:tgtEl>
                                          <p:spTgt spid="5134"/>
                                        </p:tgtEl>
                                        <p:attrNameLst>
                                          <p:attrName>style.visibility</p:attrName>
                                        </p:attrNameLst>
                                      </p:cBhvr>
                                      <p:to>
                                        <p:strVal val="visible"/>
                                      </p:to>
                                    </p:set>
                                    <p:animEffect transition="in" filter="barn(inVertical)">
                                      <p:cBhvr>
                                        <p:cTn id="14" dur="500"/>
                                        <p:tgtEl>
                                          <p:spTgt spid="5134"/>
                                        </p:tgtEl>
                                      </p:cBhvr>
                                    </p:animEffect>
                                  </p:childTnLst>
                                </p:cTn>
                              </p:par>
                            </p:childTnLst>
                          </p:cTn>
                        </p:par>
                        <p:par>
                          <p:cTn id="15" fill="hold">
                            <p:stCondLst>
                              <p:cond delay="1000"/>
                            </p:stCondLst>
                            <p:childTnLst>
                              <p:par>
                                <p:cTn id="16" presetID="37" presetClass="entr" presetSubtype="0"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900" decel="100000" fill="hold"/>
                                        <p:tgtEl>
                                          <p:spTgt spid="3"/>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22" fill="hold">
                            <p:stCondLst>
                              <p:cond delay="2000"/>
                            </p:stCondLst>
                            <p:childTnLst>
                              <p:par>
                                <p:cTn id="23" presetID="49" presetClass="entr" presetSubtype="0" decel="10000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 calcmode="lin" valueType="num">
                                      <p:cBhvr>
                                        <p:cTn id="27" dur="500" fill="hold"/>
                                        <p:tgtEl>
                                          <p:spTgt spid="10"/>
                                        </p:tgtEl>
                                        <p:attrNameLst>
                                          <p:attrName>style.rotation</p:attrName>
                                        </p:attrNameLst>
                                      </p:cBhvr>
                                      <p:tavLst>
                                        <p:tav tm="0">
                                          <p:val>
                                            <p:fltVal val="360"/>
                                          </p:val>
                                        </p:tav>
                                        <p:tav tm="100000">
                                          <p:val>
                                            <p:fltVal val="0"/>
                                          </p:val>
                                        </p:tav>
                                      </p:tavLst>
                                    </p:anim>
                                    <p:animEffect transition="in" filter="fade">
                                      <p:cBhvr>
                                        <p:cTn id="28" dur="500"/>
                                        <p:tgtEl>
                                          <p:spTgt spid="10"/>
                                        </p:tgtEl>
                                      </p:cBhvr>
                                    </p:animEffect>
                                  </p:childTnLst>
                                </p:cTn>
                              </p:par>
                            </p:childTnLst>
                          </p:cTn>
                        </p:par>
                        <p:par>
                          <p:cTn id="29" fill="hold">
                            <p:stCondLst>
                              <p:cond delay="2500"/>
                            </p:stCondLst>
                            <p:childTnLst>
                              <p:par>
                                <p:cTn id="30" presetID="8" presetClass="emph" presetSubtype="0" fill="hold" nodeType="afterEffect">
                                  <p:stCondLst>
                                    <p:cond delay="0"/>
                                  </p:stCondLst>
                                  <p:childTnLst>
                                    <p:animRot by="21600000">
                                      <p:cBhvr>
                                        <p:cTn id="31" dur="2000" fill="hold"/>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770608" y="629756"/>
            <a:ext cx="734944" cy="230832"/>
          </a:xfrm>
          <a:prstGeom prst="rect">
            <a:avLst/>
          </a:prstGeom>
        </p:spPr>
        <p:txBody>
          <a:bodyPr wrap="square">
            <a:spAutoFit/>
          </a:bodyPr>
          <a:lstStyle/>
          <a:p>
            <a:pPr marL="0" marR="0" lvl="0" indent="0" algn="l" defTabSz="866943"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模板下载：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www.1ppt.com/moban/     </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行业</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模板：</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www.1ppt.com/hangye/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节日</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模板：</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www.1ppt.com/jieri/           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素材下载：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www.1ppt.com/sucai/</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背景图片：</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www.1ppt.com/beijing/      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图表下载：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www.1ppt.com/tubiao/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优秀</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www.1ppt.com/xiazai/        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教程： </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www.1ppt.com/powerpoint/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Word</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教程： </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www.1ppt.com/word/              Excel</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教程：</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www.1ppt.com/excel/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资料下载：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www.1ppt.com/ziliao/                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课件下载：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www.1ppt.com/kejian/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范文下载：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www.1ppt.com/fanwen/             </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试卷下载：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www.1ppt.com/shiti/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教案下载：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www.1ppt.com/jiaoan/        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论坛：</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www.1ppt.cn</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 </a:t>
            </a:r>
            <a:endPar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2" name="矩形 1"/>
          <p:cNvSpPr/>
          <p:nvPr/>
        </p:nvSpPr>
        <p:spPr>
          <a:xfrm>
            <a:off x="4695" y="2828"/>
            <a:ext cx="12187305" cy="6854983"/>
          </a:xfrm>
          <a:prstGeom prst="rect">
            <a:avLst/>
          </a:prstGeom>
          <a:blipFill dpi="0" rotWithShape="1">
            <a:blip r:embed="rId3"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endParaRPr kumimoji="0" lang="zh-CN" altLang="en-US" sz="1707"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8" name="TextBox 6"/>
          <p:cNvSpPr txBox="1">
            <a:spLocks noChangeArrowheads="1"/>
          </p:cNvSpPr>
          <p:nvPr/>
        </p:nvSpPr>
        <p:spPr bwMode="auto">
          <a:xfrm>
            <a:off x="6098347" y="1535966"/>
            <a:ext cx="5455318" cy="16784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74725" eaLnBrk="0" hangingPunct="0">
              <a:defRPr>
                <a:solidFill>
                  <a:schemeClr val="tx1"/>
                </a:solidFill>
                <a:latin typeface="Calibri" panose="020F0502020204030204" pitchFamily="34" charset="0"/>
                <a:ea typeface="宋体" panose="02010600030101010101" pitchFamily="2" charset="-122"/>
              </a:defRPr>
            </a:lvl1pPr>
            <a:lvl2pPr marL="742950" indent="-285750" defTabSz="974725" eaLnBrk="0" hangingPunct="0">
              <a:defRPr>
                <a:solidFill>
                  <a:schemeClr val="tx1"/>
                </a:solidFill>
                <a:latin typeface="Calibri" panose="020F0502020204030204" pitchFamily="34" charset="0"/>
                <a:ea typeface="宋体" panose="02010600030101010101" pitchFamily="2" charset="-122"/>
              </a:defRPr>
            </a:lvl2pPr>
            <a:lvl3pPr marL="1143000" indent="-228600" defTabSz="974725" eaLnBrk="0" hangingPunct="0">
              <a:defRPr>
                <a:solidFill>
                  <a:schemeClr val="tx1"/>
                </a:solidFill>
                <a:latin typeface="Calibri" panose="020F0502020204030204" pitchFamily="34" charset="0"/>
                <a:ea typeface="宋体" panose="02010600030101010101" pitchFamily="2" charset="-122"/>
              </a:defRPr>
            </a:lvl3pPr>
            <a:lvl4pPr marL="1600200" indent="-228600" defTabSz="974725" eaLnBrk="0" hangingPunct="0">
              <a:defRPr>
                <a:solidFill>
                  <a:schemeClr val="tx1"/>
                </a:solidFill>
                <a:latin typeface="Calibri" panose="020F0502020204030204" pitchFamily="34" charset="0"/>
                <a:ea typeface="宋体" panose="02010600030101010101" pitchFamily="2" charset="-122"/>
              </a:defRPr>
            </a:lvl4pPr>
            <a:lvl5pPr marL="2057400" indent="-228600" defTabSz="974725" eaLnBrk="0" hangingPunct="0">
              <a:defRPr>
                <a:solidFill>
                  <a:schemeClr val="tx1"/>
                </a:solidFill>
                <a:latin typeface="Calibri" panose="020F0502020204030204" pitchFamily="34" charset="0"/>
                <a:ea typeface="宋体" panose="02010600030101010101" pitchFamily="2" charset="-122"/>
              </a:defRPr>
            </a:lvl5pPr>
            <a:lvl6pPr marL="2514600" indent="-228600" defTabSz="9747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9747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9747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9747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24137" rtl="0" eaLnBrk="1" fontAlgn="base" latinLnBrk="0" hangingPunct="1">
              <a:lnSpc>
                <a:spcPct val="130000"/>
              </a:lnSpc>
              <a:spcBef>
                <a:spcPct val="0"/>
              </a:spcBef>
              <a:spcAft>
                <a:spcPct val="0"/>
              </a:spcAft>
              <a:buClrTx/>
              <a:buSzTx/>
              <a:buFontTx/>
              <a:buNone/>
              <a:tabLst/>
              <a:defRPr/>
            </a:pPr>
            <a:r>
              <a:rPr lang="en-US" altLang="zh-CN" sz="4172" b="1" kern="2000">
                <a:solidFill>
                  <a:srgbClr val="FF0000"/>
                </a:solidFill>
                <a:latin typeface="Times New Roman" panose="02020603050405020304" pitchFamily="18" charset="0"/>
                <a:ea typeface="方正正准黑简体" panose="02000000000000000000" pitchFamily="2" charset="-122"/>
                <a:cs typeface="Times New Roman" panose="02020603050405020304" pitchFamily="18" charset="0"/>
                <a:sym typeface="Arial" panose="020B0604020202020204" pitchFamily="34" charset="0"/>
              </a:rPr>
              <a:t>XIN CHÀO VÀ HẸN GẶP LẠI CÁC EM!</a:t>
            </a:r>
            <a:endParaRPr kumimoji="0" lang="zh-CN" altLang="en-US" sz="4172" b="1" i="0" u="none" strike="noStrike" kern="2000" cap="none" spc="0" normalizeH="0" baseline="0" noProof="0" dirty="0">
              <a:ln>
                <a:noFill/>
              </a:ln>
              <a:solidFill>
                <a:srgbClr val="FF0000"/>
              </a:solidFill>
              <a:effectLst/>
              <a:uLnTx/>
              <a:uFillTx/>
              <a:latin typeface="Times New Roman" panose="02020603050405020304" pitchFamily="18" charset="0"/>
              <a:ea typeface="方正正准黑简体" panose="02000000000000000000" pitchFamily="2" charset="-122"/>
              <a:cs typeface="Times New Roman" panose="02020603050405020304" pitchFamily="18" charset="0"/>
              <a:sym typeface="Arial" panose="020B0604020202020204" pitchFamily="34" charset="0"/>
            </a:endParaRPr>
          </a:p>
        </p:txBody>
      </p:sp>
    </p:spTree>
    <p:extLst>
      <p:ext uri="{BB962C8B-B14F-4D97-AF65-F5344CB8AC3E}">
        <p14:creationId xmlns:p14="http://schemas.microsoft.com/office/powerpoint/2010/main" val="37707594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Click="0" advTm="0">
        <p15:prstTrans prst="origami"/>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760911" y="365125"/>
            <a:ext cx="10670177" cy="6025643"/>
          </a:xfrm>
          <a:prstGeom prst="rect">
            <a:avLst/>
          </a:prstGeom>
        </p:spPr>
      </p:pic>
    </p:spTree>
    <p:extLst>
      <p:ext uri="{BB962C8B-B14F-4D97-AF65-F5344CB8AC3E}">
        <p14:creationId xmlns:p14="http://schemas.microsoft.com/office/powerpoint/2010/main" val="3834012112"/>
      </p:ext>
    </p:extLst>
  </p:cSld>
  <p:clrMapOvr>
    <a:masterClrMapping/>
  </p:clrMapOvr>
  <mc:AlternateContent xmlns:mc="http://schemas.openxmlformats.org/markup-compatibility/2006" xmlns:p14="http://schemas.microsoft.com/office/powerpoint/2010/main">
    <mc:Choice Requires="p14">
      <p:transition spd="slow" p14:dur="2000" advClick="0" advTm="7000">
        <p14:prism isContent="1"/>
      </p:transition>
    </mc:Choice>
    <mc:Fallback xmlns="">
      <p:transition spd="slow"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BÀI 10">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4246" y="103867"/>
            <a:ext cx="11543150" cy="6492875"/>
          </a:xfrm>
        </p:spPr>
      </p:pic>
    </p:spTree>
    <p:extLst>
      <p:ext uri="{BB962C8B-B14F-4D97-AF65-F5344CB8AC3E}">
        <p14:creationId xmlns:p14="http://schemas.microsoft.com/office/powerpoint/2010/main" val="4689766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3000">
        <p15:prstTrans prst="curtains"/>
      </p:transition>
    </mc:Choice>
    <mc:Fallback xmlns="">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32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AB"/>
            </a:gs>
            <a:gs pos="98842">
              <a:srgbClr val="C7E2AB"/>
            </a:gs>
            <a:gs pos="71000">
              <a:schemeClr val="bg1"/>
            </a:gs>
            <a:gs pos="28000">
              <a:schemeClr val="bg1"/>
            </a:gs>
          </a:gsLst>
          <a:lin ang="16200000" scaled="1"/>
          <a:tileRect/>
        </a:gra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928889"/>
            <a:ext cx="12192000" cy="929111"/>
          </a:xfrm>
          <a:prstGeom prst="rect">
            <a:avLst/>
          </a:prstGeom>
        </p:spPr>
      </p:pic>
      <p:pic>
        <p:nvPicPr>
          <p:cNvPr id="9" name="图片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5647305"/>
            <a:ext cx="12192000" cy="1125989"/>
          </a:xfrm>
          <a:prstGeom prst="rect">
            <a:avLst/>
          </a:prstGeom>
        </p:spPr>
      </p:pic>
      <p:pic>
        <p:nvPicPr>
          <p:cNvPr id="11" name="图片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7956" y="-1334129"/>
            <a:ext cx="12192000" cy="5729517"/>
          </a:xfrm>
          <a:prstGeom prst="rect">
            <a:avLst/>
          </a:prstGeom>
        </p:spPr>
      </p:pic>
      <p:grpSp>
        <p:nvGrpSpPr>
          <p:cNvPr id="3" name="组合 2">
            <a:extLst>
              <a:ext uri="{FF2B5EF4-FFF2-40B4-BE49-F238E27FC236}">
                <a16:creationId xmlns:a16="http://schemas.microsoft.com/office/drawing/2014/main" id="{C84D332F-14F5-462A-8367-369775543402}"/>
              </a:ext>
            </a:extLst>
          </p:cNvPr>
          <p:cNvGrpSpPr/>
          <p:nvPr/>
        </p:nvGrpSpPr>
        <p:grpSpPr>
          <a:xfrm>
            <a:off x="901337" y="662368"/>
            <a:ext cx="5056707" cy="4177215"/>
            <a:chOff x="1354988" y="1125406"/>
            <a:chExt cx="4177215" cy="4177215"/>
          </a:xfrm>
        </p:grpSpPr>
        <p:sp>
          <p:nvSpPr>
            <p:cNvPr id="16" name="Oval 13">
              <a:extLst>
                <a:ext uri="{FF2B5EF4-FFF2-40B4-BE49-F238E27FC236}">
                  <a16:creationId xmlns:a16="http://schemas.microsoft.com/office/drawing/2014/main" id="{C891B2CF-DD2C-4BA9-9EF4-DCE717DE977C}"/>
                </a:ext>
              </a:extLst>
            </p:cNvPr>
            <p:cNvSpPr>
              <a:spLocks noChangeArrowheads="1"/>
            </p:cNvSpPr>
            <p:nvPr/>
          </p:nvSpPr>
          <p:spPr bwMode="auto">
            <a:xfrm>
              <a:off x="1354988" y="1125406"/>
              <a:ext cx="4177215" cy="4177215"/>
            </a:xfrm>
            <a:prstGeom prst="ellipse">
              <a:avLst/>
            </a:prstGeom>
            <a:gradFill flip="none" rotWithShape="1">
              <a:gsLst>
                <a:gs pos="0">
                  <a:srgbClr val="F0F0F0"/>
                </a:gs>
                <a:gs pos="100000">
                  <a:srgbClr val="F1F1F1"/>
                </a:gs>
              </a:gsLst>
              <a:lin ang="2700000" scaled="1"/>
              <a:tileRect/>
            </a:gradFill>
            <a:ln w="38100">
              <a:gradFill flip="none" rotWithShape="1">
                <a:gsLst>
                  <a:gs pos="100000">
                    <a:srgbClr val="FFFFFF"/>
                  </a:gs>
                  <a:gs pos="0">
                    <a:srgbClr val="CECED0"/>
                  </a:gs>
                </a:gsLst>
                <a:lin ang="13500000" scaled="1"/>
                <a:tileRect/>
              </a:gradFill>
            </a:ln>
            <a:effectLst>
              <a:outerShdw blurRad="190500" dist="889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nvGrpSpPr>
            <p:cNvPr id="18" name="组合 17">
              <a:extLst>
                <a:ext uri="{FF2B5EF4-FFF2-40B4-BE49-F238E27FC236}">
                  <a16:creationId xmlns:a16="http://schemas.microsoft.com/office/drawing/2014/main" id="{1C8F90B9-9944-4307-ADD5-FAC5E81E235D}"/>
                </a:ext>
              </a:extLst>
            </p:cNvPr>
            <p:cNvGrpSpPr/>
            <p:nvPr/>
          </p:nvGrpSpPr>
          <p:grpSpPr>
            <a:xfrm>
              <a:off x="1562879" y="2098685"/>
              <a:ext cx="3872807" cy="1406400"/>
              <a:chOff x="1361948" y="2409444"/>
              <a:chExt cx="3872807" cy="1406400"/>
            </a:xfrm>
          </p:grpSpPr>
          <p:sp>
            <p:nvSpPr>
              <p:cNvPr id="19" name="文本框 18">
                <a:extLst>
                  <a:ext uri="{FF2B5EF4-FFF2-40B4-BE49-F238E27FC236}">
                    <a16:creationId xmlns:a16="http://schemas.microsoft.com/office/drawing/2014/main" id="{CD5B2570-F0F4-4D51-B183-2C7DE0A7BEB6}"/>
                  </a:ext>
                </a:extLst>
              </p:cNvPr>
              <p:cNvSpPr txBox="1"/>
              <p:nvPr/>
            </p:nvSpPr>
            <p:spPr>
              <a:xfrm>
                <a:off x="2163059" y="2409444"/>
                <a:ext cx="270933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BÀI 10</a:t>
                </a:r>
                <a:endParaRPr kumimoji="0" lang="zh-CN" altLang="en-US" sz="4000" b="0" i="0" u="none" strike="noStrike" kern="1200" cap="none" spc="0" normalizeH="0" baseline="0" noProof="0" dirty="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20" name="矩形 19">
                <a:extLst>
                  <a:ext uri="{FF2B5EF4-FFF2-40B4-BE49-F238E27FC236}">
                    <a16:creationId xmlns:a16="http://schemas.microsoft.com/office/drawing/2014/main" id="{ADB642E8-32B5-4E6C-8DCD-39539A5F8BFD}"/>
                  </a:ext>
                </a:extLst>
              </p:cNvPr>
              <p:cNvSpPr/>
              <p:nvPr/>
            </p:nvSpPr>
            <p:spPr>
              <a:xfrm>
                <a:off x="1361948" y="2993055"/>
                <a:ext cx="3872807" cy="822789"/>
              </a:xfrm>
              <a:prstGeom prst="rect">
                <a:avLst/>
              </a:prstGeom>
            </p:spPr>
            <p:txBody>
              <a:bodyPr wrap="square">
                <a:spAutoFit/>
              </a:bodyPr>
              <a:lstStyle/>
              <a:p>
                <a:pPr marL="0" marR="0" lvl="0" indent="0" algn="ctr" defTabSz="914400" rtl="0" eaLnBrk="1" fontAlgn="auto" latinLnBrk="0" hangingPunct="1">
                  <a:lnSpc>
                    <a:spcPct val="200000"/>
                  </a:lnSpc>
                  <a:spcBef>
                    <a:spcPts val="0"/>
                  </a:spcBef>
                  <a:spcAft>
                    <a:spcPts val="0"/>
                  </a:spcAft>
                  <a:buClr>
                    <a:srgbClr val="E7E6E6">
                      <a:lumMod val="10000"/>
                    </a:srgbClr>
                  </a:buClr>
                  <a:buSzTx/>
                  <a:buFontTx/>
                  <a:buNone/>
                  <a:tabLst/>
                  <a:defRPr/>
                </a:pPr>
                <a:r>
                  <a:rPr kumimoji="0" lang="en-US" altLang="zh-CN" sz="2800" b="0" i="0" u="none" strike="noStrike" kern="1200" cap="none" spc="0" normalizeH="0" baseline="0" noProof="0">
                    <a:ln>
                      <a:noFill/>
                    </a:ln>
                    <a:solidFill>
                      <a:srgbClr val="0070C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HY LẠP VÀ LA MÃ CỔ ĐẠI</a:t>
                </a:r>
                <a:endParaRPr kumimoji="0" lang="en-US" altLang="zh-CN" sz="2800" b="0" i="0" u="none" strike="noStrike" kern="1200" cap="none" spc="0" normalizeH="0" baseline="0" noProof="0" dirty="0">
                  <a:ln>
                    <a:noFill/>
                  </a:ln>
                  <a:solidFill>
                    <a:srgbClr val="0070C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grpSp>
      </p:grpSp>
      <p:sp>
        <p:nvSpPr>
          <p:cNvPr id="54" name="文本框 53">
            <a:extLst>
              <a:ext uri="{FF2B5EF4-FFF2-40B4-BE49-F238E27FC236}">
                <a16:creationId xmlns:a16="http://schemas.microsoft.com/office/drawing/2014/main" id="{57D5C0D5-67DC-4092-A1B7-D07598BEEF4E}"/>
              </a:ext>
            </a:extLst>
          </p:cNvPr>
          <p:cNvSpPr txBox="1"/>
          <p:nvPr/>
        </p:nvSpPr>
        <p:spPr>
          <a:xfrm>
            <a:off x="6996280" y="1301515"/>
            <a:ext cx="372832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1. Điều kiện tự nhiên</a:t>
            </a:r>
            <a:endParaRPr kumimoji="0" lang="zh-CN" altLang="en-US" sz="2400" b="0" i="0" u="none" strike="noStrike" kern="1200" cap="none" spc="0" normalizeH="0" baseline="0" noProof="0" dirty="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48" name="文本框 47">
            <a:extLst>
              <a:ext uri="{FF2B5EF4-FFF2-40B4-BE49-F238E27FC236}">
                <a16:creationId xmlns:a16="http://schemas.microsoft.com/office/drawing/2014/main" id="{7C238DD7-959E-4FE1-8A15-59012ED27143}"/>
              </a:ext>
            </a:extLst>
          </p:cNvPr>
          <p:cNvSpPr txBox="1"/>
          <p:nvPr/>
        </p:nvSpPr>
        <p:spPr>
          <a:xfrm>
            <a:off x="6927825" y="2309620"/>
            <a:ext cx="485030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2. Nhà nước thành bang và nền dân chủ cổ đại</a:t>
            </a:r>
            <a:endParaRPr kumimoji="0" lang="zh-CN" altLang="en-US" sz="2400" b="0" i="0" u="none" strike="noStrike" kern="1200" cap="none" spc="0" normalizeH="0" baseline="0" noProof="0" dirty="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42" name="文本框 41">
            <a:extLst>
              <a:ext uri="{FF2B5EF4-FFF2-40B4-BE49-F238E27FC236}">
                <a16:creationId xmlns:a16="http://schemas.microsoft.com/office/drawing/2014/main" id="{8064E8F5-F71F-431B-B78C-54A5B3E54D69}"/>
              </a:ext>
            </a:extLst>
          </p:cNvPr>
          <p:cNvSpPr txBox="1"/>
          <p:nvPr/>
        </p:nvSpPr>
        <p:spPr>
          <a:xfrm>
            <a:off x="7224484" y="3627678"/>
            <a:ext cx="421627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3. Nhà nước đế chế La mã cổ đại</a:t>
            </a:r>
            <a:endParaRPr kumimoji="0" lang="zh-CN" altLang="en-US" sz="2400" b="0" i="0" u="none" strike="noStrike" kern="1200" cap="none" spc="0" normalizeH="0" baseline="0" noProof="0" dirty="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36" name="文本框 35">
            <a:extLst>
              <a:ext uri="{FF2B5EF4-FFF2-40B4-BE49-F238E27FC236}">
                <a16:creationId xmlns:a16="http://schemas.microsoft.com/office/drawing/2014/main" id="{0D460094-1C78-4D88-BB29-7819943412E9}"/>
              </a:ext>
            </a:extLst>
          </p:cNvPr>
          <p:cNvSpPr txBox="1"/>
          <p:nvPr/>
        </p:nvSpPr>
        <p:spPr>
          <a:xfrm>
            <a:off x="7062647" y="4640253"/>
            <a:ext cx="437811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4. Một số thành tựu văn hóa tiêu biểu của Hy Lạp , La mã</a:t>
            </a:r>
            <a:endParaRPr kumimoji="0" lang="zh-CN" altLang="en-US" sz="2400" b="0" i="0" u="none" strike="noStrike" kern="1200" cap="none" spc="0" normalizeH="0" baseline="0" noProof="0" dirty="0">
              <a:ln>
                <a:noFill/>
              </a:ln>
              <a:solidFill>
                <a:srgbClr val="619014"/>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grpSp>
        <p:nvGrpSpPr>
          <p:cNvPr id="6" name="组合 5">
            <a:extLst>
              <a:ext uri="{FF2B5EF4-FFF2-40B4-BE49-F238E27FC236}">
                <a16:creationId xmlns:a16="http://schemas.microsoft.com/office/drawing/2014/main" id="{1214B18A-7DDA-44A0-863C-BD4A80685C46}"/>
              </a:ext>
            </a:extLst>
          </p:cNvPr>
          <p:cNvGrpSpPr/>
          <p:nvPr/>
        </p:nvGrpSpPr>
        <p:grpSpPr>
          <a:xfrm>
            <a:off x="6191551" y="2282871"/>
            <a:ext cx="871096" cy="871825"/>
            <a:chOff x="7369937" y="2456654"/>
            <a:chExt cx="588645" cy="588645"/>
          </a:xfrm>
        </p:grpSpPr>
        <p:grpSp>
          <p:nvGrpSpPr>
            <p:cNvPr id="46" name="组合 45">
              <a:extLst>
                <a:ext uri="{FF2B5EF4-FFF2-40B4-BE49-F238E27FC236}">
                  <a16:creationId xmlns:a16="http://schemas.microsoft.com/office/drawing/2014/main" id="{73A810F9-7B68-4F12-BBF4-3AF222251FC0}"/>
                </a:ext>
              </a:extLst>
            </p:cNvPr>
            <p:cNvGrpSpPr/>
            <p:nvPr/>
          </p:nvGrpSpPr>
          <p:grpSpPr>
            <a:xfrm>
              <a:off x="7369937" y="2456654"/>
              <a:ext cx="588645" cy="588645"/>
              <a:chOff x="7258050" y="1504950"/>
              <a:chExt cx="1038225" cy="1038225"/>
            </a:xfrm>
          </p:grpSpPr>
          <p:sp>
            <p:nvSpPr>
              <p:cNvPr id="50" name="椭圆 49">
                <a:extLst>
                  <a:ext uri="{FF2B5EF4-FFF2-40B4-BE49-F238E27FC236}">
                    <a16:creationId xmlns:a16="http://schemas.microsoft.com/office/drawing/2014/main" id="{56D443EF-61ED-460D-9E48-747D9EFA6B76}"/>
                  </a:ext>
                </a:extLst>
              </p:cNvPr>
              <p:cNvSpPr/>
              <p:nvPr/>
            </p:nvSpPr>
            <p:spPr>
              <a:xfrm>
                <a:off x="7258050" y="1504950"/>
                <a:ext cx="1038225" cy="1038225"/>
              </a:xfrm>
              <a:prstGeom prst="ellipse">
                <a:avLst/>
              </a:prstGeom>
              <a:solidFill>
                <a:schemeClr val="bg1">
                  <a:alpha val="2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51" name="Oval 13">
                <a:extLst>
                  <a:ext uri="{FF2B5EF4-FFF2-40B4-BE49-F238E27FC236}">
                    <a16:creationId xmlns:a16="http://schemas.microsoft.com/office/drawing/2014/main" id="{10DACB2B-38D7-4999-B744-D82EA48C93B4}"/>
                  </a:ext>
                </a:extLst>
              </p:cNvPr>
              <p:cNvSpPr>
                <a:spLocks noChangeArrowheads="1"/>
              </p:cNvSpPr>
              <p:nvPr/>
            </p:nvSpPr>
            <p:spPr bwMode="auto">
              <a:xfrm>
                <a:off x="7431881" y="1678780"/>
                <a:ext cx="690562" cy="690563"/>
              </a:xfrm>
              <a:prstGeom prst="ellipse">
                <a:avLst/>
              </a:prstGeom>
              <a:gradFill flip="none" rotWithShape="1">
                <a:gsLst>
                  <a:gs pos="0">
                    <a:srgbClr val="F0F0F0"/>
                  </a:gs>
                  <a:gs pos="100000">
                    <a:srgbClr val="F1F1F1"/>
                  </a:gs>
                </a:gsLst>
                <a:lin ang="2700000" scaled="1"/>
                <a:tileRect/>
              </a:gradFill>
              <a:ln w="38100">
                <a:gradFill flip="none" rotWithShape="1">
                  <a:gsLst>
                    <a:gs pos="100000">
                      <a:srgbClr val="FFFFFF"/>
                    </a:gs>
                    <a:gs pos="0">
                      <a:srgbClr val="CECED0"/>
                    </a:gs>
                  </a:gsLst>
                  <a:lin ang="13500000" scaled="1"/>
                  <a:tileRect/>
                </a:gradFill>
              </a:ln>
              <a:effectLst>
                <a:outerShdw blurRad="190500" dist="889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lumMod val="50000"/>
                      <a:lumOff val="50000"/>
                    </a:prst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grpSp>
        <p:pic>
          <p:nvPicPr>
            <p:cNvPr id="58" name="图形 57" descr="聊天">
              <a:extLst>
                <a:ext uri="{FF2B5EF4-FFF2-40B4-BE49-F238E27FC236}">
                  <a16:creationId xmlns:a16="http://schemas.microsoft.com/office/drawing/2014/main" id="{EF4DFF67-BE02-4AC4-8878-8ACEB0E1655F}"/>
                </a:ext>
              </a:extLst>
            </p:cNvPr>
            <p:cNvPicPr>
              <a:picLocks noChangeAspect="1"/>
            </p:cNvPicPr>
            <p:nvPr/>
          </p:nvPicPr>
          <p:blipFill>
            <a:blip cstate="screen">
              <a:extLst>
                <a:ext uri="{28A0092B-C50C-407E-A947-70E740481C1C}">
                  <a14:useLocalDpi xmlns:a14="http://schemas.microsoft.com/office/drawing/2010/main"/>
                </a:ext>
              </a:extLst>
            </a:blip>
            <a:stretch>
              <a:fillRect/>
            </a:stretch>
          </p:blipFill>
          <p:spPr>
            <a:xfrm>
              <a:off x="7536520" y="2635560"/>
              <a:ext cx="259500" cy="259500"/>
            </a:xfrm>
            <a:prstGeom prst="rect">
              <a:avLst/>
            </a:prstGeom>
          </p:spPr>
        </p:pic>
      </p:grpSp>
      <p:grpSp>
        <p:nvGrpSpPr>
          <p:cNvPr id="5" name="组合 4">
            <a:extLst>
              <a:ext uri="{FF2B5EF4-FFF2-40B4-BE49-F238E27FC236}">
                <a16:creationId xmlns:a16="http://schemas.microsoft.com/office/drawing/2014/main" id="{B003A85E-5FD6-418E-8F93-35F2CD91FE9C}"/>
              </a:ext>
            </a:extLst>
          </p:cNvPr>
          <p:cNvGrpSpPr/>
          <p:nvPr/>
        </p:nvGrpSpPr>
        <p:grpSpPr>
          <a:xfrm>
            <a:off x="6068656" y="1123340"/>
            <a:ext cx="957436" cy="859157"/>
            <a:chOff x="7369937" y="1301515"/>
            <a:chExt cx="588645" cy="588645"/>
          </a:xfrm>
        </p:grpSpPr>
        <p:grpSp>
          <p:nvGrpSpPr>
            <p:cNvPr id="52" name="组合 51">
              <a:extLst>
                <a:ext uri="{FF2B5EF4-FFF2-40B4-BE49-F238E27FC236}">
                  <a16:creationId xmlns:a16="http://schemas.microsoft.com/office/drawing/2014/main" id="{BB3DEA7F-4490-4BE1-9AEF-85EF3B67EA7F}"/>
                </a:ext>
              </a:extLst>
            </p:cNvPr>
            <p:cNvGrpSpPr/>
            <p:nvPr/>
          </p:nvGrpSpPr>
          <p:grpSpPr>
            <a:xfrm>
              <a:off x="7369937" y="1301515"/>
              <a:ext cx="588645" cy="588645"/>
              <a:chOff x="7258050" y="1504950"/>
              <a:chExt cx="1038225" cy="1038225"/>
            </a:xfrm>
          </p:grpSpPr>
          <p:sp>
            <p:nvSpPr>
              <p:cNvPr id="56" name="椭圆 55">
                <a:extLst>
                  <a:ext uri="{FF2B5EF4-FFF2-40B4-BE49-F238E27FC236}">
                    <a16:creationId xmlns:a16="http://schemas.microsoft.com/office/drawing/2014/main" id="{742B033B-F43D-48A9-83C9-A97B4DDB5A17}"/>
                  </a:ext>
                </a:extLst>
              </p:cNvPr>
              <p:cNvSpPr/>
              <p:nvPr/>
            </p:nvSpPr>
            <p:spPr>
              <a:xfrm>
                <a:off x="7258050" y="1504950"/>
                <a:ext cx="1038225" cy="1038225"/>
              </a:xfrm>
              <a:prstGeom prst="ellipse">
                <a:avLst/>
              </a:prstGeom>
              <a:solidFill>
                <a:schemeClr val="bg1">
                  <a:alpha val="2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lumMod val="50000"/>
                      <a:lumOff val="50000"/>
                    </a:prstClr>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57" name="Oval 13">
                <a:extLst>
                  <a:ext uri="{FF2B5EF4-FFF2-40B4-BE49-F238E27FC236}">
                    <a16:creationId xmlns:a16="http://schemas.microsoft.com/office/drawing/2014/main" id="{C97AC052-0620-44E2-8B66-0F3FDA2F009B}"/>
                  </a:ext>
                </a:extLst>
              </p:cNvPr>
              <p:cNvSpPr>
                <a:spLocks noChangeArrowheads="1"/>
              </p:cNvSpPr>
              <p:nvPr/>
            </p:nvSpPr>
            <p:spPr bwMode="auto">
              <a:xfrm>
                <a:off x="7431881" y="1678780"/>
                <a:ext cx="690562" cy="690563"/>
              </a:xfrm>
              <a:prstGeom prst="ellipse">
                <a:avLst/>
              </a:prstGeom>
              <a:gradFill flip="none" rotWithShape="1">
                <a:gsLst>
                  <a:gs pos="0">
                    <a:srgbClr val="F0F0F0"/>
                  </a:gs>
                  <a:gs pos="100000">
                    <a:srgbClr val="F1F1F1"/>
                  </a:gs>
                </a:gsLst>
                <a:lin ang="2700000" scaled="1"/>
                <a:tileRect/>
              </a:gradFill>
              <a:ln w="38100">
                <a:gradFill flip="none" rotWithShape="1">
                  <a:gsLst>
                    <a:gs pos="100000">
                      <a:srgbClr val="FFFFFF"/>
                    </a:gs>
                    <a:gs pos="0">
                      <a:srgbClr val="CECED0"/>
                    </a:gs>
                  </a:gsLst>
                  <a:lin ang="13500000" scaled="1"/>
                  <a:tileRect/>
                </a:gradFill>
              </a:ln>
              <a:effectLst>
                <a:outerShdw blurRad="190500" dist="889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lumMod val="50000"/>
                      <a:lumOff val="50000"/>
                    </a:prstClr>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pic>
          <p:nvPicPr>
            <p:cNvPr id="59" name="图形 58" descr="层次结构">
              <a:extLst>
                <a:ext uri="{FF2B5EF4-FFF2-40B4-BE49-F238E27FC236}">
                  <a16:creationId xmlns:a16="http://schemas.microsoft.com/office/drawing/2014/main" id="{A83632DE-5CC2-4561-9253-E9617F2F3B3E}"/>
                </a:ext>
              </a:extLst>
            </p:cNvPr>
            <p:cNvPicPr>
              <a:picLocks noChangeAspect="1"/>
            </p:cNvPicPr>
            <p:nvPr/>
          </p:nvPicPr>
          <p:blipFill>
            <a:blip cstate="screen">
              <a:extLst>
                <a:ext uri="{28A0092B-C50C-407E-A947-70E740481C1C}">
                  <a14:useLocalDpi xmlns:a14="http://schemas.microsoft.com/office/drawing/2010/main"/>
                </a:ext>
              </a:extLst>
            </a:blip>
            <a:stretch>
              <a:fillRect/>
            </a:stretch>
          </p:blipFill>
          <p:spPr>
            <a:xfrm>
              <a:off x="7536520" y="1451631"/>
              <a:ext cx="259500" cy="259500"/>
            </a:xfrm>
            <a:prstGeom prst="rect">
              <a:avLst/>
            </a:prstGeom>
          </p:spPr>
        </p:pic>
      </p:grpSp>
      <p:grpSp>
        <p:nvGrpSpPr>
          <p:cNvPr id="8" name="组合 7">
            <a:extLst>
              <a:ext uri="{FF2B5EF4-FFF2-40B4-BE49-F238E27FC236}">
                <a16:creationId xmlns:a16="http://schemas.microsoft.com/office/drawing/2014/main" id="{96A0F81A-CB87-4113-BB8D-5E84D68EE870}"/>
              </a:ext>
            </a:extLst>
          </p:cNvPr>
          <p:cNvGrpSpPr/>
          <p:nvPr/>
        </p:nvGrpSpPr>
        <p:grpSpPr>
          <a:xfrm>
            <a:off x="6163088" y="3467740"/>
            <a:ext cx="1155138" cy="859469"/>
            <a:chOff x="7369937" y="3611793"/>
            <a:chExt cx="588645" cy="588645"/>
          </a:xfrm>
        </p:grpSpPr>
        <p:grpSp>
          <p:nvGrpSpPr>
            <p:cNvPr id="40" name="组合 39">
              <a:extLst>
                <a:ext uri="{FF2B5EF4-FFF2-40B4-BE49-F238E27FC236}">
                  <a16:creationId xmlns:a16="http://schemas.microsoft.com/office/drawing/2014/main" id="{2690A9D8-2435-4643-B914-1E683EF338D1}"/>
                </a:ext>
              </a:extLst>
            </p:cNvPr>
            <p:cNvGrpSpPr/>
            <p:nvPr/>
          </p:nvGrpSpPr>
          <p:grpSpPr>
            <a:xfrm>
              <a:off x="7369937" y="3611793"/>
              <a:ext cx="588645" cy="588645"/>
              <a:chOff x="7258050" y="1504950"/>
              <a:chExt cx="1038225" cy="1038225"/>
            </a:xfrm>
          </p:grpSpPr>
          <p:sp>
            <p:nvSpPr>
              <p:cNvPr id="44" name="椭圆 43">
                <a:extLst>
                  <a:ext uri="{FF2B5EF4-FFF2-40B4-BE49-F238E27FC236}">
                    <a16:creationId xmlns:a16="http://schemas.microsoft.com/office/drawing/2014/main" id="{38EC0A19-E6F0-449E-A440-3E34FD41B5F2}"/>
                  </a:ext>
                </a:extLst>
              </p:cNvPr>
              <p:cNvSpPr/>
              <p:nvPr/>
            </p:nvSpPr>
            <p:spPr>
              <a:xfrm>
                <a:off x="7258050" y="1504950"/>
                <a:ext cx="1038225" cy="1038225"/>
              </a:xfrm>
              <a:prstGeom prst="ellipse">
                <a:avLst/>
              </a:prstGeom>
              <a:solidFill>
                <a:schemeClr val="bg1">
                  <a:alpha val="2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lumMod val="50000"/>
                      <a:lumOff val="50000"/>
                    </a:prstClr>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45" name="Oval 13">
                <a:extLst>
                  <a:ext uri="{FF2B5EF4-FFF2-40B4-BE49-F238E27FC236}">
                    <a16:creationId xmlns:a16="http://schemas.microsoft.com/office/drawing/2014/main" id="{A8E06130-2AC3-4C67-ADCE-4B3D0D1A36CA}"/>
                  </a:ext>
                </a:extLst>
              </p:cNvPr>
              <p:cNvSpPr>
                <a:spLocks noChangeArrowheads="1"/>
              </p:cNvSpPr>
              <p:nvPr/>
            </p:nvSpPr>
            <p:spPr bwMode="auto">
              <a:xfrm>
                <a:off x="7431881" y="1678780"/>
                <a:ext cx="690562" cy="690563"/>
              </a:xfrm>
              <a:prstGeom prst="ellipse">
                <a:avLst/>
              </a:prstGeom>
              <a:gradFill flip="none" rotWithShape="1">
                <a:gsLst>
                  <a:gs pos="0">
                    <a:srgbClr val="F0F0F0"/>
                  </a:gs>
                  <a:gs pos="100000">
                    <a:srgbClr val="F1F1F1"/>
                  </a:gs>
                </a:gsLst>
                <a:lin ang="2700000" scaled="1"/>
                <a:tileRect/>
              </a:gradFill>
              <a:ln w="38100">
                <a:gradFill flip="none" rotWithShape="1">
                  <a:gsLst>
                    <a:gs pos="100000">
                      <a:srgbClr val="FFFFFF"/>
                    </a:gs>
                    <a:gs pos="0">
                      <a:srgbClr val="CECED0"/>
                    </a:gs>
                  </a:gsLst>
                  <a:lin ang="13500000" scaled="1"/>
                  <a:tileRect/>
                </a:gradFill>
              </a:ln>
              <a:effectLst>
                <a:outerShdw blurRad="190500" dist="889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lumMod val="50000"/>
                      <a:lumOff val="50000"/>
                    </a:prstClr>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pic>
          <p:nvPicPr>
            <p:cNvPr id="60" name="图形 59" descr="握手">
              <a:extLst>
                <a:ext uri="{FF2B5EF4-FFF2-40B4-BE49-F238E27FC236}">
                  <a16:creationId xmlns:a16="http://schemas.microsoft.com/office/drawing/2014/main" id="{A1996FE3-82B0-46D0-A4FD-4CD277DF5F48}"/>
                </a:ext>
              </a:extLst>
            </p:cNvPr>
            <p:cNvPicPr>
              <a:picLocks noChangeAspect="1"/>
            </p:cNvPicPr>
            <p:nvPr/>
          </p:nvPicPr>
          <p:blipFill>
            <a:blip cstate="screen">
              <a:extLst>
                <a:ext uri="{28A0092B-C50C-407E-A947-70E740481C1C}">
                  <a14:useLocalDpi xmlns:a14="http://schemas.microsoft.com/office/drawing/2010/main"/>
                </a:ext>
              </a:extLst>
            </a:blip>
            <a:stretch>
              <a:fillRect/>
            </a:stretch>
          </p:blipFill>
          <p:spPr>
            <a:xfrm>
              <a:off x="7550214" y="3807230"/>
              <a:ext cx="259500" cy="259500"/>
            </a:xfrm>
            <a:prstGeom prst="rect">
              <a:avLst/>
            </a:prstGeom>
          </p:spPr>
        </p:pic>
      </p:grpSp>
      <p:grpSp>
        <p:nvGrpSpPr>
          <p:cNvPr id="10" name="组合 9">
            <a:extLst>
              <a:ext uri="{FF2B5EF4-FFF2-40B4-BE49-F238E27FC236}">
                <a16:creationId xmlns:a16="http://schemas.microsoft.com/office/drawing/2014/main" id="{72AF71F7-525F-43C6-9052-25978563652E}"/>
              </a:ext>
            </a:extLst>
          </p:cNvPr>
          <p:cNvGrpSpPr/>
          <p:nvPr/>
        </p:nvGrpSpPr>
        <p:grpSpPr>
          <a:xfrm>
            <a:off x="6356494" y="4595740"/>
            <a:ext cx="960163" cy="966859"/>
            <a:chOff x="7369937" y="4766931"/>
            <a:chExt cx="588645" cy="588645"/>
          </a:xfrm>
        </p:grpSpPr>
        <p:grpSp>
          <p:nvGrpSpPr>
            <p:cNvPr id="34" name="组合 33">
              <a:extLst>
                <a:ext uri="{FF2B5EF4-FFF2-40B4-BE49-F238E27FC236}">
                  <a16:creationId xmlns:a16="http://schemas.microsoft.com/office/drawing/2014/main" id="{41A2A325-06C4-4835-AA90-C213ABB391C6}"/>
                </a:ext>
              </a:extLst>
            </p:cNvPr>
            <p:cNvGrpSpPr/>
            <p:nvPr/>
          </p:nvGrpSpPr>
          <p:grpSpPr>
            <a:xfrm>
              <a:off x="7369937" y="4766931"/>
              <a:ext cx="588645" cy="588645"/>
              <a:chOff x="7258050" y="1504950"/>
              <a:chExt cx="1038225" cy="1038225"/>
            </a:xfrm>
          </p:grpSpPr>
          <p:sp>
            <p:nvSpPr>
              <p:cNvPr id="38" name="椭圆 37">
                <a:extLst>
                  <a:ext uri="{FF2B5EF4-FFF2-40B4-BE49-F238E27FC236}">
                    <a16:creationId xmlns:a16="http://schemas.microsoft.com/office/drawing/2014/main" id="{A59BC62D-9685-486D-BD49-BC9233D47328}"/>
                  </a:ext>
                </a:extLst>
              </p:cNvPr>
              <p:cNvSpPr/>
              <p:nvPr/>
            </p:nvSpPr>
            <p:spPr>
              <a:xfrm>
                <a:off x="7258050" y="1504950"/>
                <a:ext cx="1038225" cy="1038225"/>
              </a:xfrm>
              <a:prstGeom prst="ellipse">
                <a:avLst/>
              </a:prstGeom>
              <a:solidFill>
                <a:schemeClr val="bg1">
                  <a:alpha val="2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lumMod val="50000"/>
                      <a:lumOff val="50000"/>
                    </a:prstClr>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sp>
            <p:nvSpPr>
              <p:cNvPr id="39" name="Oval 13">
                <a:extLst>
                  <a:ext uri="{FF2B5EF4-FFF2-40B4-BE49-F238E27FC236}">
                    <a16:creationId xmlns:a16="http://schemas.microsoft.com/office/drawing/2014/main" id="{899E7FD7-636B-4AA2-8BF2-CF65875A4787}"/>
                  </a:ext>
                </a:extLst>
              </p:cNvPr>
              <p:cNvSpPr>
                <a:spLocks noChangeArrowheads="1"/>
              </p:cNvSpPr>
              <p:nvPr/>
            </p:nvSpPr>
            <p:spPr bwMode="auto">
              <a:xfrm>
                <a:off x="7431881" y="1678780"/>
                <a:ext cx="690562" cy="690563"/>
              </a:xfrm>
              <a:prstGeom prst="ellipse">
                <a:avLst/>
              </a:prstGeom>
              <a:gradFill flip="none" rotWithShape="1">
                <a:gsLst>
                  <a:gs pos="0">
                    <a:srgbClr val="F0F0F0"/>
                  </a:gs>
                  <a:gs pos="100000">
                    <a:srgbClr val="F1F1F1"/>
                  </a:gs>
                </a:gsLst>
                <a:lin ang="2700000" scaled="1"/>
                <a:tileRect/>
              </a:gradFill>
              <a:ln w="38100">
                <a:gradFill flip="none" rotWithShape="1">
                  <a:gsLst>
                    <a:gs pos="100000">
                      <a:srgbClr val="FFFFFF"/>
                    </a:gs>
                    <a:gs pos="0">
                      <a:srgbClr val="CECED0"/>
                    </a:gs>
                  </a:gsLst>
                  <a:lin ang="13500000" scaled="1"/>
                  <a:tileRect/>
                </a:gradFill>
              </a:ln>
              <a:effectLst>
                <a:outerShdw blurRad="190500" dist="889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lumMod val="50000"/>
                      <a:lumOff val="50000"/>
                    </a:prstClr>
                  </a:solidFill>
                  <a:effectLst/>
                  <a:uLnTx/>
                  <a:uFillTx/>
                  <a:latin typeface="Microsoft JhengHei UI" panose="020B0604030504040204" pitchFamily="34" charset="-120"/>
                  <a:ea typeface="微软雅黑" panose="020B0503020204020204" pitchFamily="34" charset="-122"/>
                  <a:cs typeface="+mn-cs"/>
                  <a:sym typeface="Microsoft JhengHei UI" panose="020B0604030504040204" pitchFamily="34" charset="-120"/>
                </a:endParaRPr>
              </a:p>
            </p:txBody>
          </p:sp>
        </p:grpSp>
        <p:pic>
          <p:nvPicPr>
            <p:cNvPr id="61" name="图形 60" descr="靶心">
              <a:extLst>
                <a:ext uri="{FF2B5EF4-FFF2-40B4-BE49-F238E27FC236}">
                  <a16:creationId xmlns:a16="http://schemas.microsoft.com/office/drawing/2014/main" id="{C69D6720-CDB4-4A5F-8A92-0233EE388ED1}"/>
                </a:ext>
              </a:extLst>
            </p:cNvPr>
            <p:cNvPicPr>
              <a:picLocks noChangeAspect="1"/>
            </p:cNvPicPr>
            <p:nvPr/>
          </p:nvPicPr>
          <p:blipFill>
            <a:blip cstate="screen">
              <a:extLst>
                <a:ext uri="{28A0092B-C50C-407E-A947-70E740481C1C}">
                  <a14:useLocalDpi xmlns:a14="http://schemas.microsoft.com/office/drawing/2010/main"/>
                </a:ext>
              </a:extLst>
            </a:blip>
            <a:stretch>
              <a:fillRect/>
            </a:stretch>
          </p:blipFill>
          <p:spPr>
            <a:xfrm>
              <a:off x="7552390" y="4945837"/>
              <a:ext cx="259500" cy="259500"/>
            </a:xfrm>
            <a:prstGeom prst="rect">
              <a:avLst/>
            </a:prstGeom>
          </p:spPr>
        </p:pic>
      </p:grpSp>
      <p:grpSp>
        <p:nvGrpSpPr>
          <p:cNvPr id="4" name="组合 3">
            <a:extLst>
              <a:ext uri="{FF2B5EF4-FFF2-40B4-BE49-F238E27FC236}">
                <a16:creationId xmlns:a16="http://schemas.microsoft.com/office/drawing/2014/main" id="{E7EFAD85-6AA7-4001-8805-CBD52AF6A4F5}"/>
              </a:ext>
            </a:extLst>
          </p:cNvPr>
          <p:cNvGrpSpPr/>
          <p:nvPr/>
        </p:nvGrpSpPr>
        <p:grpSpPr>
          <a:xfrm>
            <a:off x="-444742" y="2548343"/>
            <a:ext cx="3116296" cy="2898610"/>
            <a:chOff x="-39794" y="2461675"/>
            <a:chExt cx="3116296" cy="2898610"/>
          </a:xfrm>
        </p:grpSpPr>
        <p:pic>
          <p:nvPicPr>
            <p:cNvPr id="17" name="图片 1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794" y="4242964"/>
              <a:ext cx="2358120" cy="1117321"/>
            </a:xfrm>
            <a:prstGeom prst="rect">
              <a:avLst/>
            </a:prstGeom>
          </p:spPr>
        </p:pic>
        <p:pic>
          <p:nvPicPr>
            <p:cNvPr id="23" name="图片 2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94862" y="2461675"/>
              <a:ext cx="2281640" cy="2291641"/>
            </a:xfrm>
            <a:prstGeom prst="rect">
              <a:avLst/>
            </a:prstGeom>
          </p:spPr>
        </p:pic>
      </p:grpSp>
    </p:spTree>
    <p:extLst>
      <p:ext uri="{BB962C8B-B14F-4D97-AF65-F5344CB8AC3E}">
        <p14:creationId xmlns:p14="http://schemas.microsoft.com/office/powerpoint/2010/main" val="3069903505"/>
      </p:ext>
    </p:extLst>
  </p:cSld>
  <p:clrMapOvr>
    <a:masterClrMapping/>
  </p:clrMapOvr>
  <mc:AlternateContent xmlns:mc="http://schemas.openxmlformats.org/markup-compatibility/2006" xmlns:p14="http://schemas.microsoft.com/office/powerpoint/2010/main">
    <mc:Choice Requires="p14">
      <p:transition spd="slow" p14:dur="1400" advClick="0" advTm="9000">
        <p14:doors dir="vert"/>
      </p:transition>
    </mc:Choice>
    <mc:Fallback xmlns="">
      <p:transition spd="slow" advClick="0" advTm="9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AB"/>
            </a:gs>
            <a:gs pos="98842">
              <a:srgbClr val="C7E2AB"/>
            </a:gs>
            <a:gs pos="71000">
              <a:schemeClr val="bg1"/>
            </a:gs>
            <a:gs pos="28000">
              <a:schemeClr val="bg1"/>
            </a:gs>
          </a:gsLst>
          <a:lin ang="16200000" scaled="1"/>
          <a:tileRect/>
        </a:gra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928889"/>
            <a:ext cx="12192000" cy="929111"/>
          </a:xfrm>
          <a:prstGeom prst="rect">
            <a:avLst/>
          </a:prstGeom>
        </p:spPr>
      </p:pic>
      <p:pic>
        <p:nvPicPr>
          <p:cNvPr id="9" name="图片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6675" y="5557325"/>
            <a:ext cx="12192000" cy="1125989"/>
          </a:xfrm>
          <a:prstGeom prst="rect">
            <a:avLst/>
          </a:prstGeom>
        </p:spPr>
      </p:pic>
      <p:pic>
        <p:nvPicPr>
          <p:cNvPr id="11" name="图片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1717920"/>
            <a:ext cx="12192000" cy="5729517"/>
          </a:xfrm>
          <a:prstGeom prst="rect">
            <a:avLst/>
          </a:prstGeom>
        </p:spPr>
      </p:pic>
      <p:grpSp>
        <p:nvGrpSpPr>
          <p:cNvPr id="5" name="组合 4">
            <a:extLst>
              <a:ext uri="{FF2B5EF4-FFF2-40B4-BE49-F238E27FC236}">
                <a16:creationId xmlns:a16="http://schemas.microsoft.com/office/drawing/2014/main" id="{FC8DAD3B-2538-4CAA-8795-CE271602267F}"/>
              </a:ext>
            </a:extLst>
          </p:cNvPr>
          <p:cNvGrpSpPr/>
          <p:nvPr/>
        </p:nvGrpSpPr>
        <p:grpSpPr>
          <a:xfrm>
            <a:off x="-875211" y="1881094"/>
            <a:ext cx="5308166" cy="4706684"/>
            <a:chOff x="0" y="1201826"/>
            <a:chExt cx="5308166" cy="4706684"/>
          </a:xfrm>
        </p:grpSpPr>
        <p:grpSp>
          <p:nvGrpSpPr>
            <p:cNvPr id="24" name="组合 23"/>
            <p:cNvGrpSpPr/>
            <p:nvPr/>
          </p:nvGrpSpPr>
          <p:grpSpPr>
            <a:xfrm>
              <a:off x="1355291" y="2276484"/>
              <a:ext cx="3952875" cy="2005756"/>
              <a:chOff x="7653337" y="-2000729"/>
              <a:chExt cx="3952875" cy="2005756"/>
            </a:xfrm>
          </p:grpSpPr>
          <p:pic>
            <p:nvPicPr>
              <p:cNvPr id="15" name="图片 14"/>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653337" y="-1994599"/>
                <a:ext cx="3952875" cy="1743075"/>
              </a:xfrm>
              <a:prstGeom prst="rect">
                <a:avLst/>
              </a:prstGeom>
            </p:spPr>
          </p:pic>
          <p:pic>
            <p:nvPicPr>
              <p:cNvPr id="13" name="图片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253412" y="-2000729"/>
                <a:ext cx="1986670" cy="2005756"/>
              </a:xfrm>
              <a:prstGeom prst="rect">
                <a:avLst/>
              </a:prstGeom>
            </p:spPr>
          </p:pic>
        </p:grpSp>
        <p:grpSp>
          <p:nvGrpSpPr>
            <p:cNvPr id="25" name="组合 24"/>
            <p:cNvGrpSpPr/>
            <p:nvPr/>
          </p:nvGrpSpPr>
          <p:grpSpPr>
            <a:xfrm>
              <a:off x="0" y="1201826"/>
              <a:ext cx="5060156" cy="4706684"/>
              <a:chOff x="0" y="1201826"/>
              <a:chExt cx="5060156" cy="4706684"/>
            </a:xfrm>
          </p:grpSpPr>
          <p:pic>
            <p:nvPicPr>
              <p:cNvPr id="17" name="图片 1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4094235"/>
                <a:ext cx="3829050" cy="1814275"/>
              </a:xfrm>
              <a:prstGeom prst="rect">
                <a:avLst/>
              </a:prstGeom>
            </p:spPr>
          </p:pic>
          <p:pic>
            <p:nvPicPr>
              <p:cNvPr id="23" name="图片 2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55291" y="1201826"/>
                <a:ext cx="3704865" cy="3721105"/>
              </a:xfrm>
              <a:prstGeom prst="rect">
                <a:avLst/>
              </a:prstGeom>
            </p:spPr>
          </p:pic>
        </p:grpSp>
      </p:grpSp>
      <p:sp>
        <p:nvSpPr>
          <p:cNvPr id="26" name="文本框 25"/>
          <p:cNvSpPr txBox="1"/>
          <p:nvPr/>
        </p:nvSpPr>
        <p:spPr>
          <a:xfrm>
            <a:off x="2320849" y="1260186"/>
            <a:ext cx="586126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70C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rPr>
              <a:t>1. Điều kiện tự nhiên</a:t>
            </a:r>
            <a:endParaRPr kumimoji="0" lang="zh-CN" alt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icrosoft JhengHei UI" panose="020B0604030504040204" pitchFamily="34" charset="-120"/>
            </a:endParaRPr>
          </a:p>
        </p:txBody>
      </p:sp>
      <p:sp>
        <p:nvSpPr>
          <p:cNvPr id="2" name="TextBox 1"/>
          <p:cNvSpPr txBox="1"/>
          <p:nvPr/>
        </p:nvSpPr>
        <p:spPr>
          <a:xfrm>
            <a:off x="2728401" y="339443"/>
            <a:ext cx="686854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rPr>
              <a:t>BÀI 10: HY LẠP VÀ LA MÃ CỔ ĐẠI</a:t>
            </a:r>
          </a:p>
        </p:txBody>
      </p:sp>
      <p:sp>
        <p:nvSpPr>
          <p:cNvPr id="3" name="TextBox 2"/>
          <p:cNvSpPr txBox="1"/>
          <p:nvPr/>
        </p:nvSpPr>
        <p:spPr>
          <a:xfrm>
            <a:off x="2320849" y="1881094"/>
            <a:ext cx="290977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 Hy Lạp cổ đại</a:t>
            </a:r>
          </a:p>
        </p:txBody>
      </p:sp>
    </p:spTree>
    <p:extLst>
      <p:ext uri="{BB962C8B-B14F-4D97-AF65-F5344CB8AC3E}">
        <p14:creationId xmlns:p14="http://schemas.microsoft.com/office/powerpoint/2010/main" val="7853818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1000">
        <p15:prstTrans prst="pageCurlDouble"/>
      </p:transition>
    </mc:Choice>
    <mc:Fallback xmlns="">
      <p:transition spd="slow" advClick="0" advTm="1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BÀI 10 (2)">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98909" y="365125"/>
            <a:ext cx="10660661" cy="5996486"/>
          </a:xfrm>
        </p:spPr>
      </p:pic>
    </p:spTree>
    <p:extLst>
      <p:ext uri="{BB962C8B-B14F-4D97-AF65-F5344CB8AC3E}">
        <p14:creationId xmlns:p14="http://schemas.microsoft.com/office/powerpoint/2010/main" val="3302291112"/>
      </p:ext>
    </p:extLst>
  </p:cSld>
  <p:clrMapOvr>
    <a:masterClrMapping/>
  </p:clrMapOvr>
  <mc:AlternateContent xmlns:mc="http://schemas.openxmlformats.org/markup-compatibility/2006" xmlns:p14="http://schemas.microsoft.com/office/powerpoint/2010/main">
    <mc:Choice Requires="p14">
      <p:transition spd="slow" p14:dur="1400" advClick="0" advTm="7000">
        <p14:doors dir="vert"/>
      </p:transition>
    </mc:Choice>
    <mc:Fallback xmlns="">
      <p:transition spd="slow" advClick="0" advTm="7000">
        <p:fade/>
      </p:transition>
    </mc:Fallback>
  </mc:AlternateContent>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object 6"/>
          <p:cNvGrpSpPr/>
          <p:nvPr/>
        </p:nvGrpSpPr>
        <p:grpSpPr>
          <a:xfrm>
            <a:off x="1394240" y="2581922"/>
            <a:ext cx="10089548" cy="764759"/>
            <a:chOff x="636124" y="4028277"/>
            <a:chExt cx="6303010" cy="1193165"/>
          </a:xfrm>
        </p:grpSpPr>
        <p:sp>
          <p:nvSpPr>
            <p:cNvPr id="7" name="object 7"/>
            <p:cNvSpPr/>
            <p:nvPr/>
          </p:nvSpPr>
          <p:spPr>
            <a:xfrm>
              <a:off x="687959" y="4079455"/>
              <a:ext cx="6250940" cy="1141730"/>
            </a:xfrm>
            <a:custGeom>
              <a:avLst/>
              <a:gdLst/>
              <a:ahLst/>
              <a:cxnLst/>
              <a:rect l="l" t="t" r="r" b="b"/>
              <a:pathLst>
                <a:path w="6250940" h="1141729">
                  <a:moveTo>
                    <a:pt x="6250762" y="691159"/>
                  </a:moveTo>
                  <a:lnTo>
                    <a:pt x="6250495" y="647750"/>
                  </a:lnTo>
                  <a:lnTo>
                    <a:pt x="6249428" y="610527"/>
                  </a:lnTo>
                  <a:lnTo>
                    <a:pt x="6243929" y="528091"/>
                  </a:lnTo>
                  <a:lnTo>
                    <a:pt x="6242367" y="474992"/>
                  </a:lnTo>
                  <a:lnTo>
                    <a:pt x="6242101" y="421640"/>
                  </a:lnTo>
                  <a:lnTo>
                    <a:pt x="6242799" y="316826"/>
                  </a:lnTo>
                  <a:lnTo>
                    <a:pt x="6242443" y="266712"/>
                  </a:lnTo>
                  <a:lnTo>
                    <a:pt x="6240754" y="219024"/>
                  </a:lnTo>
                  <a:lnTo>
                    <a:pt x="6237033" y="174434"/>
                  </a:lnTo>
                  <a:lnTo>
                    <a:pt x="6230645" y="133604"/>
                  </a:lnTo>
                  <a:lnTo>
                    <a:pt x="6207201" y="65951"/>
                  </a:lnTo>
                  <a:lnTo>
                    <a:pt x="6165100" y="21412"/>
                  </a:lnTo>
                  <a:lnTo>
                    <a:pt x="6099060" y="5372"/>
                  </a:lnTo>
                  <a:lnTo>
                    <a:pt x="6098997" y="5537"/>
                  </a:lnTo>
                  <a:lnTo>
                    <a:pt x="6046546" y="6096"/>
                  </a:lnTo>
                  <a:lnTo>
                    <a:pt x="5994476" y="7607"/>
                  </a:lnTo>
                  <a:lnTo>
                    <a:pt x="5942889" y="9791"/>
                  </a:lnTo>
                  <a:lnTo>
                    <a:pt x="5891898" y="12369"/>
                  </a:lnTo>
                  <a:lnTo>
                    <a:pt x="5841644" y="15100"/>
                  </a:lnTo>
                  <a:lnTo>
                    <a:pt x="5792228" y="17691"/>
                  </a:lnTo>
                  <a:lnTo>
                    <a:pt x="5743778" y="19862"/>
                  </a:lnTo>
                  <a:lnTo>
                    <a:pt x="5696407" y="21374"/>
                  </a:lnTo>
                  <a:lnTo>
                    <a:pt x="5650242" y="21932"/>
                  </a:lnTo>
                  <a:lnTo>
                    <a:pt x="5593131" y="21869"/>
                  </a:lnTo>
                  <a:lnTo>
                    <a:pt x="5543562" y="21678"/>
                  </a:lnTo>
                  <a:lnTo>
                    <a:pt x="5500802" y="21361"/>
                  </a:lnTo>
                  <a:lnTo>
                    <a:pt x="5432628" y="20447"/>
                  </a:lnTo>
                  <a:lnTo>
                    <a:pt x="5382577" y="19227"/>
                  </a:lnTo>
                  <a:lnTo>
                    <a:pt x="5328234" y="17043"/>
                  </a:lnTo>
                  <a:lnTo>
                    <a:pt x="5297043" y="15506"/>
                  </a:lnTo>
                  <a:lnTo>
                    <a:pt x="5280685" y="14757"/>
                  </a:lnTo>
                  <a:lnTo>
                    <a:pt x="5219522" y="12700"/>
                  </a:lnTo>
                  <a:lnTo>
                    <a:pt x="5161115" y="11633"/>
                  </a:lnTo>
                  <a:lnTo>
                    <a:pt x="5081549" y="10922"/>
                  </a:lnTo>
                  <a:lnTo>
                    <a:pt x="5031956" y="10731"/>
                  </a:lnTo>
                  <a:lnTo>
                    <a:pt x="4974806" y="10668"/>
                  </a:lnTo>
                  <a:lnTo>
                    <a:pt x="4933467" y="11010"/>
                  </a:lnTo>
                  <a:lnTo>
                    <a:pt x="4889728" y="11938"/>
                  </a:lnTo>
                  <a:lnTo>
                    <a:pt x="4843843" y="13398"/>
                  </a:lnTo>
                  <a:lnTo>
                    <a:pt x="4796079" y="15278"/>
                  </a:lnTo>
                  <a:lnTo>
                    <a:pt x="4746726" y="17513"/>
                  </a:lnTo>
                  <a:lnTo>
                    <a:pt x="4696028" y="19989"/>
                  </a:lnTo>
                  <a:lnTo>
                    <a:pt x="4644275" y="22644"/>
                  </a:lnTo>
                  <a:lnTo>
                    <a:pt x="4591748" y="25374"/>
                  </a:lnTo>
                  <a:lnTo>
                    <a:pt x="4538688" y="28105"/>
                  </a:lnTo>
                  <a:lnTo>
                    <a:pt x="4485386" y="30746"/>
                  </a:lnTo>
                  <a:lnTo>
                    <a:pt x="4432109" y="33210"/>
                  </a:lnTo>
                  <a:lnTo>
                    <a:pt x="4379125" y="35407"/>
                  </a:lnTo>
                  <a:lnTo>
                    <a:pt x="4336554" y="36918"/>
                  </a:lnTo>
                  <a:lnTo>
                    <a:pt x="4315828" y="28600"/>
                  </a:lnTo>
                  <a:lnTo>
                    <a:pt x="4280027" y="24536"/>
                  </a:lnTo>
                  <a:lnTo>
                    <a:pt x="4279963" y="24688"/>
                  </a:lnTo>
                  <a:lnTo>
                    <a:pt x="4228287" y="25247"/>
                  </a:lnTo>
                  <a:lnTo>
                    <a:pt x="4176979" y="26733"/>
                  </a:lnTo>
                  <a:lnTo>
                    <a:pt x="4126153" y="28879"/>
                  </a:lnTo>
                  <a:lnTo>
                    <a:pt x="4075912" y="31432"/>
                  </a:lnTo>
                  <a:lnTo>
                    <a:pt x="4026395" y="34112"/>
                  </a:lnTo>
                  <a:lnTo>
                    <a:pt x="4012450" y="34848"/>
                  </a:lnTo>
                  <a:lnTo>
                    <a:pt x="3934523" y="30010"/>
                  </a:lnTo>
                  <a:lnTo>
                    <a:pt x="3882580" y="26301"/>
                  </a:lnTo>
                  <a:lnTo>
                    <a:pt x="3830002" y="22364"/>
                  </a:lnTo>
                  <a:lnTo>
                    <a:pt x="3777196" y="18338"/>
                  </a:lnTo>
                  <a:lnTo>
                    <a:pt x="3724554" y="14363"/>
                  </a:lnTo>
                  <a:lnTo>
                    <a:pt x="3672459" y="10591"/>
                  </a:lnTo>
                  <a:lnTo>
                    <a:pt x="3621328" y="7175"/>
                  </a:lnTo>
                  <a:lnTo>
                    <a:pt x="3571544" y="4254"/>
                  </a:lnTo>
                  <a:lnTo>
                    <a:pt x="3523513" y="1993"/>
                  </a:lnTo>
                  <a:lnTo>
                    <a:pt x="3477615" y="520"/>
                  </a:lnTo>
                  <a:lnTo>
                    <a:pt x="3434270" y="0"/>
                  </a:lnTo>
                  <a:lnTo>
                    <a:pt x="3238817" y="127"/>
                  </a:lnTo>
                  <a:lnTo>
                    <a:pt x="3178581" y="431"/>
                  </a:lnTo>
                  <a:lnTo>
                    <a:pt x="3131578" y="1028"/>
                  </a:lnTo>
                  <a:lnTo>
                    <a:pt x="3089008" y="2032"/>
                  </a:lnTo>
                  <a:lnTo>
                    <a:pt x="3042031" y="3530"/>
                  </a:lnTo>
                  <a:lnTo>
                    <a:pt x="2944050" y="6934"/>
                  </a:lnTo>
                  <a:lnTo>
                    <a:pt x="2899638" y="8432"/>
                  </a:lnTo>
                  <a:lnTo>
                    <a:pt x="2847517" y="10134"/>
                  </a:lnTo>
                  <a:lnTo>
                    <a:pt x="2786583" y="12039"/>
                  </a:lnTo>
                  <a:lnTo>
                    <a:pt x="2765577" y="12941"/>
                  </a:lnTo>
                  <a:lnTo>
                    <a:pt x="2732062" y="14668"/>
                  </a:lnTo>
                  <a:lnTo>
                    <a:pt x="2688272" y="17068"/>
                  </a:lnTo>
                  <a:lnTo>
                    <a:pt x="2578582" y="23190"/>
                  </a:lnTo>
                  <a:lnTo>
                    <a:pt x="2517114" y="26568"/>
                  </a:lnTo>
                  <a:lnTo>
                    <a:pt x="2454135" y="29933"/>
                  </a:lnTo>
                  <a:lnTo>
                    <a:pt x="2391880" y="33134"/>
                  </a:lnTo>
                  <a:lnTo>
                    <a:pt x="2332532" y="35979"/>
                  </a:lnTo>
                  <a:lnTo>
                    <a:pt x="2278291" y="38303"/>
                  </a:lnTo>
                  <a:lnTo>
                    <a:pt x="2231352" y="39954"/>
                  </a:lnTo>
                  <a:lnTo>
                    <a:pt x="2193925" y="40741"/>
                  </a:lnTo>
                  <a:lnTo>
                    <a:pt x="2143849" y="39852"/>
                  </a:lnTo>
                  <a:lnTo>
                    <a:pt x="2092642" y="36995"/>
                  </a:lnTo>
                  <a:lnTo>
                    <a:pt x="2041448" y="33261"/>
                  </a:lnTo>
                  <a:lnTo>
                    <a:pt x="1991410" y="29806"/>
                  </a:lnTo>
                  <a:lnTo>
                    <a:pt x="1943684" y="27724"/>
                  </a:lnTo>
                  <a:lnTo>
                    <a:pt x="1899424" y="28143"/>
                  </a:lnTo>
                  <a:lnTo>
                    <a:pt x="1886216" y="29489"/>
                  </a:lnTo>
                  <a:lnTo>
                    <a:pt x="1838807" y="26314"/>
                  </a:lnTo>
                  <a:lnTo>
                    <a:pt x="1789760" y="23444"/>
                  </a:lnTo>
                  <a:lnTo>
                    <a:pt x="1742427" y="21209"/>
                  </a:lnTo>
                  <a:lnTo>
                    <a:pt x="1697215" y="19761"/>
                  </a:lnTo>
                  <a:lnTo>
                    <a:pt x="1654505" y="19253"/>
                  </a:lnTo>
                  <a:lnTo>
                    <a:pt x="1461935" y="19367"/>
                  </a:lnTo>
                  <a:lnTo>
                    <a:pt x="1402588" y="19659"/>
                  </a:lnTo>
                  <a:lnTo>
                    <a:pt x="1356283" y="20256"/>
                  </a:lnTo>
                  <a:lnTo>
                    <a:pt x="1314323" y="21247"/>
                  </a:lnTo>
                  <a:lnTo>
                    <a:pt x="1268044" y="22720"/>
                  </a:lnTo>
                  <a:lnTo>
                    <a:pt x="1171498" y="26073"/>
                  </a:lnTo>
                  <a:lnTo>
                    <a:pt x="1127747" y="27546"/>
                  </a:lnTo>
                  <a:lnTo>
                    <a:pt x="1076401" y="29222"/>
                  </a:lnTo>
                  <a:lnTo>
                    <a:pt x="1016368" y="31102"/>
                  </a:lnTo>
                  <a:lnTo>
                    <a:pt x="995667" y="31991"/>
                  </a:lnTo>
                  <a:lnTo>
                    <a:pt x="962647" y="33705"/>
                  </a:lnTo>
                  <a:lnTo>
                    <a:pt x="919492" y="36068"/>
                  </a:lnTo>
                  <a:lnTo>
                    <a:pt x="811428" y="42087"/>
                  </a:lnTo>
                  <a:lnTo>
                    <a:pt x="750862" y="45415"/>
                  </a:lnTo>
                  <a:lnTo>
                    <a:pt x="688822" y="48742"/>
                  </a:lnTo>
                  <a:lnTo>
                    <a:pt x="627481" y="51892"/>
                  </a:lnTo>
                  <a:lnTo>
                    <a:pt x="568998" y="54686"/>
                  </a:lnTo>
                  <a:lnTo>
                    <a:pt x="515556" y="56984"/>
                  </a:lnTo>
                  <a:lnTo>
                    <a:pt x="469315" y="58610"/>
                  </a:lnTo>
                  <a:lnTo>
                    <a:pt x="432447" y="59385"/>
                  </a:lnTo>
                  <a:lnTo>
                    <a:pt x="378091" y="58305"/>
                  </a:lnTo>
                  <a:lnTo>
                    <a:pt x="322529" y="54991"/>
                  </a:lnTo>
                  <a:lnTo>
                    <a:pt x="267246" y="50914"/>
                  </a:lnTo>
                  <a:lnTo>
                    <a:pt x="213766" y="47561"/>
                  </a:lnTo>
                  <a:lnTo>
                    <a:pt x="163588" y="46380"/>
                  </a:lnTo>
                  <a:lnTo>
                    <a:pt x="118211" y="48856"/>
                  </a:lnTo>
                  <a:lnTo>
                    <a:pt x="79146" y="56438"/>
                  </a:lnTo>
                  <a:lnTo>
                    <a:pt x="25958" y="92837"/>
                  </a:lnTo>
                  <a:lnTo>
                    <a:pt x="10045" y="170167"/>
                  </a:lnTo>
                  <a:lnTo>
                    <a:pt x="7188" y="221018"/>
                  </a:lnTo>
                  <a:lnTo>
                    <a:pt x="6464" y="250520"/>
                  </a:lnTo>
                  <a:lnTo>
                    <a:pt x="5854" y="275094"/>
                  </a:lnTo>
                  <a:lnTo>
                    <a:pt x="5562" y="330403"/>
                  </a:lnTo>
                  <a:lnTo>
                    <a:pt x="6464" y="483438"/>
                  </a:lnTo>
                  <a:lnTo>
                    <a:pt x="5829" y="523417"/>
                  </a:lnTo>
                  <a:lnTo>
                    <a:pt x="711" y="722998"/>
                  </a:lnTo>
                  <a:lnTo>
                    <a:pt x="0" y="822807"/>
                  </a:lnTo>
                  <a:lnTo>
                    <a:pt x="368" y="872693"/>
                  </a:lnTo>
                  <a:lnTo>
                    <a:pt x="1295" y="922578"/>
                  </a:lnTo>
                  <a:lnTo>
                    <a:pt x="2870" y="972451"/>
                  </a:lnTo>
                  <a:lnTo>
                    <a:pt x="5168" y="1022311"/>
                  </a:lnTo>
                  <a:lnTo>
                    <a:pt x="11468" y="1122591"/>
                  </a:lnTo>
                  <a:lnTo>
                    <a:pt x="12446" y="1141501"/>
                  </a:lnTo>
                  <a:lnTo>
                    <a:pt x="4414977" y="1141501"/>
                  </a:lnTo>
                  <a:lnTo>
                    <a:pt x="6235928" y="1141488"/>
                  </a:lnTo>
                  <a:lnTo>
                    <a:pt x="6247625" y="850709"/>
                  </a:lnTo>
                  <a:lnTo>
                    <a:pt x="6250305" y="739978"/>
                  </a:lnTo>
                  <a:lnTo>
                    <a:pt x="6250762" y="691159"/>
                  </a:lnTo>
                  <a:close/>
                </a:path>
              </a:pathLst>
            </a:custGeom>
            <a:solidFill>
              <a:srgbClr val="4A8F8C"/>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636117" y="4028287"/>
              <a:ext cx="6250940" cy="1141730"/>
            </a:xfrm>
            <a:custGeom>
              <a:avLst/>
              <a:gdLst/>
              <a:ahLst/>
              <a:cxnLst/>
              <a:rect l="l" t="t" r="r" b="b"/>
              <a:pathLst>
                <a:path w="6250940" h="1141729">
                  <a:moveTo>
                    <a:pt x="6250762" y="691159"/>
                  </a:moveTo>
                  <a:lnTo>
                    <a:pt x="6250495" y="647750"/>
                  </a:lnTo>
                  <a:lnTo>
                    <a:pt x="6249428" y="610514"/>
                  </a:lnTo>
                  <a:lnTo>
                    <a:pt x="6243929" y="528078"/>
                  </a:lnTo>
                  <a:lnTo>
                    <a:pt x="6242367" y="474992"/>
                  </a:lnTo>
                  <a:lnTo>
                    <a:pt x="6242101" y="421627"/>
                  </a:lnTo>
                  <a:lnTo>
                    <a:pt x="6242799" y="316826"/>
                  </a:lnTo>
                  <a:lnTo>
                    <a:pt x="6242456" y="266712"/>
                  </a:lnTo>
                  <a:lnTo>
                    <a:pt x="6242101" y="256755"/>
                  </a:lnTo>
                  <a:lnTo>
                    <a:pt x="6240754" y="219024"/>
                  </a:lnTo>
                  <a:lnTo>
                    <a:pt x="6237033" y="174421"/>
                  </a:lnTo>
                  <a:lnTo>
                    <a:pt x="6230645" y="133604"/>
                  </a:lnTo>
                  <a:lnTo>
                    <a:pt x="6207201" y="65938"/>
                  </a:lnTo>
                  <a:lnTo>
                    <a:pt x="6165100" y="21399"/>
                  </a:lnTo>
                  <a:lnTo>
                    <a:pt x="6099060" y="5359"/>
                  </a:lnTo>
                  <a:lnTo>
                    <a:pt x="6098997" y="5524"/>
                  </a:lnTo>
                  <a:lnTo>
                    <a:pt x="6046559" y="6083"/>
                  </a:lnTo>
                  <a:lnTo>
                    <a:pt x="5994476" y="7594"/>
                  </a:lnTo>
                  <a:lnTo>
                    <a:pt x="5942889" y="9779"/>
                  </a:lnTo>
                  <a:lnTo>
                    <a:pt x="5891898" y="12369"/>
                  </a:lnTo>
                  <a:lnTo>
                    <a:pt x="5841644" y="15087"/>
                  </a:lnTo>
                  <a:lnTo>
                    <a:pt x="5792228" y="17678"/>
                  </a:lnTo>
                  <a:lnTo>
                    <a:pt x="5743778" y="19862"/>
                  </a:lnTo>
                  <a:lnTo>
                    <a:pt x="5696407" y="21374"/>
                  </a:lnTo>
                  <a:lnTo>
                    <a:pt x="5650242" y="21932"/>
                  </a:lnTo>
                  <a:lnTo>
                    <a:pt x="5593131" y="21869"/>
                  </a:lnTo>
                  <a:lnTo>
                    <a:pt x="5543562" y="21666"/>
                  </a:lnTo>
                  <a:lnTo>
                    <a:pt x="5500802" y="21361"/>
                  </a:lnTo>
                  <a:lnTo>
                    <a:pt x="5432628" y="20447"/>
                  </a:lnTo>
                  <a:lnTo>
                    <a:pt x="5382577" y="19215"/>
                  </a:lnTo>
                  <a:lnTo>
                    <a:pt x="5328247" y="17043"/>
                  </a:lnTo>
                  <a:lnTo>
                    <a:pt x="5297043" y="15506"/>
                  </a:lnTo>
                  <a:lnTo>
                    <a:pt x="5280685" y="14744"/>
                  </a:lnTo>
                  <a:lnTo>
                    <a:pt x="5219522" y="12687"/>
                  </a:lnTo>
                  <a:lnTo>
                    <a:pt x="5161115" y="11620"/>
                  </a:lnTo>
                  <a:lnTo>
                    <a:pt x="5081549" y="10909"/>
                  </a:lnTo>
                  <a:lnTo>
                    <a:pt x="5031956" y="10718"/>
                  </a:lnTo>
                  <a:lnTo>
                    <a:pt x="4974806" y="10668"/>
                  </a:lnTo>
                  <a:lnTo>
                    <a:pt x="4933467" y="10998"/>
                  </a:lnTo>
                  <a:lnTo>
                    <a:pt x="4889728" y="11938"/>
                  </a:lnTo>
                  <a:lnTo>
                    <a:pt x="4843843" y="13385"/>
                  </a:lnTo>
                  <a:lnTo>
                    <a:pt x="4796079" y="15278"/>
                  </a:lnTo>
                  <a:lnTo>
                    <a:pt x="4746726" y="17500"/>
                  </a:lnTo>
                  <a:lnTo>
                    <a:pt x="4696028" y="19989"/>
                  </a:lnTo>
                  <a:lnTo>
                    <a:pt x="4644288" y="22631"/>
                  </a:lnTo>
                  <a:lnTo>
                    <a:pt x="4591748" y="25374"/>
                  </a:lnTo>
                  <a:lnTo>
                    <a:pt x="4538688" y="28105"/>
                  </a:lnTo>
                  <a:lnTo>
                    <a:pt x="4485386" y="30746"/>
                  </a:lnTo>
                  <a:lnTo>
                    <a:pt x="4432109" y="33210"/>
                  </a:lnTo>
                  <a:lnTo>
                    <a:pt x="4379125" y="35407"/>
                  </a:lnTo>
                  <a:lnTo>
                    <a:pt x="4336478" y="36906"/>
                  </a:lnTo>
                  <a:lnTo>
                    <a:pt x="4315828" y="28613"/>
                  </a:lnTo>
                  <a:lnTo>
                    <a:pt x="4280027" y="24561"/>
                  </a:lnTo>
                  <a:lnTo>
                    <a:pt x="4279963" y="24714"/>
                  </a:lnTo>
                  <a:lnTo>
                    <a:pt x="4228287" y="25273"/>
                  </a:lnTo>
                  <a:lnTo>
                    <a:pt x="4176979" y="26758"/>
                  </a:lnTo>
                  <a:lnTo>
                    <a:pt x="4126153" y="28905"/>
                  </a:lnTo>
                  <a:lnTo>
                    <a:pt x="4075912" y="31457"/>
                  </a:lnTo>
                  <a:lnTo>
                    <a:pt x="4026395" y="34137"/>
                  </a:lnTo>
                  <a:lnTo>
                    <a:pt x="4012806" y="34861"/>
                  </a:lnTo>
                  <a:lnTo>
                    <a:pt x="3934523" y="29997"/>
                  </a:lnTo>
                  <a:lnTo>
                    <a:pt x="3882580" y="26301"/>
                  </a:lnTo>
                  <a:lnTo>
                    <a:pt x="3830002" y="22364"/>
                  </a:lnTo>
                  <a:lnTo>
                    <a:pt x="3777196" y="18326"/>
                  </a:lnTo>
                  <a:lnTo>
                    <a:pt x="3724554" y="14351"/>
                  </a:lnTo>
                  <a:lnTo>
                    <a:pt x="3672459" y="10579"/>
                  </a:lnTo>
                  <a:lnTo>
                    <a:pt x="3621328" y="7162"/>
                  </a:lnTo>
                  <a:lnTo>
                    <a:pt x="3571544" y="4254"/>
                  </a:lnTo>
                  <a:lnTo>
                    <a:pt x="3523513" y="1981"/>
                  </a:lnTo>
                  <a:lnTo>
                    <a:pt x="3477615" y="520"/>
                  </a:lnTo>
                  <a:lnTo>
                    <a:pt x="3434270" y="0"/>
                  </a:lnTo>
                  <a:lnTo>
                    <a:pt x="3238830" y="114"/>
                  </a:lnTo>
                  <a:lnTo>
                    <a:pt x="3178581" y="419"/>
                  </a:lnTo>
                  <a:lnTo>
                    <a:pt x="3131591" y="1016"/>
                  </a:lnTo>
                  <a:lnTo>
                    <a:pt x="3089008" y="2019"/>
                  </a:lnTo>
                  <a:lnTo>
                    <a:pt x="3042031" y="3517"/>
                  </a:lnTo>
                  <a:lnTo>
                    <a:pt x="2944050" y="6921"/>
                  </a:lnTo>
                  <a:lnTo>
                    <a:pt x="2899638" y="8420"/>
                  </a:lnTo>
                  <a:lnTo>
                    <a:pt x="2847517" y="10121"/>
                  </a:lnTo>
                  <a:lnTo>
                    <a:pt x="2786583" y="12026"/>
                  </a:lnTo>
                  <a:lnTo>
                    <a:pt x="2765577" y="12928"/>
                  </a:lnTo>
                  <a:lnTo>
                    <a:pt x="2732062" y="14668"/>
                  </a:lnTo>
                  <a:lnTo>
                    <a:pt x="2688272" y="17068"/>
                  </a:lnTo>
                  <a:lnTo>
                    <a:pt x="2578595" y="23177"/>
                  </a:lnTo>
                  <a:lnTo>
                    <a:pt x="2517114" y="26555"/>
                  </a:lnTo>
                  <a:lnTo>
                    <a:pt x="2454148" y="29933"/>
                  </a:lnTo>
                  <a:lnTo>
                    <a:pt x="2391880" y="33121"/>
                  </a:lnTo>
                  <a:lnTo>
                    <a:pt x="2332532" y="35966"/>
                  </a:lnTo>
                  <a:lnTo>
                    <a:pt x="2278291" y="38303"/>
                  </a:lnTo>
                  <a:lnTo>
                    <a:pt x="2231352" y="39941"/>
                  </a:lnTo>
                  <a:lnTo>
                    <a:pt x="2193925" y="40728"/>
                  </a:lnTo>
                  <a:lnTo>
                    <a:pt x="2143849" y="39852"/>
                  </a:lnTo>
                  <a:lnTo>
                    <a:pt x="2092642" y="36982"/>
                  </a:lnTo>
                  <a:lnTo>
                    <a:pt x="2041448" y="33261"/>
                  </a:lnTo>
                  <a:lnTo>
                    <a:pt x="1991410" y="29794"/>
                  </a:lnTo>
                  <a:lnTo>
                    <a:pt x="1943684" y="27711"/>
                  </a:lnTo>
                  <a:lnTo>
                    <a:pt x="1899424" y="28130"/>
                  </a:lnTo>
                  <a:lnTo>
                    <a:pt x="1886026" y="29502"/>
                  </a:lnTo>
                  <a:lnTo>
                    <a:pt x="1838807" y="26339"/>
                  </a:lnTo>
                  <a:lnTo>
                    <a:pt x="1789760" y="23456"/>
                  </a:lnTo>
                  <a:lnTo>
                    <a:pt x="1742427" y="21234"/>
                  </a:lnTo>
                  <a:lnTo>
                    <a:pt x="1697215" y="19786"/>
                  </a:lnTo>
                  <a:lnTo>
                    <a:pt x="1654505" y="19265"/>
                  </a:lnTo>
                  <a:lnTo>
                    <a:pt x="1461935" y="19392"/>
                  </a:lnTo>
                  <a:lnTo>
                    <a:pt x="1402588" y="19685"/>
                  </a:lnTo>
                  <a:lnTo>
                    <a:pt x="1356283" y="20281"/>
                  </a:lnTo>
                  <a:lnTo>
                    <a:pt x="1314323" y="21259"/>
                  </a:lnTo>
                  <a:lnTo>
                    <a:pt x="1268044" y="22745"/>
                  </a:lnTo>
                  <a:lnTo>
                    <a:pt x="1171498" y="26098"/>
                  </a:lnTo>
                  <a:lnTo>
                    <a:pt x="1127747" y="27571"/>
                  </a:lnTo>
                  <a:lnTo>
                    <a:pt x="1076401" y="29248"/>
                  </a:lnTo>
                  <a:lnTo>
                    <a:pt x="1016368" y="31127"/>
                  </a:lnTo>
                  <a:lnTo>
                    <a:pt x="995667" y="32016"/>
                  </a:lnTo>
                  <a:lnTo>
                    <a:pt x="962647" y="33718"/>
                  </a:lnTo>
                  <a:lnTo>
                    <a:pt x="919492" y="36093"/>
                  </a:lnTo>
                  <a:lnTo>
                    <a:pt x="811428" y="42113"/>
                  </a:lnTo>
                  <a:lnTo>
                    <a:pt x="750862" y="45440"/>
                  </a:lnTo>
                  <a:lnTo>
                    <a:pt x="688822" y="48768"/>
                  </a:lnTo>
                  <a:lnTo>
                    <a:pt x="627468" y="51904"/>
                  </a:lnTo>
                  <a:lnTo>
                    <a:pt x="568998" y="54711"/>
                  </a:lnTo>
                  <a:lnTo>
                    <a:pt x="515556" y="57010"/>
                  </a:lnTo>
                  <a:lnTo>
                    <a:pt x="469315" y="58623"/>
                  </a:lnTo>
                  <a:lnTo>
                    <a:pt x="432435" y="59410"/>
                  </a:lnTo>
                  <a:lnTo>
                    <a:pt x="378091" y="58318"/>
                  </a:lnTo>
                  <a:lnTo>
                    <a:pt x="322516" y="55016"/>
                  </a:lnTo>
                  <a:lnTo>
                    <a:pt x="267246" y="50939"/>
                  </a:lnTo>
                  <a:lnTo>
                    <a:pt x="213766" y="47586"/>
                  </a:lnTo>
                  <a:lnTo>
                    <a:pt x="163588" y="46405"/>
                  </a:lnTo>
                  <a:lnTo>
                    <a:pt x="118211" y="48882"/>
                  </a:lnTo>
                  <a:lnTo>
                    <a:pt x="79146" y="56464"/>
                  </a:lnTo>
                  <a:lnTo>
                    <a:pt x="25958" y="92849"/>
                  </a:lnTo>
                  <a:lnTo>
                    <a:pt x="10033" y="170192"/>
                  </a:lnTo>
                  <a:lnTo>
                    <a:pt x="7188" y="221030"/>
                  </a:lnTo>
                  <a:lnTo>
                    <a:pt x="5842" y="275120"/>
                  </a:lnTo>
                  <a:lnTo>
                    <a:pt x="5549" y="330428"/>
                  </a:lnTo>
                  <a:lnTo>
                    <a:pt x="6451" y="483463"/>
                  </a:lnTo>
                  <a:lnTo>
                    <a:pt x="5829" y="523443"/>
                  </a:lnTo>
                  <a:lnTo>
                    <a:pt x="711" y="723023"/>
                  </a:lnTo>
                  <a:lnTo>
                    <a:pt x="0" y="822820"/>
                  </a:lnTo>
                  <a:lnTo>
                    <a:pt x="355" y="872718"/>
                  </a:lnTo>
                  <a:lnTo>
                    <a:pt x="1295" y="922604"/>
                  </a:lnTo>
                  <a:lnTo>
                    <a:pt x="2870" y="972477"/>
                  </a:lnTo>
                  <a:lnTo>
                    <a:pt x="5168" y="1022337"/>
                  </a:lnTo>
                  <a:lnTo>
                    <a:pt x="11468" y="1122616"/>
                  </a:lnTo>
                  <a:lnTo>
                    <a:pt x="12446" y="1141488"/>
                  </a:lnTo>
                  <a:lnTo>
                    <a:pt x="1767763" y="1141488"/>
                  </a:lnTo>
                  <a:lnTo>
                    <a:pt x="6235928" y="1141501"/>
                  </a:lnTo>
                  <a:lnTo>
                    <a:pt x="6247625" y="850696"/>
                  </a:lnTo>
                  <a:lnTo>
                    <a:pt x="6250305" y="739965"/>
                  </a:lnTo>
                  <a:lnTo>
                    <a:pt x="6250762" y="691159"/>
                  </a:lnTo>
                  <a:close/>
                </a:path>
              </a:pathLst>
            </a:custGeom>
            <a:solidFill>
              <a:srgbClr val="EFFAFA"/>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810323" y="4361789"/>
              <a:ext cx="5948045" cy="618490"/>
            </a:xfrm>
            <a:custGeom>
              <a:avLst/>
              <a:gdLst/>
              <a:ahLst/>
              <a:cxnLst/>
              <a:rect l="l" t="t" r="r" b="b"/>
              <a:pathLst>
                <a:path w="5948045" h="618489">
                  <a:moveTo>
                    <a:pt x="5947892" y="608558"/>
                  </a:moveTo>
                  <a:lnTo>
                    <a:pt x="3131312" y="608558"/>
                  </a:lnTo>
                  <a:lnTo>
                    <a:pt x="0" y="608558"/>
                  </a:lnTo>
                  <a:lnTo>
                    <a:pt x="0" y="618197"/>
                  </a:lnTo>
                  <a:lnTo>
                    <a:pt x="3131312" y="618197"/>
                  </a:lnTo>
                  <a:lnTo>
                    <a:pt x="5947892" y="618197"/>
                  </a:lnTo>
                  <a:lnTo>
                    <a:pt x="5947892" y="608558"/>
                  </a:lnTo>
                  <a:close/>
                </a:path>
                <a:path w="5948045" h="618489">
                  <a:moveTo>
                    <a:pt x="5947892" y="303669"/>
                  </a:moveTo>
                  <a:lnTo>
                    <a:pt x="3131312" y="303669"/>
                  </a:lnTo>
                  <a:lnTo>
                    <a:pt x="0" y="303669"/>
                  </a:lnTo>
                  <a:lnTo>
                    <a:pt x="0" y="313321"/>
                  </a:lnTo>
                  <a:lnTo>
                    <a:pt x="3131312" y="313321"/>
                  </a:lnTo>
                  <a:lnTo>
                    <a:pt x="5947892" y="313321"/>
                  </a:lnTo>
                  <a:lnTo>
                    <a:pt x="5947892" y="303669"/>
                  </a:lnTo>
                  <a:close/>
                </a:path>
                <a:path w="5948045" h="618489">
                  <a:moveTo>
                    <a:pt x="5947892" y="0"/>
                  </a:moveTo>
                  <a:lnTo>
                    <a:pt x="3131312" y="0"/>
                  </a:lnTo>
                  <a:lnTo>
                    <a:pt x="0" y="0"/>
                  </a:lnTo>
                  <a:lnTo>
                    <a:pt x="0" y="9639"/>
                  </a:lnTo>
                  <a:lnTo>
                    <a:pt x="3131312" y="9639"/>
                  </a:lnTo>
                  <a:lnTo>
                    <a:pt x="5947892" y="9639"/>
                  </a:lnTo>
                  <a:lnTo>
                    <a:pt x="5947892" y="0"/>
                  </a:lnTo>
                  <a:close/>
                </a:path>
              </a:pathLst>
            </a:custGeom>
            <a:solidFill>
              <a:srgbClr val="4A8F8C"/>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object 10"/>
          <p:cNvGrpSpPr/>
          <p:nvPr/>
        </p:nvGrpSpPr>
        <p:grpSpPr>
          <a:xfrm>
            <a:off x="1394230" y="3657328"/>
            <a:ext cx="10006196" cy="762317"/>
            <a:chOff x="636124" y="5706109"/>
            <a:chExt cx="6303010" cy="1189355"/>
          </a:xfrm>
        </p:grpSpPr>
        <p:sp>
          <p:nvSpPr>
            <p:cNvPr id="11" name="object 11"/>
            <p:cNvSpPr/>
            <p:nvPr/>
          </p:nvSpPr>
          <p:spPr>
            <a:xfrm>
              <a:off x="687959" y="5753544"/>
              <a:ext cx="6250940" cy="1141730"/>
            </a:xfrm>
            <a:custGeom>
              <a:avLst/>
              <a:gdLst/>
              <a:ahLst/>
              <a:cxnLst/>
              <a:rect l="l" t="t" r="r" b="b"/>
              <a:pathLst>
                <a:path w="6250940" h="1141729">
                  <a:moveTo>
                    <a:pt x="6250762" y="691159"/>
                  </a:moveTo>
                  <a:lnTo>
                    <a:pt x="6250495" y="647750"/>
                  </a:lnTo>
                  <a:lnTo>
                    <a:pt x="6249428" y="610527"/>
                  </a:lnTo>
                  <a:lnTo>
                    <a:pt x="6243929" y="528078"/>
                  </a:lnTo>
                  <a:lnTo>
                    <a:pt x="6242367" y="474992"/>
                  </a:lnTo>
                  <a:lnTo>
                    <a:pt x="6242101" y="421640"/>
                  </a:lnTo>
                  <a:lnTo>
                    <a:pt x="6242799" y="316826"/>
                  </a:lnTo>
                  <a:lnTo>
                    <a:pt x="6242443" y="266712"/>
                  </a:lnTo>
                  <a:lnTo>
                    <a:pt x="6240754" y="219024"/>
                  </a:lnTo>
                  <a:lnTo>
                    <a:pt x="6237033" y="174434"/>
                  </a:lnTo>
                  <a:lnTo>
                    <a:pt x="6230645" y="133604"/>
                  </a:lnTo>
                  <a:lnTo>
                    <a:pt x="6207201" y="65938"/>
                  </a:lnTo>
                  <a:lnTo>
                    <a:pt x="6165100" y="21399"/>
                  </a:lnTo>
                  <a:lnTo>
                    <a:pt x="6099060" y="5359"/>
                  </a:lnTo>
                  <a:lnTo>
                    <a:pt x="6098997" y="5524"/>
                  </a:lnTo>
                  <a:lnTo>
                    <a:pt x="6046546" y="6096"/>
                  </a:lnTo>
                  <a:lnTo>
                    <a:pt x="5994476" y="7594"/>
                  </a:lnTo>
                  <a:lnTo>
                    <a:pt x="5942889" y="9779"/>
                  </a:lnTo>
                  <a:lnTo>
                    <a:pt x="5891898" y="12369"/>
                  </a:lnTo>
                  <a:lnTo>
                    <a:pt x="5841644" y="15087"/>
                  </a:lnTo>
                  <a:lnTo>
                    <a:pt x="5792228" y="17678"/>
                  </a:lnTo>
                  <a:lnTo>
                    <a:pt x="5743778" y="19862"/>
                  </a:lnTo>
                  <a:lnTo>
                    <a:pt x="5696407" y="21374"/>
                  </a:lnTo>
                  <a:lnTo>
                    <a:pt x="5650242" y="21932"/>
                  </a:lnTo>
                  <a:lnTo>
                    <a:pt x="5593131" y="21869"/>
                  </a:lnTo>
                  <a:lnTo>
                    <a:pt x="5543562" y="21666"/>
                  </a:lnTo>
                  <a:lnTo>
                    <a:pt x="5500802" y="21361"/>
                  </a:lnTo>
                  <a:lnTo>
                    <a:pt x="5432628" y="20447"/>
                  </a:lnTo>
                  <a:lnTo>
                    <a:pt x="5382577" y="19227"/>
                  </a:lnTo>
                  <a:lnTo>
                    <a:pt x="5328234" y="17043"/>
                  </a:lnTo>
                  <a:lnTo>
                    <a:pt x="5297043" y="15506"/>
                  </a:lnTo>
                  <a:lnTo>
                    <a:pt x="5280685" y="14757"/>
                  </a:lnTo>
                  <a:lnTo>
                    <a:pt x="5219522" y="12700"/>
                  </a:lnTo>
                  <a:lnTo>
                    <a:pt x="5161115" y="11620"/>
                  </a:lnTo>
                  <a:lnTo>
                    <a:pt x="5081549" y="10909"/>
                  </a:lnTo>
                  <a:lnTo>
                    <a:pt x="5031956" y="10718"/>
                  </a:lnTo>
                  <a:lnTo>
                    <a:pt x="4974806" y="10668"/>
                  </a:lnTo>
                  <a:lnTo>
                    <a:pt x="4933467" y="10998"/>
                  </a:lnTo>
                  <a:lnTo>
                    <a:pt x="4889728" y="11938"/>
                  </a:lnTo>
                  <a:lnTo>
                    <a:pt x="4843843" y="13398"/>
                  </a:lnTo>
                  <a:lnTo>
                    <a:pt x="4796079" y="15278"/>
                  </a:lnTo>
                  <a:lnTo>
                    <a:pt x="4746726" y="17500"/>
                  </a:lnTo>
                  <a:lnTo>
                    <a:pt x="4696028" y="19989"/>
                  </a:lnTo>
                  <a:lnTo>
                    <a:pt x="4644275" y="22644"/>
                  </a:lnTo>
                  <a:lnTo>
                    <a:pt x="4591748" y="25374"/>
                  </a:lnTo>
                  <a:lnTo>
                    <a:pt x="4538688" y="28105"/>
                  </a:lnTo>
                  <a:lnTo>
                    <a:pt x="4485386" y="30746"/>
                  </a:lnTo>
                  <a:lnTo>
                    <a:pt x="4432109" y="33210"/>
                  </a:lnTo>
                  <a:lnTo>
                    <a:pt x="4379125" y="35407"/>
                  </a:lnTo>
                  <a:lnTo>
                    <a:pt x="4336529" y="36906"/>
                  </a:lnTo>
                  <a:lnTo>
                    <a:pt x="4315828" y="28587"/>
                  </a:lnTo>
                  <a:lnTo>
                    <a:pt x="4280027" y="24523"/>
                  </a:lnTo>
                  <a:lnTo>
                    <a:pt x="4279963" y="24688"/>
                  </a:lnTo>
                  <a:lnTo>
                    <a:pt x="4228287" y="25247"/>
                  </a:lnTo>
                  <a:lnTo>
                    <a:pt x="4176979" y="26733"/>
                  </a:lnTo>
                  <a:lnTo>
                    <a:pt x="4126153" y="28879"/>
                  </a:lnTo>
                  <a:lnTo>
                    <a:pt x="4075912" y="31432"/>
                  </a:lnTo>
                  <a:lnTo>
                    <a:pt x="4026395" y="34112"/>
                  </a:lnTo>
                  <a:lnTo>
                    <a:pt x="4012577" y="34848"/>
                  </a:lnTo>
                  <a:lnTo>
                    <a:pt x="3934523" y="30010"/>
                  </a:lnTo>
                  <a:lnTo>
                    <a:pt x="3882580" y="26301"/>
                  </a:lnTo>
                  <a:lnTo>
                    <a:pt x="3830002" y="22364"/>
                  </a:lnTo>
                  <a:lnTo>
                    <a:pt x="3777196" y="18326"/>
                  </a:lnTo>
                  <a:lnTo>
                    <a:pt x="3724554" y="14351"/>
                  </a:lnTo>
                  <a:lnTo>
                    <a:pt x="3672459" y="10579"/>
                  </a:lnTo>
                  <a:lnTo>
                    <a:pt x="3621328" y="7162"/>
                  </a:lnTo>
                  <a:lnTo>
                    <a:pt x="3571544" y="4254"/>
                  </a:lnTo>
                  <a:lnTo>
                    <a:pt x="3523513" y="1993"/>
                  </a:lnTo>
                  <a:lnTo>
                    <a:pt x="3477615" y="520"/>
                  </a:lnTo>
                  <a:lnTo>
                    <a:pt x="3434270" y="0"/>
                  </a:lnTo>
                  <a:lnTo>
                    <a:pt x="3238817" y="114"/>
                  </a:lnTo>
                  <a:lnTo>
                    <a:pt x="3178581" y="419"/>
                  </a:lnTo>
                  <a:lnTo>
                    <a:pt x="3131578" y="1028"/>
                  </a:lnTo>
                  <a:lnTo>
                    <a:pt x="3089008" y="2019"/>
                  </a:lnTo>
                  <a:lnTo>
                    <a:pt x="3042031" y="3517"/>
                  </a:lnTo>
                  <a:lnTo>
                    <a:pt x="2944050" y="6934"/>
                  </a:lnTo>
                  <a:lnTo>
                    <a:pt x="2899638" y="8420"/>
                  </a:lnTo>
                  <a:lnTo>
                    <a:pt x="2847517" y="10121"/>
                  </a:lnTo>
                  <a:lnTo>
                    <a:pt x="2786583" y="12039"/>
                  </a:lnTo>
                  <a:lnTo>
                    <a:pt x="2765577" y="12941"/>
                  </a:lnTo>
                  <a:lnTo>
                    <a:pt x="2732062" y="14668"/>
                  </a:lnTo>
                  <a:lnTo>
                    <a:pt x="2688272" y="17068"/>
                  </a:lnTo>
                  <a:lnTo>
                    <a:pt x="2578582" y="23177"/>
                  </a:lnTo>
                  <a:lnTo>
                    <a:pt x="2517114" y="26568"/>
                  </a:lnTo>
                  <a:lnTo>
                    <a:pt x="2454135" y="29933"/>
                  </a:lnTo>
                  <a:lnTo>
                    <a:pt x="2391880" y="33121"/>
                  </a:lnTo>
                  <a:lnTo>
                    <a:pt x="2332532" y="35966"/>
                  </a:lnTo>
                  <a:lnTo>
                    <a:pt x="2278291" y="38303"/>
                  </a:lnTo>
                  <a:lnTo>
                    <a:pt x="2231352" y="39941"/>
                  </a:lnTo>
                  <a:lnTo>
                    <a:pt x="2193925" y="40741"/>
                  </a:lnTo>
                  <a:lnTo>
                    <a:pt x="2143849" y="39852"/>
                  </a:lnTo>
                  <a:lnTo>
                    <a:pt x="2092642" y="36982"/>
                  </a:lnTo>
                  <a:lnTo>
                    <a:pt x="2041448" y="33261"/>
                  </a:lnTo>
                  <a:lnTo>
                    <a:pt x="1991410" y="29794"/>
                  </a:lnTo>
                  <a:lnTo>
                    <a:pt x="1943684" y="27711"/>
                  </a:lnTo>
                  <a:lnTo>
                    <a:pt x="1899424" y="28130"/>
                  </a:lnTo>
                  <a:lnTo>
                    <a:pt x="1886242" y="29476"/>
                  </a:lnTo>
                  <a:lnTo>
                    <a:pt x="1838807" y="26301"/>
                  </a:lnTo>
                  <a:lnTo>
                    <a:pt x="1789760" y="23431"/>
                  </a:lnTo>
                  <a:lnTo>
                    <a:pt x="1742427" y="21209"/>
                  </a:lnTo>
                  <a:lnTo>
                    <a:pt x="1697215" y="19761"/>
                  </a:lnTo>
                  <a:lnTo>
                    <a:pt x="1654505" y="19240"/>
                  </a:lnTo>
                  <a:lnTo>
                    <a:pt x="1461935" y="19367"/>
                  </a:lnTo>
                  <a:lnTo>
                    <a:pt x="1402588" y="19659"/>
                  </a:lnTo>
                  <a:lnTo>
                    <a:pt x="1356283" y="20256"/>
                  </a:lnTo>
                  <a:lnTo>
                    <a:pt x="1314323" y="21234"/>
                  </a:lnTo>
                  <a:lnTo>
                    <a:pt x="1268044" y="22707"/>
                  </a:lnTo>
                  <a:lnTo>
                    <a:pt x="1171498" y="26073"/>
                  </a:lnTo>
                  <a:lnTo>
                    <a:pt x="1127747" y="27546"/>
                  </a:lnTo>
                  <a:lnTo>
                    <a:pt x="1076401" y="29222"/>
                  </a:lnTo>
                  <a:lnTo>
                    <a:pt x="1016368" y="31102"/>
                  </a:lnTo>
                  <a:lnTo>
                    <a:pt x="995667" y="31991"/>
                  </a:lnTo>
                  <a:lnTo>
                    <a:pt x="962647" y="33693"/>
                  </a:lnTo>
                  <a:lnTo>
                    <a:pt x="919492" y="36055"/>
                  </a:lnTo>
                  <a:lnTo>
                    <a:pt x="811428" y="42087"/>
                  </a:lnTo>
                  <a:lnTo>
                    <a:pt x="750862" y="45415"/>
                  </a:lnTo>
                  <a:lnTo>
                    <a:pt x="688822" y="48742"/>
                  </a:lnTo>
                  <a:lnTo>
                    <a:pt x="627481" y="51879"/>
                  </a:lnTo>
                  <a:lnTo>
                    <a:pt x="568998" y="54686"/>
                  </a:lnTo>
                  <a:lnTo>
                    <a:pt x="515556" y="56984"/>
                  </a:lnTo>
                  <a:lnTo>
                    <a:pt x="469315" y="58597"/>
                  </a:lnTo>
                  <a:lnTo>
                    <a:pt x="432447" y="59385"/>
                  </a:lnTo>
                  <a:lnTo>
                    <a:pt x="378091" y="58293"/>
                  </a:lnTo>
                  <a:lnTo>
                    <a:pt x="322529" y="54978"/>
                  </a:lnTo>
                  <a:lnTo>
                    <a:pt x="267246" y="50914"/>
                  </a:lnTo>
                  <a:lnTo>
                    <a:pt x="213766" y="47561"/>
                  </a:lnTo>
                  <a:lnTo>
                    <a:pt x="163588" y="46380"/>
                  </a:lnTo>
                  <a:lnTo>
                    <a:pt x="118211" y="48844"/>
                  </a:lnTo>
                  <a:lnTo>
                    <a:pt x="79146" y="56438"/>
                  </a:lnTo>
                  <a:lnTo>
                    <a:pt x="25958" y="92824"/>
                  </a:lnTo>
                  <a:lnTo>
                    <a:pt x="10045" y="170154"/>
                  </a:lnTo>
                  <a:lnTo>
                    <a:pt x="7188" y="221005"/>
                  </a:lnTo>
                  <a:lnTo>
                    <a:pt x="6464" y="250520"/>
                  </a:lnTo>
                  <a:lnTo>
                    <a:pt x="5854" y="275094"/>
                  </a:lnTo>
                  <a:lnTo>
                    <a:pt x="5562" y="330403"/>
                  </a:lnTo>
                  <a:lnTo>
                    <a:pt x="6464" y="483438"/>
                  </a:lnTo>
                  <a:lnTo>
                    <a:pt x="5829" y="523417"/>
                  </a:lnTo>
                  <a:lnTo>
                    <a:pt x="711" y="722998"/>
                  </a:lnTo>
                  <a:lnTo>
                    <a:pt x="0" y="822794"/>
                  </a:lnTo>
                  <a:lnTo>
                    <a:pt x="368" y="872693"/>
                  </a:lnTo>
                  <a:lnTo>
                    <a:pt x="1295" y="922578"/>
                  </a:lnTo>
                  <a:lnTo>
                    <a:pt x="2870" y="972451"/>
                  </a:lnTo>
                  <a:lnTo>
                    <a:pt x="5168" y="1022311"/>
                  </a:lnTo>
                  <a:lnTo>
                    <a:pt x="11468" y="1122591"/>
                  </a:lnTo>
                  <a:lnTo>
                    <a:pt x="12446" y="1141488"/>
                  </a:lnTo>
                  <a:lnTo>
                    <a:pt x="1767763" y="1141488"/>
                  </a:lnTo>
                  <a:lnTo>
                    <a:pt x="6235928" y="1141514"/>
                  </a:lnTo>
                  <a:lnTo>
                    <a:pt x="6247625" y="850696"/>
                  </a:lnTo>
                  <a:lnTo>
                    <a:pt x="6250305" y="739965"/>
                  </a:lnTo>
                  <a:lnTo>
                    <a:pt x="6250762" y="691159"/>
                  </a:lnTo>
                  <a:close/>
                </a:path>
              </a:pathLst>
            </a:custGeom>
            <a:solidFill>
              <a:srgbClr val="4A8F8C"/>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636117" y="5706109"/>
              <a:ext cx="6250940" cy="1141730"/>
            </a:xfrm>
            <a:custGeom>
              <a:avLst/>
              <a:gdLst/>
              <a:ahLst/>
              <a:cxnLst/>
              <a:rect l="l" t="t" r="r" b="b"/>
              <a:pathLst>
                <a:path w="6250940" h="1141729">
                  <a:moveTo>
                    <a:pt x="6250762" y="691172"/>
                  </a:moveTo>
                  <a:lnTo>
                    <a:pt x="6250495" y="647763"/>
                  </a:lnTo>
                  <a:lnTo>
                    <a:pt x="6249428" y="610527"/>
                  </a:lnTo>
                  <a:lnTo>
                    <a:pt x="6243929" y="528091"/>
                  </a:lnTo>
                  <a:lnTo>
                    <a:pt x="6242367" y="474992"/>
                  </a:lnTo>
                  <a:lnTo>
                    <a:pt x="6242101" y="421640"/>
                  </a:lnTo>
                  <a:lnTo>
                    <a:pt x="6242799" y="316826"/>
                  </a:lnTo>
                  <a:lnTo>
                    <a:pt x="6242456" y="266712"/>
                  </a:lnTo>
                  <a:lnTo>
                    <a:pt x="6242101" y="256768"/>
                  </a:lnTo>
                  <a:lnTo>
                    <a:pt x="6240754" y="219036"/>
                  </a:lnTo>
                  <a:lnTo>
                    <a:pt x="6237033" y="174434"/>
                  </a:lnTo>
                  <a:lnTo>
                    <a:pt x="6230645" y="133616"/>
                  </a:lnTo>
                  <a:lnTo>
                    <a:pt x="6207201" y="65951"/>
                  </a:lnTo>
                  <a:lnTo>
                    <a:pt x="6165100" y="21412"/>
                  </a:lnTo>
                  <a:lnTo>
                    <a:pt x="6099060" y="5372"/>
                  </a:lnTo>
                  <a:lnTo>
                    <a:pt x="6098997" y="5537"/>
                  </a:lnTo>
                  <a:lnTo>
                    <a:pt x="6046559" y="6096"/>
                  </a:lnTo>
                  <a:lnTo>
                    <a:pt x="5994476" y="7607"/>
                  </a:lnTo>
                  <a:lnTo>
                    <a:pt x="5942889" y="9791"/>
                  </a:lnTo>
                  <a:lnTo>
                    <a:pt x="5891898" y="12382"/>
                  </a:lnTo>
                  <a:lnTo>
                    <a:pt x="5841644" y="15100"/>
                  </a:lnTo>
                  <a:lnTo>
                    <a:pt x="5792228" y="17691"/>
                  </a:lnTo>
                  <a:lnTo>
                    <a:pt x="5743778" y="19875"/>
                  </a:lnTo>
                  <a:lnTo>
                    <a:pt x="5696407" y="21374"/>
                  </a:lnTo>
                  <a:lnTo>
                    <a:pt x="5650242" y="21945"/>
                  </a:lnTo>
                  <a:lnTo>
                    <a:pt x="5593131" y="21869"/>
                  </a:lnTo>
                  <a:lnTo>
                    <a:pt x="5543562" y="21678"/>
                  </a:lnTo>
                  <a:lnTo>
                    <a:pt x="5500802" y="21361"/>
                  </a:lnTo>
                  <a:lnTo>
                    <a:pt x="5432628" y="20447"/>
                  </a:lnTo>
                  <a:lnTo>
                    <a:pt x="5382577" y="19227"/>
                  </a:lnTo>
                  <a:lnTo>
                    <a:pt x="5328247" y="17056"/>
                  </a:lnTo>
                  <a:lnTo>
                    <a:pt x="5297043" y="15519"/>
                  </a:lnTo>
                  <a:lnTo>
                    <a:pt x="5280685" y="14757"/>
                  </a:lnTo>
                  <a:lnTo>
                    <a:pt x="5219522" y="12700"/>
                  </a:lnTo>
                  <a:lnTo>
                    <a:pt x="5161115" y="11633"/>
                  </a:lnTo>
                  <a:lnTo>
                    <a:pt x="5081549" y="10922"/>
                  </a:lnTo>
                  <a:lnTo>
                    <a:pt x="5031956" y="10731"/>
                  </a:lnTo>
                  <a:lnTo>
                    <a:pt x="4974806" y="10668"/>
                  </a:lnTo>
                  <a:lnTo>
                    <a:pt x="4933467" y="11010"/>
                  </a:lnTo>
                  <a:lnTo>
                    <a:pt x="4889728" y="11950"/>
                  </a:lnTo>
                  <a:lnTo>
                    <a:pt x="4843843" y="13398"/>
                  </a:lnTo>
                  <a:lnTo>
                    <a:pt x="4796079" y="15290"/>
                  </a:lnTo>
                  <a:lnTo>
                    <a:pt x="4746726" y="17513"/>
                  </a:lnTo>
                  <a:lnTo>
                    <a:pt x="4696028" y="19989"/>
                  </a:lnTo>
                  <a:lnTo>
                    <a:pt x="4644288" y="22644"/>
                  </a:lnTo>
                  <a:lnTo>
                    <a:pt x="4591748" y="25387"/>
                  </a:lnTo>
                  <a:lnTo>
                    <a:pt x="4538688" y="28117"/>
                  </a:lnTo>
                  <a:lnTo>
                    <a:pt x="4485386" y="30746"/>
                  </a:lnTo>
                  <a:lnTo>
                    <a:pt x="4432109" y="33210"/>
                  </a:lnTo>
                  <a:lnTo>
                    <a:pt x="4379125" y="35407"/>
                  </a:lnTo>
                  <a:lnTo>
                    <a:pt x="4336554" y="36918"/>
                  </a:lnTo>
                  <a:lnTo>
                    <a:pt x="4315828" y="28600"/>
                  </a:lnTo>
                  <a:lnTo>
                    <a:pt x="4280027" y="24536"/>
                  </a:lnTo>
                  <a:lnTo>
                    <a:pt x="4279963" y="24701"/>
                  </a:lnTo>
                  <a:lnTo>
                    <a:pt x="4228287" y="25247"/>
                  </a:lnTo>
                  <a:lnTo>
                    <a:pt x="4176979" y="26733"/>
                  </a:lnTo>
                  <a:lnTo>
                    <a:pt x="4126153" y="28892"/>
                  </a:lnTo>
                  <a:lnTo>
                    <a:pt x="4075912" y="31432"/>
                  </a:lnTo>
                  <a:lnTo>
                    <a:pt x="4026395" y="34124"/>
                  </a:lnTo>
                  <a:lnTo>
                    <a:pt x="4012539" y="34848"/>
                  </a:lnTo>
                  <a:lnTo>
                    <a:pt x="3934523" y="30010"/>
                  </a:lnTo>
                  <a:lnTo>
                    <a:pt x="3882580" y="26314"/>
                  </a:lnTo>
                  <a:lnTo>
                    <a:pt x="3830002" y="22364"/>
                  </a:lnTo>
                  <a:lnTo>
                    <a:pt x="3777196" y="18338"/>
                  </a:lnTo>
                  <a:lnTo>
                    <a:pt x="3724554" y="14363"/>
                  </a:lnTo>
                  <a:lnTo>
                    <a:pt x="3672459" y="10591"/>
                  </a:lnTo>
                  <a:lnTo>
                    <a:pt x="3621328" y="7175"/>
                  </a:lnTo>
                  <a:lnTo>
                    <a:pt x="3571544" y="4267"/>
                  </a:lnTo>
                  <a:lnTo>
                    <a:pt x="3523513" y="1993"/>
                  </a:lnTo>
                  <a:lnTo>
                    <a:pt x="3477615" y="533"/>
                  </a:lnTo>
                  <a:lnTo>
                    <a:pt x="3434270" y="0"/>
                  </a:lnTo>
                  <a:lnTo>
                    <a:pt x="3238830" y="127"/>
                  </a:lnTo>
                  <a:lnTo>
                    <a:pt x="3178581" y="431"/>
                  </a:lnTo>
                  <a:lnTo>
                    <a:pt x="3131591" y="1028"/>
                  </a:lnTo>
                  <a:lnTo>
                    <a:pt x="3089008" y="2032"/>
                  </a:lnTo>
                  <a:lnTo>
                    <a:pt x="3042031" y="3530"/>
                  </a:lnTo>
                  <a:lnTo>
                    <a:pt x="2944050" y="6934"/>
                  </a:lnTo>
                  <a:lnTo>
                    <a:pt x="2899638" y="8432"/>
                  </a:lnTo>
                  <a:lnTo>
                    <a:pt x="2847517" y="10134"/>
                  </a:lnTo>
                  <a:lnTo>
                    <a:pt x="2786583" y="12039"/>
                  </a:lnTo>
                  <a:lnTo>
                    <a:pt x="2765577" y="12941"/>
                  </a:lnTo>
                  <a:lnTo>
                    <a:pt x="2732062" y="14681"/>
                  </a:lnTo>
                  <a:lnTo>
                    <a:pt x="2688272" y="17068"/>
                  </a:lnTo>
                  <a:lnTo>
                    <a:pt x="2578595" y="23190"/>
                  </a:lnTo>
                  <a:lnTo>
                    <a:pt x="2517114" y="26568"/>
                  </a:lnTo>
                  <a:lnTo>
                    <a:pt x="2454148" y="29946"/>
                  </a:lnTo>
                  <a:lnTo>
                    <a:pt x="2391880" y="33134"/>
                  </a:lnTo>
                  <a:lnTo>
                    <a:pt x="2332532" y="35979"/>
                  </a:lnTo>
                  <a:lnTo>
                    <a:pt x="2278291" y="38303"/>
                  </a:lnTo>
                  <a:lnTo>
                    <a:pt x="2231352" y="39954"/>
                  </a:lnTo>
                  <a:lnTo>
                    <a:pt x="2193925" y="40741"/>
                  </a:lnTo>
                  <a:lnTo>
                    <a:pt x="2143849" y="39852"/>
                  </a:lnTo>
                  <a:lnTo>
                    <a:pt x="2092642" y="36995"/>
                  </a:lnTo>
                  <a:lnTo>
                    <a:pt x="2041448" y="33274"/>
                  </a:lnTo>
                  <a:lnTo>
                    <a:pt x="1991410" y="29806"/>
                  </a:lnTo>
                  <a:lnTo>
                    <a:pt x="1943684" y="27724"/>
                  </a:lnTo>
                  <a:lnTo>
                    <a:pt x="1899424" y="28143"/>
                  </a:lnTo>
                  <a:lnTo>
                    <a:pt x="1886254" y="29489"/>
                  </a:lnTo>
                  <a:lnTo>
                    <a:pt x="1838807" y="26314"/>
                  </a:lnTo>
                  <a:lnTo>
                    <a:pt x="1789760" y="23444"/>
                  </a:lnTo>
                  <a:lnTo>
                    <a:pt x="1742427" y="21209"/>
                  </a:lnTo>
                  <a:lnTo>
                    <a:pt x="1697215" y="19761"/>
                  </a:lnTo>
                  <a:lnTo>
                    <a:pt x="1654505" y="19253"/>
                  </a:lnTo>
                  <a:lnTo>
                    <a:pt x="1461935" y="19367"/>
                  </a:lnTo>
                  <a:lnTo>
                    <a:pt x="1402588" y="19672"/>
                  </a:lnTo>
                  <a:lnTo>
                    <a:pt x="1356283" y="20256"/>
                  </a:lnTo>
                  <a:lnTo>
                    <a:pt x="1314323" y="21247"/>
                  </a:lnTo>
                  <a:lnTo>
                    <a:pt x="1268044" y="22720"/>
                  </a:lnTo>
                  <a:lnTo>
                    <a:pt x="1171498" y="26073"/>
                  </a:lnTo>
                  <a:lnTo>
                    <a:pt x="1127747" y="27559"/>
                  </a:lnTo>
                  <a:lnTo>
                    <a:pt x="1076401" y="29222"/>
                  </a:lnTo>
                  <a:lnTo>
                    <a:pt x="1016368" y="31102"/>
                  </a:lnTo>
                  <a:lnTo>
                    <a:pt x="995667" y="31991"/>
                  </a:lnTo>
                  <a:lnTo>
                    <a:pt x="962647" y="33705"/>
                  </a:lnTo>
                  <a:lnTo>
                    <a:pt x="919492" y="36068"/>
                  </a:lnTo>
                  <a:lnTo>
                    <a:pt x="811428" y="42087"/>
                  </a:lnTo>
                  <a:lnTo>
                    <a:pt x="750862" y="45427"/>
                  </a:lnTo>
                  <a:lnTo>
                    <a:pt x="688822" y="48742"/>
                  </a:lnTo>
                  <a:lnTo>
                    <a:pt x="627468" y="51892"/>
                  </a:lnTo>
                  <a:lnTo>
                    <a:pt x="568998" y="54686"/>
                  </a:lnTo>
                  <a:lnTo>
                    <a:pt x="515556" y="56984"/>
                  </a:lnTo>
                  <a:lnTo>
                    <a:pt x="469315" y="58610"/>
                  </a:lnTo>
                  <a:lnTo>
                    <a:pt x="432435" y="59385"/>
                  </a:lnTo>
                  <a:lnTo>
                    <a:pt x="378091" y="58305"/>
                  </a:lnTo>
                  <a:lnTo>
                    <a:pt x="322516" y="54991"/>
                  </a:lnTo>
                  <a:lnTo>
                    <a:pt x="267246" y="50927"/>
                  </a:lnTo>
                  <a:lnTo>
                    <a:pt x="213766" y="47561"/>
                  </a:lnTo>
                  <a:lnTo>
                    <a:pt x="163588" y="46393"/>
                  </a:lnTo>
                  <a:lnTo>
                    <a:pt x="118211" y="48856"/>
                  </a:lnTo>
                  <a:lnTo>
                    <a:pt x="79146" y="56438"/>
                  </a:lnTo>
                  <a:lnTo>
                    <a:pt x="25958" y="92837"/>
                  </a:lnTo>
                  <a:lnTo>
                    <a:pt x="10033" y="170167"/>
                  </a:lnTo>
                  <a:lnTo>
                    <a:pt x="7188" y="221018"/>
                  </a:lnTo>
                  <a:lnTo>
                    <a:pt x="5842" y="275107"/>
                  </a:lnTo>
                  <a:lnTo>
                    <a:pt x="5549" y="330403"/>
                  </a:lnTo>
                  <a:lnTo>
                    <a:pt x="6451" y="483438"/>
                  </a:lnTo>
                  <a:lnTo>
                    <a:pt x="5829" y="523430"/>
                  </a:lnTo>
                  <a:lnTo>
                    <a:pt x="711" y="722998"/>
                  </a:lnTo>
                  <a:lnTo>
                    <a:pt x="0" y="822807"/>
                  </a:lnTo>
                  <a:lnTo>
                    <a:pt x="355" y="872693"/>
                  </a:lnTo>
                  <a:lnTo>
                    <a:pt x="1295" y="922591"/>
                  </a:lnTo>
                  <a:lnTo>
                    <a:pt x="2870" y="972464"/>
                  </a:lnTo>
                  <a:lnTo>
                    <a:pt x="5168" y="1022324"/>
                  </a:lnTo>
                  <a:lnTo>
                    <a:pt x="11468" y="1122603"/>
                  </a:lnTo>
                  <a:lnTo>
                    <a:pt x="12446" y="1141476"/>
                  </a:lnTo>
                  <a:lnTo>
                    <a:pt x="1767763" y="1141476"/>
                  </a:lnTo>
                  <a:lnTo>
                    <a:pt x="6235928" y="1141488"/>
                  </a:lnTo>
                  <a:lnTo>
                    <a:pt x="6247625" y="850709"/>
                  </a:lnTo>
                  <a:lnTo>
                    <a:pt x="6250305" y="739978"/>
                  </a:lnTo>
                  <a:lnTo>
                    <a:pt x="6250762" y="691172"/>
                  </a:lnTo>
                  <a:close/>
                </a:path>
              </a:pathLst>
            </a:custGeom>
            <a:solidFill>
              <a:srgbClr val="EFFAFA"/>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810323" y="6039586"/>
              <a:ext cx="5948045" cy="618490"/>
            </a:xfrm>
            <a:custGeom>
              <a:avLst/>
              <a:gdLst/>
              <a:ahLst/>
              <a:cxnLst/>
              <a:rect l="l" t="t" r="r" b="b"/>
              <a:pathLst>
                <a:path w="5948045" h="618490">
                  <a:moveTo>
                    <a:pt x="5947892" y="608558"/>
                  </a:moveTo>
                  <a:lnTo>
                    <a:pt x="3131312" y="608558"/>
                  </a:lnTo>
                  <a:lnTo>
                    <a:pt x="0" y="608558"/>
                  </a:lnTo>
                  <a:lnTo>
                    <a:pt x="0" y="618210"/>
                  </a:lnTo>
                  <a:lnTo>
                    <a:pt x="3131312" y="618210"/>
                  </a:lnTo>
                  <a:lnTo>
                    <a:pt x="5947892" y="618210"/>
                  </a:lnTo>
                  <a:lnTo>
                    <a:pt x="5947892" y="608558"/>
                  </a:lnTo>
                  <a:close/>
                </a:path>
                <a:path w="5948045" h="618490">
                  <a:moveTo>
                    <a:pt x="5947892" y="303682"/>
                  </a:moveTo>
                  <a:lnTo>
                    <a:pt x="3131312" y="303682"/>
                  </a:lnTo>
                  <a:lnTo>
                    <a:pt x="0" y="303682"/>
                  </a:lnTo>
                  <a:lnTo>
                    <a:pt x="0" y="313321"/>
                  </a:lnTo>
                  <a:lnTo>
                    <a:pt x="3131312" y="313321"/>
                  </a:lnTo>
                  <a:lnTo>
                    <a:pt x="5947892" y="313321"/>
                  </a:lnTo>
                  <a:lnTo>
                    <a:pt x="5947892" y="303682"/>
                  </a:lnTo>
                  <a:close/>
                </a:path>
                <a:path w="5948045" h="618490">
                  <a:moveTo>
                    <a:pt x="5947892" y="0"/>
                  </a:moveTo>
                  <a:lnTo>
                    <a:pt x="3131312" y="0"/>
                  </a:lnTo>
                  <a:lnTo>
                    <a:pt x="0" y="0"/>
                  </a:lnTo>
                  <a:lnTo>
                    <a:pt x="0" y="9639"/>
                  </a:lnTo>
                  <a:lnTo>
                    <a:pt x="3131312" y="9639"/>
                  </a:lnTo>
                  <a:lnTo>
                    <a:pt x="5947892" y="9639"/>
                  </a:lnTo>
                  <a:lnTo>
                    <a:pt x="5947892" y="0"/>
                  </a:lnTo>
                  <a:close/>
                </a:path>
              </a:pathLst>
            </a:custGeom>
            <a:solidFill>
              <a:srgbClr val="4A8F8C"/>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object 14"/>
          <p:cNvGrpSpPr/>
          <p:nvPr/>
        </p:nvGrpSpPr>
        <p:grpSpPr>
          <a:xfrm>
            <a:off x="1394219" y="4732715"/>
            <a:ext cx="10089193" cy="760282"/>
            <a:chOff x="640498" y="7383912"/>
            <a:chExt cx="6294120" cy="1186180"/>
          </a:xfrm>
        </p:grpSpPr>
        <p:sp>
          <p:nvSpPr>
            <p:cNvPr id="15" name="object 15"/>
            <p:cNvSpPr/>
            <p:nvPr/>
          </p:nvSpPr>
          <p:spPr>
            <a:xfrm>
              <a:off x="683590" y="7428382"/>
              <a:ext cx="6250940" cy="1141730"/>
            </a:xfrm>
            <a:custGeom>
              <a:avLst/>
              <a:gdLst/>
              <a:ahLst/>
              <a:cxnLst/>
              <a:rect l="l" t="t" r="r" b="b"/>
              <a:pathLst>
                <a:path w="6250940" h="1141729">
                  <a:moveTo>
                    <a:pt x="6250749" y="691172"/>
                  </a:moveTo>
                  <a:lnTo>
                    <a:pt x="6250483" y="647763"/>
                  </a:lnTo>
                  <a:lnTo>
                    <a:pt x="6249416" y="610527"/>
                  </a:lnTo>
                  <a:lnTo>
                    <a:pt x="6243929" y="528091"/>
                  </a:lnTo>
                  <a:lnTo>
                    <a:pt x="6242355" y="474992"/>
                  </a:lnTo>
                  <a:lnTo>
                    <a:pt x="6242088" y="421640"/>
                  </a:lnTo>
                  <a:lnTo>
                    <a:pt x="6242799" y="316826"/>
                  </a:lnTo>
                  <a:lnTo>
                    <a:pt x="6242443" y="266712"/>
                  </a:lnTo>
                  <a:lnTo>
                    <a:pt x="6242088" y="256768"/>
                  </a:lnTo>
                  <a:lnTo>
                    <a:pt x="6240742" y="219036"/>
                  </a:lnTo>
                  <a:lnTo>
                    <a:pt x="6237033" y="174434"/>
                  </a:lnTo>
                  <a:lnTo>
                    <a:pt x="6230645" y="133616"/>
                  </a:lnTo>
                  <a:lnTo>
                    <a:pt x="6207188" y="65951"/>
                  </a:lnTo>
                  <a:lnTo>
                    <a:pt x="6165100" y="21412"/>
                  </a:lnTo>
                  <a:lnTo>
                    <a:pt x="6099060" y="5372"/>
                  </a:lnTo>
                  <a:lnTo>
                    <a:pt x="6098997" y="5537"/>
                  </a:lnTo>
                  <a:lnTo>
                    <a:pt x="6046546" y="6096"/>
                  </a:lnTo>
                  <a:lnTo>
                    <a:pt x="5994476" y="7607"/>
                  </a:lnTo>
                  <a:lnTo>
                    <a:pt x="5942876" y="9791"/>
                  </a:lnTo>
                  <a:lnTo>
                    <a:pt x="5891898" y="12382"/>
                  </a:lnTo>
                  <a:lnTo>
                    <a:pt x="5841631" y="15100"/>
                  </a:lnTo>
                  <a:lnTo>
                    <a:pt x="5792216" y="17691"/>
                  </a:lnTo>
                  <a:lnTo>
                    <a:pt x="5743765" y="19875"/>
                  </a:lnTo>
                  <a:lnTo>
                    <a:pt x="5696394" y="21374"/>
                  </a:lnTo>
                  <a:lnTo>
                    <a:pt x="5650230" y="21945"/>
                  </a:lnTo>
                  <a:lnTo>
                    <a:pt x="5593118" y="21869"/>
                  </a:lnTo>
                  <a:lnTo>
                    <a:pt x="5543562" y="21678"/>
                  </a:lnTo>
                  <a:lnTo>
                    <a:pt x="5500789" y="21361"/>
                  </a:lnTo>
                  <a:lnTo>
                    <a:pt x="5432628" y="20447"/>
                  </a:lnTo>
                  <a:lnTo>
                    <a:pt x="5382565" y="19227"/>
                  </a:lnTo>
                  <a:lnTo>
                    <a:pt x="5328234" y="17056"/>
                  </a:lnTo>
                  <a:lnTo>
                    <a:pt x="5297030" y="15519"/>
                  </a:lnTo>
                  <a:lnTo>
                    <a:pt x="5280685" y="14757"/>
                  </a:lnTo>
                  <a:lnTo>
                    <a:pt x="5219509" y="12700"/>
                  </a:lnTo>
                  <a:lnTo>
                    <a:pt x="5161102" y="11633"/>
                  </a:lnTo>
                  <a:lnTo>
                    <a:pt x="5081549" y="10922"/>
                  </a:lnTo>
                  <a:lnTo>
                    <a:pt x="5031943" y="10731"/>
                  </a:lnTo>
                  <a:lnTo>
                    <a:pt x="4974793" y="10668"/>
                  </a:lnTo>
                  <a:lnTo>
                    <a:pt x="4933467" y="11010"/>
                  </a:lnTo>
                  <a:lnTo>
                    <a:pt x="4889716" y="11950"/>
                  </a:lnTo>
                  <a:lnTo>
                    <a:pt x="4843831" y="13398"/>
                  </a:lnTo>
                  <a:lnTo>
                    <a:pt x="4796079" y="15290"/>
                  </a:lnTo>
                  <a:lnTo>
                    <a:pt x="4746714" y="17513"/>
                  </a:lnTo>
                  <a:lnTo>
                    <a:pt x="4696028" y="19989"/>
                  </a:lnTo>
                  <a:lnTo>
                    <a:pt x="4644275" y="22644"/>
                  </a:lnTo>
                  <a:lnTo>
                    <a:pt x="4591736" y="25387"/>
                  </a:lnTo>
                  <a:lnTo>
                    <a:pt x="4538688" y="28117"/>
                  </a:lnTo>
                  <a:lnTo>
                    <a:pt x="4485386" y="30746"/>
                  </a:lnTo>
                  <a:lnTo>
                    <a:pt x="4432109" y="33210"/>
                  </a:lnTo>
                  <a:lnTo>
                    <a:pt x="4379125" y="35407"/>
                  </a:lnTo>
                  <a:lnTo>
                    <a:pt x="4336466" y="36918"/>
                  </a:lnTo>
                  <a:lnTo>
                    <a:pt x="4315828" y="28625"/>
                  </a:lnTo>
                  <a:lnTo>
                    <a:pt x="4280014" y="24561"/>
                  </a:lnTo>
                  <a:lnTo>
                    <a:pt x="4279951" y="24726"/>
                  </a:lnTo>
                  <a:lnTo>
                    <a:pt x="4228287" y="25285"/>
                  </a:lnTo>
                  <a:lnTo>
                    <a:pt x="4176979" y="26771"/>
                  </a:lnTo>
                  <a:lnTo>
                    <a:pt x="4126141" y="28917"/>
                  </a:lnTo>
                  <a:lnTo>
                    <a:pt x="4075912" y="31470"/>
                  </a:lnTo>
                  <a:lnTo>
                    <a:pt x="4026395" y="34150"/>
                  </a:lnTo>
                  <a:lnTo>
                    <a:pt x="4012793" y="34874"/>
                  </a:lnTo>
                  <a:lnTo>
                    <a:pt x="3934523" y="30010"/>
                  </a:lnTo>
                  <a:lnTo>
                    <a:pt x="3882580" y="26314"/>
                  </a:lnTo>
                  <a:lnTo>
                    <a:pt x="3830002" y="22364"/>
                  </a:lnTo>
                  <a:lnTo>
                    <a:pt x="3777196" y="18338"/>
                  </a:lnTo>
                  <a:lnTo>
                    <a:pt x="3724541" y="14363"/>
                  </a:lnTo>
                  <a:lnTo>
                    <a:pt x="3672459" y="10591"/>
                  </a:lnTo>
                  <a:lnTo>
                    <a:pt x="3621328" y="7175"/>
                  </a:lnTo>
                  <a:lnTo>
                    <a:pt x="3571544" y="4267"/>
                  </a:lnTo>
                  <a:lnTo>
                    <a:pt x="3523500" y="1993"/>
                  </a:lnTo>
                  <a:lnTo>
                    <a:pt x="3477615" y="533"/>
                  </a:lnTo>
                  <a:lnTo>
                    <a:pt x="3434257" y="0"/>
                  </a:lnTo>
                  <a:lnTo>
                    <a:pt x="3238817" y="127"/>
                  </a:lnTo>
                  <a:lnTo>
                    <a:pt x="3178581" y="431"/>
                  </a:lnTo>
                  <a:lnTo>
                    <a:pt x="3131578" y="1028"/>
                  </a:lnTo>
                  <a:lnTo>
                    <a:pt x="3088995" y="2032"/>
                  </a:lnTo>
                  <a:lnTo>
                    <a:pt x="3042031" y="3530"/>
                  </a:lnTo>
                  <a:lnTo>
                    <a:pt x="2944037" y="6934"/>
                  </a:lnTo>
                  <a:lnTo>
                    <a:pt x="2899626" y="8432"/>
                  </a:lnTo>
                  <a:lnTo>
                    <a:pt x="2847517" y="10134"/>
                  </a:lnTo>
                  <a:lnTo>
                    <a:pt x="2786583" y="12039"/>
                  </a:lnTo>
                  <a:lnTo>
                    <a:pt x="2765564" y="12941"/>
                  </a:lnTo>
                  <a:lnTo>
                    <a:pt x="2732062" y="14681"/>
                  </a:lnTo>
                  <a:lnTo>
                    <a:pt x="2688259" y="17068"/>
                  </a:lnTo>
                  <a:lnTo>
                    <a:pt x="2578582" y="23190"/>
                  </a:lnTo>
                  <a:lnTo>
                    <a:pt x="2517102" y="26568"/>
                  </a:lnTo>
                  <a:lnTo>
                    <a:pt x="2454135" y="29946"/>
                  </a:lnTo>
                  <a:lnTo>
                    <a:pt x="2391880" y="33134"/>
                  </a:lnTo>
                  <a:lnTo>
                    <a:pt x="2332520" y="35979"/>
                  </a:lnTo>
                  <a:lnTo>
                    <a:pt x="2278278" y="38303"/>
                  </a:lnTo>
                  <a:lnTo>
                    <a:pt x="2231352" y="39954"/>
                  </a:lnTo>
                  <a:lnTo>
                    <a:pt x="2193925" y="40741"/>
                  </a:lnTo>
                  <a:lnTo>
                    <a:pt x="2143849" y="39852"/>
                  </a:lnTo>
                  <a:lnTo>
                    <a:pt x="2092642" y="36995"/>
                  </a:lnTo>
                  <a:lnTo>
                    <a:pt x="2041436" y="33274"/>
                  </a:lnTo>
                  <a:lnTo>
                    <a:pt x="1991410" y="29806"/>
                  </a:lnTo>
                  <a:lnTo>
                    <a:pt x="1943684" y="27724"/>
                  </a:lnTo>
                  <a:lnTo>
                    <a:pt x="1899412" y="28143"/>
                  </a:lnTo>
                  <a:lnTo>
                    <a:pt x="1886089" y="29502"/>
                  </a:lnTo>
                  <a:lnTo>
                    <a:pt x="1838807" y="26339"/>
                  </a:lnTo>
                  <a:lnTo>
                    <a:pt x="1789747" y="23469"/>
                  </a:lnTo>
                  <a:lnTo>
                    <a:pt x="1742427" y="21247"/>
                  </a:lnTo>
                  <a:lnTo>
                    <a:pt x="1697215" y="19799"/>
                  </a:lnTo>
                  <a:lnTo>
                    <a:pt x="1654492" y="19278"/>
                  </a:lnTo>
                  <a:lnTo>
                    <a:pt x="1461935" y="19405"/>
                  </a:lnTo>
                  <a:lnTo>
                    <a:pt x="1402588" y="19697"/>
                  </a:lnTo>
                  <a:lnTo>
                    <a:pt x="1356271" y="20294"/>
                  </a:lnTo>
                  <a:lnTo>
                    <a:pt x="1314323" y="21272"/>
                  </a:lnTo>
                  <a:lnTo>
                    <a:pt x="1268044" y="22745"/>
                  </a:lnTo>
                  <a:lnTo>
                    <a:pt x="1171498" y="26111"/>
                  </a:lnTo>
                  <a:lnTo>
                    <a:pt x="1127747" y="27584"/>
                  </a:lnTo>
                  <a:lnTo>
                    <a:pt x="1076388" y="29260"/>
                  </a:lnTo>
                  <a:lnTo>
                    <a:pt x="1016355" y="31140"/>
                  </a:lnTo>
                  <a:lnTo>
                    <a:pt x="995654" y="32029"/>
                  </a:lnTo>
                  <a:lnTo>
                    <a:pt x="962647" y="33731"/>
                  </a:lnTo>
                  <a:lnTo>
                    <a:pt x="919492" y="36093"/>
                  </a:lnTo>
                  <a:lnTo>
                    <a:pt x="811428" y="42125"/>
                  </a:lnTo>
                  <a:lnTo>
                    <a:pt x="750862" y="45453"/>
                  </a:lnTo>
                  <a:lnTo>
                    <a:pt x="688809" y="48780"/>
                  </a:lnTo>
                  <a:lnTo>
                    <a:pt x="627468" y="51917"/>
                  </a:lnTo>
                  <a:lnTo>
                    <a:pt x="568998" y="54724"/>
                  </a:lnTo>
                  <a:lnTo>
                    <a:pt x="515556" y="57023"/>
                  </a:lnTo>
                  <a:lnTo>
                    <a:pt x="469315" y="58635"/>
                  </a:lnTo>
                  <a:lnTo>
                    <a:pt x="432435" y="59423"/>
                  </a:lnTo>
                  <a:lnTo>
                    <a:pt x="378079" y="58331"/>
                  </a:lnTo>
                  <a:lnTo>
                    <a:pt x="322516" y="55016"/>
                  </a:lnTo>
                  <a:lnTo>
                    <a:pt x="267246" y="50952"/>
                  </a:lnTo>
                  <a:lnTo>
                    <a:pt x="213766" y="47599"/>
                  </a:lnTo>
                  <a:lnTo>
                    <a:pt x="163576" y="46418"/>
                  </a:lnTo>
                  <a:lnTo>
                    <a:pt x="118198" y="48882"/>
                  </a:lnTo>
                  <a:lnTo>
                    <a:pt x="79133" y="56476"/>
                  </a:lnTo>
                  <a:lnTo>
                    <a:pt x="25958" y="92862"/>
                  </a:lnTo>
                  <a:lnTo>
                    <a:pt x="10033" y="170192"/>
                  </a:lnTo>
                  <a:lnTo>
                    <a:pt x="7188" y="221043"/>
                  </a:lnTo>
                  <a:lnTo>
                    <a:pt x="5842" y="275132"/>
                  </a:lnTo>
                  <a:lnTo>
                    <a:pt x="5549" y="330441"/>
                  </a:lnTo>
                  <a:lnTo>
                    <a:pt x="6451" y="483476"/>
                  </a:lnTo>
                  <a:lnTo>
                    <a:pt x="5829" y="523455"/>
                  </a:lnTo>
                  <a:lnTo>
                    <a:pt x="711" y="723036"/>
                  </a:lnTo>
                  <a:lnTo>
                    <a:pt x="0" y="822833"/>
                  </a:lnTo>
                  <a:lnTo>
                    <a:pt x="355" y="872731"/>
                  </a:lnTo>
                  <a:lnTo>
                    <a:pt x="1295" y="922616"/>
                  </a:lnTo>
                  <a:lnTo>
                    <a:pt x="2870" y="972489"/>
                  </a:lnTo>
                  <a:lnTo>
                    <a:pt x="5156" y="1022350"/>
                  </a:lnTo>
                  <a:lnTo>
                    <a:pt x="11468" y="1122629"/>
                  </a:lnTo>
                  <a:lnTo>
                    <a:pt x="12433" y="1141501"/>
                  </a:lnTo>
                  <a:lnTo>
                    <a:pt x="1767763" y="1141501"/>
                  </a:lnTo>
                  <a:lnTo>
                    <a:pt x="6235916" y="1141514"/>
                  </a:lnTo>
                  <a:lnTo>
                    <a:pt x="6247625" y="850709"/>
                  </a:lnTo>
                  <a:lnTo>
                    <a:pt x="6250305" y="739978"/>
                  </a:lnTo>
                  <a:lnTo>
                    <a:pt x="6250749" y="691172"/>
                  </a:lnTo>
                  <a:close/>
                </a:path>
              </a:pathLst>
            </a:custGeom>
            <a:solidFill>
              <a:srgbClr val="4A8F8C"/>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640486" y="7383919"/>
              <a:ext cx="6250940" cy="1141730"/>
            </a:xfrm>
            <a:custGeom>
              <a:avLst/>
              <a:gdLst/>
              <a:ahLst/>
              <a:cxnLst/>
              <a:rect l="l" t="t" r="r" b="b"/>
              <a:pathLst>
                <a:path w="6250940" h="1141729">
                  <a:moveTo>
                    <a:pt x="6250762" y="691159"/>
                  </a:moveTo>
                  <a:lnTo>
                    <a:pt x="6250495" y="647750"/>
                  </a:lnTo>
                  <a:lnTo>
                    <a:pt x="6249428" y="610527"/>
                  </a:lnTo>
                  <a:lnTo>
                    <a:pt x="6243942" y="528078"/>
                  </a:lnTo>
                  <a:lnTo>
                    <a:pt x="6242367" y="474992"/>
                  </a:lnTo>
                  <a:lnTo>
                    <a:pt x="6242101" y="421640"/>
                  </a:lnTo>
                  <a:lnTo>
                    <a:pt x="6242799" y="316826"/>
                  </a:lnTo>
                  <a:lnTo>
                    <a:pt x="6242456" y="266712"/>
                  </a:lnTo>
                  <a:lnTo>
                    <a:pt x="6242101" y="256755"/>
                  </a:lnTo>
                  <a:lnTo>
                    <a:pt x="6240754" y="219024"/>
                  </a:lnTo>
                  <a:lnTo>
                    <a:pt x="6237046" y="174434"/>
                  </a:lnTo>
                  <a:lnTo>
                    <a:pt x="6230658" y="133604"/>
                  </a:lnTo>
                  <a:lnTo>
                    <a:pt x="6207201" y="65938"/>
                  </a:lnTo>
                  <a:lnTo>
                    <a:pt x="6165113" y="21399"/>
                  </a:lnTo>
                  <a:lnTo>
                    <a:pt x="6099073" y="5359"/>
                  </a:lnTo>
                  <a:lnTo>
                    <a:pt x="6098997" y="5524"/>
                  </a:lnTo>
                  <a:lnTo>
                    <a:pt x="6046559" y="6096"/>
                  </a:lnTo>
                  <a:lnTo>
                    <a:pt x="5994476" y="7594"/>
                  </a:lnTo>
                  <a:lnTo>
                    <a:pt x="5942889" y="9779"/>
                  </a:lnTo>
                  <a:lnTo>
                    <a:pt x="5891911" y="12369"/>
                  </a:lnTo>
                  <a:lnTo>
                    <a:pt x="5841644" y="15087"/>
                  </a:lnTo>
                  <a:lnTo>
                    <a:pt x="5792228" y="17678"/>
                  </a:lnTo>
                  <a:lnTo>
                    <a:pt x="5743778" y="19862"/>
                  </a:lnTo>
                  <a:lnTo>
                    <a:pt x="5696407" y="21374"/>
                  </a:lnTo>
                  <a:lnTo>
                    <a:pt x="5650242" y="21932"/>
                  </a:lnTo>
                  <a:lnTo>
                    <a:pt x="5593131" y="21869"/>
                  </a:lnTo>
                  <a:lnTo>
                    <a:pt x="5543575" y="21666"/>
                  </a:lnTo>
                  <a:lnTo>
                    <a:pt x="5500802" y="21361"/>
                  </a:lnTo>
                  <a:lnTo>
                    <a:pt x="5432641" y="20447"/>
                  </a:lnTo>
                  <a:lnTo>
                    <a:pt x="5382577" y="19227"/>
                  </a:lnTo>
                  <a:lnTo>
                    <a:pt x="5328247" y="17043"/>
                  </a:lnTo>
                  <a:lnTo>
                    <a:pt x="5297043" y="15506"/>
                  </a:lnTo>
                  <a:lnTo>
                    <a:pt x="5280685" y="14757"/>
                  </a:lnTo>
                  <a:lnTo>
                    <a:pt x="5219522" y="12700"/>
                  </a:lnTo>
                  <a:lnTo>
                    <a:pt x="5161115" y="11620"/>
                  </a:lnTo>
                  <a:lnTo>
                    <a:pt x="5081562" y="10909"/>
                  </a:lnTo>
                  <a:lnTo>
                    <a:pt x="5031956" y="10718"/>
                  </a:lnTo>
                  <a:lnTo>
                    <a:pt x="4974806" y="10668"/>
                  </a:lnTo>
                  <a:lnTo>
                    <a:pt x="4933480" y="10998"/>
                  </a:lnTo>
                  <a:lnTo>
                    <a:pt x="4889728" y="11938"/>
                  </a:lnTo>
                  <a:lnTo>
                    <a:pt x="4843843" y="13398"/>
                  </a:lnTo>
                  <a:lnTo>
                    <a:pt x="4796091" y="15278"/>
                  </a:lnTo>
                  <a:lnTo>
                    <a:pt x="4746726" y="17500"/>
                  </a:lnTo>
                  <a:lnTo>
                    <a:pt x="4696041" y="19989"/>
                  </a:lnTo>
                  <a:lnTo>
                    <a:pt x="4644288" y="22644"/>
                  </a:lnTo>
                  <a:lnTo>
                    <a:pt x="4591748" y="25374"/>
                  </a:lnTo>
                  <a:lnTo>
                    <a:pt x="4538700" y="28105"/>
                  </a:lnTo>
                  <a:lnTo>
                    <a:pt x="4485398" y="30746"/>
                  </a:lnTo>
                  <a:lnTo>
                    <a:pt x="4432122" y="33210"/>
                  </a:lnTo>
                  <a:lnTo>
                    <a:pt x="4379138" y="35407"/>
                  </a:lnTo>
                  <a:lnTo>
                    <a:pt x="4336542" y="36906"/>
                  </a:lnTo>
                  <a:lnTo>
                    <a:pt x="4315841" y="28587"/>
                  </a:lnTo>
                  <a:lnTo>
                    <a:pt x="4280027" y="24523"/>
                  </a:lnTo>
                  <a:lnTo>
                    <a:pt x="4279963" y="24688"/>
                  </a:lnTo>
                  <a:lnTo>
                    <a:pt x="4228287" y="25247"/>
                  </a:lnTo>
                  <a:lnTo>
                    <a:pt x="4176979" y="26733"/>
                  </a:lnTo>
                  <a:lnTo>
                    <a:pt x="4126153" y="28879"/>
                  </a:lnTo>
                  <a:lnTo>
                    <a:pt x="4075925" y="31432"/>
                  </a:lnTo>
                  <a:lnTo>
                    <a:pt x="4026395" y="34112"/>
                  </a:lnTo>
                  <a:lnTo>
                    <a:pt x="4012577" y="34848"/>
                  </a:lnTo>
                  <a:lnTo>
                    <a:pt x="3934536" y="30010"/>
                  </a:lnTo>
                  <a:lnTo>
                    <a:pt x="3882593" y="26301"/>
                  </a:lnTo>
                  <a:lnTo>
                    <a:pt x="3830015" y="22364"/>
                  </a:lnTo>
                  <a:lnTo>
                    <a:pt x="3777208" y="18326"/>
                  </a:lnTo>
                  <a:lnTo>
                    <a:pt x="3724554" y="14351"/>
                  </a:lnTo>
                  <a:lnTo>
                    <a:pt x="3672471" y="10579"/>
                  </a:lnTo>
                  <a:lnTo>
                    <a:pt x="3621328" y="7162"/>
                  </a:lnTo>
                  <a:lnTo>
                    <a:pt x="3571557" y="4254"/>
                  </a:lnTo>
                  <a:lnTo>
                    <a:pt x="3523513" y="1993"/>
                  </a:lnTo>
                  <a:lnTo>
                    <a:pt x="3477628" y="520"/>
                  </a:lnTo>
                  <a:lnTo>
                    <a:pt x="3434270" y="0"/>
                  </a:lnTo>
                  <a:lnTo>
                    <a:pt x="3238830" y="114"/>
                  </a:lnTo>
                  <a:lnTo>
                    <a:pt x="3178594" y="419"/>
                  </a:lnTo>
                  <a:lnTo>
                    <a:pt x="3131591" y="1028"/>
                  </a:lnTo>
                  <a:lnTo>
                    <a:pt x="3089008" y="2019"/>
                  </a:lnTo>
                  <a:lnTo>
                    <a:pt x="3042031" y="3517"/>
                  </a:lnTo>
                  <a:lnTo>
                    <a:pt x="2944050" y="6934"/>
                  </a:lnTo>
                  <a:lnTo>
                    <a:pt x="2899638" y="8420"/>
                  </a:lnTo>
                  <a:lnTo>
                    <a:pt x="2847517" y="10121"/>
                  </a:lnTo>
                  <a:lnTo>
                    <a:pt x="2786596" y="12039"/>
                  </a:lnTo>
                  <a:lnTo>
                    <a:pt x="2765577" y="12941"/>
                  </a:lnTo>
                  <a:lnTo>
                    <a:pt x="2732074" y="14668"/>
                  </a:lnTo>
                  <a:lnTo>
                    <a:pt x="2688272" y="17068"/>
                  </a:lnTo>
                  <a:lnTo>
                    <a:pt x="2578595" y="23177"/>
                  </a:lnTo>
                  <a:lnTo>
                    <a:pt x="2517114" y="26568"/>
                  </a:lnTo>
                  <a:lnTo>
                    <a:pt x="2454148" y="29933"/>
                  </a:lnTo>
                  <a:lnTo>
                    <a:pt x="2391880" y="33121"/>
                  </a:lnTo>
                  <a:lnTo>
                    <a:pt x="2332532" y="35966"/>
                  </a:lnTo>
                  <a:lnTo>
                    <a:pt x="2278291" y="38303"/>
                  </a:lnTo>
                  <a:lnTo>
                    <a:pt x="2231352" y="39941"/>
                  </a:lnTo>
                  <a:lnTo>
                    <a:pt x="2193937" y="40741"/>
                  </a:lnTo>
                  <a:lnTo>
                    <a:pt x="2143861" y="39852"/>
                  </a:lnTo>
                  <a:lnTo>
                    <a:pt x="2092642" y="36982"/>
                  </a:lnTo>
                  <a:lnTo>
                    <a:pt x="2041448" y="33261"/>
                  </a:lnTo>
                  <a:lnTo>
                    <a:pt x="1991423" y="29794"/>
                  </a:lnTo>
                  <a:lnTo>
                    <a:pt x="1943696" y="27711"/>
                  </a:lnTo>
                  <a:lnTo>
                    <a:pt x="1899424" y="28130"/>
                  </a:lnTo>
                  <a:lnTo>
                    <a:pt x="1886254" y="29476"/>
                  </a:lnTo>
                  <a:lnTo>
                    <a:pt x="1838807" y="26301"/>
                  </a:lnTo>
                  <a:lnTo>
                    <a:pt x="1789760" y="23431"/>
                  </a:lnTo>
                  <a:lnTo>
                    <a:pt x="1742440" y="21209"/>
                  </a:lnTo>
                  <a:lnTo>
                    <a:pt x="1697215" y="19761"/>
                  </a:lnTo>
                  <a:lnTo>
                    <a:pt x="1654505" y="19240"/>
                  </a:lnTo>
                  <a:lnTo>
                    <a:pt x="1461935" y="19367"/>
                  </a:lnTo>
                  <a:lnTo>
                    <a:pt x="1402588" y="19659"/>
                  </a:lnTo>
                  <a:lnTo>
                    <a:pt x="1356283" y="20256"/>
                  </a:lnTo>
                  <a:lnTo>
                    <a:pt x="1314335" y="21234"/>
                  </a:lnTo>
                  <a:lnTo>
                    <a:pt x="1268044" y="22707"/>
                  </a:lnTo>
                  <a:lnTo>
                    <a:pt x="1171511" y="26073"/>
                  </a:lnTo>
                  <a:lnTo>
                    <a:pt x="1127747" y="27546"/>
                  </a:lnTo>
                  <a:lnTo>
                    <a:pt x="1076401" y="29222"/>
                  </a:lnTo>
                  <a:lnTo>
                    <a:pt x="1016368" y="31102"/>
                  </a:lnTo>
                  <a:lnTo>
                    <a:pt x="995667" y="31991"/>
                  </a:lnTo>
                  <a:lnTo>
                    <a:pt x="962647" y="33693"/>
                  </a:lnTo>
                  <a:lnTo>
                    <a:pt x="919492" y="36055"/>
                  </a:lnTo>
                  <a:lnTo>
                    <a:pt x="811441" y="42087"/>
                  </a:lnTo>
                  <a:lnTo>
                    <a:pt x="750862" y="45415"/>
                  </a:lnTo>
                  <a:lnTo>
                    <a:pt x="688822" y="48742"/>
                  </a:lnTo>
                  <a:lnTo>
                    <a:pt x="627481" y="51879"/>
                  </a:lnTo>
                  <a:lnTo>
                    <a:pt x="568998" y="54686"/>
                  </a:lnTo>
                  <a:lnTo>
                    <a:pt x="515556" y="56984"/>
                  </a:lnTo>
                  <a:lnTo>
                    <a:pt x="469315" y="58597"/>
                  </a:lnTo>
                  <a:lnTo>
                    <a:pt x="432447" y="59385"/>
                  </a:lnTo>
                  <a:lnTo>
                    <a:pt x="378091" y="58293"/>
                  </a:lnTo>
                  <a:lnTo>
                    <a:pt x="322529" y="54978"/>
                  </a:lnTo>
                  <a:lnTo>
                    <a:pt x="267246" y="50914"/>
                  </a:lnTo>
                  <a:lnTo>
                    <a:pt x="213766" y="47561"/>
                  </a:lnTo>
                  <a:lnTo>
                    <a:pt x="163588" y="46380"/>
                  </a:lnTo>
                  <a:lnTo>
                    <a:pt x="118211" y="48844"/>
                  </a:lnTo>
                  <a:lnTo>
                    <a:pt x="79146" y="56438"/>
                  </a:lnTo>
                  <a:lnTo>
                    <a:pt x="25958" y="92824"/>
                  </a:lnTo>
                  <a:lnTo>
                    <a:pt x="10045" y="170154"/>
                  </a:lnTo>
                  <a:lnTo>
                    <a:pt x="7188" y="221005"/>
                  </a:lnTo>
                  <a:lnTo>
                    <a:pt x="6464" y="250520"/>
                  </a:lnTo>
                  <a:lnTo>
                    <a:pt x="5854" y="275094"/>
                  </a:lnTo>
                  <a:lnTo>
                    <a:pt x="5562" y="330403"/>
                  </a:lnTo>
                  <a:lnTo>
                    <a:pt x="6464" y="483438"/>
                  </a:lnTo>
                  <a:lnTo>
                    <a:pt x="5842" y="523417"/>
                  </a:lnTo>
                  <a:lnTo>
                    <a:pt x="711" y="722998"/>
                  </a:lnTo>
                  <a:lnTo>
                    <a:pt x="0" y="822794"/>
                  </a:lnTo>
                  <a:lnTo>
                    <a:pt x="368" y="872693"/>
                  </a:lnTo>
                  <a:lnTo>
                    <a:pt x="1295" y="922578"/>
                  </a:lnTo>
                  <a:lnTo>
                    <a:pt x="2882" y="972451"/>
                  </a:lnTo>
                  <a:lnTo>
                    <a:pt x="5168" y="1022311"/>
                  </a:lnTo>
                  <a:lnTo>
                    <a:pt x="11468" y="1122591"/>
                  </a:lnTo>
                  <a:lnTo>
                    <a:pt x="12446" y="1141488"/>
                  </a:lnTo>
                  <a:lnTo>
                    <a:pt x="4414990" y="1141488"/>
                  </a:lnTo>
                  <a:lnTo>
                    <a:pt x="6235928" y="1141476"/>
                  </a:lnTo>
                  <a:lnTo>
                    <a:pt x="6247625" y="850696"/>
                  </a:lnTo>
                  <a:lnTo>
                    <a:pt x="6250317" y="739965"/>
                  </a:lnTo>
                  <a:lnTo>
                    <a:pt x="6250762" y="691159"/>
                  </a:lnTo>
                  <a:close/>
                </a:path>
              </a:pathLst>
            </a:custGeom>
            <a:solidFill>
              <a:srgbClr val="EFFAFA"/>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p:nvPr/>
          </p:nvSpPr>
          <p:spPr>
            <a:xfrm>
              <a:off x="810323" y="7717383"/>
              <a:ext cx="5948045" cy="618490"/>
            </a:xfrm>
            <a:custGeom>
              <a:avLst/>
              <a:gdLst/>
              <a:ahLst/>
              <a:cxnLst/>
              <a:rect l="l" t="t" r="r" b="b"/>
              <a:pathLst>
                <a:path w="5948045" h="618490">
                  <a:moveTo>
                    <a:pt x="5947892" y="608571"/>
                  </a:moveTo>
                  <a:lnTo>
                    <a:pt x="3131312" y="608571"/>
                  </a:lnTo>
                  <a:lnTo>
                    <a:pt x="0" y="608571"/>
                  </a:lnTo>
                  <a:lnTo>
                    <a:pt x="0" y="618210"/>
                  </a:lnTo>
                  <a:lnTo>
                    <a:pt x="3131312" y="618210"/>
                  </a:lnTo>
                  <a:lnTo>
                    <a:pt x="5947892" y="618210"/>
                  </a:lnTo>
                  <a:lnTo>
                    <a:pt x="5947892" y="608571"/>
                  </a:lnTo>
                  <a:close/>
                </a:path>
                <a:path w="5948045" h="618490">
                  <a:moveTo>
                    <a:pt x="5947892" y="303682"/>
                  </a:moveTo>
                  <a:lnTo>
                    <a:pt x="3131312" y="303682"/>
                  </a:lnTo>
                  <a:lnTo>
                    <a:pt x="0" y="303682"/>
                  </a:lnTo>
                  <a:lnTo>
                    <a:pt x="0" y="313321"/>
                  </a:lnTo>
                  <a:lnTo>
                    <a:pt x="3131312" y="313321"/>
                  </a:lnTo>
                  <a:lnTo>
                    <a:pt x="5947892" y="313321"/>
                  </a:lnTo>
                  <a:lnTo>
                    <a:pt x="5947892" y="303682"/>
                  </a:lnTo>
                  <a:close/>
                </a:path>
                <a:path w="5948045" h="618490">
                  <a:moveTo>
                    <a:pt x="5947892" y="0"/>
                  </a:moveTo>
                  <a:lnTo>
                    <a:pt x="3131312" y="0"/>
                  </a:lnTo>
                  <a:lnTo>
                    <a:pt x="0" y="0"/>
                  </a:lnTo>
                  <a:lnTo>
                    <a:pt x="0" y="9652"/>
                  </a:lnTo>
                  <a:lnTo>
                    <a:pt x="3131312" y="9652"/>
                  </a:lnTo>
                  <a:lnTo>
                    <a:pt x="5947892" y="9652"/>
                  </a:lnTo>
                  <a:lnTo>
                    <a:pt x="5947892" y="0"/>
                  </a:lnTo>
                  <a:close/>
                </a:path>
              </a:pathLst>
            </a:custGeom>
            <a:solidFill>
              <a:srgbClr val="4A8F8C"/>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object 18"/>
          <p:cNvGrpSpPr/>
          <p:nvPr/>
        </p:nvGrpSpPr>
        <p:grpSpPr>
          <a:xfrm>
            <a:off x="1394200" y="5788545"/>
            <a:ext cx="10019977" cy="759468"/>
            <a:chOff x="640498" y="9031203"/>
            <a:chExt cx="6294120" cy="1184910"/>
          </a:xfrm>
        </p:grpSpPr>
        <p:sp>
          <p:nvSpPr>
            <p:cNvPr id="19" name="object 19"/>
            <p:cNvSpPr/>
            <p:nvPr/>
          </p:nvSpPr>
          <p:spPr>
            <a:xfrm>
              <a:off x="683590" y="9074429"/>
              <a:ext cx="6250940" cy="1141730"/>
            </a:xfrm>
            <a:custGeom>
              <a:avLst/>
              <a:gdLst/>
              <a:ahLst/>
              <a:cxnLst/>
              <a:rect l="l" t="t" r="r" b="b"/>
              <a:pathLst>
                <a:path w="6250940" h="1141729">
                  <a:moveTo>
                    <a:pt x="6250749" y="691159"/>
                  </a:moveTo>
                  <a:lnTo>
                    <a:pt x="6250483" y="647750"/>
                  </a:lnTo>
                  <a:lnTo>
                    <a:pt x="6249416" y="610527"/>
                  </a:lnTo>
                  <a:lnTo>
                    <a:pt x="6243929" y="528091"/>
                  </a:lnTo>
                  <a:lnTo>
                    <a:pt x="6242355" y="474992"/>
                  </a:lnTo>
                  <a:lnTo>
                    <a:pt x="6242088" y="421640"/>
                  </a:lnTo>
                  <a:lnTo>
                    <a:pt x="6242799" y="316826"/>
                  </a:lnTo>
                  <a:lnTo>
                    <a:pt x="6242443" y="266712"/>
                  </a:lnTo>
                  <a:lnTo>
                    <a:pt x="6242088" y="256755"/>
                  </a:lnTo>
                  <a:lnTo>
                    <a:pt x="6240742" y="219024"/>
                  </a:lnTo>
                  <a:lnTo>
                    <a:pt x="6237033" y="174434"/>
                  </a:lnTo>
                  <a:lnTo>
                    <a:pt x="6230645" y="133604"/>
                  </a:lnTo>
                  <a:lnTo>
                    <a:pt x="6207188" y="65938"/>
                  </a:lnTo>
                  <a:lnTo>
                    <a:pt x="6165100" y="21412"/>
                  </a:lnTo>
                  <a:lnTo>
                    <a:pt x="6099060" y="5372"/>
                  </a:lnTo>
                  <a:lnTo>
                    <a:pt x="6098997" y="5524"/>
                  </a:lnTo>
                  <a:lnTo>
                    <a:pt x="6046546" y="6096"/>
                  </a:lnTo>
                  <a:lnTo>
                    <a:pt x="5994476" y="7594"/>
                  </a:lnTo>
                  <a:lnTo>
                    <a:pt x="5942876" y="9779"/>
                  </a:lnTo>
                  <a:lnTo>
                    <a:pt x="5891898" y="12369"/>
                  </a:lnTo>
                  <a:lnTo>
                    <a:pt x="5841631" y="15100"/>
                  </a:lnTo>
                  <a:lnTo>
                    <a:pt x="5792216" y="17678"/>
                  </a:lnTo>
                  <a:lnTo>
                    <a:pt x="5743765" y="19862"/>
                  </a:lnTo>
                  <a:lnTo>
                    <a:pt x="5696394" y="21374"/>
                  </a:lnTo>
                  <a:lnTo>
                    <a:pt x="5650230" y="21932"/>
                  </a:lnTo>
                  <a:lnTo>
                    <a:pt x="5593118" y="21869"/>
                  </a:lnTo>
                  <a:lnTo>
                    <a:pt x="5543562" y="21666"/>
                  </a:lnTo>
                  <a:lnTo>
                    <a:pt x="5500789" y="21361"/>
                  </a:lnTo>
                  <a:lnTo>
                    <a:pt x="5432628" y="20447"/>
                  </a:lnTo>
                  <a:lnTo>
                    <a:pt x="5382565" y="19227"/>
                  </a:lnTo>
                  <a:lnTo>
                    <a:pt x="5328234" y="17043"/>
                  </a:lnTo>
                  <a:lnTo>
                    <a:pt x="5297030" y="15506"/>
                  </a:lnTo>
                  <a:lnTo>
                    <a:pt x="5280685" y="14757"/>
                  </a:lnTo>
                  <a:lnTo>
                    <a:pt x="5219509" y="12700"/>
                  </a:lnTo>
                  <a:lnTo>
                    <a:pt x="5161102" y="11620"/>
                  </a:lnTo>
                  <a:lnTo>
                    <a:pt x="5081549" y="10909"/>
                  </a:lnTo>
                  <a:lnTo>
                    <a:pt x="5031943" y="10731"/>
                  </a:lnTo>
                  <a:lnTo>
                    <a:pt x="4974793" y="10668"/>
                  </a:lnTo>
                  <a:lnTo>
                    <a:pt x="4933467" y="10998"/>
                  </a:lnTo>
                  <a:lnTo>
                    <a:pt x="4889716" y="11938"/>
                  </a:lnTo>
                  <a:lnTo>
                    <a:pt x="4843831" y="13398"/>
                  </a:lnTo>
                  <a:lnTo>
                    <a:pt x="4796079" y="15278"/>
                  </a:lnTo>
                  <a:lnTo>
                    <a:pt x="4746714" y="17500"/>
                  </a:lnTo>
                  <a:lnTo>
                    <a:pt x="4696028" y="19989"/>
                  </a:lnTo>
                  <a:lnTo>
                    <a:pt x="4644275" y="22644"/>
                  </a:lnTo>
                  <a:lnTo>
                    <a:pt x="4591736" y="25374"/>
                  </a:lnTo>
                  <a:lnTo>
                    <a:pt x="4538688" y="28105"/>
                  </a:lnTo>
                  <a:lnTo>
                    <a:pt x="4485386" y="30746"/>
                  </a:lnTo>
                  <a:lnTo>
                    <a:pt x="4432109" y="33210"/>
                  </a:lnTo>
                  <a:lnTo>
                    <a:pt x="4379125" y="35407"/>
                  </a:lnTo>
                  <a:lnTo>
                    <a:pt x="4336466" y="36906"/>
                  </a:lnTo>
                  <a:lnTo>
                    <a:pt x="4315828" y="28625"/>
                  </a:lnTo>
                  <a:lnTo>
                    <a:pt x="4280014" y="24561"/>
                  </a:lnTo>
                  <a:lnTo>
                    <a:pt x="4279951" y="24726"/>
                  </a:lnTo>
                  <a:lnTo>
                    <a:pt x="4228287" y="25273"/>
                  </a:lnTo>
                  <a:lnTo>
                    <a:pt x="4176979" y="26758"/>
                  </a:lnTo>
                  <a:lnTo>
                    <a:pt x="4126141" y="28917"/>
                  </a:lnTo>
                  <a:lnTo>
                    <a:pt x="4075912" y="31457"/>
                  </a:lnTo>
                  <a:lnTo>
                    <a:pt x="4026395" y="34150"/>
                  </a:lnTo>
                  <a:lnTo>
                    <a:pt x="4012768" y="34861"/>
                  </a:lnTo>
                  <a:lnTo>
                    <a:pt x="3934523" y="30010"/>
                  </a:lnTo>
                  <a:lnTo>
                    <a:pt x="3882580" y="26301"/>
                  </a:lnTo>
                  <a:lnTo>
                    <a:pt x="3830002" y="22364"/>
                  </a:lnTo>
                  <a:lnTo>
                    <a:pt x="3777196" y="18326"/>
                  </a:lnTo>
                  <a:lnTo>
                    <a:pt x="3724541" y="14351"/>
                  </a:lnTo>
                  <a:lnTo>
                    <a:pt x="3672459" y="10591"/>
                  </a:lnTo>
                  <a:lnTo>
                    <a:pt x="3621328" y="7175"/>
                  </a:lnTo>
                  <a:lnTo>
                    <a:pt x="3571544" y="4254"/>
                  </a:lnTo>
                  <a:lnTo>
                    <a:pt x="3523500" y="1993"/>
                  </a:lnTo>
                  <a:lnTo>
                    <a:pt x="3477615" y="520"/>
                  </a:lnTo>
                  <a:lnTo>
                    <a:pt x="3434257" y="0"/>
                  </a:lnTo>
                  <a:lnTo>
                    <a:pt x="3238817" y="127"/>
                  </a:lnTo>
                  <a:lnTo>
                    <a:pt x="3178581" y="419"/>
                  </a:lnTo>
                  <a:lnTo>
                    <a:pt x="3131578" y="1028"/>
                  </a:lnTo>
                  <a:lnTo>
                    <a:pt x="3088995" y="2019"/>
                  </a:lnTo>
                  <a:lnTo>
                    <a:pt x="3042031" y="3517"/>
                  </a:lnTo>
                  <a:lnTo>
                    <a:pt x="2944037" y="6934"/>
                  </a:lnTo>
                  <a:lnTo>
                    <a:pt x="2899626" y="8432"/>
                  </a:lnTo>
                  <a:lnTo>
                    <a:pt x="2847517" y="10121"/>
                  </a:lnTo>
                  <a:lnTo>
                    <a:pt x="2786583" y="12039"/>
                  </a:lnTo>
                  <a:lnTo>
                    <a:pt x="2765564" y="12941"/>
                  </a:lnTo>
                  <a:lnTo>
                    <a:pt x="2732062" y="14668"/>
                  </a:lnTo>
                  <a:lnTo>
                    <a:pt x="2688259" y="17068"/>
                  </a:lnTo>
                  <a:lnTo>
                    <a:pt x="2578582" y="23190"/>
                  </a:lnTo>
                  <a:lnTo>
                    <a:pt x="2517102" y="26568"/>
                  </a:lnTo>
                  <a:lnTo>
                    <a:pt x="2454135" y="29933"/>
                  </a:lnTo>
                  <a:lnTo>
                    <a:pt x="2391880" y="33134"/>
                  </a:lnTo>
                  <a:lnTo>
                    <a:pt x="2332520" y="35979"/>
                  </a:lnTo>
                  <a:lnTo>
                    <a:pt x="2278278" y="38303"/>
                  </a:lnTo>
                  <a:lnTo>
                    <a:pt x="2231352" y="39941"/>
                  </a:lnTo>
                  <a:lnTo>
                    <a:pt x="2193925" y="40741"/>
                  </a:lnTo>
                  <a:lnTo>
                    <a:pt x="2143849" y="39852"/>
                  </a:lnTo>
                  <a:lnTo>
                    <a:pt x="2092642" y="36982"/>
                  </a:lnTo>
                  <a:lnTo>
                    <a:pt x="2041436" y="33261"/>
                  </a:lnTo>
                  <a:lnTo>
                    <a:pt x="1991410" y="29806"/>
                  </a:lnTo>
                  <a:lnTo>
                    <a:pt x="1943684" y="27724"/>
                  </a:lnTo>
                  <a:lnTo>
                    <a:pt x="1899412" y="28130"/>
                  </a:lnTo>
                  <a:lnTo>
                    <a:pt x="1886013" y="29502"/>
                  </a:lnTo>
                  <a:lnTo>
                    <a:pt x="1838807" y="26339"/>
                  </a:lnTo>
                  <a:lnTo>
                    <a:pt x="1789747" y="23469"/>
                  </a:lnTo>
                  <a:lnTo>
                    <a:pt x="1742427" y="21234"/>
                  </a:lnTo>
                  <a:lnTo>
                    <a:pt x="1697215" y="19786"/>
                  </a:lnTo>
                  <a:lnTo>
                    <a:pt x="1654492" y="19278"/>
                  </a:lnTo>
                  <a:lnTo>
                    <a:pt x="1461935" y="19392"/>
                  </a:lnTo>
                  <a:lnTo>
                    <a:pt x="1402588" y="19697"/>
                  </a:lnTo>
                  <a:lnTo>
                    <a:pt x="1356271" y="20281"/>
                  </a:lnTo>
                  <a:lnTo>
                    <a:pt x="1314323" y="21272"/>
                  </a:lnTo>
                  <a:lnTo>
                    <a:pt x="1268044" y="22745"/>
                  </a:lnTo>
                  <a:lnTo>
                    <a:pt x="1171498" y="26098"/>
                  </a:lnTo>
                  <a:lnTo>
                    <a:pt x="1127747" y="27584"/>
                  </a:lnTo>
                  <a:lnTo>
                    <a:pt x="1076388" y="29248"/>
                  </a:lnTo>
                  <a:lnTo>
                    <a:pt x="1016355" y="31127"/>
                  </a:lnTo>
                  <a:lnTo>
                    <a:pt x="995654" y="32016"/>
                  </a:lnTo>
                  <a:lnTo>
                    <a:pt x="962647" y="33731"/>
                  </a:lnTo>
                  <a:lnTo>
                    <a:pt x="919492" y="36093"/>
                  </a:lnTo>
                  <a:lnTo>
                    <a:pt x="811428" y="42113"/>
                  </a:lnTo>
                  <a:lnTo>
                    <a:pt x="750862" y="45453"/>
                  </a:lnTo>
                  <a:lnTo>
                    <a:pt x="688809" y="48768"/>
                  </a:lnTo>
                  <a:lnTo>
                    <a:pt x="627468" y="51917"/>
                  </a:lnTo>
                  <a:lnTo>
                    <a:pt x="568998" y="54711"/>
                  </a:lnTo>
                  <a:lnTo>
                    <a:pt x="515556" y="57010"/>
                  </a:lnTo>
                  <a:lnTo>
                    <a:pt x="469315" y="58635"/>
                  </a:lnTo>
                  <a:lnTo>
                    <a:pt x="432435" y="59410"/>
                  </a:lnTo>
                  <a:lnTo>
                    <a:pt x="378079" y="58331"/>
                  </a:lnTo>
                  <a:lnTo>
                    <a:pt x="322516" y="55016"/>
                  </a:lnTo>
                  <a:lnTo>
                    <a:pt x="267246" y="50952"/>
                  </a:lnTo>
                  <a:lnTo>
                    <a:pt x="213766" y="47586"/>
                  </a:lnTo>
                  <a:lnTo>
                    <a:pt x="163576" y="46418"/>
                  </a:lnTo>
                  <a:lnTo>
                    <a:pt x="118198" y="48882"/>
                  </a:lnTo>
                  <a:lnTo>
                    <a:pt x="79133" y="56464"/>
                  </a:lnTo>
                  <a:lnTo>
                    <a:pt x="25958" y="92862"/>
                  </a:lnTo>
                  <a:lnTo>
                    <a:pt x="10033" y="170192"/>
                  </a:lnTo>
                  <a:lnTo>
                    <a:pt x="7188" y="221043"/>
                  </a:lnTo>
                  <a:lnTo>
                    <a:pt x="5842" y="275132"/>
                  </a:lnTo>
                  <a:lnTo>
                    <a:pt x="5549" y="330428"/>
                  </a:lnTo>
                  <a:lnTo>
                    <a:pt x="6451" y="483463"/>
                  </a:lnTo>
                  <a:lnTo>
                    <a:pt x="5829" y="523455"/>
                  </a:lnTo>
                  <a:lnTo>
                    <a:pt x="711" y="723023"/>
                  </a:lnTo>
                  <a:lnTo>
                    <a:pt x="0" y="822833"/>
                  </a:lnTo>
                  <a:lnTo>
                    <a:pt x="355" y="872718"/>
                  </a:lnTo>
                  <a:lnTo>
                    <a:pt x="1295" y="922616"/>
                  </a:lnTo>
                  <a:lnTo>
                    <a:pt x="2870" y="972489"/>
                  </a:lnTo>
                  <a:lnTo>
                    <a:pt x="5156" y="1022350"/>
                  </a:lnTo>
                  <a:lnTo>
                    <a:pt x="11468" y="1122629"/>
                  </a:lnTo>
                  <a:lnTo>
                    <a:pt x="12433" y="1141501"/>
                  </a:lnTo>
                  <a:lnTo>
                    <a:pt x="1767763" y="1141501"/>
                  </a:lnTo>
                  <a:lnTo>
                    <a:pt x="6235916" y="1141514"/>
                  </a:lnTo>
                  <a:lnTo>
                    <a:pt x="6247625" y="850696"/>
                  </a:lnTo>
                  <a:lnTo>
                    <a:pt x="6250305" y="739965"/>
                  </a:lnTo>
                  <a:lnTo>
                    <a:pt x="6250749" y="691159"/>
                  </a:lnTo>
                  <a:close/>
                </a:path>
              </a:pathLst>
            </a:custGeom>
            <a:solidFill>
              <a:srgbClr val="4A8F8C"/>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20" name="object 20"/>
            <p:cNvSpPr/>
            <p:nvPr/>
          </p:nvSpPr>
          <p:spPr>
            <a:xfrm>
              <a:off x="640486" y="9031211"/>
              <a:ext cx="6250940" cy="1141730"/>
            </a:xfrm>
            <a:custGeom>
              <a:avLst/>
              <a:gdLst/>
              <a:ahLst/>
              <a:cxnLst/>
              <a:rect l="l" t="t" r="r" b="b"/>
              <a:pathLst>
                <a:path w="6250940" h="1141729">
                  <a:moveTo>
                    <a:pt x="6250762" y="691159"/>
                  </a:moveTo>
                  <a:lnTo>
                    <a:pt x="6250495" y="647750"/>
                  </a:lnTo>
                  <a:lnTo>
                    <a:pt x="6249428" y="610527"/>
                  </a:lnTo>
                  <a:lnTo>
                    <a:pt x="6243942" y="528078"/>
                  </a:lnTo>
                  <a:lnTo>
                    <a:pt x="6242367" y="474992"/>
                  </a:lnTo>
                  <a:lnTo>
                    <a:pt x="6242101" y="421640"/>
                  </a:lnTo>
                  <a:lnTo>
                    <a:pt x="6242799" y="316826"/>
                  </a:lnTo>
                  <a:lnTo>
                    <a:pt x="6242456" y="266712"/>
                  </a:lnTo>
                  <a:lnTo>
                    <a:pt x="6242101" y="256755"/>
                  </a:lnTo>
                  <a:lnTo>
                    <a:pt x="6240754" y="219024"/>
                  </a:lnTo>
                  <a:lnTo>
                    <a:pt x="6237046" y="174434"/>
                  </a:lnTo>
                  <a:lnTo>
                    <a:pt x="6230658" y="133604"/>
                  </a:lnTo>
                  <a:lnTo>
                    <a:pt x="6207201" y="65938"/>
                  </a:lnTo>
                  <a:lnTo>
                    <a:pt x="6165113" y="21399"/>
                  </a:lnTo>
                  <a:lnTo>
                    <a:pt x="6099073" y="5359"/>
                  </a:lnTo>
                  <a:lnTo>
                    <a:pt x="6098997" y="5524"/>
                  </a:lnTo>
                  <a:lnTo>
                    <a:pt x="6046559" y="6096"/>
                  </a:lnTo>
                  <a:lnTo>
                    <a:pt x="5994476" y="7594"/>
                  </a:lnTo>
                  <a:lnTo>
                    <a:pt x="5942889" y="9779"/>
                  </a:lnTo>
                  <a:lnTo>
                    <a:pt x="5891911" y="12369"/>
                  </a:lnTo>
                  <a:lnTo>
                    <a:pt x="5841644" y="15087"/>
                  </a:lnTo>
                  <a:lnTo>
                    <a:pt x="5792228" y="17678"/>
                  </a:lnTo>
                  <a:lnTo>
                    <a:pt x="5743778" y="19862"/>
                  </a:lnTo>
                  <a:lnTo>
                    <a:pt x="5696407" y="21374"/>
                  </a:lnTo>
                  <a:lnTo>
                    <a:pt x="5650242" y="21932"/>
                  </a:lnTo>
                  <a:lnTo>
                    <a:pt x="5593131" y="21869"/>
                  </a:lnTo>
                  <a:lnTo>
                    <a:pt x="5543575" y="21666"/>
                  </a:lnTo>
                  <a:lnTo>
                    <a:pt x="5500802" y="21361"/>
                  </a:lnTo>
                  <a:lnTo>
                    <a:pt x="5432641" y="20447"/>
                  </a:lnTo>
                  <a:lnTo>
                    <a:pt x="5382577" y="19227"/>
                  </a:lnTo>
                  <a:lnTo>
                    <a:pt x="5328247" y="17043"/>
                  </a:lnTo>
                  <a:lnTo>
                    <a:pt x="5297043" y="15506"/>
                  </a:lnTo>
                  <a:lnTo>
                    <a:pt x="5280685" y="14757"/>
                  </a:lnTo>
                  <a:lnTo>
                    <a:pt x="5219522" y="12700"/>
                  </a:lnTo>
                  <a:lnTo>
                    <a:pt x="5161115" y="11620"/>
                  </a:lnTo>
                  <a:lnTo>
                    <a:pt x="5081562" y="10909"/>
                  </a:lnTo>
                  <a:lnTo>
                    <a:pt x="5031956" y="10718"/>
                  </a:lnTo>
                  <a:lnTo>
                    <a:pt x="4974806" y="10668"/>
                  </a:lnTo>
                  <a:lnTo>
                    <a:pt x="4933480" y="10998"/>
                  </a:lnTo>
                  <a:lnTo>
                    <a:pt x="4889728" y="11938"/>
                  </a:lnTo>
                  <a:lnTo>
                    <a:pt x="4843843" y="13398"/>
                  </a:lnTo>
                  <a:lnTo>
                    <a:pt x="4796091" y="15278"/>
                  </a:lnTo>
                  <a:lnTo>
                    <a:pt x="4746726" y="17500"/>
                  </a:lnTo>
                  <a:lnTo>
                    <a:pt x="4696041" y="19989"/>
                  </a:lnTo>
                  <a:lnTo>
                    <a:pt x="4644288" y="22644"/>
                  </a:lnTo>
                  <a:lnTo>
                    <a:pt x="4591748" y="25374"/>
                  </a:lnTo>
                  <a:lnTo>
                    <a:pt x="4538700" y="28105"/>
                  </a:lnTo>
                  <a:lnTo>
                    <a:pt x="4485398" y="30746"/>
                  </a:lnTo>
                  <a:lnTo>
                    <a:pt x="4432122" y="33210"/>
                  </a:lnTo>
                  <a:lnTo>
                    <a:pt x="4379138" y="35407"/>
                  </a:lnTo>
                  <a:lnTo>
                    <a:pt x="4336478" y="36918"/>
                  </a:lnTo>
                  <a:lnTo>
                    <a:pt x="4315841" y="28625"/>
                  </a:lnTo>
                  <a:lnTo>
                    <a:pt x="4280027" y="24561"/>
                  </a:lnTo>
                  <a:lnTo>
                    <a:pt x="4279963" y="24714"/>
                  </a:lnTo>
                  <a:lnTo>
                    <a:pt x="4228287" y="25273"/>
                  </a:lnTo>
                  <a:lnTo>
                    <a:pt x="4176979" y="26758"/>
                  </a:lnTo>
                  <a:lnTo>
                    <a:pt x="4126153" y="28905"/>
                  </a:lnTo>
                  <a:lnTo>
                    <a:pt x="4075925" y="31457"/>
                  </a:lnTo>
                  <a:lnTo>
                    <a:pt x="4026395" y="34137"/>
                  </a:lnTo>
                  <a:lnTo>
                    <a:pt x="4012806" y="34861"/>
                  </a:lnTo>
                  <a:lnTo>
                    <a:pt x="3934536" y="30010"/>
                  </a:lnTo>
                  <a:lnTo>
                    <a:pt x="3882593" y="26301"/>
                  </a:lnTo>
                  <a:lnTo>
                    <a:pt x="3830015" y="22364"/>
                  </a:lnTo>
                  <a:lnTo>
                    <a:pt x="3777208" y="18326"/>
                  </a:lnTo>
                  <a:lnTo>
                    <a:pt x="3724554" y="14351"/>
                  </a:lnTo>
                  <a:lnTo>
                    <a:pt x="3672471" y="10579"/>
                  </a:lnTo>
                  <a:lnTo>
                    <a:pt x="3621328" y="7162"/>
                  </a:lnTo>
                  <a:lnTo>
                    <a:pt x="3571557" y="4254"/>
                  </a:lnTo>
                  <a:lnTo>
                    <a:pt x="3523513" y="1993"/>
                  </a:lnTo>
                  <a:lnTo>
                    <a:pt x="3477628" y="520"/>
                  </a:lnTo>
                  <a:lnTo>
                    <a:pt x="3434270" y="0"/>
                  </a:lnTo>
                  <a:lnTo>
                    <a:pt x="3238830" y="114"/>
                  </a:lnTo>
                  <a:lnTo>
                    <a:pt x="3178594" y="419"/>
                  </a:lnTo>
                  <a:lnTo>
                    <a:pt x="3131591" y="1028"/>
                  </a:lnTo>
                  <a:lnTo>
                    <a:pt x="3089008" y="2019"/>
                  </a:lnTo>
                  <a:lnTo>
                    <a:pt x="3042031" y="3517"/>
                  </a:lnTo>
                  <a:lnTo>
                    <a:pt x="2944050" y="6934"/>
                  </a:lnTo>
                  <a:lnTo>
                    <a:pt x="2899638" y="8420"/>
                  </a:lnTo>
                  <a:lnTo>
                    <a:pt x="2847517" y="10121"/>
                  </a:lnTo>
                  <a:lnTo>
                    <a:pt x="2786596" y="12039"/>
                  </a:lnTo>
                  <a:lnTo>
                    <a:pt x="2765577" y="12941"/>
                  </a:lnTo>
                  <a:lnTo>
                    <a:pt x="2732074" y="14668"/>
                  </a:lnTo>
                  <a:lnTo>
                    <a:pt x="2688272" y="17068"/>
                  </a:lnTo>
                  <a:lnTo>
                    <a:pt x="2578595" y="23177"/>
                  </a:lnTo>
                  <a:lnTo>
                    <a:pt x="2517114" y="26568"/>
                  </a:lnTo>
                  <a:lnTo>
                    <a:pt x="2454148" y="29933"/>
                  </a:lnTo>
                  <a:lnTo>
                    <a:pt x="2391880" y="33121"/>
                  </a:lnTo>
                  <a:lnTo>
                    <a:pt x="2332532" y="35966"/>
                  </a:lnTo>
                  <a:lnTo>
                    <a:pt x="2278291" y="38303"/>
                  </a:lnTo>
                  <a:lnTo>
                    <a:pt x="2231352" y="39941"/>
                  </a:lnTo>
                  <a:lnTo>
                    <a:pt x="2193937" y="40741"/>
                  </a:lnTo>
                  <a:lnTo>
                    <a:pt x="2143861" y="39852"/>
                  </a:lnTo>
                  <a:lnTo>
                    <a:pt x="2092642" y="36982"/>
                  </a:lnTo>
                  <a:lnTo>
                    <a:pt x="2041448" y="33261"/>
                  </a:lnTo>
                  <a:lnTo>
                    <a:pt x="1991423" y="29794"/>
                  </a:lnTo>
                  <a:lnTo>
                    <a:pt x="1943696" y="27711"/>
                  </a:lnTo>
                  <a:lnTo>
                    <a:pt x="1899424" y="28130"/>
                  </a:lnTo>
                  <a:lnTo>
                    <a:pt x="1886026" y="29502"/>
                  </a:lnTo>
                  <a:lnTo>
                    <a:pt x="1838807" y="26339"/>
                  </a:lnTo>
                  <a:lnTo>
                    <a:pt x="1789760" y="23469"/>
                  </a:lnTo>
                  <a:lnTo>
                    <a:pt x="1742440" y="21234"/>
                  </a:lnTo>
                  <a:lnTo>
                    <a:pt x="1697215" y="19786"/>
                  </a:lnTo>
                  <a:lnTo>
                    <a:pt x="1654505" y="19278"/>
                  </a:lnTo>
                  <a:lnTo>
                    <a:pt x="1461935" y="19392"/>
                  </a:lnTo>
                  <a:lnTo>
                    <a:pt x="1402588" y="19685"/>
                  </a:lnTo>
                  <a:lnTo>
                    <a:pt x="1356283" y="20281"/>
                  </a:lnTo>
                  <a:lnTo>
                    <a:pt x="1314335" y="21272"/>
                  </a:lnTo>
                  <a:lnTo>
                    <a:pt x="1268044" y="22745"/>
                  </a:lnTo>
                  <a:lnTo>
                    <a:pt x="1171511" y="26098"/>
                  </a:lnTo>
                  <a:lnTo>
                    <a:pt x="1127747" y="27571"/>
                  </a:lnTo>
                  <a:lnTo>
                    <a:pt x="1076401" y="29248"/>
                  </a:lnTo>
                  <a:lnTo>
                    <a:pt x="1016368" y="31127"/>
                  </a:lnTo>
                  <a:lnTo>
                    <a:pt x="995667" y="32016"/>
                  </a:lnTo>
                  <a:lnTo>
                    <a:pt x="962647" y="33731"/>
                  </a:lnTo>
                  <a:lnTo>
                    <a:pt x="919492" y="36093"/>
                  </a:lnTo>
                  <a:lnTo>
                    <a:pt x="811441" y="42113"/>
                  </a:lnTo>
                  <a:lnTo>
                    <a:pt x="750862" y="45440"/>
                  </a:lnTo>
                  <a:lnTo>
                    <a:pt x="688822" y="48768"/>
                  </a:lnTo>
                  <a:lnTo>
                    <a:pt x="627481" y="51917"/>
                  </a:lnTo>
                  <a:lnTo>
                    <a:pt x="568998" y="54711"/>
                  </a:lnTo>
                  <a:lnTo>
                    <a:pt x="515556" y="57010"/>
                  </a:lnTo>
                  <a:lnTo>
                    <a:pt x="469315" y="58635"/>
                  </a:lnTo>
                  <a:lnTo>
                    <a:pt x="432447" y="59410"/>
                  </a:lnTo>
                  <a:lnTo>
                    <a:pt x="378091" y="58331"/>
                  </a:lnTo>
                  <a:lnTo>
                    <a:pt x="322529" y="55016"/>
                  </a:lnTo>
                  <a:lnTo>
                    <a:pt x="267246" y="50939"/>
                  </a:lnTo>
                  <a:lnTo>
                    <a:pt x="213766" y="47586"/>
                  </a:lnTo>
                  <a:lnTo>
                    <a:pt x="163588" y="46405"/>
                  </a:lnTo>
                  <a:lnTo>
                    <a:pt x="118211" y="48882"/>
                  </a:lnTo>
                  <a:lnTo>
                    <a:pt x="79146" y="56464"/>
                  </a:lnTo>
                  <a:lnTo>
                    <a:pt x="25958" y="92862"/>
                  </a:lnTo>
                  <a:lnTo>
                    <a:pt x="10045" y="170192"/>
                  </a:lnTo>
                  <a:lnTo>
                    <a:pt x="7188" y="221043"/>
                  </a:lnTo>
                  <a:lnTo>
                    <a:pt x="6464" y="250545"/>
                  </a:lnTo>
                  <a:lnTo>
                    <a:pt x="5854" y="275120"/>
                  </a:lnTo>
                  <a:lnTo>
                    <a:pt x="5562" y="330428"/>
                  </a:lnTo>
                  <a:lnTo>
                    <a:pt x="6464" y="483463"/>
                  </a:lnTo>
                  <a:lnTo>
                    <a:pt x="5842" y="523443"/>
                  </a:lnTo>
                  <a:lnTo>
                    <a:pt x="711" y="723023"/>
                  </a:lnTo>
                  <a:lnTo>
                    <a:pt x="0" y="822833"/>
                  </a:lnTo>
                  <a:lnTo>
                    <a:pt x="368" y="872718"/>
                  </a:lnTo>
                  <a:lnTo>
                    <a:pt x="1295" y="922604"/>
                  </a:lnTo>
                  <a:lnTo>
                    <a:pt x="2882" y="972477"/>
                  </a:lnTo>
                  <a:lnTo>
                    <a:pt x="5168" y="1022337"/>
                  </a:lnTo>
                  <a:lnTo>
                    <a:pt x="11468" y="1122616"/>
                  </a:lnTo>
                  <a:lnTo>
                    <a:pt x="12446" y="1141488"/>
                  </a:lnTo>
                  <a:lnTo>
                    <a:pt x="1767776" y="1141488"/>
                  </a:lnTo>
                  <a:lnTo>
                    <a:pt x="6235928" y="1141514"/>
                  </a:lnTo>
                  <a:lnTo>
                    <a:pt x="6247625" y="850696"/>
                  </a:lnTo>
                  <a:lnTo>
                    <a:pt x="6250317" y="739965"/>
                  </a:lnTo>
                  <a:lnTo>
                    <a:pt x="6250762" y="691159"/>
                  </a:lnTo>
                  <a:close/>
                </a:path>
              </a:pathLst>
            </a:custGeom>
            <a:solidFill>
              <a:srgbClr val="EFFAFA"/>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p:nvPr/>
          </p:nvSpPr>
          <p:spPr>
            <a:xfrm>
              <a:off x="810323" y="9364713"/>
              <a:ext cx="5948045" cy="618490"/>
            </a:xfrm>
            <a:custGeom>
              <a:avLst/>
              <a:gdLst/>
              <a:ahLst/>
              <a:cxnLst/>
              <a:rect l="l" t="t" r="r" b="b"/>
              <a:pathLst>
                <a:path w="5948045" h="618490">
                  <a:moveTo>
                    <a:pt x="5947892" y="608558"/>
                  </a:moveTo>
                  <a:lnTo>
                    <a:pt x="3131312" y="608558"/>
                  </a:lnTo>
                  <a:lnTo>
                    <a:pt x="0" y="608558"/>
                  </a:lnTo>
                  <a:lnTo>
                    <a:pt x="0" y="618197"/>
                  </a:lnTo>
                  <a:lnTo>
                    <a:pt x="3131312" y="618197"/>
                  </a:lnTo>
                  <a:lnTo>
                    <a:pt x="5947892" y="618197"/>
                  </a:lnTo>
                  <a:lnTo>
                    <a:pt x="5947892" y="608558"/>
                  </a:lnTo>
                  <a:close/>
                </a:path>
                <a:path w="5948045" h="618490">
                  <a:moveTo>
                    <a:pt x="5947892" y="303682"/>
                  </a:moveTo>
                  <a:lnTo>
                    <a:pt x="3131312" y="303682"/>
                  </a:lnTo>
                  <a:lnTo>
                    <a:pt x="0" y="303682"/>
                  </a:lnTo>
                  <a:lnTo>
                    <a:pt x="0" y="313321"/>
                  </a:lnTo>
                  <a:lnTo>
                    <a:pt x="3131312" y="313321"/>
                  </a:lnTo>
                  <a:lnTo>
                    <a:pt x="5947892" y="313321"/>
                  </a:lnTo>
                  <a:lnTo>
                    <a:pt x="5947892" y="303682"/>
                  </a:lnTo>
                  <a:close/>
                </a:path>
                <a:path w="5948045" h="618490">
                  <a:moveTo>
                    <a:pt x="5947892" y="0"/>
                  </a:moveTo>
                  <a:lnTo>
                    <a:pt x="3131312" y="0"/>
                  </a:lnTo>
                  <a:lnTo>
                    <a:pt x="0" y="0"/>
                  </a:lnTo>
                  <a:lnTo>
                    <a:pt x="0" y="9639"/>
                  </a:lnTo>
                  <a:lnTo>
                    <a:pt x="3131312" y="9639"/>
                  </a:lnTo>
                  <a:lnTo>
                    <a:pt x="5947892" y="9639"/>
                  </a:lnTo>
                  <a:lnTo>
                    <a:pt x="5947892" y="0"/>
                  </a:lnTo>
                  <a:close/>
                </a:path>
              </a:pathLst>
            </a:custGeom>
            <a:solidFill>
              <a:srgbClr val="4A8F8C"/>
            </a:solid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grpSp>
      <p:sp>
        <p:nvSpPr>
          <p:cNvPr id="22" name="object 22"/>
          <p:cNvSpPr/>
          <p:nvPr/>
        </p:nvSpPr>
        <p:spPr>
          <a:xfrm>
            <a:off x="1394239" y="443712"/>
            <a:ext cx="759360" cy="728213"/>
          </a:xfrm>
          <a:prstGeom prst="rect">
            <a:avLst/>
          </a:prstGeom>
          <a:blipFill>
            <a:blip r:embed="rId2" cstate="print"/>
            <a:stretch>
              <a:fillRect/>
            </a:stretch>
          </a:blipFill>
        </p:spPr>
        <p:txBody>
          <a:bodyPr wrap="square" lIns="0" tIns="0" rIns="0" bIns="0" rtlCol="0"/>
          <a:lstStyle/>
          <a:p>
            <a:pPr marL="0" marR="0" lvl="0" indent="0" algn="l" defTabSz="586039" rtl="0" eaLnBrk="1" fontAlgn="auto" latinLnBrk="0" hangingPunct="1">
              <a:lnSpc>
                <a:spcPct val="100000"/>
              </a:lnSpc>
              <a:spcBef>
                <a:spcPts val="0"/>
              </a:spcBef>
              <a:spcAft>
                <a:spcPts val="0"/>
              </a:spcAft>
              <a:buClrTx/>
              <a:buSzTx/>
              <a:buFontTx/>
              <a:buNone/>
              <a:tabLst/>
              <a:defRPr/>
            </a:pPr>
            <a:endParaRPr kumimoji="0" sz="1154"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23"/>
          <p:cNvSpPr txBox="1">
            <a:spLocks noGrp="1"/>
          </p:cNvSpPr>
          <p:nvPr>
            <p:ph type="title"/>
          </p:nvPr>
        </p:nvSpPr>
        <p:spPr>
          <a:xfrm>
            <a:off x="1432408" y="2290686"/>
            <a:ext cx="2060899" cy="294323"/>
          </a:xfrm>
          <a:prstGeom prst="rect">
            <a:avLst/>
          </a:prstGeom>
        </p:spPr>
        <p:txBody>
          <a:bodyPr vert="horz" wrap="square" lIns="0" tIns="8140" rIns="0" bIns="0" rtlCol="0">
            <a:spAutoFit/>
          </a:bodyPr>
          <a:lstStyle/>
          <a:p>
            <a:pPr marL="8139">
              <a:spcBef>
                <a:spcPts val="64"/>
              </a:spcBef>
              <a:tabLst>
                <a:tab pos="603946" algn="l"/>
                <a:tab pos="1112659" algn="l"/>
              </a:tabLst>
            </a:pPr>
            <a:r>
              <a:rPr lang="en-US" spc="-199"/>
              <a:t>- </a:t>
            </a:r>
            <a:r>
              <a:rPr spc="-199"/>
              <a:t>P</a:t>
            </a:r>
            <a:r>
              <a:rPr spc="29"/>
              <a:t>h</a:t>
            </a:r>
            <a:r>
              <a:rPr spc="179"/>
              <a:t>í</a:t>
            </a:r>
            <a:r>
              <a:rPr spc="-26"/>
              <a:t>a</a:t>
            </a:r>
            <a:r>
              <a:rPr dirty="0"/>
              <a:t>	</a:t>
            </a:r>
            <a:r>
              <a:rPr spc="-109" dirty="0"/>
              <a:t>B</a:t>
            </a:r>
            <a:r>
              <a:rPr spc="103" dirty="0"/>
              <a:t>ắ</a:t>
            </a:r>
            <a:r>
              <a:rPr spc="-77" dirty="0"/>
              <a:t>c</a:t>
            </a:r>
            <a:r>
              <a:rPr dirty="0"/>
              <a:t>	</a:t>
            </a:r>
            <a:r>
              <a:rPr spc="-64" dirty="0"/>
              <a:t>g</a:t>
            </a:r>
            <a:r>
              <a:rPr spc="38" dirty="0"/>
              <a:t>i</a:t>
            </a:r>
            <a:r>
              <a:rPr spc="109" dirty="0"/>
              <a:t>á</a:t>
            </a:r>
            <a:r>
              <a:rPr spc="-131" dirty="0"/>
              <a:t>p</a:t>
            </a:r>
          </a:p>
        </p:txBody>
      </p:sp>
      <p:sp>
        <p:nvSpPr>
          <p:cNvPr id="24" name="object 24"/>
          <p:cNvSpPr txBox="1"/>
          <p:nvPr/>
        </p:nvSpPr>
        <p:spPr>
          <a:xfrm>
            <a:off x="1459956" y="3362306"/>
            <a:ext cx="1833955" cy="284449"/>
          </a:xfrm>
          <a:prstGeom prst="rect">
            <a:avLst/>
          </a:prstGeom>
        </p:spPr>
        <p:txBody>
          <a:bodyPr vert="horz" wrap="square" lIns="0" tIns="8140" rIns="0" bIns="0" rtlCol="0">
            <a:spAutoFit/>
          </a:bodyPr>
          <a:lstStyle/>
          <a:p>
            <a:pPr marL="8139" marR="0" lvl="0" indent="0" algn="l" defTabSz="586039" rtl="0" eaLnBrk="1" fontAlgn="auto" latinLnBrk="0" hangingPunct="1">
              <a:lnSpc>
                <a:spcPct val="100000"/>
              </a:lnSpc>
              <a:spcBef>
                <a:spcPts val="64"/>
              </a:spcBef>
              <a:spcAft>
                <a:spcPts val="0"/>
              </a:spcAft>
              <a:buClrTx/>
              <a:buSzTx/>
              <a:buFontTx/>
              <a:buNone/>
              <a:tabLst>
                <a:tab pos="193718" algn="l"/>
                <a:tab pos="769176" algn="l"/>
                <a:tab pos="1399168" algn="l"/>
              </a:tabLst>
              <a:defRPr/>
            </a:pPr>
            <a:r>
              <a:rPr kumimoji="0" sz="1795" b="0" i="0" u="none" strike="noStrike" kern="1200" cap="none" spc="16" normalizeH="0" baseline="0" noProof="0" dirty="0">
                <a:ln>
                  <a:noFill/>
                </a:ln>
                <a:solidFill>
                  <a:srgbClr val="EC8504"/>
                </a:solidFill>
                <a:effectLst/>
                <a:uLnTx/>
                <a:uFillTx/>
                <a:latin typeface="Arial"/>
                <a:ea typeface="+mn-ea"/>
                <a:cs typeface="Arial"/>
              </a:rPr>
              <a:t>-	</a:t>
            </a:r>
            <a:r>
              <a:rPr kumimoji="0" sz="1795" b="0" i="0" u="none" strike="noStrike" kern="1200" cap="none" spc="-192" normalizeH="0" baseline="0" noProof="0" dirty="0">
                <a:ln>
                  <a:noFill/>
                </a:ln>
                <a:solidFill>
                  <a:srgbClr val="EC8504"/>
                </a:solidFill>
                <a:effectLst/>
                <a:uLnTx/>
                <a:uFillTx/>
                <a:latin typeface="Arial"/>
                <a:ea typeface="+mn-ea"/>
                <a:cs typeface="Arial"/>
              </a:rPr>
              <a:t>P</a:t>
            </a:r>
            <a:r>
              <a:rPr kumimoji="0" sz="1795" b="0" i="0" u="none" strike="noStrike" kern="1200" cap="none" spc="29" normalizeH="0" baseline="0" noProof="0" dirty="0">
                <a:ln>
                  <a:noFill/>
                </a:ln>
                <a:solidFill>
                  <a:srgbClr val="EC8504"/>
                </a:solidFill>
                <a:effectLst/>
                <a:uLnTx/>
                <a:uFillTx/>
                <a:latin typeface="Arial"/>
                <a:ea typeface="+mn-ea"/>
                <a:cs typeface="Arial"/>
              </a:rPr>
              <a:t>h</a:t>
            </a:r>
            <a:r>
              <a:rPr kumimoji="0" sz="1795" b="0" i="0" u="none" strike="noStrike" kern="1200" cap="none" spc="173" normalizeH="0" baseline="0" noProof="0" dirty="0">
                <a:ln>
                  <a:noFill/>
                </a:ln>
                <a:solidFill>
                  <a:srgbClr val="EC8504"/>
                </a:solidFill>
                <a:effectLst/>
                <a:uLnTx/>
                <a:uFillTx/>
                <a:latin typeface="Arial"/>
                <a:ea typeface="+mn-ea"/>
                <a:cs typeface="Arial"/>
              </a:rPr>
              <a:t>í</a:t>
            </a:r>
            <a:r>
              <a:rPr kumimoji="0" sz="1795" b="0" i="0" u="none" strike="noStrike" kern="1200" cap="none" spc="-26" normalizeH="0" baseline="0" noProof="0" dirty="0">
                <a:ln>
                  <a:noFill/>
                </a:ln>
                <a:solidFill>
                  <a:srgbClr val="EC8504"/>
                </a:solidFill>
                <a:effectLst/>
                <a:uLnTx/>
                <a:uFillTx/>
                <a:latin typeface="Arial"/>
                <a:ea typeface="+mn-ea"/>
                <a:cs typeface="Arial"/>
              </a:rPr>
              <a:t>a</a:t>
            </a:r>
            <a:r>
              <a:rPr kumimoji="0" sz="1795" b="0" i="0" u="none" strike="noStrike" kern="1200" cap="none" spc="0" normalizeH="0" baseline="0" noProof="0" dirty="0">
                <a:ln>
                  <a:noFill/>
                </a:ln>
                <a:solidFill>
                  <a:srgbClr val="EC8504"/>
                </a:solidFill>
                <a:effectLst/>
                <a:uLnTx/>
                <a:uFillTx/>
                <a:latin typeface="Arial"/>
                <a:ea typeface="+mn-ea"/>
                <a:cs typeface="Arial"/>
              </a:rPr>
              <a:t>	</a:t>
            </a:r>
            <a:r>
              <a:rPr kumimoji="0" sz="1795" b="0" i="0" u="none" strike="noStrike" kern="1200" cap="none" spc="26" normalizeH="0" baseline="0" noProof="0" dirty="0">
                <a:ln>
                  <a:noFill/>
                </a:ln>
                <a:solidFill>
                  <a:srgbClr val="EC8504"/>
                </a:solidFill>
                <a:effectLst/>
                <a:uLnTx/>
                <a:uFillTx/>
                <a:latin typeface="Arial"/>
                <a:ea typeface="+mn-ea"/>
                <a:cs typeface="Arial"/>
              </a:rPr>
              <a:t>Đ</a:t>
            </a:r>
            <a:r>
              <a:rPr kumimoji="0" sz="1795" b="0" i="0" u="none" strike="noStrike" kern="1200" cap="none" spc="-32" normalizeH="0" baseline="0" noProof="0" dirty="0">
                <a:ln>
                  <a:noFill/>
                </a:ln>
                <a:solidFill>
                  <a:srgbClr val="EC8504"/>
                </a:solidFill>
                <a:effectLst/>
                <a:uLnTx/>
                <a:uFillTx/>
                <a:latin typeface="Arial"/>
                <a:ea typeface="+mn-ea"/>
                <a:cs typeface="Arial"/>
              </a:rPr>
              <a:t>ô</a:t>
            </a:r>
            <a:r>
              <a:rPr kumimoji="0" sz="1795" b="0" i="0" u="none" strike="noStrike" kern="1200" cap="none" spc="-29" normalizeH="0" baseline="0" noProof="0" dirty="0">
                <a:ln>
                  <a:noFill/>
                </a:ln>
                <a:solidFill>
                  <a:srgbClr val="EC8504"/>
                </a:solidFill>
                <a:effectLst/>
                <a:uLnTx/>
                <a:uFillTx/>
                <a:latin typeface="Arial"/>
                <a:ea typeface="+mn-ea"/>
                <a:cs typeface="Arial"/>
              </a:rPr>
              <a:t>n</a:t>
            </a:r>
            <a:r>
              <a:rPr kumimoji="0" sz="1795" b="0" i="0" u="none" strike="noStrike" kern="1200" cap="none" spc="-151" normalizeH="0" baseline="0" noProof="0" dirty="0">
                <a:ln>
                  <a:noFill/>
                </a:ln>
                <a:solidFill>
                  <a:srgbClr val="EC8504"/>
                </a:solidFill>
                <a:effectLst/>
                <a:uLnTx/>
                <a:uFillTx/>
                <a:latin typeface="Arial"/>
                <a:ea typeface="+mn-ea"/>
                <a:cs typeface="Arial"/>
              </a:rPr>
              <a:t>g</a:t>
            </a:r>
            <a:r>
              <a:rPr kumimoji="0" sz="1795" b="0" i="0" u="none" strike="noStrike" kern="1200" cap="none" spc="0" normalizeH="0" baseline="0" noProof="0" dirty="0">
                <a:ln>
                  <a:noFill/>
                </a:ln>
                <a:solidFill>
                  <a:srgbClr val="EC8504"/>
                </a:solidFill>
                <a:effectLst/>
                <a:uLnTx/>
                <a:uFillTx/>
                <a:latin typeface="Arial"/>
                <a:ea typeface="+mn-ea"/>
                <a:cs typeface="Arial"/>
              </a:rPr>
              <a:t>	</a:t>
            </a:r>
            <a:r>
              <a:rPr kumimoji="0" sz="1795" b="0" i="0" u="none" strike="noStrike" kern="1200" cap="none" spc="-61" normalizeH="0" baseline="0" noProof="0" dirty="0">
                <a:ln>
                  <a:noFill/>
                </a:ln>
                <a:solidFill>
                  <a:srgbClr val="EC8504"/>
                </a:solidFill>
                <a:effectLst/>
                <a:uLnTx/>
                <a:uFillTx/>
                <a:latin typeface="Arial"/>
                <a:ea typeface="+mn-ea"/>
                <a:cs typeface="Arial"/>
              </a:rPr>
              <a:t>g</a:t>
            </a:r>
            <a:r>
              <a:rPr kumimoji="0" sz="1795" b="0" i="0" u="none" strike="noStrike" kern="1200" cap="none" spc="38" normalizeH="0" baseline="0" noProof="0" dirty="0">
                <a:ln>
                  <a:noFill/>
                </a:ln>
                <a:solidFill>
                  <a:srgbClr val="EC8504"/>
                </a:solidFill>
                <a:effectLst/>
                <a:uLnTx/>
                <a:uFillTx/>
                <a:latin typeface="Arial"/>
                <a:ea typeface="+mn-ea"/>
                <a:cs typeface="Arial"/>
              </a:rPr>
              <a:t>i</a:t>
            </a:r>
            <a:r>
              <a:rPr kumimoji="0" sz="1795" b="0" i="0" u="none" strike="noStrike" kern="1200" cap="none" spc="106" normalizeH="0" baseline="0" noProof="0" dirty="0">
                <a:ln>
                  <a:noFill/>
                </a:ln>
                <a:solidFill>
                  <a:srgbClr val="EC8504"/>
                </a:solidFill>
                <a:effectLst/>
                <a:uLnTx/>
                <a:uFillTx/>
                <a:latin typeface="Arial"/>
                <a:ea typeface="+mn-ea"/>
                <a:cs typeface="Arial"/>
              </a:rPr>
              <a:t>á</a:t>
            </a:r>
            <a:r>
              <a:rPr kumimoji="0" sz="1795" b="0" i="0" u="none" strike="noStrike" kern="1200" cap="none" spc="-128" normalizeH="0" baseline="0" noProof="0" dirty="0">
                <a:ln>
                  <a:noFill/>
                </a:ln>
                <a:solidFill>
                  <a:srgbClr val="EC8504"/>
                </a:solidFill>
                <a:effectLst/>
                <a:uLnTx/>
                <a:uFillTx/>
                <a:latin typeface="Arial"/>
                <a:ea typeface="+mn-ea"/>
                <a:cs typeface="Arial"/>
              </a:rPr>
              <a:t>p</a:t>
            </a:r>
            <a:endParaRPr kumimoji="0" sz="1795" b="0" i="0" u="none" strike="noStrike" kern="1200" cap="none" spc="0" normalizeH="0" baseline="0" noProof="0">
              <a:ln>
                <a:noFill/>
              </a:ln>
              <a:solidFill>
                <a:prstClr val="black"/>
              </a:solidFill>
              <a:effectLst/>
              <a:uLnTx/>
              <a:uFillTx/>
              <a:latin typeface="Arial"/>
              <a:ea typeface="+mn-ea"/>
              <a:cs typeface="Arial"/>
            </a:endParaRPr>
          </a:p>
        </p:txBody>
      </p:sp>
      <p:sp>
        <p:nvSpPr>
          <p:cNvPr id="25" name="object 25"/>
          <p:cNvSpPr txBox="1"/>
          <p:nvPr/>
        </p:nvSpPr>
        <p:spPr>
          <a:xfrm>
            <a:off x="1389222" y="4483030"/>
            <a:ext cx="1753776" cy="294323"/>
          </a:xfrm>
          <a:prstGeom prst="rect">
            <a:avLst/>
          </a:prstGeom>
        </p:spPr>
        <p:txBody>
          <a:bodyPr vert="horz" wrap="square" lIns="0" tIns="8140" rIns="0" bIns="0" rtlCol="0">
            <a:spAutoFit/>
          </a:bodyPr>
          <a:lstStyle/>
          <a:p>
            <a:pPr marL="8139" marR="0" lvl="0" indent="0" algn="l" defTabSz="586039" rtl="0" eaLnBrk="1" fontAlgn="auto" latinLnBrk="0" hangingPunct="1">
              <a:lnSpc>
                <a:spcPct val="100000"/>
              </a:lnSpc>
              <a:spcBef>
                <a:spcPts val="64"/>
              </a:spcBef>
              <a:spcAft>
                <a:spcPts val="0"/>
              </a:spcAft>
              <a:buClrTx/>
              <a:buSzTx/>
              <a:buFontTx/>
              <a:buNone/>
              <a:tabLst>
                <a:tab pos="200230" algn="l"/>
                <a:tab pos="796443" algn="l"/>
                <a:tab pos="1303936" algn="l"/>
              </a:tabLst>
              <a:defRPr/>
            </a:pPr>
            <a:r>
              <a:rPr kumimoji="0" sz="1859" b="0" i="0" u="none" strike="noStrike" kern="1200" cap="none" spc="16" normalizeH="0" baseline="0" noProof="0" dirty="0">
                <a:ln>
                  <a:noFill/>
                </a:ln>
                <a:solidFill>
                  <a:srgbClr val="EC8504"/>
                </a:solidFill>
                <a:effectLst/>
                <a:uLnTx/>
                <a:uFillTx/>
                <a:latin typeface="Arial"/>
                <a:ea typeface="+mn-ea"/>
                <a:cs typeface="Arial"/>
              </a:rPr>
              <a:t>-	</a:t>
            </a:r>
            <a:r>
              <a:rPr kumimoji="0" sz="1859" b="0" i="0" u="none" strike="noStrike" kern="1200" cap="none" spc="-199" normalizeH="0" baseline="0" noProof="0" dirty="0">
                <a:ln>
                  <a:noFill/>
                </a:ln>
                <a:solidFill>
                  <a:srgbClr val="EC8504"/>
                </a:solidFill>
                <a:effectLst/>
                <a:uLnTx/>
                <a:uFillTx/>
                <a:latin typeface="Arial"/>
                <a:ea typeface="+mn-ea"/>
                <a:cs typeface="Arial"/>
              </a:rPr>
              <a:t>P</a:t>
            </a:r>
            <a:r>
              <a:rPr kumimoji="0" sz="1859" b="0" i="0" u="none" strike="noStrike" kern="1200" cap="none" spc="29" normalizeH="0" baseline="0" noProof="0" dirty="0">
                <a:ln>
                  <a:noFill/>
                </a:ln>
                <a:solidFill>
                  <a:srgbClr val="EC8504"/>
                </a:solidFill>
                <a:effectLst/>
                <a:uLnTx/>
                <a:uFillTx/>
                <a:latin typeface="Arial"/>
                <a:ea typeface="+mn-ea"/>
                <a:cs typeface="Arial"/>
              </a:rPr>
              <a:t>h</a:t>
            </a:r>
            <a:r>
              <a:rPr kumimoji="0" sz="1859" b="0" i="0" u="none" strike="noStrike" kern="1200" cap="none" spc="179" normalizeH="0" baseline="0" noProof="0" dirty="0">
                <a:ln>
                  <a:noFill/>
                </a:ln>
                <a:solidFill>
                  <a:srgbClr val="EC8504"/>
                </a:solidFill>
                <a:effectLst/>
                <a:uLnTx/>
                <a:uFillTx/>
                <a:latin typeface="Arial"/>
                <a:ea typeface="+mn-ea"/>
                <a:cs typeface="Arial"/>
              </a:rPr>
              <a:t>í</a:t>
            </a:r>
            <a:r>
              <a:rPr kumimoji="0" sz="1859" b="0" i="0" u="none" strike="noStrike" kern="1200" cap="none" spc="-26" normalizeH="0" baseline="0" noProof="0" dirty="0">
                <a:ln>
                  <a:noFill/>
                </a:ln>
                <a:solidFill>
                  <a:srgbClr val="EC8504"/>
                </a:solidFill>
                <a:effectLst/>
                <a:uLnTx/>
                <a:uFillTx/>
                <a:latin typeface="Arial"/>
                <a:ea typeface="+mn-ea"/>
                <a:cs typeface="Arial"/>
              </a:rPr>
              <a:t>a</a:t>
            </a:r>
            <a:r>
              <a:rPr kumimoji="0" sz="1859" b="0" i="0" u="none" strike="noStrike" kern="1200" cap="none" spc="0" normalizeH="0" baseline="0" noProof="0" dirty="0">
                <a:ln>
                  <a:noFill/>
                </a:ln>
                <a:solidFill>
                  <a:srgbClr val="EC8504"/>
                </a:solidFill>
                <a:effectLst/>
                <a:uLnTx/>
                <a:uFillTx/>
                <a:latin typeface="Arial"/>
                <a:ea typeface="+mn-ea"/>
                <a:cs typeface="Arial"/>
              </a:rPr>
              <a:t>	</a:t>
            </a:r>
            <a:r>
              <a:rPr kumimoji="0" sz="1859" b="0" i="0" u="none" strike="noStrike" kern="1200" cap="none" spc="-122" normalizeH="0" baseline="0" noProof="0" dirty="0">
                <a:ln>
                  <a:noFill/>
                </a:ln>
                <a:solidFill>
                  <a:srgbClr val="EC8504"/>
                </a:solidFill>
                <a:effectLst/>
                <a:uLnTx/>
                <a:uFillTx/>
                <a:latin typeface="Arial"/>
                <a:ea typeface="+mn-ea"/>
                <a:cs typeface="Arial"/>
              </a:rPr>
              <a:t>T</a:t>
            </a:r>
            <a:r>
              <a:rPr kumimoji="0" sz="1859" b="0" i="0" u="none" strike="noStrike" kern="1200" cap="none" spc="42" normalizeH="0" baseline="0" noProof="0" dirty="0">
                <a:ln>
                  <a:noFill/>
                </a:ln>
                <a:solidFill>
                  <a:srgbClr val="EC8504"/>
                </a:solidFill>
                <a:effectLst/>
                <a:uLnTx/>
                <a:uFillTx/>
                <a:latin typeface="Arial"/>
                <a:ea typeface="+mn-ea"/>
                <a:cs typeface="Arial"/>
              </a:rPr>
              <a:t>â</a:t>
            </a:r>
            <a:r>
              <a:rPr kumimoji="0" sz="1859" b="0" i="0" u="none" strike="noStrike" kern="1200" cap="none" spc="96" normalizeH="0" baseline="0" noProof="0" dirty="0">
                <a:ln>
                  <a:noFill/>
                </a:ln>
                <a:solidFill>
                  <a:srgbClr val="EC8504"/>
                </a:solidFill>
                <a:effectLst/>
                <a:uLnTx/>
                <a:uFillTx/>
                <a:latin typeface="Arial"/>
                <a:ea typeface="+mn-ea"/>
                <a:cs typeface="Arial"/>
              </a:rPr>
              <a:t>y</a:t>
            </a:r>
            <a:r>
              <a:rPr kumimoji="0" sz="1859" b="0" i="0" u="none" strike="noStrike" kern="1200" cap="none" spc="0" normalizeH="0" baseline="0" noProof="0" dirty="0">
                <a:ln>
                  <a:noFill/>
                </a:ln>
                <a:solidFill>
                  <a:srgbClr val="EC8504"/>
                </a:solidFill>
                <a:effectLst/>
                <a:uLnTx/>
                <a:uFillTx/>
                <a:latin typeface="Arial"/>
                <a:ea typeface="+mn-ea"/>
                <a:cs typeface="Arial"/>
              </a:rPr>
              <a:t>	</a:t>
            </a:r>
            <a:r>
              <a:rPr kumimoji="0" sz="1859" b="0" i="0" u="none" strike="noStrike" kern="1200" cap="none" spc="-64" normalizeH="0" baseline="0" noProof="0" dirty="0">
                <a:ln>
                  <a:noFill/>
                </a:ln>
                <a:solidFill>
                  <a:srgbClr val="EC8504"/>
                </a:solidFill>
                <a:effectLst/>
                <a:uLnTx/>
                <a:uFillTx/>
                <a:latin typeface="Arial"/>
                <a:ea typeface="+mn-ea"/>
                <a:cs typeface="Arial"/>
              </a:rPr>
              <a:t>g</a:t>
            </a:r>
            <a:r>
              <a:rPr kumimoji="0" sz="1859" b="0" i="0" u="none" strike="noStrike" kern="1200" cap="none" spc="38" normalizeH="0" baseline="0" noProof="0" dirty="0">
                <a:ln>
                  <a:noFill/>
                </a:ln>
                <a:solidFill>
                  <a:srgbClr val="EC8504"/>
                </a:solidFill>
                <a:effectLst/>
                <a:uLnTx/>
                <a:uFillTx/>
                <a:latin typeface="Arial"/>
                <a:ea typeface="+mn-ea"/>
                <a:cs typeface="Arial"/>
              </a:rPr>
              <a:t>i</a:t>
            </a:r>
            <a:r>
              <a:rPr kumimoji="0" sz="1859" b="0" i="0" u="none" strike="noStrike" kern="1200" cap="none" spc="109" normalizeH="0" baseline="0" noProof="0" dirty="0">
                <a:ln>
                  <a:noFill/>
                </a:ln>
                <a:solidFill>
                  <a:srgbClr val="EC8504"/>
                </a:solidFill>
                <a:effectLst/>
                <a:uLnTx/>
                <a:uFillTx/>
                <a:latin typeface="Arial"/>
                <a:ea typeface="+mn-ea"/>
                <a:cs typeface="Arial"/>
              </a:rPr>
              <a:t>á</a:t>
            </a:r>
            <a:r>
              <a:rPr kumimoji="0" sz="1859" b="0" i="0" u="none" strike="noStrike" kern="1200" cap="none" spc="-131" normalizeH="0" baseline="0" noProof="0" dirty="0">
                <a:ln>
                  <a:noFill/>
                </a:ln>
                <a:solidFill>
                  <a:srgbClr val="EC8504"/>
                </a:solidFill>
                <a:effectLst/>
                <a:uLnTx/>
                <a:uFillTx/>
                <a:latin typeface="Arial"/>
                <a:ea typeface="+mn-ea"/>
                <a:cs typeface="Arial"/>
              </a:rPr>
              <a:t>p</a:t>
            </a:r>
            <a:endParaRPr kumimoji="0" sz="1859" b="0" i="0" u="none" strike="noStrike" kern="1200" cap="none" spc="0" normalizeH="0" baseline="0" noProof="0">
              <a:ln>
                <a:noFill/>
              </a:ln>
              <a:solidFill>
                <a:prstClr val="black"/>
              </a:solidFill>
              <a:effectLst/>
              <a:uLnTx/>
              <a:uFillTx/>
              <a:latin typeface="Arial"/>
              <a:ea typeface="+mn-ea"/>
              <a:cs typeface="Arial"/>
            </a:endParaRPr>
          </a:p>
        </p:txBody>
      </p:sp>
      <p:sp>
        <p:nvSpPr>
          <p:cNvPr id="26" name="object 26"/>
          <p:cNvSpPr txBox="1"/>
          <p:nvPr/>
        </p:nvSpPr>
        <p:spPr>
          <a:xfrm>
            <a:off x="1478678" y="5514948"/>
            <a:ext cx="1815233" cy="294323"/>
          </a:xfrm>
          <a:prstGeom prst="rect">
            <a:avLst/>
          </a:prstGeom>
        </p:spPr>
        <p:txBody>
          <a:bodyPr vert="horz" wrap="square" lIns="0" tIns="8140" rIns="0" bIns="0" rtlCol="0">
            <a:spAutoFit/>
          </a:bodyPr>
          <a:lstStyle/>
          <a:p>
            <a:pPr marL="8139" marR="0" lvl="0" indent="0" algn="l" defTabSz="586039" rtl="0" eaLnBrk="1" fontAlgn="auto" latinLnBrk="0" hangingPunct="1">
              <a:lnSpc>
                <a:spcPct val="100000"/>
              </a:lnSpc>
              <a:spcBef>
                <a:spcPts val="64"/>
              </a:spcBef>
              <a:spcAft>
                <a:spcPts val="0"/>
              </a:spcAft>
              <a:buClrTx/>
              <a:buSzTx/>
              <a:buFontTx/>
              <a:buNone/>
              <a:tabLst>
                <a:tab pos="200230" algn="l"/>
                <a:tab pos="796443" algn="l"/>
                <a:tab pos="1365389" algn="l"/>
              </a:tabLst>
              <a:defRPr/>
            </a:pPr>
            <a:r>
              <a:rPr kumimoji="0" sz="1859" b="0" i="0" u="none" strike="noStrike" kern="1200" cap="none" spc="16" normalizeH="0" baseline="0" noProof="0" dirty="0">
                <a:ln>
                  <a:noFill/>
                </a:ln>
                <a:solidFill>
                  <a:srgbClr val="EC8504"/>
                </a:solidFill>
                <a:effectLst/>
                <a:uLnTx/>
                <a:uFillTx/>
                <a:latin typeface="Arial"/>
                <a:ea typeface="+mn-ea"/>
                <a:cs typeface="Arial"/>
              </a:rPr>
              <a:t>-	</a:t>
            </a:r>
            <a:r>
              <a:rPr kumimoji="0" sz="1859" b="0" i="0" u="none" strike="noStrike" kern="1200" cap="none" spc="-199" normalizeH="0" baseline="0" noProof="0" dirty="0">
                <a:ln>
                  <a:noFill/>
                </a:ln>
                <a:solidFill>
                  <a:srgbClr val="EC8504"/>
                </a:solidFill>
                <a:effectLst/>
                <a:uLnTx/>
                <a:uFillTx/>
                <a:latin typeface="Arial"/>
                <a:ea typeface="+mn-ea"/>
                <a:cs typeface="Arial"/>
              </a:rPr>
              <a:t>P</a:t>
            </a:r>
            <a:r>
              <a:rPr kumimoji="0" sz="1859" b="0" i="0" u="none" strike="noStrike" kern="1200" cap="none" spc="29" normalizeH="0" baseline="0" noProof="0" dirty="0">
                <a:ln>
                  <a:noFill/>
                </a:ln>
                <a:solidFill>
                  <a:srgbClr val="EC8504"/>
                </a:solidFill>
                <a:effectLst/>
                <a:uLnTx/>
                <a:uFillTx/>
                <a:latin typeface="Arial"/>
                <a:ea typeface="+mn-ea"/>
                <a:cs typeface="Arial"/>
              </a:rPr>
              <a:t>h</a:t>
            </a:r>
            <a:r>
              <a:rPr kumimoji="0" sz="1859" b="0" i="0" u="none" strike="noStrike" kern="1200" cap="none" spc="179" normalizeH="0" baseline="0" noProof="0" dirty="0">
                <a:ln>
                  <a:noFill/>
                </a:ln>
                <a:solidFill>
                  <a:srgbClr val="EC8504"/>
                </a:solidFill>
                <a:effectLst/>
                <a:uLnTx/>
                <a:uFillTx/>
                <a:latin typeface="Arial"/>
                <a:ea typeface="+mn-ea"/>
                <a:cs typeface="Arial"/>
              </a:rPr>
              <a:t>í</a:t>
            </a:r>
            <a:r>
              <a:rPr kumimoji="0" sz="1859" b="0" i="0" u="none" strike="noStrike" kern="1200" cap="none" spc="-26" normalizeH="0" baseline="0" noProof="0" dirty="0">
                <a:ln>
                  <a:noFill/>
                </a:ln>
                <a:solidFill>
                  <a:srgbClr val="EC8504"/>
                </a:solidFill>
                <a:effectLst/>
                <a:uLnTx/>
                <a:uFillTx/>
                <a:latin typeface="Arial"/>
                <a:ea typeface="+mn-ea"/>
                <a:cs typeface="Arial"/>
              </a:rPr>
              <a:t>a</a:t>
            </a:r>
            <a:r>
              <a:rPr kumimoji="0" sz="1859" b="0" i="0" u="none" strike="noStrike" kern="1200" cap="none" spc="0" normalizeH="0" baseline="0" noProof="0" dirty="0">
                <a:ln>
                  <a:noFill/>
                </a:ln>
                <a:solidFill>
                  <a:srgbClr val="EC8504"/>
                </a:solidFill>
                <a:effectLst/>
                <a:uLnTx/>
                <a:uFillTx/>
                <a:latin typeface="Arial"/>
                <a:ea typeface="+mn-ea"/>
                <a:cs typeface="Arial"/>
              </a:rPr>
              <a:t>	</a:t>
            </a:r>
            <a:r>
              <a:rPr kumimoji="0" sz="1859" b="0" i="0" u="none" strike="noStrike" kern="1200" cap="none" spc="-109" normalizeH="0" baseline="0" noProof="0" dirty="0">
                <a:ln>
                  <a:noFill/>
                </a:ln>
                <a:solidFill>
                  <a:srgbClr val="EC8504"/>
                </a:solidFill>
                <a:effectLst/>
                <a:uLnTx/>
                <a:uFillTx/>
                <a:latin typeface="Arial"/>
                <a:ea typeface="+mn-ea"/>
                <a:cs typeface="Arial"/>
              </a:rPr>
              <a:t>N</a:t>
            </a:r>
            <a:r>
              <a:rPr kumimoji="0" sz="1859" b="0" i="0" u="none" strike="noStrike" kern="1200" cap="none" spc="67" normalizeH="0" baseline="0" noProof="0" dirty="0">
                <a:ln>
                  <a:noFill/>
                </a:ln>
                <a:solidFill>
                  <a:srgbClr val="EC8504"/>
                </a:solidFill>
                <a:effectLst/>
                <a:uLnTx/>
                <a:uFillTx/>
                <a:latin typeface="Arial"/>
                <a:ea typeface="+mn-ea"/>
                <a:cs typeface="Arial"/>
              </a:rPr>
              <a:t>a</a:t>
            </a:r>
            <a:r>
              <a:rPr kumimoji="0" sz="1859" b="0" i="0" u="none" strike="noStrike" kern="1200" cap="none" spc="-288" normalizeH="0" baseline="0" noProof="0" dirty="0">
                <a:ln>
                  <a:noFill/>
                </a:ln>
                <a:solidFill>
                  <a:srgbClr val="EC8504"/>
                </a:solidFill>
                <a:effectLst/>
                <a:uLnTx/>
                <a:uFillTx/>
                <a:latin typeface="Arial"/>
                <a:ea typeface="+mn-ea"/>
                <a:cs typeface="Arial"/>
              </a:rPr>
              <a:t>m</a:t>
            </a:r>
            <a:r>
              <a:rPr kumimoji="0" sz="1859" b="0" i="0" u="none" strike="noStrike" kern="1200" cap="none" spc="0" normalizeH="0" baseline="0" noProof="0" dirty="0">
                <a:ln>
                  <a:noFill/>
                </a:ln>
                <a:solidFill>
                  <a:srgbClr val="EC8504"/>
                </a:solidFill>
                <a:effectLst/>
                <a:uLnTx/>
                <a:uFillTx/>
                <a:latin typeface="Arial"/>
                <a:ea typeface="+mn-ea"/>
                <a:cs typeface="Arial"/>
              </a:rPr>
              <a:t>	</a:t>
            </a:r>
            <a:r>
              <a:rPr kumimoji="0" sz="1859" b="0" i="0" u="none" strike="noStrike" kern="1200" cap="none" spc="-64" normalizeH="0" baseline="0" noProof="0" dirty="0">
                <a:ln>
                  <a:noFill/>
                </a:ln>
                <a:solidFill>
                  <a:srgbClr val="EC8504"/>
                </a:solidFill>
                <a:effectLst/>
                <a:uLnTx/>
                <a:uFillTx/>
                <a:latin typeface="Arial"/>
                <a:ea typeface="+mn-ea"/>
                <a:cs typeface="Arial"/>
              </a:rPr>
              <a:t>g</a:t>
            </a:r>
            <a:r>
              <a:rPr kumimoji="0" sz="1859" b="0" i="0" u="none" strike="noStrike" kern="1200" cap="none" spc="38" normalizeH="0" baseline="0" noProof="0" dirty="0">
                <a:ln>
                  <a:noFill/>
                </a:ln>
                <a:solidFill>
                  <a:srgbClr val="EC8504"/>
                </a:solidFill>
                <a:effectLst/>
                <a:uLnTx/>
                <a:uFillTx/>
                <a:latin typeface="Arial"/>
                <a:ea typeface="+mn-ea"/>
                <a:cs typeface="Arial"/>
              </a:rPr>
              <a:t>i</a:t>
            </a:r>
            <a:r>
              <a:rPr kumimoji="0" sz="1859" b="0" i="0" u="none" strike="noStrike" kern="1200" cap="none" spc="109" normalizeH="0" baseline="0" noProof="0" dirty="0">
                <a:ln>
                  <a:noFill/>
                </a:ln>
                <a:solidFill>
                  <a:srgbClr val="EC8504"/>
                </a:solidFill>
                <a:effectLst/>
                <a:uLnTx/>
                <a:uFillTx/>
                <a:latin typeface="Arial"/>
                <a:ea typeface="+mn-ea"/>
                <a:cs typeface="Arial"/>
              </a:rPr>
              <a:t>á</a:t>
            </a:r>
            <a:r>
              <a:rPr kumimoji="0" sz="1859" b="0" i="0" u="none" strike="noStrike" kern="1200" cap="none" spc="-131" normalizeH="0" baseline="0" noProof="0" dirty="0">
                <a:ln>
                  <a:noFill/>
                </a:ln>
                <a:solidFill>
                  <a:srgbClr val="EC8504"/>
                </a:solidFill>
                <a:effectLst/>
                <a:uLnTx/>
                <a:uFillTx/>
                <a:latin typeface="Arial"/>
                <a:ea typeface="+mn-ea"/>
                <a:cs typeface="Arial"/>
              </a:rPr>
              <a:t>p</a:t>
            </a:r>
            <a:endParaRPr kumimoji="0" sz="1859" b="0" i="0" u="none" strike="noStrike" kern="1200" cap="none" spc="0" normalizeH="0" baseline="0" noProof="0">
              <a:ln>
                <a:noFill/>
              </a:ln>
              <a:solidFill>
                <a:prstClr val="black"/>
              </a:solidFill>
              <a:effectLst/>
              <a:uLnTx/>
              <a:uFillTx/>
              <a:latin typeface="Arial"/>
              <a:ea typeface="+mn-ea"/>
              <a:cs typeface="Arial"/>
            </a:endParaRPr>
          </a:p>
        </p:txBody>
      </p:sp>
      <p:sp>
        <p:nvSpPr>
          <p:cNvPr id="27" name="TextBox 26"/>
          <p:cNvSpPr txBox="1"/>
          <p:nvPr/>
        </p:nvSpPr>
        <p:spPr>
          <a:xfrm>
            <a:off x="1167573" y="856390"/>
            <a:ext cx="1026434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Dựa</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lược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đồ</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hãy</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xác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định</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vị</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trí</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địa</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Hy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Lạp</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cổ</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đại</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072989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6000">
        <p15:prstTrans prst="peelOff"/>
      </p:transition>
    </mc:Choice>
    <mc:Fallback xmlns="">
      <p:transition spd="slow" advClick="0" advTm="6000">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NKNOELEADERBOARD" val="1262878522"/>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160443"/>
</p:tagLst>
</file>

<file path=ppt/tags/tag3.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160443"/>
</p:tagLst>
</file>

<file path=ppt/tags/tag4.xml><?xml version="1.0" encoding="utf-8"?>
<p:tagLst xmlns:a="http://schemas.openxmlformats.org/drawingml/2006/main" xmlns:r="http://schemas.openxmlformats.org/officeDocument/2006/relationships" xmlns:p="http://schemas.openxmlformats.org/presentationml/2006/main">
  <p:tag name="KSO_WM_TEMPLATE_THUMBS_INDEX" val="1、9、12、17、19、21、25、28"/>
  <p:tag name="KSO_WM_TEMPLATE_CATEGORY" val="custom"/>
  <p:tag name="KSO_WM_TEMPLATE_INDEX" val="160443"/>
  <p:tag name="KSO_WM_SLIDE_ID" val="custom160443_1"/>
  <p:tag name="KSO_WM_SLIDE_INDEX" val="1"/>
  <p:tag name="KSO_WM_SLIDE_ITEM_CNT" val="2"/>
  <p:tag name="KSO_WM_SLIDE_LAYOUT" val="a_b"/>
  <p:tag name="KSO_WM_SLIDE_LAYOUT_CNT" val="1_1"/>
  <p:tag name="KSO_WM_SLIDE_TYPE" val="title"/>
  <p:tag name="KSO_WM_BEAUTIFY_FLAG" val="#wm#"/>
  <p:tag name="KSO_WM_TAG_VERSION" val="1.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homeppt">
  <a:themeElements>
    <a:clrScheme name="自定义 156">
      <a:dk1>
        <a:sysClr val="windowText" lastClr="000000"/>
      </a:dk1>
      <a:lt1>
        <a:sysClr val="window" lastClr="FFFFFF"/>
      </a:lt1>
      <a:dk2>
        <a:srgbClr val="44546A"/>
      </a:dk2>
      <a:lt2>
        <a:srgbClr val="E7E6E6"/>
      </a:lt2>
      <a:accent1>
        <a:srgbClr val="02602E"/>
      </a:accent1>
      <a:accent2>
        <a:srgbClr val="53B129"/>
      </a:accent2>
      <a:accent3>
        <a:srgbClr val="02602E"/>
      </a:accent3>
      <a:accent4>
        <a:srgbClr val="53B129"/>
      </a:accent4>
      <a:accent5>
        <a:srgbClr val="02602E"/>
      </a:accent5>
      <a:accent6>
        <a:srgbClr val="53B129"/>
      </a:accent6>
      <a:hlink>
        <a:srgbClr val="02602E"/>
      </a:hlink>
      <a:folHlink>
        <a:srgbClr val="53B12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7.xml><?xml version="1.0" encoding="utf-8"?>
<a:theme xmlns:a="http://schemas.openxmlformats.org/drawingml/2006/main" name="第一PPT，www.1ppt.com">
  <a:themeElements>
    <a:clrScheme name="自定义 156">
      <a:dk1>
        <a:sysClr val="windowText" lastClr="000000"/>
      </a:dk1>
      <a:lt1>
        <a:sysClr val="window" lastClr="FFFFFF"/>
      </a:lt1>
      <a:dk2>
        <a:srgbClr val="44546A"/>
      </a:dk2>
      <a:lt2>
        <a:srgbClr val="E7E6E6"/>
      </a:lt2>
      <a:accent1>
        <a:srgbClr val="02602E"/>
      </a:accent1>
      <a:accent2>
        <a:srgbClr val="53B129"/>
      </a:accent2>
      <a:accent3>
        <a:srgbClr val="02602E"/>
      </a:accent3>
      <a:accent4>
        <a:srgbClr val="53B129"/>
      </a:accent4>
      <a:accent5>
        <a:srgbClr val="02602E"/>
      </a:accent5>
      <a:accent6>
        <a:srgbClr val="53B129"/>
      </a:accent6>
      <a:hlink>
        <a:srgbClr val="02602E"/>
      </a:hlink>
      <a:folHlink>
        <a:srgbClr val="53B12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SKETCH LESSON">
  <a:themeElements>
    <a:clrScheme name="Simple Light">
      <a:dk1>
        <a:srgbClr val="000000"/>
      </a:dk1>
      <a:lt1>
        <a:srgbClr val="FFFFFF"/>
      </a:lt1>
      <a:dk2>
        <a:srgbClr val="595959"/>
      </a:dk2>
      <a:lt2>
        <a:srgbClr val="EEEEEE"/>
      </a:lt2>
      <a:accent1>
        <a:srgbClr val="FEB8B3"/>
      </a:accent1>
      <a:accent2>
        <a:srgbClr val="A6DFDA"/>
      </a:accent2>
      <a:accent3>
        <a:srgbClr val="FED58A"/>
      </a:accent3>
      <a:accent4>
        <a:srgbClr val="FF9991"/>
      </a:accent4>
      <a:accent5>
        <a:srgbClr val="8FE2DB"/>
      </a:accent5>
      <a:accent6>
        <a:srgbClr val="FFBF49"/>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A000120140530A99PPBG">
  <a:themeElements>
    <a:clrScheme name="160159.159">
      <a:dk1>
        <a:srgbClr val="5F5F5F"/>
      </a:dk1>
      <a:lt1>
        <a:sysClr val="window" lastClr="FFFFFF"/>
      </a:lt1>
      <a:dk2>
        <a:srgbClr val="4D4D4D"/>
      </a:dk2>
      <a:lt2>
        <a:srgbClr val="FFFFFF"/>
      </a:lt2>
      <a:accent1>
        <a:srgbClr val="63B70F"/>
      </a:accent1>
      <a:accent2>
        <a:srgbClr val="819420"/>
      </a:accent2>
      <a:accent3>
        <a:srgbClr val="44B27E"/>
      </a:accent3>
      <a:accent4>
        <a:srgbClr val="008DA8"/>
      </a:accent4>
      <a:accent5>
        <a:srgbClr val="3F6AC1"/>
      </a:accent5>
      <a:accent6>
        <a:srgbClr val="B9901D"/>
      </a:accent6>
      <a:hlink>
        <a:srgbClr val="00B0F0"/>
      </a:hlink>
      <a:folHlink>
        <a:srgbClr val="3F6AC1"/>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548</TotalTime>
  <Words>1663</Words>
  <Application>Microsoft Office PowerPoint</Application>
  <PresentationFormat>Widescreen</PresentationFormat>
  <Paragraphs>289</Paragraphs>
  <Slides>32</Slides>
  <Notes>15</Notes>
  <HiddenSlides>0</HiddenSlides>
  <MMClips>4</MMClips>
  <ScaleCrop>false</ScaleCrop>
  <HeadingPairs>
    <vt:vector size="6" baseType="variant">
      <vt:variant>
        <vt:lpstr>Fonts Used</vt:lpstr>
      </vt:variant>
      <vt:variant>
        <vt:i4>12</vt:i4>
      </vt:variant>
      <vt:variant>
        <vt:lpstr>Theme</vt:lpstr>
      </vt:variant>
      <vt:variant>
        <vt:i4>9</vt:i4>
      </vt:variant>
      <vt:variant>
        <vt:lpstr>Slide Titles</vt:lpstr>
      </vt:variant>
      <vt:variant>
        <vt:i4>32</vt:i4>
      </vt:variant>
    </vt:vector>
  </HeadingPairs>
  <TitlesOfParts>
    <vt:vector size="53" baseType="lpstr">
      <vt:lpstr>等线</vt:lpstr>
      <vt:lpstr>等线 Light</vt:lpstr>
      <vt:lpstr>Microsoft JhengHei UI</vt:lpstr>
      <vt:lpstr>微软雅黑</vt:lpstr>
      <vt:lpstr>Arial</vt:lpstr>
      <vt:lpstr>Calibri</vt:lpstr>
      <vt:lpstr>Calibri Light</vt:lpstr>
      <vt:lpstr>Comfortaa</vt:lpstr>
      <vt:lpstr>Permanent Marker</vt:lpstr>
      <vt:lpstr>Raleway Thin</vt:lpstr>
      <vt:lpstr>Segoe UI Black</vt:lpstr>
      <vt:lpstr>Times New Roman</vt:lpstr>
      <vt:lpstr>Office Theme</vt:lpstr>
      <vt:lpstr>1_Office Theme</vt:lpstr>
      <vt:lpstr>Office 主题​​</vt:lpstr>
      <vt:lpstr>2_Office Theme</vt:lpstr>
      <vt:lpstr>homeppt</vt:lpstr>
      <vt:lpstr>Office 主题</vt:lpstr>
      <vt:lpstr>第一PPT，www.1ppt.com</vt:lpstr>
      <vt:lpstr>SKETCH LESSON</vt:lpstr>
      <vt:lpstr>A000120140530A99PPBG</vt:lpstr>
      <vt:lpstr>NHIỆT LIẸT CHÀO ĐÓN CÁC 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Phía Bắc giáp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Chu Thi Hong</cp:lastModifiedBy>
  <cp:revision>26</cp:revision>
  <dcterms:created xsi:type="dcterms:W3CDTF">2021-08-17T18:32:17Z</dcterms:created>
  <dcterms:modified xsi:type="dcterms:W3CDTF">2021-11-10T02:58:50Z</dcterms:modified>
</cp:coreProperties>
</file>