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1"/>
  </p:notesMasterIdLst>
  <p:sldIdLst>
    <p:sldId id="631" r:id="rId3"/>
    <p:sldId id="595" r:id="rId4"/>
    <p:sldId id="636" r:id="rId5"/>
    <p:sldId id="648" r:id="rId6"/>
    <p:sldId id="635" r:id="rId7"/>
    <p:sldId id="656" r:id="rId8"/>
    <p:sldId id="649" r:id="rId9"/>
    <p:sldId id="653" r:id="rId10"/>
    <p:sldId id="428" r:id="rId11"/>
    <p:sldId id="633" r:id="rId12"/>
    <p:sldId id="645" r:id="rId13"/>
    <p:sldId id="655" r:id="rId14"/>
    <p:sldId id="657" r:id="rId15"/>
    <p:sldId id="658" r:id="rId16"/>
    <p:sldId id="659" r:id="rId17"/>
    <p:sldId id="660" r:id="rId18"/>
    <p:sldId id="662" r:id="rId19"/>
    <p:sldId id="299" r:id="rId20"/>
    <p:sldId id="652" r:id="rId21"/>
    <p:sldId id="637" r:id="rId22"/>
    <p:sldId id="661" r:id="rId23"/>
    <p:sldId id="639" r:id="rId24"/>
    <p:sldId id="638" r:id="rId25"/>
    <p:sldId id="641" r:id="rId26"/>
    <p:sldId id="643" r:id="rId27"/>
    <p:sldId id="663" r:id="rId28"/>
    <p:sldId id="644" r:id="rId29"/>
    <p:sldId id="471"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0D2A1"/>
    <a:srgbClr val="0000FF"/>
    <a:srgbClr val="B3E5FC"/>
    <a:srgbClr val="FFE699"/>
    <a:srgbClr val="4B4C9D"/>
    <a:srgbClr val="BDD7EE"/>
    <a:srgbClr val="37B9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75" d="100"/>
          <a:sy n="75" d="100"/>
        </p:scale>
        <p:origin x="902" y="43"/>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9F2B5B-73BC-434E-BE61-B0F084C9D3B4}" type="datetimeFigureOut">
              <a:rPr lang="en-US" smtClean="0"/>
              <a:t>10/5/2023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D03F92-1099-41D2-9E8E-88ADAE2EAE65}" type="slidenum">
              <a:rPr lang="en-US" smtClean="0"/>
              <a:t>‹#›</a:t>
            </a:fld>
            <a:endParaRPr lang="en-US"/>
          </a:p>
        </p:txBody>
      </p:sp>
    </p:spTree>
    <p:extLst>
      <p:ext uri="{BB962C8B-B14F-4D97-AF65-F5344CB8AC3E}">
        <p14:creationId xmlns:p14="http://schemas.microsoft.com/office/powerpoint/2010/main" val="9284749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6A89A12-CFDC-4BA7-B24C-ADE30BA1B34C}" type="slidenum">
              <a:rPr lang="en-US" smtClean="0"/>
              <a:t>2</a:t>
            </a:fld>
            <a:endParaRPr lang="en-US"/>
          </a:p>
        </p:txBody>
      </p:sp>
    </p:spTree>
    <p:extLst>
      <p:ext uri="{BB962C8B-B14F-4D97-AF65-F5344CB8AC3E}">
        <p14:creationId xmlns:p14="http://schemas.microsoft.com/office/powerpoint/2010/main" val="1339251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6A89A12-CFDC-4BA7-B24C-ADE30BA1B34C}" type="slidenum">
              <a:rPr lang="en-US" smtClean="0"/>
              <a:t>21</a:t>
            </a:fld>
            <a:endParaRPr lang="en-US"/>
          </a:p>
        </p:txBody>
      </p:sp>
    </p:spTree>
    <p:extLst>
      <p:ext uri="{BB962C8B-B14F-4D97-AF65-F5344CB8AC3E}">
        <p14:creationId xmlns:p14="http://schemas.microsoft.com/office/powerpoint/2010/main" val="11874429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A89A12-CFDC-4BA7-B24C-ADE30BA1B34C}" type="slidenum">
              <a:rPr lang="en-US" smtClean="0"/>
              <a:t>22</a:t>
            </a:fld>
            <a:endParaRPr lang="en-US"/>
          </a:p>
        </p:txBody>
      </p:sp>
    </p:spTree>
    <p:extLst>
      <p:ext uri="{BB962C8B-B14F-4D97-AF65-F5344CB8AC3E}">
        <p14:creationId xmlns:p14="http://schemas.microsoft.com/office/powerpoint/2010/main" val="27842365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A89A12-CFDC-4BA7-B24C-ADE30BA1B34C}" type="slidenum">
              <a:rPr lang="en-US" smtClean="0"/>
              <a:t>23</a:t>
            </a:fld>
            <a:endParaRPr lang="en-US"/>
          </a:p>
        </p:txBody>
      </p:sp>
    </p:spTree>
    <p:extLst>
      <p:ext uri="{BB962C8B-B14F-4D97-AF65-F5344CB8AC3E}">
        <p14:creationId xmlns:p14="http://schemas.microsoft.com/office/powerpoint/2010/main" val="40436779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A89A12-CFDC-4BA7-B24C-ADE30BA1B34C}" type="slidenum">
              <a:rPr lang="en-US" smtClean="0"/>
              <a:t>24</a:t>
            </a:fld>
            <a:endParaRPr lang="en-US"/>
          </a:p>
        </p:txBody>
      </p:sp>
    </p:spTree>
    <p:extLst>
      <p:ext uri="{BB962C8B-B14F-4D97-AF65-F5344CB8AC3E}">
        <p14:creationId xmlns:p14="http://schemas.microsoft.com/office/powerpoint/2010/main" val="28448945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A89A12-CFDC-4BA7-B24C-ADE30BA1B34C}" type="slidenum">
              <a:rPr lang="en-US" smtClean="0"/>
              <a:t>25</a:t>
            </a:fld>
            <a:endParaRPr lang="en-US"/>
          </a:p>
        </p:txBody>
      </p:sp>
    </p:spTree>
    <p:extLst>
      <p:ext uri="{BB962C8B-B14F-4D97-AF65-F5344CB8AC3E}">
        <p14:creationId xmlns:p14="http://schemas.microsoft.com/office/powerpoint/2010/main" val="508100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A89A12-CFDC-4BA7-B24C-ADE30BA1B34C}" type="slidenum">
              <a:rPr lang="en-US" smtClean="0"/>
              <a:t>28</a:t>
            </a:fld>
            <a:endParaRPr lang="en-US"/>
          </a:p>
        </p:txBody>
      </p:sp>
    </p:spTree>
    <p:extLst>
      <p:ext uri="{BB962C8B-B14F-4D97-AF65-F5344CB8AC3E}">
        <p14:creationId xmlns:p14="http://schemas.microsoft.com/office/powerpoint/2010/main" val="2565137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err="1"/>
              <a:t>Để</a:t>
            </a:r>
            <a:r>
              <a:rPr lang="en-US" dirty="0"/>
              <a:t> </a:t>
            </a:r>
            <a:r>
              <a:rPr lang="en-US" dirty="0" err="1"/>
              <a:t>đưa</a:t>
            </a:r>
            <a:r>
              <a:rPr lang="en-US" dirty="0"/>
              <a:t> </a:t>
            </a:r>
            <a:r>
              <a:rPr lang="en-US" dirty="0" err="1"/>
              <a:t>đc</a:t>
            </a:r>
            <a:r>
              <a:rPr lang="en-US" dirty="0"/>
              <a:t> </a:t>
            </a:r>
            <a:r>
              <a:rPr lang="en-US" dirty="0" err="1"/>
              <a:t>hifnnh</a:t>
            </a:r>
            <a:r>
              <a:rPr lang="en-US" dirty="0"/>
              <a:t> </a:t>
            </a:r>
            <a:r>
              <a:rPr lang="en-US" dirty="0" err="1"/>
              <a:t>ảnh</a:t>
            </a:r>
            <a:r>
              <a:rPr lang="en-US" dirty="0"/>
              <a:t> </a:t>
            </a:r>
            <a:r>
              <a:rPr lang="en-US" dirty="0" err="1"/>
              <a:t>của</a:t>
            </a:r>
            <a:r>
              <a:rPr lang="en-US" dirty="0"/>
              <a:t> </a:t>
            </a:r>
            <a:r>
              <a:rPr lang="en-US" dirty="0" err="1"/>
              <a:t>châu</a:t>
            </a:r>
            <a:r>
              <a:rPr lang="en-US" dirty="0"/>
              <a:t> Phi </a:t>
            </a:r>
            <a:r>
              <a:rPr lang="en-US" dirty="0" err="1"/>
              <a:t>lên</a:t>
            </a:r>
            <a:r>
              <a:rPr lang="en-US" dirty="0"/>
              <a:t> </a:t>
            </a:r>
            <a:r>
              <a:rPr lang="en-US" dirty="0" err="1"/>
              <a:t>bản</a:t>
            </a:r>
            <a:r>
              <a:rPr lang="en-US" dirty="0"/>
              <a:t> </a:t>
            </a:r>
            <a:r>
              <a:rPr lang="en-US" dirty="0" err="1"/>
              <a:t>đồ</a:t>
            </a:r>
            <a:r>
              <a:rPr lang="en-US" dirty="0"/>
              <a:t> ng ta </a:t>
            </a:r>
            <a:r>
              <a:rPr lang="en-US" dirty="0" err="1"/>
              <a:t>phải</a:t>
            </a:r>
            <a:r>
              <a:rPr lang="en-US" dirty="0"/>
              <a:t> </a:t>
            </a:r>
            <a:r>
              <a:rPr lang="en-US" dirty="0" err="1"/>
              <a:t>thu</a:t>
            </a:r>
            <a:r>
              <a:rPr lang="en-US" dirty="0"/>
              <a:t> </a:t>
            </a:r>
            <a:r>
              <a:rPr lang="en-US" dirty="0" err="1"/>
              <a:t>nhỏ</a:t>
            </a:r>
            <a:r>
              <a:rPr lang="en-US" dirty="0"/>
              <a:t> </a:t>
            </a:r>
            <a:r>
              <a:rPr lang="en-US" dirty="0" err="1"/>
              <a:t>khoảng</a:t>
            </a:r>
            <a:r>
              <a:rPr lang="en-US" dirty="0"/>
              <a:t> </a:t>
            </a:r>
            <a:r>
              <a:rPr lang="en-US" dirty="0" err="1"/>
              <a:t>cách</a:t>
            </a:r>
            <a:r>
              <a:rPr lang="en-US" dirty="0"/>
              <a:t> </a:t>
            </a:r>
            <a:r>
              <a:rPr lang="en-US" dirty="0" err="1"/>
              <a:t>thật</a:t>
            </a:r>
            <a:r>
              <a:rPr lang="en-US" dirty="0"/>
              <a:t> </a:t>
            </a:r>
            <a:r>
              <a:rPr lang="en-US" dirty="0" err="1"/>
              <a:t>của</a:t>
            </a:r>
            <a:r>
              <a:rPr lang="en-US" dirty="0"/>
              <a:t> </a:t>
            </a:r>
            <a:r>
              <a:rPr lang="en-US" dirty="0" err="1"/>
              <a:t>châu</a:t>
            </a:r>
            <a:r>
              <a:rPr lang="en-US" dirty="0"/>
              <a:t> Phi </a:t>
            </a:r>
            <a:r>
              <a:rPr lang="en-US" dirty="0" err="1"/>
              <a:t>bằng</a:t>
            </a:r>
            <a:r>
              <a:rPr lang="en-US" dirty="0"/>
              <a:t> </a:t>
            </a:r>
            <a:r>
              <a:rPr lang="en-US" dirty="0" err="1"/>
              <a:t>một</a:t>
            </a:r>
            <a:r>
              <a:rPr lang="en-US" dirty="0"/>
              <a:t> </a:t>
            </a:r>
            <a:r>
              <a:rPr lang="en-US" dirty="0" err="1"/>
              <a:t>tỉ</a:t>
            </a:r>
            <a:r>
              <a:rPr lang="en-US" dirty="0"/>
              <a:t> </a:t>
            </a:r>
            <a:r>
              <a:rPr lang="en-US" dirty="0" err="1"/>
              <a:t>lệ</a:t>
            </a:r>
            <a:r>
              <a:rPr lang="en-US" dirty="0"/>
              <a:t> </a:t>
            </a:r>
            <a:r>
              <a:rPr lang="en-US" dirty="0" err="1"/>
              <a:t>nhất</a:t>
            </a:r>
            <a:r>
              <a:rPr lang="en-US" dirty="0"/>
              <a:t> </a:t>
            </a:r>
            <a:r>
              <a:rPr lang="en-US" dirty="0" err="1"/>
              <a:t>định</a:t>
            </a:r>
            <a:r>
              <a:rPr lang="en-US" dirty="0"/>
              <a:t>. Tie </a:t>
            </a:r>
            <a:r>
              <a:rPr lang="en-US" dirty="0" err="1"/>
              <a:t>lệ</a:t>
            </a:r>
            <a:r>
              <a:rPr lang="en-US" dirty="0"/>
              <a:t> </a:t>
            </a:r>
            <a:r>
              <a:rPr lang="en-US" dirty="0" err="1"/>
              <a:t>đó</a:t>
            </a:r>
            <a:r>
              <a:rPr lang="en-US" dirty="0"/>
              <a:t> </a:t>
            </a:r>
            <a:r>
              <a:rPr lang="en-US" dirty="0" err="1"/>
              <a:t>gọi</a:t>
            </a:r>
            <a:r>
              <a:rPr lang="en-US" dirty="0"/>
              <a:t> </a:t>
            </a:r>
            <a:r>
              <a:rPr lang="en-US" dirty="0" err="1"/>
              <a:t>là</a:t>
            </a:r>
            <a:r>
              <a:rPr lang="en-US" dirty="0"/>
              <a:t> </a:t>
            </a:r>
            <a:r>
              <a:rPr lang="en-US" dirty="0" err="1"/>
              <a:t>tỉ</a:t>
            </a:r>
            <a:r>
              <a:rPr lang="en-US" dirty="0"/>
              <a:t> </a:t>
            </a:r>
            <a:r>
              <a:rPr lang="en-US" dirty="0" err="1"/>
              <a:t>lệ</a:t>
            </a:r>
            <a:r>
              <a:rPr lang="en-US" dirty="0"/>
              <a:t> </a:t>
            </a:r>
            <a:r>
              <a:rPr lang="en-US" dirty="0" err="1"/>
              <a:t>bản</a:t>
            </a:r>
            <a:r>
              <a:rPr lang="en-US" dirty="0"/>
              <a:t> </a:t>
            </a:r>
            <a:r>
              <a:rPr lang="en-US" dirty="0" err="1"/>
              <a:t>đồ</a:t>
            </a:r>
            <a:r>
              <a:rPr lang="en-US" dirty="0"/>
              <a:t>, </a:t>
            </a:r>
            <a:r>
              <a:rPr lang="en-US" dirty="0" err="1"/>
              <a:t>vậy</a:t>
            </a:r>
            <a:r>
              <a:rPr lang="en-US" dirty="0"/>
              <a:t> </a:t>
            </a:r>
            <a:r>
              <a:rPr lang="en-US" dirty="0" err="1"/>
              <a:t>tỉ</a:t>
            </a:r>
            <a:r>
              <a:rPr lang="en-US" dirty="0"/>
              <a:t> </a:t>
            </a:r>
            <a:r>
              <a:rPr lang="en-US" dirty="0" err="1"/>
              <a:t>lệ</a:t>
            </a:r>
            <a:r>
              <a:rPr lang="en-US" dirty="0"/>
              <a:t> </a:t>
            </a:r>
            <a:r>
              <a:rPr lang="en-US" dirty="0" err="1"/>
              <a:t>bản</a:t>
            </a:r>
            <a:r>
              <a:rPr lang="en-US" dirty="0"/>
              <a:t> </a:t>
            </a:r>
            <a:r>
              <a:rPr lang="en-US" dirty="0" err="1"/>
              <a:t>đồ</a:t>
            </a:r>
            <a:r>
              <a:rPr lang="en-US" dirty="0"/>
              <a:t> </a:t>
            </a:r>
            <a:r>
              <a:rPr lang="en-US" dirty="0" err="1"/>
              <a:t>sẽ</a:t>
            </a:r>
            <a:r>
              <a:rPr lang="en-US" dirty="0"/>
              <a:t> </a:t>
            </a:r>
            <a:r>
              <a:rPr lang="en-US" dirty="0" err="1"/>
              <a:t>cho</a:t>
            </a:r>
            <a:r>
              <a:rPr lang="en-US" dirty="0"/>
              <a:t> </a:t>
            </a:r>
            <a:r>
              <a:rPr lang="en-US" dirty="0" err="1"/>
              <a:t>chúng</a:t>
            </a:r>
            <a:r>
              <a:rPr lang="en-US" dirty="0"/>
              <a:t> ta </a:t>
            </a:r>
            <a:r>
              <a:rPr lang="en-US" dirty="0" err="1"/>
              <a:t>biết</a:t>
            </a:r>
            <a:r>
              <a:rPr lang="en-US" dirty="0"/>
              <a:t> </a:t>
            </a:r>
            <a:r>
              <a:rPr lang="en-US" dirty="0" err="1"/>
              <a:t>điều</a:t>
            </a:r>
            <a:r>
              <a:rPr lang="en-US" dirty="0"/>
              <a:t> </a:t>
            </a:r>
            <a:r>
              <a:rPr lang="en-US" dirty="0" err="1"/>
              <a:t>gì</a:t>
            </a:r>
            <a:r>
              <a:rPr lang="en-US" dirty="0"/>
              <a:t> </a:t>
            </a:r>
            <a:r>
              <a:rPr lang="en-US" dirty="0" err="1"/>
              <a:t>chúng</a:t>
            </a:r>
            <a:r>
              <a:rPr lang="en-US" dirty="0"/>
              <a:t> ta </a:t>
            </a:r>
            <a:r>
              <a:rPr lang="en-US" dirty="0" err="1"/>
              <a:t>sẽ</a:t>
            </a:r>
            <a:r>
              <a:rPr lang="en-US" dirty="0"/>
              <a:t> </a:t>
            </a:r>
            <a:r>
              <a:rPr lang="en-US" dirty="0" err="1"/>
              <a:t>tìm</a:t>
            </a:r>
            <a:r>
              <a:rPr lang="en-US" dirty="0"/>
              <a:t> </a:t>
            </a:r>
            <a:r>
              <a:rPr lang="en-US" dirty="0" err="1"/>
              <a:t>hiểu</a:t>
            </a:r>
            <a:r>
              <a:rPr lang="en-US" dirty="0"/>
              <a:t> </a:t>
            </a:r>
            <a:r>
              <a:rPr lang="en-US" dirty="0" err="1"/>
              <a:t>trong</a:t>
            </a:r>
            <a:r>
              <a:rPr lang="en-US" dirty="0"/>
              <a:t> </a:t>
            </a:r>
            <a:r>
              <a:rPr lang="en-US" dirty="0" err="1"/>
              <a:t>bài</a:t>
            </a:r>
            <a:r>
              <a:rPr lang="en-US" dirty="0"/>
              <a:t> </a:t>
            </a:r>
            <a:r>
              <a:rPr lang="en-US" dirty="0" err="1"/>
              <a:t>ngày</a:t>
            </a:r>
            <a:r>
              <a:rPr lang="en-US" dirty="0"/>
              <a:t> </a:t>
            </a:r>
            <a:r>
              <a:rPr lang="en-US" dirty="0" err="1"/>
              <a:t>hôm</a:t>
            </a:r>
            <a:r>
              <a:rPr lang="en-US" dirty="0"/>
              <a:t> nay</a:t>
            </a:r>
          </a:p>
        </p:txBody>
      </p:sp>
      <p:sp>
        <p:nvSpPr>
          <p:cNvPr id="4" name="Slide Number Placeholder 3"/>
          <p:cNvSpPr>
            <a:spLocks noGrp="1"/>
          </p:cNvSpPr>
          <p:nvPr>
            <p:ph type="sldNum" sz="quarter" idx="5"/>
          </p:nvPr>
        </p:nvSpPr>
        <p:spPr/>
        <p:txBody>
          <a:bodyPr/>
          <a:lstStyle/>
          <a:p>
            <a:fld id="{8CD03F92-1099-41D2-9E8E-88ADAE2EAE65}" type="slidenum">
              <a:rPr lang="en-US" smtClean="0"/>
              <a:t>3</a:t>
            </a:fld>
            <a:endParaRPr lang="en-US"/>
          </a:p>
        </p:txBody>
      </p:sp>
    </p:spTree>
    <p:extLst>
      <p:ext uri="{BB962C8B-B14F-4D97-AF65-F5344CB8AC3E}">
        <p14:creationId xmlns:p14="http://schemas.microsoft.com/office/powerpoint/2010/main" val="42614715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A89A12-CFDC-4BA7-B24C-ADE30BA1B34C}" type="slidenum">
              <a:rPr lang="en-US" smtClean="0"/>
              <a:t>5</a:t>
            </a:fld>
            <a:endParaRPr lang="en-US"/>
          </a:p>
        </p:txBody>
      </p:sp>
    </p:spTree>
    <p:extLst>
      <p:ext uri="{BB962C8B-B14F-4D97-AF65-F5344CB8AC3E}">
        <p14:creationId xmlns:p14="http://schemas.microsoft.com/office/powerpoint/2010/main" val="40032253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just">
              <a:lnSpc>
                <a:spcPct val="115000"/>
              </a:lnSpc>
              <a:spcBef>
                <a:spcPts val="0"/>
              </a:spcBef>
              <a:spcAft>
                <a:spcPts val="0"/>
              </a:spcAft>
            </a:pPr>
            <a:endParaRPr lang="en-US" sz="1800" dirty="0">
              <a:effectLst/>
              <a:latin typeface="Times New Roman" panose="02020603050405020304" pitchFamily="18" charset="0"/>
              <a:ea typeface="Tahoma" panose="020B0604030504040204" pitchFamily="34" charset="0"/>
            </a:endParaRPr>
          </a:p>
        </p:txBody>
      </p:sp>
      <p:sp>
        <p:nvSpPr>
          <p:cNvPr id="4" name="Slide Number Placeholder 3"/>
          <p:cNvSpPr>
            <a:spLocks noGrp="1"/>
          </p:cNvSpPr>
          <p:nvPr>
            <p:ph type="sldNum" sz="quarter" idx="10"/>
          </p:nvPr>
        </p:nvSpPr>
        <p:spPr/>
        <p:txBody>
          <a:bodyPr/>
          <a:lstStyle/>
          <a:p>
            <a:fld id="{C6A89A12-CFDC-4BA7-B24C-ADE30BA1B34C}" type="slidenum">
              <a:rPr lang="en-US" smtClean="0"/>
              <a:t>9</a:t>
            </a:fld>
            <a:endParaRPr lang="en-US"/>
          </a:p>
        </p:txBody>
      </p:sp>
    </p:spTree>
    <p:extLst>
      <p:ext uri="{BB962C8B-B14F-4D97-AF65-F5344CB8AC3E}">
        <p14:creationId xmlns:p14="http://schemas.microsoft.com/office/powerpoint/2010/main" val="11508682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just">
              <a:lnSpc>
                <a:spcPct val="115000"/>
              </a:lnSpc>
              <a:spcBef>
                <a:spcPts val="0"/>
              </a:spcBef>
              <a:spcAft>
                <a:spcPts val="0"/>
              </a:spcAft>
            </a:pPr>
            <a:endParaRPr lang="en-US" sz="1800" dirty="0">
              <a:effectLst/>
              <a:latin typeface="Times New Roman" panose="02020603050405020304" pitchFamily="18" charset="0"/>
              <a:ea typeface="Tahoma" panose="020B0604030504040204" pitchFamily="34" charset="0"/>
            </a:endParaRPr>
          </a:p>
        </p:txBody>
      </p:sp>
      <p:sp>
        <p:nvSpPr>
          <p:cNvPr id="4" name="Slide Number Placeholder 3"/>
          <p:cNvSpPr>
            <a:spLocks noGrp="1"/>
          </p:cNvSpPr>
          <p:nvPr>
            <p:ph type="sldNum" sz="quarter" idx="10"/>
          </p:nvPr>
        </p:nvSpPr>
        <p:spPr/>
        <p:txBody>
          <a:bodyPr/>
          <a:lstStyle/>
          <a:p>
            <a:fld id="{C6A89A12-CFDC-4BA7-B24C-ADE30BA1B34C}" type="slidenum">
              <a:rPr lang="en-US" smtClean="0"/>
              <a:t>10</a:t>
            </a:fld>
            <a:endParaRPr lang="en-US"/>
          </a:p>
        </p:txBody>
      </p:sp>
    </p:spTree>
    <p:extLst>
      <p:ext uri="{BB962C8B-B14F-4D97-AF65-F5344CB8AC3E}">
        <p14:creationId xmlns:p14="http://schemas.microsoft.com/office/powerpoint/2010/main" val="13618397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6A89A12-CFDC-4BA7-B24C-ADE30BA1B34C}" type="slidenum">
              <a:rPr lang="en-US" smtClean="0"/>
              <a:t>16</a:t>
            </a:fld>
            <a:endParaRPr lang="en-US"/>
          </a:p>
        </p:txBody>
      </p:sp>
    </p:spTree>
    <p:extLst>
      <p:ext uri="{BB962C8B-B14F-4D97-AF65-F5344CB8AC3E}">
        <p14:creationId xmlns:p14="http://schemas.microsoft.com/office/powerpoint/2010/main" val="26316178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A89A12-CFDC-4BA7-B24C-ADE30BA1B34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757744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solidFill>
                  <a:srgbClr val="000000"/>
                </a:solidFill>
                <a:latin typeface="Times New Roman" pitchFamily="18" charset="0"/>
                <a:ea typeface="Calibri" pitchFamily="34" charset="0"/>
                <a:cs typeface="Times New Roman" pitchFamily="18" charset="0"/>
              </a:rPr>
              <a:t>Theo </a:t>
            </a:r>
            <a:r>
              <a:rPr lang="en-US" sz="1200" i="1" dirty="0" err="1">
                <a:solidFill>
                  <a:srgbClr val="000000"/>
                </a:solidFill>
                <a:latin typeface="Times New Roman" pitchFamily="18" charset="0"/>
                <a:ea typeface="Calibri" pitchFamily="34" charset="0"/>
                <a:cs typeface="Times New Roman" pitchFamily="18" charset="0"/>
              </a:rPr>
              <a:t>em</a:t>
            </a:r>
            <a:r>
              <a:rPr lang="en-US" sz="1200" i="1" dirty="0">
                <a:solidFill>
                  <a:srgbClr val="000000"/>
                </a:solidFill>
                <a:latin typeface="Times New Roman" pitchFamily="18" charset="0"/>
                <a:ea typeface="Calibri" pitchFamily="34" charset="0"/>
                <a:cs typeface="Times New Roman" pitchFamily="18" charset="0"/>
              </a:rPr>
              <a:t> </a:t>
            </a:r>
            <a:r>
              <a:rPr lang="en-US" sz="1200" i="1" dirty="0" err="1">
                <a:solidFill>
                  <a:srgbClr val="000000"/>
                </a:solidFill>
                <a:latin typeface="Times New Roman" pitchFamily="18" charset="0"/>
                <a:ea typeface="Calibri" pitchFamily="34" charset="0"/>
                <a:cs typeface="Times New Roman" pitchFamily="18" charset="0"/>
              </a:rPr>
              <a:t>tại</a:t>
            </a:r>
            <a:r>
              <a:rPr lang="en-US" sz="1200" i="1" dirty="0">
                <a:solidFill>
                  <a:srgbClr val="000000"/>
                </a:solidFill>
                <a:latin typeface="Times New Roman" pitchFamily="18" charset="0"/>
                <a:ea typeface="Calibri" pitchFamily="34" charset="0"/>
                <a:cs typeface="Times New Roman" pitchFamily="18" charset="0"/>
              </a:rPr>
              <a:t> </a:t>
            </a:r>
            <a:r>
              <a:rPr lang="en-US" sz="1200" i="1" dirty="0" err="1">
                <a:solidFill>
                  <a:srgbClr val="000000"/>
                </a:solidFill>
                <a:latin typeface="Times New Roman" pitchFamily="18" charset="0"/>
                <a:ea typeface="Calibri" pitchFamily="34" charset="0"/>
                <a:cs typeface="Times New Roman" pitchFamily="18" charset="0"/>
              </a:rPr>
              <a:t>sao</a:t>
            </a:r>
            <a:r>
              <a:rPr lang="en-US" sz="1200" i="1" dirty="0">
                <a:solidFill>
                  <a:srgbClr val="000000"/>
                </a:solidFill>
                <a:latin typeface="Times New Roman" pitchFamily="18" charset="0"/>
                <a:ea typeface="Calibri" pitchFamily="34" charset="0"/>
                <a:cs typeface="Times New Roman" pitchFamily="18" charset="0"/>
              </a:rPr>
              <a:t> </a:t>
            </a:r>
            <a:r>
              <a:rPr lang="en-US" sz="1200" i="1" dirty="0" err="1">
                <a:solidFill>
                  <a:srgbClr val="000000"/>
                </a:solidFill>
                <a:latin typeface="Times New Roman" pitchFamily="18" charset="0"/>
                <a:ea typeface="Calibri" pitchFamily="34" charset="0"/>
                <a:cs typeface="Times New Roman" pitchFamily="18" charset="0"/>
              </a:rPr>
              <a:t>dựa</a:t>
            </a:r>
            <a:r>
              <a:rPr lang="en-US" sz="1200" i="1" dirty="0">
                <a:solidFill>
                  <a:srgbClr val="000000"/>
                </a:solidFill>
                <a:latin typeface="Times New Roman" pitchFamily="18" charset="0"/>
                <a:ea typeface="Calibri" pitchFamily="34" charset="0"/>
                <a:cs typeface="Times New Roman" pitchFamily="18" charset="0"/>
              </a:rPr>
              <a:t> </a:t>
            </a:r>
            <a:r>
              <a:rPr lang="en-US" sz="1200" i="1" dirty="0" err="1">
                <a:solidFill>
                  <a:srgbClr val="000000"/>
                </a:solidFill>
                <a:latin typeface="Times New Roman" pitchFamily="18" charset="0"/>
                <a:ea typeface="Calibri" pitchFamily="34" charset="0"/>
                <a:cs typeface="Times New Roman" pitchFamily="18" charset="0"/>
              </a:rPr>
              <a:t>vào</a:t>
            </a:r>
            <a:r>
              <a:rPr lang="en-US" sz="1200" i="1" dirty="0">
                <a:solidFill>
                  <a:srgbClr val="000000"/>
                </a:solidFill>
                <a:latin typeface="Times New Roman" pitchFamily="18" charset="0"/>
                <a:ea typeface="Calibri" pitchFamily="34" charset="0"/>
                <a:cs typeface="Times New Roman" pitchFamily="18" charset="0"/>
              </a:rPr>
              <a:t> </a:t>
            </a:r>
            <a:r>
              <a:rPr lang="en-US" sz="1200" i="1" dirty="0" err="1">
                <a:solidFill>
                  <a:srgbClr val="000000"/>
                </a:solidFill>
                <a:latin typeface="Times New Roman" pitchFamily="18" charset="0"/>
                <a:ea typeface="Calibri" pitchFamily="34" charset="0"/>
                <a:cs typeface="Times New Roman" pitchFamily="18" charset="0"/>
              </a:rPr>
              <a:t>bản</a:t>
            </a:r>
            <a:r>
              <a:rPr lang="en-US" sz="1200" i="1" dirty="0">
                <a:solidFill>
                  <a:srgbClr val="000000"/>
                </a:solidFill>
                <a:latin typeface="Times New Roman" pitchFamily="18" charset="0"/>
                <a:ea typeface="Calibri" pitchFamily="34" charset="0"/>
                <a:cs typeface="Times New Roman" pitchFamily="18" charset="0"/>
              </a:rPr>
              <a:t> </a:t>
            </a:r>
            <a:r>
              <a:rPr lang="en-US" sz="1200" i="1" dirty="0" err="1">
                <a:solidFill>
                  <a:srgbClr val="000000"/>
                </a:solidFill>
                <a:latin typeface="Times New Roman" pitchFamily="18" charset="0"/>
                <a:ea typeface="Calibri" pitchFamily="34" charset="0"/>
                <a:cs typeface="Times New Roman" pitchFamily="18" charset="0"/>
              </a:rPr>
              <a:t>đồ</a:t>
            </a:r>
            <a:r>
              <a:rPr lang="en-US" sz="1200" i="1" dirty="0">
                <a:solidFill>
                  <a:srgbClr val="000000"/>
                </a:solidFill>
                <a:latin typeface="Times New Roman" pitchFamily="18" charset="0"/>
                <a:ea typeface="Calibri" pitchFamily="34" charset="0"/>
                <a:cs typeface="Times New Roman" pitchFamily="18" charset="0"/>
              </a:rPr>
              <a:t> </a:t>
            </a:r>
            <a:r>
              <a:rPr lang="en-US" sz="1200" i="1" dirty="0" err="1">
                <a:solidFill>
                  <a:srgbClr val="000000"/>
                </a:solidFill>
                <a:latin typeface="Times New Roman" pitchFamily="18" charset="0"/>
                <a:ea typeface="Calibri" pitchFamily="34" charset="0"/>
                <a:cs typeface="Times New Roman" pitchFamily="18" charset="0"/>
              </a:rPr>
              <a:t>lại</a:t>
            </a:r>
            <a:r>
              <a:rPr lang="en-US" sz="1200" i="1" dirty="0">
                <a:solidFill>
                  <a:srgbClr val="000000"/>
                </a:solidFill>
                <a:latin typeface="Times New Roman" pitchFamily="18" charset="0"/>
                <a:ea typeface="Calibri" pitchFamily="34" charset="0"/>
                <a:cs typeface="Times New Roman" pitchFamily="18" charset="0"/>
              </a:rPr>
              <a:t> </a:t>
            </a:r>
            <a:r>
              <a:rPr lang="en-US" sz="1200" i="1" dirty="0" err="1">
                <a:solidFill>
                  <a:srgbClr val="000000"/>
                </a:solidFill>
                <a:latin typeface="Times New Roman" pitchFamily="18" charset="0"/>
                <a:ea typeface="Calibri" pitchFamily="34" charset="0"/>
                <a:cs typeface="Times New Roman" pitchFamily="18" charset="0"/>
              </a:rPr>
              <a:t>tính</a:t>
            </a:r>
            <a:r>
              <a:rPr lang="en-US" sz="1200" i="1" dirty="0">
                <a:solidFill>
                  <a:srgbClr val="000000"/>
                </a:solidFill>
                <a:latin typeface="Times New Roman" pitchFamily="18" charset="0"/>
                <a:ea typeface="Calibri" pitchFamily="34" charset="0"/>
                <a:cs typeface="Times New Roman" pitchFamily="18" charset="0"/>
              </a:rPr>
              <a:t> </a:t>
            </a:r>
            <a:r>
              <a:rPr lang="en-US" sz="1200" i="1" dirty="0" err="1">
                <a:solidFill>
                  <a:srgbClr val="000000"/>
                </a:solidFill>
                <a:latin typeface="Times New Roman" pitchFamily="18" charset="0"/>
                <a:ea typeface="Calibri" pitchFamily="34" charset="0"/>
                <a:cs typeface="Times New Roman" pitchFamily="18" charset="0"/>
              </a:rPr>
              <a:t>được</a:t>
            </a:r>
            <a:r>
              <a:rPr lang="en-US" sz="1200" i="1" dirty="0">
                <a:solidFill>
                  <a:srgbClr val="000000"/>
                </a:solidFill>
                <a:latin typeface="Times New Roman" pitchFamily="18" charset="0"/>
                <a:ea typeface="Calibri" pitchFamily="34" charset="0"/>
                <a:cs typeface="Times New Roman" pitchFamily="18" charset="0"/>
              </a:rPr>
              <a:t> </a:t>
            </a:r>
            <a:r>
              <a:rPr lang="en-US" sz="1200" i="1" dirty="0" err="1">
                <a:solidFill>
                  <a:srgbClr val="000000"/>
                </a:solidFill>
                <a:latin typeface="Times New Roman" pitchFamily="18" charset="0"/>
                <a:ea typeface="Calibri" pitchFamily="34" charset="0"/>
                <a:cs typeface="Times New Roman" pitchFamily="18" charset="0"/>
              </a:rPr>
              <a:t>khoảng</a:t>
            </a:r>
            <a:r>
              <a:rPr lang="en-US" sz="1200" i="1" dirty="0">
                <a:solidFill>
                  <a:srgbClr val="000000"/>
                </a:solidFill>
                <a:latin typeface="Times New Roman" pitchFamily="18" charset="0"/>
                <a:ea typeface="Calibri" pitchFamily="34" charset="0"/>
                <a:cs typeface="Times New Roman" pitchFamily="18" charset="0"/>
              </a:rPr>
              <a:t> </a:t>
            </a:r>
            <a:r>
              <a:rPr lang="en-US" sz="1200" i="1" dirty="0" err="1">
                <a:solidFill>
                  <a:srgbClr val="000000"/>
                </a:solidFill>
                <a:latin typeface="Times New Roman" pitchFamily="18" charset="0"/>
                <a:ea typeface="Calibri" pitchFamily="34" charset="0"/>
                <a:cs typeface="Times New Roman" pitchFamily="18" charset="0"/>
              </a:rPr>
              <a:t>cách</a:t>
            </a:r>
            <a:r>
              <a:rPr lang="en-US" sz="1200" i="1" dirty="0">
                <a:solidFill>
                  <a:srgbClr val="000000"/>
                </a:solidFill>
                <a:latin typeface="Times New Roman" pitchFamily="18" charset="0"/>
                <a:ea typeface="Calibri" pitchFamily="34" charset="0"/>
                <a:cs typeface="Times New Roman" pitchFamily="18" charset="0"/>
              </a:rPr>
              <a:t> </a:t>
            </a:r>
            <a:r>
              <a:rPr lang="en-US" sz="1200" i="1" dirty="0" err="1">
                <a:solidFill>
                  <a:srgbClr val="000000"/>
                </a:solidFill>
                <a:latin typeface="Times New Roman" pitchFamily="18" charset="0"/>
                <a:ea typeface="Calibri" pitchFamily="34" charset="0"/>
                <a:cs typeface="Times New Roman" pitchFamily="18" charset="0"/>
              </a:rPr>
              <a:t>Hải</a:t>
            </a:r>
            <a:r>
              <a:rPr lang="en-US" sz="1200" i="1" dirty="0">
                <a:solidFill>
                  <a:srgbClr val="000000"/>
                </a:solidFill>
                <a:latin typeface="Times New Roman" pitchFamily="18" charset="0"/>
                <a:ea typeface="Calibri" pitchFamily="34" charset="0"/>
                <a:cs typeface="Times New Roman" pitchFamily="18" charset="0"/>
              </a:rPr>
              <a:t> </a:t>
            </a:r>
            <a:r>
              <a:rPr lang="en-US" sz="1200" i="1" dirty="0" err="1">
                <a:solidFill>
                  <a:srgbClr val="000000"/>
                </a:solidFill>
                <a:latin typeface="Times New Roman" pitchFamily="18" charset="0"/>
                <a:ea typeface="Calibri" pitchFamily="34" charset="0"/>
                <a:cs typeface="Times New Roman" pitchFamily="18" charset="0"/>
              </a:rPr>
              <a:t>Phòng</a:t>
            </a:r>
            <a:r>
              <a:rPr lang="en-US" sz="1200" i="1" dirty="0">
                <a:solidFill>
                  <a:srgbClr val="000000"/>
                </a:solidFill>
                <a:latin typeface="Times New Roman" pitchFamily="18" charset="0"/>
                <a:ea typeface="Calibri" pitchFamily="34" charset="0"/>
                <a:cs typeface="Times New Roman" pitchFamily="18" charset="0"/>
              </a:rPr>
              <a:t> </a:t>
            </a:r>
            <a:r>
              <a:rPr lang="en-US" sz="1200" i="1" dirty="0" err="1">
                <a:solidFill>
                  <a:srgbClr val="000000"/>
                </a:solidFill>
                <a:latin typeface="Times New Roman" pitchFamily="18" charset="0"/>
                <a:ea typeface="Calibri" pitchFamily="34" charset="0"/>
                <a:cs typeface="Times New Roman" pitchFamily="18" charset="0"/>
              </a:rPr>
              <a:t>đến</a:t>
            </a:r>
            <a:r>
              <a:rPr lang="en-US" sz="1200" i="1" dirty="0">
                <a:solidFill>
                  <a:srgbClr val="000000"/>
                </a:solidFill>
                <a:latin typeface="Times New Roman" pitchFamily="18" charset="0"/>
                <a:ea typeface="Calibri" pitchFamily="34" charset="0"/>
                <a:cs typeface="Times New Roman" pitchFamily="18" charset="0"/>
              </a:rPr>
              <a:t> </a:t>
            </a:r>
            <a:r>
              <a:rPr lang="en-US" sz="1200" i="1" dirty="0" err="1">
                <a:solidFill>
                  <a:srgbClr val="000000"/>
                </a:solidFill>
                <a:latin typeface="Times New Roman" pitchFamily="18" charset="0"/>
                <a:ea typeface="Calibri" pitchFamily="34" charset="0"/>
                <a:cs typeface="Times New Roman" pitchFamily="18" charset="0"/>
              </a:rPr>
              <a:t>Hà</a:t>
            </a:r>
            <a:r>
              <a:rPr lang="en-US" sz="1200" i="1" dirty="0">
                <a:solidFill>
                  <a:srgbClr val="000000"/>
                </a:solidFill>
                <a:latin typeface="Times New Roman" pitchFamily="18" charset="0"/>
                <a:ea typeface="Calibri" pitchFamily="34" charset="0"/>
                <a:cs typeface="Times New Roman" pitchFamily="18" charset="0"/>
              </a:rPr>
              <a:t> </a:t>
            </a:r>
            <a:r>
              <a:rPr lang="en-US" sz="1200" i="1" dirty="0" err="1">
                <a:solidFill>
                  <a:srgbClr val="000000"/>
                </a:solidFill>
                <a:latin typeface="Times New Roman" pitchFamily="18" charset="0"/>
                <a:ea typeface="Calibri" pitchFamily="34" charset="0"/>
                <a:cs typeface="Times New Roman" pitchFamily="18" charset="0"/>
              </a:rPr>
              <a:t>Nội</a:t>
            </a:r>
            <a:r>
              <a:rPr lang="en-US" sz="1200" i="1" dirty="0">
                <a:solidFill>
                  <a:srgbClr val="000000"/>
                </a:solidFill>
                <a:latin typeface="Times New Roman" pitchFamily="18" charset="0"/>
                <a:ea typeface="Calibri" pitchFamily="34" charset="0"/>
                <a:cs typeface="Times New Roman" pitchFamily="18" charset="0"/>
              </a:rPr>
              <a:t>?</a:t>
            </a:r>
            <a:endParaRPr lang="en-US" sz="1600" dirty="0">
              <a:solidFill>
                <a:schemeClr val="tx1"/>
              </a:solidFill>
              <a:latin typeface="Arial" pitchFamily="34" charset="0"/>
              <a:cs typeface="Arial" pitchFamily="34" charset="0"/>
            </a:endParaRPr>
          </a:p>
          <a:p>
            <a:endParaRPr lang="en-US" dirty="0"/>
          </a:p>
        </p:txBody>
      </p:sp>
      <p:sp>
        <p:nvSpPr>
          <p:cNvPr id="4" name="Chỗ dành sẵn cho Số hiệu Bản chiếu 3"/>
          <p:cNvSpPr>
            <a:spLocks noGrp="1"/>
          </p:cNvSpPr>
          <p:nvPr>
            <p:ph type="sldNum" sz="quarter" idx="5"/>
          </p:nvPr>
        </p:nvSpPr>
        <p:spPr/>
        <p:txBody>
          <a:bodyPr/>
          <a:lstStyle/>
          <a:p>
            <a:fld id="{8CD03F92-1099-41D2-9E8E-88ADAE2EAE65}" type="slidenum">
              <a:rPr lang="en-US" smtClean="0"/>
              <a:t>18</a:t>
            </a:fld>
            <a:endParaRPr lang="en-US"/>
          </a:p>
        </p:txBody>
      </p:sp>
    </p:spTree>
    <p:extLst>
      <p:ext uri="{BB962C8B-B14F-4D97-AF65-F5344CB8AC3E}">
        <p14:creationId xmlns:p14="http://schemas.microsoft.com/office/powerpoint/2010/main" val="13875747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A89A12-CFDC-4BA7-B24C-ADE30BA1B34C}" type="slidenum">
              <a:rPr lang="en-US" smtClean="0"/>
              <a:t>20</a:t>
            </a:fld>
            <a:endParaRPr lang="en-US"/>
          </a:p>
        </p:txBody>
      </p:sp>
    </p:spTree>
    <p:extLst>
      <p:ext uri="{BB962C8B-B14F-4D97-AF65-F5344CB8AC3E}">
        <p14:creationId xmlns:p14="http://schemas.microsoft.com/office/powerpoint/2010/main" val="2569445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5D157-518B-44CA-94AB-8D16D1EAE6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CCC320C-AA0B-4800-9B92-1C826FFA70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BDBAE35-4AF4-4519-A968-806D9E59725D}"/>
              </a:ext>
            </a:extLst>
          </p:cNvPr>
          <p:cNvSpPr>
            <a:spLocks noGrp="1"/>
          </p:cNvSpPr>
          <p:nvPr>
            <p:ph type="dt" sz="half" idx="10"/>
          </p:nvPr>
        </p:nvSpPr>
        <p:spPr/>
        <p:txBody>
          <a:bodyPr/>
          <a:lstStyle/>
          <a:p>
            <a:fld id="{19D6E806-824E-41C9-8D3A-2E5D3B8BCB4A}" type="datetimeFigureOut">
              <a:rPr lang="en-US" smtClean="0"/>
              <a:t>10/5/2023</a:t>
            </a:fld>
            <a:endParaRPr lang="en-US"/>
          </a:p>
        </p:txBody>
      </p:sp>
      <p:sp>
        <p:nvSpPr>
          <p:cNvPr id="5" name="Footer Placeholder 4">
            <a:extLst>
              <a:ext uri="{FF2B5EF4-FFF2-40B4-BE49-F238E27FC236}">
                <a16:creationId xmlns:a16="http://schemas.microsoft.com/office/drawing/2014/main" id="{2A10F181-54CC-4240-97D6-B8AC6C8C29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FDA0BF-1124-4995-8D7D-2D3557D2D66E}"/>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1044113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B7C11-9EAD-42A0-A8BE-85D346FF498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E55EFF9-EE96-4C19-B03C-FE9A28668E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A2234C-D72C-46F3-A2D6-20475363484F}"/>
              </a:ext>
            </a:extLst>
          </p:cNvPr>
          <p:cNvSpPr>
            <a:spLocks noGrp="1"/>
          </p:cNvSpPr>
          <p:nvPr>
            <p:ph type="dt" sz="half" idx="10"/>
          </p:nvPr>
        </p:nvSpPr>
        <p:spPr/>
        <p:txBody>
          <a:bodyPr/>
          <a:lstStyle/>
          <a:p>
            <a:fld id="{19D6E806-824E-41C9-8D3A-2E5D3B8BCB4A}" type="datetimeFigureOut">
              <a:rPr lang="en-US" smtClean="0"/>
              <a:t>10/5/2023</a:t>
            </a:fld>
            <a:endParaRPr lang="en-US"/>
          </a:p>
        </p:txBody>
      </p:sp>
      <p:sp>
        <p:nvSpPr>
          <p:cNvPr id="5" name="Footer Placeholder 4">
            <a:extLst>
              <a:ext uri="{FF2B5EF4-FFF2-40B4-BE49-F238E27FC236}">
                <a16:creationId xmlns:a16="http://schemas.microsoft.com/office/drawing/2014/main" id="{32340F49-9C6F-44DB-8AF5-39731B3DC2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7E9F29-BF6A-4E0D-A817-D387F093CC6F}"/>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565868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F9E335-9E86-406E-88CF-229C428492D0}"/>
              </a:ext>
            </a:extLst>
          </p:cNvPr>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8B2DF44-7807-42C3-B45C-39B1AB516F00}"/>
              </a:ext>
            </a:extLst>
          </p:cNvPr>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F1474C-DCAD-411B-AF4D-0CBD9EB5A636}"/>
              </a:ext>
            </a:extLst>
          </p:cNvPr>
          <p:cNvSpPr>
            <a:spLocks noGrp="1"/>
          </p:cNvSpPr>
          <p:nvPr>
            <p:ph type="dt" sz="half" idx="10"/>
          </p:nvPr>
        </p:nvSpPr>
        <p:spPr/>
        <p:txBody>
          <a:bodyPr/>
          <a:lstStyle/>
          <a:p>
            <a:fld id="{19D6E806-824E-41C9-8D3A-2E5D3B8BCB4A}" type="datetimeFigureOut">
              <a:rPr lang="en-US" smtClean="0"/>
              <a:t>10/5/2023</a:t>
            </a:fld>
            <a:endParaRPr lang="en-US"/>
          </a:p>
        </p:txBody>
      </p:sp>
      <p:sp>
        <p:nvSpPr>
          <p:cNvPr id="5" name="Footer Placeholder 4">
            <a:extLst>
              <a:ext uri="{FF2B5EF4-FFF2-40B4-BE49-F238E27FC236}">
                <a16:creationId xmlns:a16="http://schemas.microsoft.com/office/drawing/2014/main" id="{AAA44AC9-BFDD-4681-902E-24E5DD8F02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0734CA-8B43-4BB6-9744-C92F5CB04307}"/>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16225112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8C9710B-B1FA-4487-B1CC-5E886FDE16DF}" type="datetimeFigureOut">
              <a:rPr lang="en-US" smtClean="0">
                <a:solidFill>
                  <a:prstClr val="black">
                    <a:tint val="75000"/>
                  </a:prstClr>
                </a:solidFill>
              </a:rPr>
              <a:pPr/>
              <a:t>10/5/2023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C63B2EB-FFB9-44CB-9298-2B167A88B1F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011984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8C9710B-B1FA-4487-B1CC-5E886FDE16DF}" type="datetimeFigureOut">
              <a:rPr lang="en-US" smtClean="0">
                <a:solidFill>
                  <a:prstClr val="black">
                    <a:tint val="75000"/>
                  </a:prstClr>
                </a:solidFill>
              </a:rPr>
              <a:pPr/>
              <a:t>10/5/2023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C63B2EB-FFB9-44CB-9298-2B167A88B1F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33813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4"/>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9"/>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9710B-B1FA-4487-B1CC-5E886FDE16DF}" type="datetimeFigureOut">
              <a:rPr lang="en-US" smtClean="0">
                <a:solidFill>
                  <a:prstClr val="black">
                    <a:tint val="75000"/>
                  </a:prstClr>
                </a:solidFill>
              </a:rPr>
              <a:pPr/>
              <a:t>10/5/2023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C63B2EB-FFB9-44CB-9298-2B167A88B1F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34747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8C9710B-B1FA-4487-B1CC-5E886FDE16DF}" type="datetimeFigureOut">
              <a:rPr lang="en-US" smtClean="0">
                <a:solidFill>
                  <a:prstClr val="black">
                    <a:tint val="75000"/>
                  </a:prstClr>
                </a:solidFill>
              </a:rPr>
              <a:pPr/>
              <a:t>10/5/2023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C63B2EB-FFB9-44CB-9298-2B167A88B1F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5568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8C9710B-B1FA-4487-B1CC-5E886FDE16DF}" type="datetimeFigureOut">
              <a:rPr lang="en-US" smtClean="0">
                <a:solidFill>
                  <a:prstClr val="black">
                    <a:tint val="75000"/>
                  </a:prstClr>
                </a:solidFill>
              </a:rPr>
              <a:pPr/>
              <a:t>10/5/2023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C63B2EB-FFB9-44CB-9298-2B167A88B1F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081766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8C9710B-B1FA-4487-B1CC-5E886FDE16DF}" type="datetimeFigureOut">
              <a:rPr lang="en-US" smtClean="0">
                <a:solidFill>
                  <a:prstClr val="black">
                    <a:tint val="75000"/>
                  </a:prstClr>
                </a:solidFill>
              </a:rPr>
              <a:pPr/>
              <a:t>10/5/2023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C63B2EB-FFB9-44CB-9298-2B167A88B1F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46353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9710B-B1FA-4487-B1CC-5E886FDE16DF}" type="datetimeFigureOut">
              <a:rPr lang="en-US" smtClean="0">
                <a:solidFill>
                  <a:prstClr val="black">
                    <a:tint val="75000"/>
                  </a:prstClr>
                </a:solidFill>
              </a:rPr>
              <a:pPr/>
              <a:t>10/5/2023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C63B2EB-FFB9-44CB-9298-2B167A88B1F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150426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3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8C9710B-B1FA-4487-B1CC-5E886FDE16DF}" type="datetimeFigureOut">
              <a:rPr lang="en-US" smtClean="0">
                <a:solidFill>
                  <a:prstClr val="black">
                    <a:tint val="75000"/>
                  </a:prstClr>
                </a:solidFill>
              </a:rPr>
              <a:pPr/>
              <a:t>10/5/2023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C63B2EB-FFB9-44CB-9298-2B167A88B1F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5640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FF40A-1DAE-43F8-BA32-CAF918587C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35CD23-2796-433C-80EA-65C75667C3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BF9D9-3D85-4F50-B482-2799AAE5FFCA}"/>
              </a:ext>
            </a:extLst>
          </p:cNvPr>
          <p:cNvSpPr>
            <a:spLocks noGrp="1"/>
          </p:cNvSpPr>
          <p:nvPr>
            <p:ph type="dt" sz="half" idx="10"/>
          </p:nvPr>
        </p:nvSpPr>
        <p:spPr/>
        <p:txBody>
          <a:bodyPr/>
          <a:lstStyle/>
          <a:p>
            <a:fld id="{19D6E806-824E-41C9-8D3A-2E5D3B8BCB4A}" type="datetimeFigureOut">
              <a:rPr lang="en-US" smtClean="0"/>
              <a:t>10/5/2023</a:t>
            </a:fld>
            <a:endParaRPr lang="en-US"/>
          </a:p>
        </p:txBody>
      </p:sp>
      <p:sp>
        <p:nvSpPr>
          <p:cNvPr id="5" name="Footer Placeholder 4">
            <a:extLst>
              <a:ext uri="{FF2B5EF4-FFF2-40B4-BE49-F238E27FC236}">
                <a16:creationId xmlns:a16="http://schemas.microsoft.com/office/drawing/2014/main" id="{683DC3AB-397B-4A12-846A-453D1C823E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DC9440-768E-49EC-BF2B-83838A4814CE}"/>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478881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31"/>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8C9710B-B1FA-4487-B1CC-5E886FDE16DF}" type="datetimeFigureOut">
              <a:rPr lang="en-US" smtClean="0">
                <a:solidFill>
                  <a:prstClr val="black">
                    <a:tint val="75000"/>
                  </a:prstClr>
                </a:solidFill>
              </a:rPr>
              <a:pPr/>
              <a:t>10/5/2023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C63B2EB-FFB9-44CB-9298-2B167A88B1F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42198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8C9710B-B1FA-4487-B1CC-5E886FDE16DF}" type="datetimeFigureOut">
              <a:rPr lang="en-US" smtClean="0">
                <a:solidFill>
                  <a:prstClr val="black">
                    <a:tint val="75000"/>
                  </a:prstClr>
                </a:solidFill>
              </a:rPr>
              <a:pPr/>
              <a:t>10/5/2023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C63B2EB-FFB9-44CB-9298-2B167A88B1F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22822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8C9710B-B1FA-4487-B1CC-5E886FDE16DF}" type="datetimeFigureOut">
              <a:rPr lang="en-US" smtClean="0">
                <a:solidFill>
                  <a:prstClr val="black">
                    <a:tint val="75000"/>
                  </a:prstClr>
                </a:solidFill>
              </a:rPr>
              <a:pPr/>
              <a:t>10/5/2023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C63B2EB-FFB9-44CB-9298-2B167A88B1F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72709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492BE-C4E6-4517-8DA0-E56FDDD5EAB1}"/>
              </a:ext>
            </a:extLst>
          </p:cNvPr>
          <p:cNvSpPr>
            <a:spLocks noGrp="1"/>
          </p:cNvSpPr>
          <p:nvPr>
            <p:ph type="title"/>
          </p:nvPr>
        </p:nvSpPr>
        <p:spPr>
          <a:xfrm>
            <a:off x="831851" y="1709744"/>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88B670C-8AF1-44FA-8660-783E4B27CDC6}"/>
              </a:ext>
            </a:extLst>
          </p:cNvPr>
          <p:cNvSpPr>
            <a:spLocks noGrp="1"/>
          </p:cNvSpPr>
          <p:nvPr>
            <p:ph type="body" idx="1"/>
          </p:nvPr>
        </p:nvSpPr>
        <p:spPr>
          <a:xfrm>
            <a:off x="831851" y="458946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9C3A1BC-566C-4269-B685-26C4AC62851E}"/>
              </a:ext>
            </a:extLst>
          </p:cNvPr>
          <p:cNvSpPr>
            <a:spLocks noGrp="1"/>
          </p:cNvSpPr>
          <p:nvPr>
            <p:ph type="dt" sz="half" idx="10"/>
          </p:nvPr>
        </p:nvSpPr>
        <p:spPr/>
        <p:txBody>
          <a:bodyPr/>
          <a:lstStyle/>
          <a:p>
            <a:fld id="{19D6E806-824E-41C9-8D3A-2E5D3B8BCB4A}" type="datetimeFigureOut">
              <a:rPr lang="en-US" smtClean="0"/>
              <a:t>10/5/2023</a:t>
            </a:fld>
            <a:endParaRPr lang="en-US"/>
          </a:p>
        </p:txBody>
      </p:sp>
      <p:sp>
        <p:nvSpPr>
          <p:cNvPr id="5" name="Footer Placeholder 4">
            <a:extLst>
              <a:ext uri="{FF2B5EF4-FFF2-40B4-BE49-F238E27FC236}">
                <a16:creationId xmlns:a16="http://schemas.microsoft.com/office/drawing/2014/main" id="{DE4DFB6B-BB99-4E36-AC48-2CC7B8F17F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77AF69-81E7-402B-B436-1C70A767C080}"/>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3189616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982DE-10B1-4082-875D-2BBD734EB8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DBE3BE-E398-4A2B-B8C3-B79F853BC53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2829FC3-CB4B-41BF-B155-2677B425769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B7F8F2B-E362-45E2-B396-CFC8EB4F74E4}"/>
              </a:ext>
            </a:extLst>
          </p:cNvPr>
          <p:cNvSpPr>
            <a:spLocks noGrp="1"/>
          </p:cNvSpPr>
          <p:nvPr>
            <p:ph type="dt" sz="half" idx="10"/>
          </p:nvPr>
        </p:nvSpPr>
        <p:spPr/>
        <p:txBody>
          <a:bodyPr/>
          <a:lstStyle/>
          <a:p>
            <a:fld id="{19D6E806-824E-41C9-8D3A-2E5D3B8BCB4A}" type="datetimeFigureOut">
              <a:rPr lang="en-US" smtClean="0"/>
              <a:t>10/5/2023</a:t>
            </a:fld>
            <a:endParaRPr lang="en-US"/>
          </a:p>
        </p:txBody>
      </p:sp>
      <p:sp>
        <p:nvSpPr>
          <p:cNvPr id="6" name="Footer Placeholder 5">
            <a:extLst>
              <a:ext uri="{FF2B5EF4-FFF2-40B4-BE49-F238E27FC236}">
                <a16:creationId xmlns:a16="http://schemas.microsoft.com/office/drawing/2014/main" id="{381FE8E6-1D28-4799-92E2-538B00F9A6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1C9735-2415-4A35-97B0-3B7D3FAD0C6C}"/>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4039598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4C968-1569-471A-A09E-26BBEF817ACF}"/>
              </a:ext>
            </a:extLst>
          </p:cNvPr>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CD3683D-C799-4EE5-9D42-9362D9C5D736}"/>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E86C35-7E50-41B8-863C-6DA7D7FE66AA}"/>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CDD0A66-B78E-4F40-95DF-1FA0D49D7DA4}"/>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BDBC4FF-08E2-4837-B335-529AE2AB3856}"/>
              </a:ext>
            </a:extLst>
          </p:cNvPr>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EEBED0-D2D7-4417-B306-837209F710AD}"/>
              </a:ext>
            </a:extLst>
          </p:cNvPr>
          <p:cNvSpPr>
            <a:spLocks noGrp="1"/>
          </p:cNvSpPr>
          <p:nvPr>
            <p:ph type="dt" sz="half" idx="10"/>
          </p:nvPr>
        </p:nvSpPr>
        <p:spPr/>
        <p:txBody>
          <a:bodyPr/>
          <a:lstStyle/>
          <a:p>
            <a:fld id="{19D6E806-824E-41C9-8D3A-2E5D3B8BCB4A}" type="datetimeFigureOut">
              <a:rPr lang="en-US" smtClean="0"/>
              <a:t>10/5/2023</a:t>
            </a:fld>
            <a:endParaRPr lang="en-US"/>
          </a:p>
        </p:txBody>
      </p:sp>
      <p:sp>
        <p:nvSpPr>
          <p:cNvPr id="8" name="Footer Placeholder 7">
            <a:extLst>
              <a:ext uri="{FF2B5EF4-FFF2-40B4-BE49-F238E27FC236}">
                <a16:creationId xmlns:a16="http://schemas.microsoft.com/office/drawing/2014/main" id="{65762310-7F3A-4E80-96D9-40C377BEDB3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D136530-96DF-41DC-A31C-770B8D04A593}"/>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2339721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CD278-D095-4D41-8E72-19B52F12ED0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4BD0591-0175-4144-9CB8-C26C7CBBC4DA}"/>
              </a:ext>
            </a:extLst>
          </p:cNvPr>
          <p:cNvSpPr>
            <a:spLocks noGrp="1"/>
          </p:cNvSpPr>
          <p:nvPr>
            <p:ph type="dt" sz="half" idx="10"/>
          </p:nvPr>
        </p:nvSpPr>
        <p:spPr/>
        <p:txBody>
          <a:bodyPr/>
          <a:lstStyle/>
          <a:p>
            <a:fld id="{19D6E806-824E-41C9-8D3A-2E5D3B8BCB4A}" type="datetimeFigureOut">
              <a:rPr lang="en-US" smtClean="0"/>
              <a:t>10/5/2023</a:t>
            </a:fld>
            <a:endParaRPr lang="en-US"/>
          </a:p>
        </p:txBody>
      </p:sp>
      <p:sp>
        <p:nvSpPr>
          <p:cNvPr id="4" name="Footer Placeholder 3">
            <a:extLst>
              <a:ext uri="{FF2B5EF4-FFF2-40B4-BE49-F238E27FC236}">
                <a16:creationId xmlns:a16="http://schemas.microsoft.com/office/drawing/2014/main" id="{3B2C68B6-2E68-4513-8731-C3093623CB7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F35A993-7865-4559-A295-FDE044356B58}"/>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1851041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011306-E80E-441B-B8D0-DE38E9DEE4A3}"/>
              </a:ext>
            </a:extLst>
          </p:cNvPr>
          <p:cNvSpPr>
            <a:spLocks noGrp="1"/>
          </p:cNvSpPr>
          <p:nvPr>
            <p:ph type="dt" sz="half" idx="10"/>
          </p:nvPr>
        </p:nvSpPr>
        <p:spPr/>
        <p:txBody>
          <a:bodyPr/>
          <a:lstStyle/>
          <a:p>
            <a:fld id="{19D6E806-824E-41C9-8D3A-2E5D3B8BCB4A}" type="datetimeFigureOut">
              <a:rPr lang="en-US" smtClean="0"/>
              <a:t>10/5/2023</a:t>
            </a:fld>
            <a:endParaRPr lang="en-US"/>
          </a:p>
        </p:txBody>
      </p:sp>
      <p:sp>
        <p:nvSpPr>
          <p:cNvPr id="3" name="Footer Placeholder 2">
            <a:extLst>
              <a:ext uri="{FF2B5EF4-FFF2-40B4-BE49-F238E27FC236}">
                <a16:creationId xmlns:a16="http://schemas.microsoft.com/office/drawing/2014/main" id="{3323B839-D2DB-4DCF-9B12-F91126C1CD9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38D39CA-01E1-4C12-899B-8FEE58386841}"/>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167474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2B6C7-768F-47C9-B89D-8E2346397F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16624F3-B141-4011-9FD3-E51C9877169B}"/>
              </a:ext>
            </a:extLst>
          </p:cNvPr>
          <p:cNvSpPr>
            <a:spLocks noGrp="1"/>
          </p:cNvSpPr>
          <p:nvPr>
            <p:ph idx="1"/>
          </p:nvPr>
        </p:nvSpPr>
        <p:spPr>
          <a:xfrm>
            <a:off x="5183188" y="98743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512BA4C-CA5B-4219-9622-93558AAEED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6DB210-35C4-4084-BFF3-9038B00CCA7D}"/>
              </a:ext>
            </a:extLst>
          </p:cNvPr>
          <p:cNvSpPr>
            <a:spLocks noGrp="1"/>
          </p:cNvSpPr>
          <p:nvPr>
            <p:ph type="dt" sz="half" idx="10"/>
          </p:nvPr>
        </p:nvSpPr>
        <p:spPr/>
        <p:txBody>
          <a:bodyPr/>
          <a:lstStyle/>
          <a:p>
            <a:fld id="{19D6E806-824E-41C9-8D3A-2E5D3B8BCB4A}" type="datetimeFigureOut">
              <a:rPr lang="en-US" smtClean="0"/>
              <a:t>10/5/2023</a:t>
            </a:fld>
            <a:endParaRPr lang="en-US"/>
          </a:p>
        </p:txBody>
      </p:sp>
      <p:sp>
        <p:nvSpPr>
          <p:cNvPr id="6" name="Footer Placeholder 5">
            <a:extLst>
              <a:ext uri="{FF2B5EF4-FFF2-40B4-BE49-F238E27FC236}">
                <a16:creationId xmlns:a16="http://schemas.microsoft.com/office/drawing/2014/main" id="{5EF15426-6DF9-4213-A601-D7B9EF8115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652964-011A-4664-A30A-DAA6F125712A}"/>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2018057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1CE8E-A834-4B5F-AE0D-4EC0F94260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4CB4759-2AEC-4339-B329-F735180A991F}"/>
              </a:ext>
            </a:extLst>
          </p:cNvPr>
          <p:cNvSpPr>
            <a:spLocks noGrp="1"/>
          </p:cNvSpPr>
          <p:nvPr>
            <p:ph type="pic" idx="1"/>
          </p:nvPr>
        </p:nvSpPr>
        <p:spPr>
          <a:xfrm>
            <a:off x="5183188" y="987431"/>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C41613B-4BB2-488D-8A73-7F75CEADA9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931A0F-212A-4FDB-9B0E-F87E996D82AD}"/>
              </a:ext>
            </a:extLst>
          </p:cNvPr>
          <p:cNvSpPr>
            <a:spLocks noGrp="1"/>
          </p:cNvSpPr>
          <p:nvPr>
            <p:ph type="dt" sz="half" idx="10"/>
          </p:nvPr>
        </p:nvSpPr>
        <p:spPr/>
        <p:txBody>
          <a:bodyPr/>
          <a:lstStyle/>
          <a:p>
            <a:fld id="{19D6E806-824E-41C9-8D3A-2E5D3B8BCB4A}" type="datetimeFigureOut">
              <a:rPr lang="en-US" smtClean="0"/>
              <a:t>10/5/2023</a:t>
            </a:fld>
            <a:endParaRPr lang="en-US"/>
          </a:p>
        </p:txBody>
      </p:sp>
      <p:sp>
        <p:nvSpPr>
          <p:cNvPr id="6" name="Footer Placeholder 5">
            <a:extLst>
              <a:ext uri="{FF2B5EF4-FFF2-40B4-BE49-F238E27FC236}">
                <a16:creationId xmlns:a16="http://schemas.microsoft.com/office/drawing/2014/main" id="{F0841533-1595-48A7-93AE-5298BC62AC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3F93AC-F598-4691-9A54-B4F1D5AAE962}"/>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2152614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225115-4321-4C30-A9B3-52B08CD5277F}"/>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408A963-8047-4156-8CD7-A29DF9D94A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D68BDF-58C6-44EC-91D3-4AAFB0AF1CE7}"/>
              </a:ext>
            </a:extLst>
          </p:cNvPr>
          <p:cNvSpPr>
            <a:spLocks noGrp="1"/>
          </p:cNvSpPr>
          <p:nvPr>
            <p:ph type="dt" sz="half" idx="2"/>
          </p:nvPr>
        </p:nvSpPr>
        <p:spPr>
          <a:xfrm>
            <a:off x="838200" y="635635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D6E806-824E-41C9-8D3A-2E5D3B8BCB4A}" type="datetimeFigureOut">
              <a:rPr lang="en-US" smtClean="0"/>
              <a:t>10/5/2023</a:t>
            </a:fld>
            <a:endParaRPr lang="en-US"/>
          </a:p>
        </p:txBody>
      </p:sp>
      <p:sp>
        <p:nvSpPr>
          <p:cNvPr id="5" name="Footer Placeholder 4">
            <a:extLst>
              <a:ext uri="{FF2B5EF4-FFF2-40B4-BE49-F238E27FC236}">
                <a16:creationId xmlns:a16="http://schemas.microsoft.com/office/drawing/2014/main" id="{33C19779-A4BD-4DBE-8F1E-3299841D4923}"/>
              </a:ext>
            </a:extLst>
          </p:cNvPr>
          <p:cNvSpPr>
            <a:spLocks noGrp="1"/>
          </p:cNvSpPr>
          <p:nvPr>
            <p:ph type="ftr" sz="quarter" idx="3"/>
          </p:nvPr>
        </p:nvSpPr>
        <p:spPr>
          <a:xfrm>
            <a:off x="4038600" y="635635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B999600-D4B6-47BC-A711-56C07DBED847}"/>
              </a:ext>
            </a:extLst>
          </p:cNvPr>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F40BB4-3EB6-4C20-8E89-2F2EF3C78720}" type="slidenum">
              <a:rPr lang="en-US" smtClean="0"/>
              <a:t>‹#›</a:t>
            </a:fld>
            <a:endParaRPr lang="en-US"/>
          </a:p>
        </p:txBody>
      </p:sp>
    </p:spTree>
    <p:extLst>
      <p:ext uri="{BB962C8B-B14F-4D97-AF65-F5344CB8AC3E}">
        <p14:creationId xmlns:p14="http://schemas.microsoft.com/office/powerpoint/2010/main" val="24067350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C9710B-B1FA-4487-B1CC-5E886FDE16DF}" type="datetimeFigureOut">
              <a:rPr lang="en-US" smtClean="0">
                <a:solidFill>
                  <a:prstClr val="black">
                    <a:tint val="75000"/>
                  </a:prstClr>
                </a:solidFill>
              </a:rPr>
              <a:pPr/>
              <a:t>10/5/2023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63B2EB-FFB9-44CB-9298-2B167A88B1F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54008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 Id="rId5" Type="http://schemas.microsoft.com/office/2007/relationships/hdphoto" Target="../media/hdphoto4.wdp"/><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32.png"/><Relationship Id="rId10" Type="http://schemas.microsoft.com/office/2007/relationships/hdphoto" Target="../media/hdphoto4.wdp"/><Relationship Id="rId4" Type="http://schemas.microsoft.com/office/2007/relationships/hdphoto" Target="../media/hdphoto5.wdp"/><Relationship Id="rId9" Type="http://schemas.openxmlformats.org/officeDocument/2006/relationships/image" Target="../media/image3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microsoft.com/office/2007/relationships/hdphoto" Target="../media/hdphoto8.wdp"/><Relationship Id="rId5" Type="http://schemas.openxmlformats.org/officeDocument/2006/relationships/image" Target="../media/image34.png"/><Relationship Id="rId10" Type="http://schemas.microsoft.com/office/2007/relationships/hdphoto" Target="../media/hdphoto4.wdp"/><Relationship Id="rId4" Type="http://schemas.microsoft.com/office/2007/relationships/hdphoto" Target="../media/hdphoto5.wdp"/><Relationship Id="rId9" Type="http://schemas.openxmlformats.org/officeDocument/2006/relationships/image" Target="../media/image30.png"/></Relationships>
</file>

<file path=ppt/slides/_rels/slide23.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32.png"/><Relationship Id="rId10" Type="http://schemas.microsoft.com/office/2007/relationships/hdphoto" Target="../media/hdphoto4.wdp"/><Relationship Id="rId4" Type="http://schemas.microsoft.com/office/2007/relationships/hdphoto" Target="../media/hdphoto5.wdp"/><Relationship Id="rId9"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9.wdp"/></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10.wdp"/></Relationships>
</file>

<file path=ppt/slides/_rels/slide2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microsoft.com/office/2007/relationships/hdphoto" Target="../media/hdphoto12.wdp"/><Relationship Id="rId5" Type="http://schemas.openxmlformats.org/officeDocument/2006/relationships/image" Target="../media/image39.png"/><Relationship Id="rId4" Type="http://schemas.microsoft.com/office/2007/relationships/hdphoto" Target="../media/hdphoto11.wdp"/></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png"/><Relationship Id="rId4" Type="http://schemas.openxmlformats.org/officeDocument/2006/relationships/slide" Target="slide3.xml"/></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00.png"/><Relationship Id="rId10" Type="http://schemas.openxmlformats.org/officeDocument/2006/relationships/image" Target="../media/image23.png"/><Relationship Id="rId4" Type="http://schemas.openxmlformats.org/officeDocument/2006/relationships/image" Target="../media/image10.png"/><Relationship Id="rId9" Type="http://schemas.openxmlformats.org/officeDocument/2006/relationships/image" Target="../media/image2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9" name="Rectangle 138">
            <a:extLst>
              <a:ext uri="{FF2B5EF4-FFF2-40B4-BE49-F238E27FC236}">
                <a16:creationId xmlns:a16="http://schemas.microsoft.com/office/drawing/2014/main" id="{489B7BFD-8F45-4093-AD9C-91B15B050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1" name="Freeform: Shape 140">
            <a:extLst>
              <a:ext uri="{FF2B5EF4-FFF2-40B4-BE49-F238E27FC236}">
                <a16:creationId xmlns:a16="http://schemas.microsoft.com/office/drawing/2014/main" id="{498F8FF6-43B4-494A-AF8F-123A4983E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609" y="-12700"/>
            <a:ext cx="5289387" cy="5000826"/>
          </a:xfrm>
          <a:custGeom>
            <a:avLst/>
            <a:gdLst>
              <a:gd name="connsiteX0" fmla="*/ 1825048 w 6355652"/>
              <a:gd name="connsiteY0" fmla="*/ 0 h 6050127"/>
              <a:gd name="connsiteX1" fmla="*/ 4530604 w 6355652"/>
              <a:gd name="connsiteY1" fmla="*/ 0 h 6050127"/>
              <a:gd name="connsiteX2" fmla="*/ 4692567 w 6355652"/>
              <a:gd name="connsiteY2" fmla="*/ 78022 h 6050127"/>
              <a:gd name="connsiteX3" fmla="*/ 6355652 w 6355652"/>
              <a:gd name="connsiteY3" fmla="*/ 2872301 h 6050127"/>
              <a:gd name="connsiteX4" fmla="*/ 3177826 w 6355652"/>
              <a:gd name="connsiteY4" fmla="*/ 6050127 h 6050127"/>
              <a:gd name="connsiteX5" fmla="*/ 0 w 6355652"/>
              <a:gd name="connsiteY5" fmla="*/ 2872301 h 6050127"/>
              <a:gd name="connsiteX6" fmla="*/ 1663086 w 6355652"/>
              <a:gd name="connsiteY6" fmla="*/ 78022 h 60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6050127">
                <a:moveTo>
                  <a:pt x="1825048" y="0"/>
                </a:moveTo>
                <a:lnTo>
                  <a:pt x="4530604" y="0"/>
                </a:lnTo>
                <a:lnTo>
                  <a:pt x="4692567" y="78022"/>
                </a:lnTo>
                <a:cubicBezTo>
                  <a:pt x="5683175" y="616152"/>
                  <a:pt x="6355652" y="1665694"/>
                  <a:pt x="6355652" y="2872301"/>
                </a:cubicBezTo>
                <a:cubicBezTo>
                  <a:pt x="6355652" y="4627366"/>
                  <a:pt x="4932891" y="6050127"/>
                  <a:pt x="3177826" y="6050127"/>
                </a:cubicBezTo>
                <a:cubicBezTo>
                  <a:pt x="1422761" y="6050127"/>
                  <a:pt x="0" y="4627366"/>
                  <a:pt x="0" y="2872301"/>
                </a:cubicBezTo>
                <a:cubicBezTo>
                  <a:pt x="0" y="1665694"/>
                  <a:pt x="672477" y="616152"/>
                  <a:pt x="1663086" y="78022"/>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Freeform: Shape 142">
            <a:extLst>
              <a:ext uri="{FF2B5EF4-FFF2-40B4-BE49-F238E27FC236}">
                <a16:creationId xmlns:a16="http://schemas.microsoft.com/office/drawing/2014/main" id="{FE7142A8-393B-47A8-A092-8716623629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689" y="-12700"/>
            <a:ext cx="5289387" cy="5009716"/>
          </a:xfrm>
          <a:custGeom>
            <a:avLst/>
            <a:gdLst>
              <a:gd name="connsiteX0" fmla="*/ 1825048 w 6355652"/>
              <a:gd name="connsiteY0" fmla="*/ 0 h 6050127"/>
              <a:gd name="connsiteX1" fmla="*/ 4530604 w 6355652"/>
              <a:gd name="connsiteY1" fmla="*/ 0 h 6050127"/>
              <a:gd name="connsiteX2" fmla="*/ 4692567 w 6355652"/>
              <a:gd name="connsiteY2" fmla="*/ 78022 h 6050127"/>
              <a:gd name="connsiteX3" fmla="*/ 6355652 w 6355652"/>
              <a:gd name="connsiteY3" fmla="*/ 2872301 h 6050127"/>
              <a:gd name="connsiteX4" fmla="*/ 3177826 w 6355652"/>
              <a:gd name="connsiteY4" fmla="*/ 6050127 h 6050127"/>
              <a:gd name="connsiteX5" fmla="*/ 0 w 6355652"/>
              <a:gd name="connsiteY5" fmla="*/ 2872301 h 6050127"/>
              <a:gd name="connsiteX6" fmla="*/ 1663086 w 6355652"/>
              <a:gd name="connsiteY6" fmla="*/ 78022 h 60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6050127">
                <a:moveTo>
                  <a:pt x="1825048" y="0"/>
                </a:moveTo>
                <a:lnTo>
                  <a:pt x="4530604" y="0"/>
                </a:lnTo>
                <a:lnTo>
                  <a:pt x="4692567" y="78022"/>
                </a:lnTo>
                <a:cubicBezTo>
                  <a:pt x="5683175" y="616152"/>
                  <a:pt x="6355652" y="1665694"/>
                  <a:pt x="6355652" y="2872301"/>
                </a:cubicBezTo>
                <a:cubicBezTo>
                  <a:pt x="6355652" y="4627366"/>
                  <a:pt x="4932891" y="6050127"/>
                  <a:pt x="3177826" y="6050127"/>
                </a:cubicBezTo>
                <a:cubicBezTo>
                  <a:pt x="1422761" y="6050127"/>
                  <a:pt x="0" y="4627366"/>
                  <a:pt x="0" y="2872301"/>
                </a:cubicBezTo>
                <a:cubicBezTo>
                  <a:pt x="0" y="1665694"/>
                  <a:pt x="672477" y="616152"/>
                  <a:pt x="1663086" y="78022"/>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Freeform: Shape 144">
            <a:extLst>
              <a:ext uri="{FF2B5EF4-FFF2-40B4-BE49-F238E27FC236}">
                <a16:creationId xmlns:a16="http://schemas.microsoft.com/office/drawing/2014/main" id="{EA14E168-70E6-4C9F-BB61-FCF0AF368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700" y="-12700"/>
            <a:ext cx="5239448" cy="4902669"/>
          </a:xfrm>
          <a:custGeom>
            <a:avLst/>
            <a:gdLst>
              <a:gd name="connsiteX0" fmla="*/ 1223006 w 5239448"/>
              <a:gd name="connsiteY0" fmla="*/ 0 h 4902669"/>
              <a:gd name="connsiteX1" fmla="*/ 3966508 w 5239448"/>
              <a:gd name="connsiteY1" fmla="*/ 0 h 4902669"/>
              <a:gd name="connsiteX2" fmla="*/ 4073429 w 5239448"/>
              <a:gd name="connsiteY2" fmla="*/ 64957 h 4902669"/>
              <a:gd name="connsiteX3" fmla="*/ 5239448 w 5239448"/>
              <a:gd name="connsiteY3" fmla="*/ 2257977 h 4902669"/>
              <a:gd name="connsiteX4" fmla="*/ 2594756 w 5239448"/>
              <a:gd name="connsiteY4" fmla="*/ 4902669 h 4902669"/>
              <a:gd name="connsiteX5" fmla="*/ 3795 w 5239448"/>
              <a:gd name="connsiteY5" fmla="*/ 2790975 h 4902669"/>
              <a:gd name="connsiteX6" fmla="*/ 0 w 5239448"/>
              <a:gd name="connsiteY6" fmla="*/ 2766110 h 4902669"/>
              <a:gd name="connsiteX7" fmla="*/ 0 w 5239448"/>
              <a:gd name="connsiteY7" fmla="*/ 1745670 h 4902669"/>
              <a:gd name="connsiteX8" fmla="*/ 33326 w 5239448"/>
              <a:gd name="connsiteY8" fmla="*/ 1597027 h 4902669"/>
              <a:gd name="connsiteX9" fmla="*/ 1116084 w 5239448"/>
              <a:gd name="connsiteY9" fmla="*/ 64957 h 490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9448" h="4902669">
                <a:moveTo>
                  <a:pt x="1223006" y="0"/>
                </a:moveTo>
                <a:lnTo>
                  <a:pt x="3966508" y="0"/>
                </a:lnTo>
                <a:lnTo>
                  <a:pt x="4073429" y="64957"/>
                </a:lnTo>
                <a:cubicBezTo>
                  <a:pt x="4776921" y="540227"/>
                  <a:pt x="5239448" y="1345088"/>
                  <a:pt x="5239448" y="2257977"/>
                </a:cubicBezTo>
                <a:cubicBezTo>
                  <a:pt x="5239448" y="3718600"/>
                  <a:pt x="4055379" y="4902669"/>
                  <a:pt x="2594756" y="4902669"/>
                </a:cubicBezTo>
                <a:cubicBezTo>
                  <a:pt x="1316711" y="4902669"/>
                  <a:pt x="250402" y="3996116"/>
                  <a:pt x="3795" y="2790975"/>
                </a:cubicBezTo>
                <a:lnTo>
                  <a:pt x="0" y="2766110"/>
                </a:lnTo>
                <a:lnTo>
                  <a:pt x="0" y="1745670"/>
                </a:lnTo>
                <a:lnTo>
                  <a:pt x="33326" y="1597027"/>
                </a:lnTo>
                <a:cubicBezTo>
                  <a:pt x="196388" y="963257"/>
                  <a:pt x="588464" y="421409"/>
                  <a:pt x="1116084" y="64957"/>
                </a:cubicBezTo>
                <a:close/>
              </a:path>
            </a:pathLst>
          </a:cu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7" name="Graphic 212">
            <a:extLst>
              <a:ext uri="{FF2B5EF4-FFF2-40B4-BE49-F238E27FC236}">
                <a16:creationId xmlns:a16="http://schemas.microsoft.com/office/drawing/2014/main" id="{279CAF82-0ECF-42BE-8F37-F71941E5D4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49935" y="1550555"/>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6">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pic>
        <p:nvPicPr>
          <p:cNvPr id="3078" name="Picture 6" descr="Hình ảnh Véc Chì Và Thước Kẻ Biểu Tượng, Nền, Đen., Thiết Kế. Vector và PNG  với nền trong suốt để tải xuống miễn phí">
            <a:extLst>
              <a:ext uri="{FF2B5EF4-FFF2-40B4-BE49-F238E27FC236}">
                <a16:creationId xmlns:a16="http://schemas.microsoft.com/office/drawing/2014/main" id="{6493236B-9D8C-440A-878E-91E0E7D9704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34" r="372" b="6"/>
          <a:stretch/>
        </p:blipFill>
        <p:spPr bwMode="auto">
          <a:xfrm>
            <a:off x="5666311" y="170244"/>
            <a:ext cx="2885716" cy="2885716"/>
          </a:xfrm>
          <a:custGeom>
            <a:avLst/>
            <a:gdLst/>
            <a:ahLst/>
            <a:cxnLst/>
            <a:rect l="l" t="t" r="r" b="b"/>
            <a:pathLst>
              <a:path w="2885716" h="2885716">
                <a:moveTo>
                  <a:pt x="1442858" y="0"/>
                </a:moveTo>
                <a:cubicBezTo>
                  <a:pt x="2239726" y="0"/>
                  <a:pt x="2885716" y="645990"/>
                  <a:pt x="2885716" y="1442858"/>
                </a:cubicBezTo>
                <a:cubicBezTo>
                  <a:pt x="2885716" y="2239726"/>
                  <a:pt x="2239726" y="2885716"/>
                  <a:pt x="1442858" y="2885716"/>
                </a:cubicBezTo>
                <a:cubicBezTo>
                  <a:pt x="645990" y="2885716"/>
                  <a:pt x="0" y="2239726"/>
                  <a:pt x="0" y="1442858"/>
                </a:cubicBezTo>
                <a:cubicBezTo>
                  <a:pt x="0" y="645990"/>
                  <a:pt x="645990" y="0"/>
                  <a:pt x="1442858" y="0"/>
                </a:cubicBezTo>
                <a:close/>
              </a:path>
            </a:pathLst>
          </a:custGeom>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grpSp>
        <p:nvGrpSpPr>
          <p:cNvPr id="149" name="Graphic 185">
            <a:extLst>
              <a:ext uri="{FF2B5EF4-FFF2-40B4-BE49-F238E27FC236}">
                <a16:creationId xmlns:a16="http://schemas.microsoft.com/office/drawing/2014/main" id="{FB9739EB-7F66-433D-841F-AB3CD18700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984509" y="3194159"/>
            <a:ext cx="1054467" cy="469689"/>
            <a:chOff x="9841624" y="4115729"/>
            <a:chExt cx="602169" cy="268223"/>
          </a:xfrm>
          <a:solidFill>
            <a:schemeClr val="tx1"/>
          </a:solidFill>
        </p:grpSpPr>
        <p:sp>
          <p:nvSpPr>
            <p:cNvPr id="3080" name="Freeform: Shape 149">
              <a:extLst>
                <a:ext uri="{FF2B5EF4-FFF2-40B4-BE49-F238E27FC236}">
                  <a16:creationId xmlns:a16="http://schemas.microsoft.com/office/drawing/2014/main" id="{104F2BBD-A005-4DCB-9566-F2351050BE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81" name="Freeform: Shape 150">
              <a:extLst>
                <a:ext uri="{FF2B5EF4-FFF2-40B4-BE49-F238E27FC236}">
                  <a16:creationId xmlns:a16="http://schemas.microsoft.com/office/drawing/2014/main" id="{8B00DEC7-198B-49D1-98FD-018F3ECFCF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82" name="Freeform: Shape 151">
              <a:extLst>
                <a:ext uri="{FF2B5EF4-FFF2-40B4-BE49-F238E27FC236}">
                  <a16:creationId xmlns:a16="http://schemas.microsoft.com/office/drawing/2014/main" id="{F14DFC82-B3B3-468E-91B3-1302CFC684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83" name="Freeform: Shape 152">
              <a:extLst>
                <a:ext uri="{FF2B5EF4-FFF2-40B4-BE49-F238E27FC236}">
                  <a16:creationId xmlns:a16="http://schemas.microsoft.com/office/drawing/2014/main" id="{D3250EFE-214E-4B8E-AF96-036A514FF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84" name="Freeform: Shape 153">
              <a:extLst>
                <a:ext uri="{FF2B5EF4-FFF2-40B4-BE49-F238E27FC236}">
                  <a16:creationId xmlns:a16="http://schemas.microsoft.com/office/drawing/2014/main" id="{AD058EBE-D4A5-4C43-B170-6A451F87A7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grpSp>
      <p:grpSp>
        <p:nvGrpSpPr>
          <p:cNvPr id="156" name="Graphic 185">
            <a:extLst>
              <a:ext uri="{FF2B5EF4-FFF2-40B4-BE49-F238E27FC236}">
                <a16:creationId xmlns:a16="http://schemas.microsoft.com/office/drawing/2014/main" id="{9D69F773-8C5C-486C-B033-51C7BB3B36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984509" y="3194159"/>
            <a:ext cx="1054467" cy="469689"/>
            <a:chOff x="9841624" y="4115729"/>
            <a:chExt cx="602169" cy="268223"/>
          </a:xfrm>
          <a:solidFill>
            <a:schemeClr val="tx1">
              <a:alpha val="20000"/>
            </a:schemeClr>
          </a:solidFill>
        </p:grpSpPr>
        <p:sp>
          <p:nvSpPr>
            <p:cNvPr id="3085" name="Freeform: Shape 156">
              <a:extLst>
                <a:ext uri="{FF2B5EF4-FFF2-40B4-BE49-F238E27FC236}">
                  <a16:creationId xmlns:a16="http://schemas.microsoft.com/office/drawing/2014/main" id="{B1948534-1A91-4F84-8612-1C2B4C52FB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86" name="Freeform: Shape 157">
              <a:extLst>
                <a:ext uri="{FF2B5EF4-FFF2-40B4-BE49-F238E27FC236}">
                  <a16:creationId xmlns:a16="http://schemas.microsoft.com/office/drawing/2014/main" id="{1FAA3112-9317-4953-B51A-BAD23D7DF5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87" name="Freeform: Shape 158">
              <a:extLst>
                <a:ext uri="{FF2B5EF4-FFF2-40B4-BE49-F238E27FC236}">
                  <a16:creationId xmlns:a16="http://schemas.microsoft.com/office/drawing/2014/main" id="{3E7BE1D1-6120-4115-B796-7DE6B90C65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88" name="Freeform: Shape 159">
              <a:extLst>
                <a:ext uri="{FF2B5EF4-FFF2-40B4-BE49-F238E27FC236}">
                  <a16:creationId xmlns:a16="http://schemas.microsoft.com/office/drawing/2014/main" id="{97B0F1BC-B7BD-4C24-84F9-190E76D9E0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89" name="Freeform: Shape 160">
              <a:extLst>
                <a:ext uri="{FF2B5EF4-FFF2-40B4-BE49-F238E27FC236}">
                  <a16:creationId xmlns:a16="http://schemas.microsoft.com/office/drawing/2014/main" id="{B59CF39A-C85C-4CDA-82E5-A8835E7CA7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grpSp>
      <p:grpSp>
        <p:nvGrpSpPr>
          <p:cNvPr id="163" name="Graphic 185">
            <a:extLst>
              <a:ext uri="{FF2B5EF4-FFF2-40B4-BE49-F238E27FC236}">
                <a16:creationId xmlns:a16="http://schemas.microsoft.com/office/drawing/2014/main" id="{EEC0EF42-FB7F-40F4-9F83-19A3651C74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984509" y="3194159"/>
            <a:ext cx="1054467" cy="469689"/>
            <a:chOff x="9841624" y="4115729"/>
            <a:chExt cx="602169" cy="268223"/>
          </a:xfrm>
          <a:solidFill>
            <a:schemeClr val="bg1"/>
          </a:solidFill>
        </p:grpSpPr>
        <p:sp>
          <p:nvSpPr>
            <p:cNvPr id="3090" name="Freeform: Shape 163">
              <a:extLst>
                <a:ext uri="{FF2B5EF4-FFF2-40B4-BE49-F238E27FC236}">
                  <a16:creationId xmlns:a16="http://schemas.microsoft.com/office/drawing/2014/main" id="{ECC34073-7A02-43A0-B4FB-819AC6430A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91" name="Freeform: Shape 164">
              <a:extLst>
                <a:ext uri="{FF2B5EF4-FFF2-40B4-BE49-F238E27FC236}">
                  <a16:creationId xmlns:a16="http://schemas.microsoft.com/office/drawing/2014/main" id="{424CA304-6681-4FF9-A857-D79562307C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92" name="Freeform: Shape 165">
              <a:extLst>
                <a:ext uri="{FF2B5EF4-FFF2-40B4-BE49-F238E27FC236}">
                  <a16:creationId xmlns:a16="http://schemas.microsoft.com/office/drawing/2014/main" id="{4F6FEDF2-6576-4B8E-81AF-84B914A1F0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93" name="Freeform: Shape 166">
              <a:extLst>
                <a:ext uri="{FF2B5EF4-FFF2-40B4-BE49-F238E27FC236}">
                  <a16:creationId xmlns:a16="http://schemas.microsoft.com/office/drawing/2014/main" id="{8BE5E56F-A9D6-490C-AD4D-5F1B521A56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94" name="Freeform: Shape 167">
              <a:extLst>
                <a:ext uri="{FF2B5EF4-FFF2-40B4-BE49-F238E27FC236}">
                  <a16:creationId xmlns:a16="http://schemas.microsoft.com/office/drawing/2014/main" id="{67E4C189-B44E-4E1C-B1AF-25081DA3DD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grpSp>
      <p:sp>
        <p:nvSpPr>
          <p:cNvPr id="170" name="Oval 169">
            <a:extLst>
              <a:ext uri="{FF2B5EF4-FFF2-40B4-BE49-F238E27FC236}">
                <a16:creationId xmlns:a16="http://schemas.microsoft.com/office/drawing/2014/main" id="{033BC44A-0661-43B4-9C14-FD5963C226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12380" y="5678027"/>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72" name="Oval 171">
            <a:extLst>
              <a:ext uri="{FF2B5EF4-FFF2-40B4-BE49-F238E27FC236}">
                <a16:creationId xmlns:a16="http://schemas.microsoft.com/office/drawing/2014/main" id="{BF7B0E8E-1D1E-4BA4-A360-D8A1FF31E4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12380" y="5678027"/>
            <a:ext cx="319941" cy="31994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5" name="Picture 8" descr="Travel Distance Illustration Color Vector Isolated Icon Easy Editable And  Special Use For Leisure,Travel And Tour Stock Vector - Illustration of  location, editable: 127591576">
            <a:extLst>
              <a:ext uri="{FF2B5EF4-FFF2-40B4-BE49-F238E27FC236}">
                <a16:creationId xmlns:a16="http://schemas.microsoft.com/office/drawing/2014/main" id="{ED25F31D-6A7B-49B1-98A1-766DAB2D40A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483" r="5283" b="2483"/>
          <a:stretch/>
        </p:blipFill>
        <p:spPr bwMode="auto">
          <a:xfrm>
            <a:off x="8905301" y="12949"/>
            <a:ext cx="3260696" cy="325132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4" name="TextBox 53">
            <a:extLst>
              <a:ext uri="{FF2B5EF4-FFF2-40B4-BE49-F238E27FC236}">
                <a16:creationId xmlns:a16="http://schemas.microsoft.com/office/drawing/2014/main" id="{7E289981-7ADD-4E57-85BA-D7AEEC92E90F}"/>
              </a:ext>
            </a:extLst>
          </p:cNvPr>
          <p:cNvSpPr txBox="1"/>
          <p:nvPr/>
        </p:nvSpPr>
        <p:spPr>
          <a:xfrm>
            <a:off x="-12700" y="506361"/>
            <a:ext cx="5190483" cy="3785652"/>
          </a:xfrm>
          <a:prstGeom prst="rect">
            <a:avLst/>
          </a:prstGeom>
          <a:noFill/>
          <a:ln w="12700">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strike="noStrike" kern="1200" cap="none" spc="0" normalizeH="0" baseline="0" noProof="0" dirty="0" err="1">
                <a:ln>
                  <a:noFill/>
                </a:ln>
                <a:solidFill>
                  <a:schemeClr val="bg1"/>
                </a:solidFill>
                <a:effectLst/>
                <a:uLnTx/>
                <a:uFillTx/>
                <a:latin typeface="Times New Roman" pitchFamily="18" charset="0"/>
                <a:cs typeface="Times New Roman" pitchFamily="18" charset="0"/>
              </a:rPr>
              <a:t>Bài</a:t>
            </a:r>
            <a:r>
              <a:rPr kumimoji="0" lang="en-US" sz="4000" b="0" i="0" strike="noStrike" kern="1200" cap="none" spc="0" normalizeH="0" baseline="0" noProof="0" dirty="0">
                <a:ln>
                  <a:noFill/>
                </a:ln>
                <a:solidFill>
                  <a:schemeClr val="bg1"/>
                </a:solidFill>
                <a:effectLst/>
                <a:uLnTx/>
                <a:uFillTx/>
                <a:latin typeface="Times New Roman" pitchFamily="18" charset="0"/>
                <a:cs typeface="Times New Roman" pitchFamily="18" charset="0"/>
              </a:rPr>
              <a:t> 3</a:t>
            </a:r>
            <a:r>
              <a:rPr kumimoji="0" lang="en-US" sz="4000" b="0" i="0" strike="noStrike" kern="1200" cap="none" spc="0" normalizeH="0" baseline="0" noProof="0" dirty="0">
                <a:ln>
                  <a:noFill/>
                </a:ln>
                <a:solidFill>
                  <a:schemeClr val="tx1">
                    <a:lumMod val="95000"/>
                  </a:schemeClr>
                </a:solidFill>
                <a:effectLst/>
                <a:uLnTx/>
                <a:uFillTx/>
                <a:latin typeface="Times New Roman" pitchFamily="18" charset="0"/>
                <a:cs typeface="Times New Roman" pitchFamily="18"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strike="noStrike" kern="1200" cap="none" spc="0" normalizeH="0" baseline="0" noProof="0" dirty="0">
                <a:ln>
                  <a:noFill/>
                </a:ln>
                <a:solidFill>
                  <a:srgbClr val="FFFF00"/>
                </a:solidFill>
                <a:effectLst/>
                <a:uLnTx/>
                <a:uFillTx/>
                <a:latin typeface="Times New Roman" pitchFamily="18" charset="0"/>
                <a:cs typeface="Times New Roman" pitchFamily="18" charset="0"/>
              </a:rPr>
              <a:t>TỈ LỆ </a:t>
            </a:r>
            <a:r>
              <a:rPr kumimoji="0" lang="vi-VN" sz="4000" b="1" i="0" strike="noStrike" kern="1200" cap="none" spc="0" normalizeH="0" baseline="0" noProof="0" dirty="0">
                <a:ln>
                  <a:noFill/>
                </a:ln>
                <a:solidFill>
                  <a:srgbClr val="FFFF00"/>
                </a:solidFill>
                <a:effectLst/>
                <a:uLnTx/>
                <a:uFillTx/>
                <a:latin typeface="Times New Roman" pitchFamily="18" charset="0"/>
                <a:cs typeface="Times New Roman" pitchFamily="18" charset="0"/>
              </a:rPr>
              <a:t>BẢN ĐỒ</a:t>
            </a:r>
            <a:r>
              <a:rPr kumimoji="0" lang="en-US" sz="4000" b="1" i="0" strike="noStrike" kern="1200" cap="none" spc="0" normalizeH="0" baseline="0" noProof="0" dirty="0">
                <a:ln>
                  <a:noFill/>
                </a:ln>
                <a:solidFill>
                  <a:srgbClr val="FFFF00"/>
                </a:solidFill>
                <a:effectLst/>
                <a:uLnTx/>
                <a:uFillTx/>
                <a:latin typeface="Times New Roman" pitchFamily="18" charset="0"/>
                <a:cs typeface="Times New Roman"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srgbClr val="FFFF00"/>
                </a:solidFill>
                <a:latin typeface="Times New Roman" pitchFamily="18" charset="0"/>
                <a:cs typeface="Times New Roman" pitchFamily="18" charset="0"/>
              </a:rPr>
              <a:t>TÍNH KHOẢNG CÁCH THỰC TẾ DỰA VÀO TỈ LỆ</a:t>
            </a:r>
            <a:r>
              <a:rPr kumimoji="0" lang="en-US" sz="4000" b="1" i="0" strike="noStrike" kern="1200" cap="none" spc="0" normalizeH="0" baseline="0" noProof="0" dirty="0">
                <a:ln>
                  <a:noFill/>
                </a:ln>
                <a:solidFill>
                  <a:srgbClr val="FFFF00"/>
                </a:solidFill>
                <a:effectLst/>
                <a:uLnTx/>
                <a:uFillTx/>
                <a:latin typeface="Times New Roman" pitchFamily="18" charset="0"/>
                <a:cs typeface="Times New Roman" pitchFamily="18" charset="0"/>
              </a:rPr>
              <a:t> BẢN ĐỒ</a:t>
            </a:r>
            <a:r>
              <a:rPr kumimoji="0" lang="en-US" sz="4000" b="0" i="0" strike="noStrike" kern="1200" cap="none" spc="0" normalizeH="0" baseline="0" noProof="0" dirty="0">
                <a:ln>
                  <a:noFill/>
                </a:ln>
                <a:solidFill>
                  <a:srgbClr val="FFFF00"/>
                </a:solidFill>
                <a:effectLst/>
                <a:uLnTx/>
                <a:uFillTx/>
                <a:latin typeface="Times New Roman" pitchFamily="18" charset="0"/>
                <a:cs typeface="Times New Roman" pitchFamily="18" charset="0"/>
              </a:rPr>
              <a:t>.</a:t>
            </a:r>
          </a:p>
        </p:txBody>
      </p:sp>
      <p:pic>
        <p:nvPicPr>
          <p:cNvPr id="32" name="Picture 26" descr="Luoc do tu nhien chau Phi">
            <a:extLst>
              <a:ext uri="{FF2B5EF4-FFF2-40B4-BE49-F238E27FC236}">
                <a16:creationId xmlns:a16="http://schemas.microsoft.com/office/drawing/2014/main" id="{A048D4CF-1347-413D-B385-E1480C77FA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07819" y="2914219"/>
            <a:ext cx="3800324" cy="393084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1977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1E1CE9-5919-4BA0-B24B-89EE81174D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3478" y="2757779"/>
            <a:ext cx="5888523" cy="4142936"/>
          </a:xfrm>
          <a:prstGeom prst="rect">
            <a:avLst/>
          </a:prstGeom>
        </p:spPr>
      </p:pic>
      <p:grpSp>
        <p:nvGrpSpPr>
          <p:cNvPr id="9" name="Group 8">
            <a:extLst>
              <a:ext uri="{FF2B5EF4-FFF2-40B4-BE49-F238E27FC236}">
                <a16:creationId xmlns:a16="http://schemas.microsoft.com/office/drawing/2014/main" id="{F4F794FE-5FE4-45C6-B89A-07C3CDAB6248}"/>
              </a:ext>
            </a:extLst>
          </p:cNvPr>
          <p:cNvGrpSpPr/>
          <p:nvPr/>
        </p:nvGrpSpPr>
        <p:grpSpPr>
          <a:xfrm>
            <a:off x="6378140" y="34781"/>
            <a:ext cx="5813865" cy="2689326"/>
            <a:chOff x="664607" y="1528497"/>
            <a:chExt cx="8157487" cy="3801005"/>
          </a:xfrm>
        </p:grpSpPr>
        <p:pic>
          <p:nvPicPr>
            <p:cNvPr id="6" name="Picture 5">
              <a:extLst>
                <a:ext uri="{FF2B5EF4-FFF2-40B4-BE49-F238E27FC236}">
                  <a16:creationId xmlns:a16="http://schemas.microsoft.com/office/drawing/2014/main" id="{0FCC87AF-7387-42FA-BE35-867363D617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81021" y="1528497"/>
              <a:ext cx="5341073" cy="3801005"/>
            </a:xfrm>
            <a:prstGeom prst="rect">
              <a:avLst/>
            </a:prstGeom>
          </p:spPr>
        </p:pic>
        <p:pic>
          <p:nvPicPr>
            <p:cNvPr id="8" name="Picture 7" descr="A picture containing graphical user interface&#10;&#10;Description automatically generated">
              <a:extLst>
                <a:ext uri="{FF2B5EF4-FFF2-40B4-BE49-F238E27FC236}">
                  <a16:creationId xmlns:a16="http://schemas.microsoft.com/office/drawing/2014/main" id="{FC48C662-56E7-47FA-96FA-DE32E782D1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4607" y="1528657"/>
              <a:ext cx="2839770" cy="3380968"/>
            </a:xfrm>
            <a:prstGeom prst="rect">
              <a:avLst/>
            </a:prstGeom>
          </p:spPr>
        </p:pic>
      </p:grpSp>
      <p:sp>
        <p:nvSpPr>
          <p:cNvPr id="23" name="TextBox 22">
            <a:extLst>
              <a:ext uri="{FF2B5EF4-FFF2-40B4-BE49-F238E27FC236}">
                <a16:creationId xmlns:a16="http://schemas.microsoft.com/office/drawing/2014/main" id="{E994B9D5-1CB2-409B-BE63-491E5B283CA7}"/>
              </a:ext>
            </a:extLst>
          </p:cNvPr>
          <p:cNvSpPr txBox="1"/>
          <p:nvPr/>
        </p:nvSpPr>
        <p:spPr>
          <a:xfrm>
            <a:off x="6504937" y="2357669"/>
            <a:ext cx="4815595" cy="400110"/>
          </a:xfrm>
          <a:prstGeom prst="rect">
            <a:avLst/>
          </a:prstGeom>
          <a:noFill/>
        </p:spPr>
        <p:txBody>
          <a:bodyPr wrap="square">
            <a:spAutoFit/>
          </a:bodyPr>
          <a:lstStyle/>
          <a:p>
            <a:r>
              <a:rPr lang="en-US" sz="2000" b="1" dirty="0" err="1">
                <a:effectLst/>
                <a:latin typeface="Times New Roman" pitchFamily="18" charset="0"/>
                <a:ea typeface="Tahoma" panose="020B0604030504040204" pitchFamily="34" charset="0"/>
                <a:cs typeface="Times New Roman" pitchFamily="18" charset="0"/>
              </a:rPr>
              <a:t>Bản</a:t>
            </a:r>
            <a:r>
              <a:rPr lang="en-US" sz="2000" b="1" dirty="0">
                <a:effectLst/>
                <a:latin typeface="Times New Roman" pitchFamily="18" charset="0"/>
                <a:ea typeface="Tahoma" panose="020B0604030504040204" pitchFamily="34" charset="0"/>
                <a:cs typeface="Times New Roman" pitchFamily="18" charset="0"/>
              </a:rPr>
              <a:t> </a:t>
            </a:r>
            <a:r>
              <a:rPr lang="en-US" sz="2000" b="1" dirty="0" err="1">
                <a:effectLst/>
                <a:latin typeface="Times New Roman" pitchFamily="18" charset="0"/>
                <a:ea typeface="Tahoma" panose="020B0604030504040204" pitchFamily="34" charset="0"/>
                <a:cs typeface="Times New Roman" pitchFamily="18" charset="0"/>
              </a:rPr>
              <a:t>đồ</a:t>
            </a:r>
            <a:r>
              <a:rPr lang="en-US" sz="2000" b="1" dirty="0">
                <a:effectLst/>
                <a:latin typeface="Times New Roman" pitchFamily="18" charset="0"/>
                <a:ea typeface="Tahoma" panose="020B0604030504040204" pitchFamily="34" charset="0"/>
                <a:cs typeface="Times New Roman" pitchFamily="18" charset="0"/>
              </a:rPr>
              <a:t> </a:t>
            </a:r>
            <a:r>
              <a:rPr lang="en-US" sz="2000" b="1" dirty="0" err="1">
                <a:effectLst/>
                <a:latin typeface="Times New Roman" pitchFamily="18" charset="0"/>
                <a:ea typeface="Tahoma" panose="020B0604030504040204" pitchFamily="34" charset="0"/>
                <a:cs typeface="Times New Roman" pitchFamily="18" charset="0"/>
              </a:rPr>
              <a:t>một</a:t>
            </a:r>
            <a:r>
              <a:rPr lang="en-US" sz="2000" b="1" dirty="0">
                <a:effectLst/>
                <a:latin typeface="Times New Roman" pitchFamily="18" charset="0"/>
                <a:ea typeface="Tahoma" panose="020B0604030504040204" pitchFamily="34" charset="0"/>
                <a:cs typeface="Times New Roman" pitchFamily="18" charset="0"/>
              </a:rPr>
              <a:t> </a:t>
            </a:r>
            <a:r>
              <a:rPr lang="en-US" sz="2000" b="1" dirty="0" err="1">
                <a:effectLst/>
                <a:latin typeface="Times New Roman" pitchFamily="18" charset="0"/>
                <a:ea typeface="Tahoma" panose="020B0604030504040204" pitchFamily="34" charset="0"/>
                <a:cs typeface="Times New Roman" pitchFamily="18" charset="0"/>
              </a:rPr>
              <a:t>khu</a:t>
            </a:r>
            <a:r>
              <a:rPr lang="en-US" sz="2000" b="1" dirty="0">
                <a:effectLst/>
                <a:latin typeface="Times New Roman" pitchFamily="18" charset="0"/>
                <a:ea typeface="Tahoma" panose="020B0604030504040204" pitchFamily="34" charset="0"/>
                <a:cs typeface="Times New Roman" pitchFamily="18" charset="0"/>
              </a:rPr>
              <a:t> </a:t>
            </a:r>
            <a:r>
              <a:rPr lang="en-US" sz="2000" b="1" dirty="0" err="1">
                <a:effectLst/>
                <a:latin typeface="Times New Roman" pitchFamily="18" charset="0"/>
                <a:ea typeface="Tahoma" panose="020B0604030504040204" pitchFamily="34" charset="0"/>
                <a:cs typeface="Times New Roman" pitchFamily="18" charset="0"/>
              </a:rPr>
              <a:t>vực</a:t>
            </a:r>
            <a:r>
              <a:rPr lang="en-US" sz="2000" b="1" dirty="0">
                <a:effectLst/>
                <a:latin typeface="Times New Roman" pitchFamily="18" charset="0"/>
                <a:ea typeface="Tahoma" panose="020B0604030504040204" pitchFamily="34" charset="0"/>
                <a:cs typeface="Times New Roman" pitchFamily="18" charset="0"/>
              </a:rPr>
              <a:t> </a:t>
            </a:r>
            <a:r>
              <a:rPr lang="en-US" sz="2000" b="1" dirty="0" err="1">
                <a:effectLst/>
                <a:latin typeface="Times New Roman" pitchFamily="18" charset="0"/>
                <a:ea typeface="Tahoma" panose="020B0604030504040204" pitchFamily="34" charset="0"/>
                <a:cs typeface="Times New Roman" pitchFamily="18" charset="0"/>
              </a:rPr>
              <a:t>của</a:t>
            </a:r>
            <a:r>
              <a:rPr lang="en-US" sz="2000" b="1" dirty="0">
                <a:effectLst/>
                <a:latin typeface="Times New Roman" pitchFamily="18" charset="0"/>
                <a:ea typeface="Tahoma" panose="020B0604030504040204" pitchFamily="34" charset="0"/>
                <a:cs typeface="Times New Roman" pitchFamily="18" charset="0"/>
              </a:rPr>
              <a:t> TP </a:t>
            </a:r>
            <a:r>
              <a:rPr lang="en-US" sz="2000" b="1" dirty="0" err="1">
                <a:effectLst/>
                <a:latin typeface="Times New Roman" pitchFamily="18" charset="0"/>
                <a:ea typeface="Tahoma" panose="020B0604030504040204" pitchFamily="34" charset="0"/>
                <a:cs typeface="Times New Roman" pitchFamily="18" charset="0"/>
              </a:rPr>
              <a:t>Đà</a:t>
            </a:r>
            <a:r>
              <a:rPr lang="en-US" sz="2000" b="1" dirty="0">
                <a:effectLst/>
                <a:latin typeface="Times New Roman" pitchFamily="18" charset="0"/>
                <a:ea typeface="Tahoma" panose="020B0604030504040204" pitchFamily="34" charset="0"/>
                <a:cs typeface="Times New Roman" pitchFamily="18" charset="0"/>
              </a:rPr>
              <a:t> </a:t>
            </a:r>
            <a:r>
              <a:rPr lang="en-US" sz="2000" b="1" dirty="0" err="1">
                <a:effectLst/>
                <a:latin typeface="Times New Roman" pitchFamily="18" charset="0"/>
                <a:ea typeface="Tahoma" panose="020B0604030504040204" pitchFamily="34" charset="0"/>
                <a:cs typeface="Times New Roman" pitchFamily="18" charset="0"/>
              </a:rPr>
              <a:t>Nẵng</a:t>
            </a:r>
            <a:endParaRPr lang="en-US" sz="2000" b="1" dirty="0">
              <a:latin typeface="Times New Roman" pitchFamily="18" charset="0"/>
              <a:cs typeface="Times New Roman" pitchFamily="18" charset="0"/>
            </a:endParaRPr>
          </a:p>
        </p:txBody>
      </p:sp>
      <p:sp>
        <p:nvSpPr>
          <p:cNvPr id="25" name="Diamond 24">
            <a:extLst>
              <a:ext uri="{FF2B5EF4-FFF2-40B4-BE49-F238E27FC236}">
                <a16:creationId xmlns:a16="http://schemas.microsoft.com/office/drawing/2014/main" id="{74BDE229-3F5D-47FA-A689-26114979A5A3}"/>
              </a:ext>
            </a:extLst>
          </p:cNvPr>
          <p:cNvSpPr/>
          <p:nvPr/>
        </p:nvSpPr>
        <p:spPr>
          <a:xfrm>
            <a:off x="6152505" y="34781"/>
            <a:ext cx="727504" cy="584775"/>
          </a:xfrm>
          <a:prstGeom prst="diamond">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9Slide03 SVN-PF Din Text Pro C" panose="02000506020000020004" pitchFamily="2" charset="0"/>
              </a:rPr>
              <a:t>A</a:t>
            </a:r>
          </a:p>
        </p:txBody>
      </p:sp>
      <p:sp>
        <p:nvSpPr>
          <p:cNvPr id="26" name="Diamond 25">
            <a:extLst>
              <a:ext uri="{FF2B5EF4-FFF2-40B4-BE49-F238E27FC236}">
                <a16:creationId xmlns:a16="http://schemas.microsoft.com/office/drawing/2014/main" id="{3E8CEE9F-B1C4-44A0-AE28-CD6FB5B67272}"/>
              </a:ext>
            </a:extLst>
          </p:cNvPr>
          <p:cNvSpPr/>
          <p:nvPr/>
        </p:nvSpPr>
        <p:spPr>
          <a:xfrm>
            <a:off x="6186715" y="2757779"/>
            <a:ext cx="727504" cy="584775"/>
          </a:xfrm>
          <a:prstGeom prst="diamond">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9Slide03 SVN-PF Din Text Pro C" panose="02000506020000020004" pitchFamily="2" charset="0"/>
              </a:rPr>
              <a:t>B</a:t>
            </a:r>
          </a:p>
        </p:txBody>
      </p:sp>
      <p:sp>
        <p:nvSpPr>
          <p:cNvPr id="11" name="Rectangle 10"/>
          <p:cNvSpPr/>
          <p:nvPr/>
        </p:nvSpPr>
        <p:spPr>
          <a:xfrm>
            <a:off x="209293" y="3050166"/>
            <a:ext cx="5628640" cy="1539139"/>
          </a:xfrm>
          <a:prstGeom prst="rect">
            <a:avLst/>
          </a:prstGeom>
        </p:spPr>
        <p:txBody>
          <a:bodyPr wrap="square">
            <a:spAutoFit/>
          </a:bodyPr>
          <a:lstStyle/>
          <a:p>
            <a:pPr lvl="0" algn="just">
              <a:lnSpc>
                <a:spcPct val="115000"/>
              </a:lnSpc>
            </a:pPr>
            <a:r>
              <a:rPr lang="en-US" sz="2800" b="1" dirty="0">
                <a:solidFill>
                  <a:schemeClr val="accent2">
                    <a:lumMod val="50000"/>
                  </a:schemeClr>
                </a:solidFill>
                <a:latin typeface="Times New Roman" pitchFamily="18" charset="0"/>
                <a:cs typeface="Times New Roman" pitchFamily="18" charset="0"/>
              </a:rPr>
              <a:t> </a:t>
            </a:r>
            <a:r>
              <a:rPr lang="en-US" sz="2800" b="1" dirty="0" err="1">
                <a:solidFill>
                  <a:schemeClr val="accent2">
                    <a:lumMod val="50000"/>
                  </a:schemeClr>
                </a:solidFill>
                <a:latin typeface="Times New Roman" pitchFamily="18" charset="0"/>
                <a:cs typeface="Times New Roman" pitchFamily="18" charset="0"/>
              </a:rPr>
              <a:t>Bản</a:t>
            </a:r>
            <a:r>
              <a:rPr lang="en-US" sz="2800" b="1" dirty="0">
                <a:solidFill>
                  <a:schemeClr val="accent2">
                    <a:lumMod val="50000"/>
                  </a:schemeClr>
                </a:solidFill>
                <a:latin typeface="Times New Roman" pitchFamily="18" charset="0"/>
                <a:cs typeface="Times New Roman" pitchFamily="18" charset="0"/>
              </a:rPr>
              <a:t> </a:t>
            </a:r>
            <a:r>
              <a:rPr lang="en-US" sz="2800" b="1" dirty="0" err="1">
                <a:solidFill>
                  <a:schemeClr val="accent2">
                    <a:lumMod val="50000"/>
                  </a:schemeClr>
                </a:solidFill>
                <a:latin typeface="Times New Roman" pitchFamily="18" charset="0"/>
                <a:cs typeface="Times New Roman" pitchFamily="18" charset="0"/>
              </a:rPr>
              <a:t>đồ</a:t>
            </a:r>
            <a:r>
              <a:rPr lang="en-US" sz="2800" b="1" dirty="0">
                <a:solidFill>
                  <a:schemeClr val="accent2">
                    <a:lumMod val="50000"/>
                  </a:schemeClr>
                </a:solidFill>
                <a:latin typeface="Times New Roman" pitchFamily="18" charset="0"/>
                <a:cs typeface="Times New Roman" pitchFamily="18" charset="0"/>
              </a:rPr>
              <a:t> </a:t>
            </a:r>
            <a:r>
              <a:rPr lang="en-US" sz="2800" b="1" dirty="0" err="1">
                <a:solidFill>
                  <a:schemeClr val="accent2">
                    <a:lumMod val="50000"/>
                  </a:schemeClr>
                </a:solidFill>
                <a:latin typeface="Times New Roman" pitchFamily="18" charset="0"/>
                <a:cs typeface="Times New Roman" pitchFamily="18" charset="0"/>
              </a:rPr>
              <a:t>nào</a:t>
            </a:r>
            <a:r>
              <a:rPr lang="en-US" sz="2800" b="1" dirty="0">
                <a:solidFill>
                  <a:schemeClr val="accent2">
                    <a:lumMod val="50000"/>
                  </a:schemeClr>
                </a:solidFill>
                <a:latin typeface="Times New Roman" pitchFamily="18" charset="0"/>
                <a:cs typeface="Times New Roman" pitchFamily="18" charset="0"/>
              </a:rPr>
              <a:t> </a:t>
            </a:r>
            <a:r>
              <a:rPr lang="en-US" sz="2800" b="1" dirty="0" err="1">
                <a:solidFill>
                  <a:schemeClr val="accent2">
                    <a:lumMod val="50000"/>
                  </a:schemeClr>
                </a:solidFill>
                <a:latin typeface="Times New Roman" pitchFamily="18" charset="0"/>
                <a:cs typeface="Times New Roman" pitchFamily="18" charset="0"/>
              </a:rPr>
              <a:t>thể</a:t>
            </a:r>
            <a:r>
              <a:rPr lang="en-US" sz="2800" b="1" dirty="0">
                <a:solidFill>
                  <a:schemeClr val="accent2">
                    <a:lumMod val="50000"/>
                  </a:schemeClr>
                </a:solidFill>
                <a:latin typeface="Times New Roman" pitchFamily="18" charset="0"/>
                <a:cs typeface="Times New Roman" pitchFamily="18" charset="0"/>
              </a:rPr>
              <a:t> </a:t>
            </a:r>
            <a:r>
              <a:rPr lang="en-US" sz="2800" b="1" dirty="0" err="1">
                <a:solidFill>
                  <a:schemeClr val="accent2">
                    <a:lumMod val="50000"/>
                  </a:schemeClr>
                </a:solidFill>
                <a:latin typeface="Times New Roman" pitchFamily="18" charset="0"/>
                <a:cs typeface="Times New Roman" pitchFamily="18" charset="0"/>
              </a:rPr>
              <a:t>hiện</a:t>
            </a:r>
            <a:r>
              <a:rPr lang="en-US" sz="2800" b="1" dirty="0">
                <a:solidFill>
                  <a:schemeClr val="accent2">
                    <a:lumMod val="50000"/>
                  </a:schemeClr>
                </a:solidFill>
                <a:latin typeface="Times New Roman" pitchFamily="18" charset="0"/>
                <a:cs typeface="Times New Roman" pitchFamily="18" charset="0"/>
              </a:rPr>
              <a:t> </a:t>
            </a:r>
            <a:r>
              <a:rPr lang="en-US" sz="2800" b="1" dirty="0" err="1">
                <a:solidFill>
                  <a:schemeClr val="accent2">
                    <a:lumMod val="50000"/>
                  </a:schemeClr>
                </a:solidFill>
                <a:latin typeface="Times New Roman" pitchFamily="18" charset="0"/>
                <a:cs typeface="Times New Roman" pitchFamily="18" charset="0"/>
              </a:rPr>
              <a:t>nội</a:t>
            </a:r>
            <a:r>
              <a:rPr lang="en-US" sz="2800" b="1" dirty="0">
                <a:solidFill>
                  <a:schemeClr val="accent2">
                    <a:lumMod val="50000"/>
                  </a:schemeClr>
                </a:solidFill>
                <a:latin typeface="Times New Roman" pitchFamily="18" charset="0"/>
                <a:cs typeface="Times New Roman" pitchFamily="18" charset="0"/>
              </a:rPr>
              <a:t> dung chi </a:t>
            </a:r>
            <a:r>
              <a:rPr lang="en-US" sz="2800" b="1" dirty="0" err="1">
                <a:solidFill>
                  <a:schemeClr val="accent2">
                    <a:lumMod val="50000"/>
                  </a:schemeClr>
                </a:solidFill>
                <a:latin typeface="Times New Roman" pitchFamily="18" charset="0"/>
                <a:cs typeface="Times New Roman" pitchFamily="18" charset="0"/>
              </a:rPr>
              <a:t>tiết</a:t>
            </a:r>
            <a:r>
              <a:rPr lang="en-US" sz="2800" b="1" dirty="0">
                <a:solidFill>
                  <a:schemeClr val="accent2">
                    <a:lumMod val="50000"/>
                  </a:schemeClr>
                </a:solidFill>
                <a:latin typeface="Times New Roman" pitchFamily="18" charset="0"/>
                <a:cs typeface="Times New Roman" pitchFamily="18" charset="0"/>
              </a:rPr>
              <a:t> </a:t>
            </a:r>
            <a:r>
              <a:rPr lang="en-US" sz="2800" b="1" dirty="0" err="1">
                <a:solidFill>
                  <a:schemeClr val="accent2">
                    <a:lumMod val="50000"/>
                  </a:schemeClr>
                </a:solidFill>
                <a:latin typeface="Times New Roman" pitchFamily="18" charset="0"/>
                <a:cs typeface="Times New Roman" pitchFamily="18" charset="0"/>
              </a:rPr>
              <a:t>hơn</a:t>
            </a:r>
            <a:r>
              <a:rPr lang="en-US" sz="2800" b="1" dirty="0">
                <a:solidFill>
                  <a:schemeClr val="accent2">
                    <a:lumMod val="50000"/>
                  </a:schemeClr>
                </a:solidFill>
                <a:latin typeface="Times New Roman" pitchFamily="18" charset="0"/>
                <a:cs typeface="Times New Roman" pitchFamily="18" charset="0"/>
              </a:rPr>
              <a:t> </a:t>
            </a:r>
            <a:r>
              <a:rPr lang="en-US" sz="2800" b="1" dirty="0" err="1">
                <a:solidFill>
                  <a:schemeClr val="accent2">
                    <a:lumMod val="50000"/>
                  </a:schemeClr>
                </a:solidFill>
                <a:latin typeface="Times New Roman" pitchFamily="18" charset="0"/>
                <a:cs typeface="Times New Roman" pitchFamily="18" charset="0"/>
              </a:rPr>
              <a:t>và</a:t>
            </a:r>
            <a:r>
              <a:rPr lang="en-US" sz="2800" b="1" dirty="0">
                <a:solidFill>
                  <a:schemeClr val="accent2">
                    <a:lumMod val="50000"/>
                  </a:schemeClr>
                </a:solidFill>
                <a:latin typeface="Times New Roman" pitchFamily="18" charset="0"/>
                <a:cs typeface="Times New Roman" pitchFamily="18" charset="0"/>
              </a:rPr>
              <a:t> </a:t>
            </a:r>
            <a:r>
              <a:rPr lang="en-US" sz="2800" b="1" dirty="0" err="1">
                <a:solidFill>
                  <a:schemeClr val="accent2">
                    <a:lumMod val="50000"/>
                  </a:schemeClr>
                </a:solidFill>
                <a:latin typeface="Times New Roman" pitchFamily="18" charset="0"/>
                <a:cs typeface="Times New Roman" pitchFamily="18" charset="0"/>
              </a:rPr>
              <a:t>thể</a:t>
            </a:r>
            <a:r>
              <a:rPr lang="en-US" sz="2800" b="1" dirty="0">
                <a:solidFill>
                  <a:schemeClr val="accent2">
                    <a:lumMod val="50000"/>
                  </a:schemeClr>
                </a:solidFill>
                <a:latin typeface="Times New Roman" pitchFamily="18" charset="0"/>
                <a:cs typeface="Times New Roman" pitchFamily="18" charset="0"/>
              </a:rPr>
              <a:t> </a:t>
            </a:r>
            <a:r>
              <a:rPr lang="en-US" sz="2800" b="1" dirty="0" err="1">
                <a:solidFill>
                  <a:schemeClr val="accent2">
                    <a:lumMod val="50000"/>
                  </a:schemeClr>
                </a:solidFill>
                <a:latin typeface="Times New Roman" pitchFamily="18" charset="0"/>
                <a:cs typeface="Times New Roman" pitchFamily="18" charset="0"/>
              </a:rPr>
              <a:t>hiện</a:t>
            </a:r>
            <a:r>
              <a:rPr lang="en-US" sz="2800" b="1" dirty="0">
                <a:solidFill>
                  <a:schemeClr val="accent2">
                    <a:lumMod val="50000"/>
                  </a:schemeClr>
                </a:solidFill>
                <a:latin typeface="Times New Roman" pitchFamily="18" charset="0"/>
                <a:cs typeface="Times New Roman" pitchFamily="18" charset="0"/>
              </a:rPr>
              <a:t> </a:t>
            </a:r>
            <a:r>
              <a:rPr lang="en-US" sz="2800" b="1" dirty="0" err="1">
                <a:solidFill>
                  <a:schemeClr val="accent2">
                    <a:lumMod val="50000"/>
                  </a:schemeClr>
                </a:solidFill>
                <a:latin typeface="Times New Roman" pitchFamily="18" charset="0"/>
                <a:cs typeface="Times New Roman" pitchFamily="18" charset="0"/>
              </a:rPr>
              <a:t>được</a:t>
            </a:r>
            <a:r>
              <a:rPr lang="en-US" sz="2800" b="1" dirty="0">
                <a:solidFill>
                  <a:schemeClr val="accent2">
                    <a:lumMod val="50000"/>
                  </a:schemeClr>
                </a:solidFill>
                <a:latin typeface="Times New Roman" pitchFamily="18" charset="0"/>
                <a:cs typeface="Times New Roman" pitchFamily="18" charset="0"/>
              </a:rPr>
              <a:t> </a:t>
            </a:r>
            <a:r>
              <a:rPr lang="en-US" sz="2800" b="1" dirty="0" err="1">
                <a:solidFill>
                  <a:schemeClr val="accent2">
                    <a:lumMod val="50000"/>
                  </a:schemeClr>
                </a:solidFill>
                <a:latin typeface="Times New Roman" pitchFamily="18" charset="0"/>
                <a:cs typeface="Times New Roman" pitchFamily="18" charset="0"/>
              </a:rPr>
              <a:t>nhiều</a:t>
            </a:r>
            <a:r>
              <a:rPr lang="en-US" sz="2800" b="1" dirty="0">
                <a:solidFill>
                  <a:schemeClr val="accent2">
                    <a:lumMod val="50000"/>
                  </a:schemeClr>
                </a:solidFill>
                <a:latin typeface="Times New Roman" pitchFamily="18" charset="0"/>
                <a:cs typeface="Times New Roman" pitchFamily="18" charset="0"/>
              </a:rPr>
              <a:t> </a:t>
            </a:r>
            <a:r>
              <a:rPr lang="en-US" sz="2800" b="1" dirty="0" err="1">
                <a:solidFill>
                  <a:schemeClr val="accent2">
                    <a:lumMod val="50000"/>
                  </a:schemeClr>
                </a:solidFill>
                <a:latin typeface="Times New Roman" pitchFamily="18" charset="0"/>
                <a:cs typeface="Times New Roman" pitchFamily="18" charset="0"/>
              </a:rPr>
              <a:t>đối</a:t>
            </a:r>
            <a:r>
              <a:rPr lang="en-US" sz="2800" b="1" dirty="0">
                <a:solidFill>
                  <a:schemeClr val="accent2">
                    <a:lumMod val="50000"/>
                  </a:schemeClr>
                </a:solidFill>
                <a:latin typeface="Times New Roman" pitchFamily="18" charset="0"/>
                <a:cs typeface="Times New Roman" pitchFamily="18" charset="0"/>
              </a:rPr>
              <a:t> </a:t>
            </a:r>
            <a:r>
              <a:rPr lang="en-US" sz="2800" b="1" dirty="0" err="1">
                <a:solidFill>
                  <a:schemeClr val="accent2">
                    <a:lumMod val="50000"/>
                  </a:schemeClr>
                </a:solidFill>
                <a:latin typeface="Times New Roman" pitchFamily="18" charset="0"/>
                <a:cs typeface="Times New Roman" pitchFamily="18" charset="0"/>
              </a:rPr>
              <a:t>tượng</a:t>
            </a:r>
            <a:r>
              <a:rPr lang="en-US" sz="2800" b="1" dirty="0">
                <a:solidFill>
                  <a:schemeClr val="accent2">
                    <a:lumMod val="50000"/>
                  </a:schemeClr>
                </a:solidFill>
                <a:latin typeface="Times New Roman" pitchFamily="18" charset="0"/>
                <a:cs typeface="Times New Roman" pitchFamily="18" charset="0"/>
              </a:rPr>
              <a:t> </a:t>
            </a:r>
            <a:r>
              <a:rPr lang="en-US" sz="2800" b="1" dirty="0" err="1">
                <a:solidFill>
                  <a:schemeClr val="accent2">
                    <a:lumMod val="50000"/>
                  </a:schemeClr>
                </a:solidFill>
                <a:latin typeface="Times New Roman" pitchFamily="18" charset="0"/>
                <a:cs typeface="Times New Roman" pitchFamily="18" charset="0"/>
              </a:rPr>
              <a:t>địa</a:t>
            </a:r>
            <a:r>
              <a:rPr lang="en-US" sz="2800" b="1" dirty="0">
                <a:solidFill>
                  <a:schemeClr val="accent2">
                    <a:lumMod val="50000"/>
                  </a:schemeClr>
                </a:solidFill>
                <a:latin typeface="Times New Roman" pitchFamily="18" charset="0"/>
                <a:cs typeface="Times New Roman" pitchFamily="18" charset="0"/>
              </a:rPr>
              <a:t> </a:t>
            </a:r>
            <a:r>
              <a:rPr lang="en-US" sz="2800" b="1" dirty="0" err="1">
                <a:solidFill>
                  <a:schemeClr val="accent2">
                    <a:lumMod val="50000"/>
                  </a:schemeClr>
                </a:solidFill>
                <a:latin typeface="Times New Roman" pitchFamily="18" charset="0"/>
                <a:cs typeface="Times New Roman" pitchFamily="18" charset="0"/>
              </a:rPr>
              <a:t>lí</a:t>
            </a:r>
            <a:r>
              <a:rPr lang="en-US" sz="2800" b="1" dirty="0">
                <a:solidFill>
                  <a:schemeClr val="accent2">
                    <a:lumMod val="50000"/>
                  </a:schemeClr>
                </a:solidFill>
                <a:latin typeface="Times New Roman" pitchFamily="18" charset="0"/>
                <a:cs typeface="Times New Roman" pitchFamily="18" charset="0"/>
              </a:rPr>
              <a:t> </a:t>
            </a:r>
            <a:r>
              <a:rPr lang="en-US" sz="2800" b="1" dirty="0" err="1">
                <a:solidFill>
                  <a:schemeClr val="accent2">
                    <a:lumMod val="50000"/>
                  </a:schemeClr>
                </a:solidFill>
                <a:latin typeface="Times New Roman" pitchFamily="18" charset="0"/>
                <a:cs typeface="Times New Roman" pitchFamily="18" charset="0"/>
              </a:rPr>
              <a:t>hơn</a:t>
            </a:r>
            <a:r>
              <a:rPr lang="en-US" sz="2800" b="1" dirty="0">
                <a:solidFill>
                  <a:schemeClr val="accent2">
                    <a:lumMod val="50000"/>
                  </a:schemeClr>
                </a:solidFill>
                <a:latin typeface="Times New Roman" pitchFamily="18" charset="0"/>
                <a:cs typeface="Times New Roman" pitchFamily="18" charset="0"/>
              </a:rPr>
              <a:t>?</a:t>
            </a:r>
            <a:endParaRPr lang="en-US" sz="2800" b="1" dirty="0">
              <a:solidFill>
                <a:schemeClr val="accent2">
                  <a:lumMod val="50000"/>
                </a:schemeClr>
              </a:solidFill>
              <a:latin typeface="Times New Roman" pitchFamily="18" charset="0"/>
              <a:ea typeface="Tahoma" panose="020B0604030504040204" pitchFamily="34" charset="0"/>
              <a:cs typeface="Times New Roman" pitchFamily="18" charset="0"/>
            </a:endParaRPr>
          </a:p>
        </p:txBody>
      </p:sp>
      <p:sp>
        <p:nvSpPr>
          <p:cNvPr id="28" name="Hộp Văn bản 27">
            <a:extLst>
              <a:ext uri="{FF2B5EF4-FFF2-40B4-BE49-F238E27FC236}">
                <a16:creationId xmlns:a16="http://schemas.microsoft.com/office/drawing/2014/main" id="{028DAF99-44AE-CF7D-67AE-2E59BA8F4E32}"/>
              </a:ext>
            </a:extLst>
          </p:cNvPr>
          <p:cNvSpPr txBox="1"/>
          <p:nvPr/>
        </p:nvSpPr>
        <p:spPr>
          <a:xfrm>
            <a:off x="209293" y="529100"/>
            <a:ext cx="6295644" cy="548099"/>
          </a:xfrm>
          <a:prstGeom prst="rect">
            <a:avLst/>
          </a:prstGeom>
          <a:noFill/>
        </p:spPr>
        <p:txBody>
          <a:bodyPr wrap="square">
            <a:spAutoFit/>
          </a:bodyPr>
          <a:lstStyle/>
          <a:p>
            <a:pPr marL="0" marR="0" indent="0" algn="just">
              <a:lnSpc>
                <a:spcPct val="115000"/>
              </a:lnSpc>
              <a:spcBef>
                <a:spcPts val="0"/>
              </a:spcBef>
              <a:spcAft>
                <a:spcPts val="0"/>
              </a:spcAft>
            </a:pPr>
            <a:r>
              <a:rPr lang="en-US" sz="2800" b="1" dirty="0" err="1">
                <a:solidFill>
                  <a:schemeClr val="accent2">
                    <a:lumMod val="50000"/>
                  </a:schemeClr>
                </a:solidFill>
                <a:effectLst/>
                <a:latin typeface="Times New Roman" pitchFamily="18" charset="0"/>
                <a:cs typeface="Times New Roman" pitchFamily="18" charset="0"/>
              </a:rPr>
              <a:t>Bản</a:t>
            </a:r>
            <a:r>
              <a:rPr lang="en-US" sz="2800" b="1" dirty="0">
                <a:solidFill>
                  <a:schemeClr val="accent2">
                    <a:lumMod val="50000"/>
                  </a:schemeClr>
                </a:solidFill>
                <a:effectLst/>
                <a:latin typeface="Times New Roman" pitchFamily="18" charset="0"/>
                <a:cs typeface="Times New Roman" pitchFamily="18" charset="0"/>
              </a:rPr>
              <a:t> </a:t>
            </a:r>
            <a:r>
              <a:rPr lang="en-US" sz="2800" b="1" dirty="0" err="1">
                <a:solidFill>
                  <a:schemeClr val="accent2">
                    <a:lumMod val="50000"/>
                  </a:schemeClr>
                </a:solidFill>
                <a:effectLst/>
                <a:latin typeface="Times New Roman" pitchFamily="18" charset="0"/>
                <a:cs typeface="Times New Roman" pitchFamily="18" charset="0"/>
              </a:rPr>
              <a:t>đồ</a:t>
            </a:r>
            <a:r>
              <a:rPr lang="en-US" sz="2800" b="1" dirty="0">
                <a:solidFill>
                  <a:schemeClr val="accent2">
                    <a:lumMod val="50000"/>
                  </a:schemeClr>
                </a:solidFill>
                <a:effectLst/>
                <a:latin typeface="Times New Roman" pitchFamily="18" charset="0"/>
                <a:cs typeface="Times New Roman" pitchFamily="18" charset="0"/>
              </a:rPr>
              <a:t> </a:t>
            </a:r>
            <a:r>
              <a:rPr lang="en-US" sz="2800" b="1" dirty="0" err="1">
                <a:solidFill>
                  <a:schemeClr val="accent2">
                    <a:lumMod val="50000"/>
                  </a:schemeClr>
                </a:solidFill>
                <a:effectLst/>
                <a:latin typeface="Times New Roman" pitchFamily="18" charset="0"/>
                <a:cs typeface="Times New Roman" pitchFamily="18" charset="0"/>
              </a:rPr>
              <a:t>nào</a:t>
            </a:r>
            <a:r>
              <a:rPr lang="en-US" sz="2800" b="1" dirty="0">
                <a:solidFill>
                  <a:schemeClr val="accent2">
                    <a:lumMod val="50000"/>
                  </a:schemeClr>
                </a:solidFill>
                <a:effectLst/>
                <a:latin typeface="Times New Roman" pitchFamily="18" charset="0"/>
                <a:cs typeface="Times New Roman" pitchFamily="18" charset="0"/>
              </a:rPr>
              <a:t> </a:t>
            </a:r>
            <a:r>
              <a:rPr lang="en-US" sz="2800" b="1" dirty="0" err="1">
                <a:solidFill>
                  <a:schemeClr val="accent2">
                    <a:lumMod val="50000"/>
                  </a:schemeClr>
                </a:solidFill>
                <a:effectLst/>
                <a:latin typeface="Times New Roman" pitchFamily="18" charset="0"/>
                <a:cs typeface="Times New Roman" pitchFamily="18" charset="0"/>
              </a:rPr>
              <a:t>có</a:t>
            </a:r>
            <a:r>
              <a:rPr lang="en-US" sz="2800" b="1" dirty="0">
                <a:solidFill>
                  <a:schemeClr val="accent2">
                    <a:lumMod val="50000"/>
                  </a:schemeClr>
                </a:solidFill>
                <a:effectLst/>
                <a:latin typeface="Times New Roman" pitchFamily="18" charset="0"/>
                <a:cs typeface="Times New Roman" pitchFamily="18" charset="0"/>
              </a:rPr>
              <a:t> </a:t>
            </a:r>
            <a:r>
              <a:rPr lang="en-US" sz="2800" b="1" dirty="0" err="1">
                <a:solidFill>
                  <a:schemeClr val="accent2">
                    <a:lumMod val="50000"/>
                  </a:schemeClr>
                </a:solidFill>
                <a:effectLst/>
                <a:latin typeface="Times New Roman" pitchFamily="18" charset="0"/>
                <a:cs typeface="Times New Roman" pitchFamily="18" charset="0"/>
              </a:rPr>
              <a:t>tỉ</a:t>
            </a:r>
            <a:r>
              <a:rPr lang="en-US" sz="2800" b="1" dirty="0">
                <a:solidFill>
                  <a:schemeClr val="accent2">
                    <a:lumMod val="50000"/>
                  </a:schemeClr>
                </a:solidFill>
                <a:effectLst/>
                <a:latin typeface="Times New Roman" pitchFamily="18" charset="0"/>
                <a:cs typeface="Times New Roman" pitchFamily="18" charset="0"/>
              </a:rPr>
              <a:t> </a:t>
            </a:r>
            <a:r>
              <a:rPr lang="en-US" sz="2800" b="1" dirty="0" err="1">
                <a:solidFill>
                  <a:schemeClr val="accent2">
                    <a:lumMod val="50000"/>
                  </a:schemeClr>
                </a:solidFill>
                <a:effectLst/>
                <a:latin typeface="Times New Roman" pitchFamily="18" charset="0"/>
                <a:cs typeface="Times New Roman" pitchFamily="18" charset="0"/>
              </a:rPr>
              <a:t>lệ</a:t>
            </a:r>
            <a:r>
              <a:rPr lang="en-US" sz="2800" b="1" dirty="0">
                <a:solidFill>
                  <a:schemeClr val="accent2">
                    <a:lumMod val="50000"/>
                  </a:schemeClr>
                </a:solidFill>
                <a:effectLst/>
                <a:latin typeface="Times New Roman" pitchFamily="18" charset="0"/>
                <a:cs typeface="Times New Roman" pitchFamily="18" charset="0"/>
              </a:rPr>
              <a:t> </a:t>
            </a:r>
            <a:r>
              <a:rPr lang="en-US" sz="2800" b="1" dirty="0" err="1">
                <a:solidFill>
                  <a:schemeClr val="accent2">
                    <a:lumMod val="50000"/>
                  </a:schemeClr>
                </a:solidFill>
                <a:effectLst/>
                <a:latin typeface="Times New Roman" pitchFamily="18" charset="0"/>
                <a:cs typeface="Times New Roman" pitchFamily="18" charset="0"/>
              </a:rPr>
              <a:t>lớn</a:t>
            </a:r>
            <a:r>
              <a:rPr lang="en-US" sz="2800" b="1" dirty="0">
                <a:solidFill>
                  <a:schemeClr val="accent2">
                    <a:lumMod val="50000"/>
                  </a:schemeClr>
                </a:solidFill>
                <a:effectLst/>
                <a:latin typeface="Times New Roman" pitchFamily="18" charset="0"/>
                <a:cs typeface="Times New Roman" pitchFamily="18" charset="0"/>
              </a:rPr>
              <a:t> </a:t>
            </a:r>
            <a:r>
              <a:rPr lang="en-US" sz="2800" b="1" dirty="0" err="1">
                <a:solidFill>
                  <a:schemeClr val="accent2">
                    <a:lumMod val="50000"/>
                  </a:schemeClr>
                </a:solidFill>
                <a:effectLst/>
                <a:latin typeface="Times New Roman" pitchFamily="18" charset="0"/>
                <a:cs typeface="Times New Roman" pitchFamily="18" charset="0"/>
              </a:rPr>
              <a:t>hơn</a:t>
            </a:r>
            <a:r>
              <a:rPr lang="en-US" sz="2800" b="1" dirty="0">
                <a:solidFill>
                  <a:schemeClr val="accent2">
                    <a:lumMod val="50000"/>
                  </a:schemeClr>
                </a:solidFill>
                <a:effectLst/>
                <a:latin typeface="Times New Roman" pitchFamily="18" charset="0"/>
                <a:cs typeface="Times New Roman" pitchFamily="18" charset="0"/>
              </a:rPr>
              <a:t>?</a:t>
            </a:r>
            <a:endParaRPr lang="en-US" sz="2800" b="1" dirty="0">
              <a:solidFill>
                <a:schemeClr val="accent2">
                  <a:lumMod val="50000"/>
                </a:schemeClr>
              </a:solidFill>
              <a:effectLst/>
              <a:latin typeface="Times New Roman" pitchFamily="18" charset="0"/>
              <a:ea typeface="Tahoma" panose="020B0604030504040204" pitchFamily="34" charset="0"/>
              <a:cs typeface="Times New Roman" pitchFamily="18" charset="0"/>
            </a:endParaRPr>
          </a:p>
        </p:txBody>
      </p:sp>
      <p:sp>
        <p:nvSpPr>
          <p:cNvPr id="31" name="Rectangle 11">
            <a:extLst>
              <a:ext uri="{FF2B5EF4-FFF2-40B4-BE49-F238E27FC236}">
                <a16:creationId xmlns:a16="http://schemas.microsoft.com/office/drawing/2014/main" id="{09285198-FB74-6265-E7DB-F53F937ECCA5}"/>
              </a:ext>
            </a:extLst>
          </p:cNvPr>
          <p:cNvSpPr/>
          <p:nvPr/>
        </p:nvSpPr>
        <p:spPr>
          <a:xfrm>
            <a:off x="513347" y="1184968"/>
            <a:ext cx="5375175" cy="1539139"/>
          </a:xfrm>
          <a:prstGeom prst="rect">
            <a:avLst/>
          </a:prstGeom>
          <a:ln>
            <a:solidFill>
              <a:srgbClr val="C00000"/>
            </a:solidFill>
          </a:ln>
        </p:spPr>
        <p:txBody>
          <a:bodyPr wrap="square">
            <a:spAutoFit/>
          </a:bodyPr>
          <a:lstStyle/>
          <a:p>
            <a:pPr lvl="0" algn="just">
              <a:lnSpc>
                <a:spcPct val="115000"/>
              </a:lnSpc>
            </a:pPr>
            <a:r>
              <a:rPr lang="en-US" sz="2800" dirty="0" err="1">
                <a:solidFill>
                  <a:srgbClr val="FF0000"/>
                </a:solidFill>
                <a:latin typeface="Times New Roman" pitchFamily="18" charset="0"/>
                <a:ea typeface="Tahoma" panose="020B0604030504040204" pitchFamily="34" charset="0"/>
                <a:cs typeface="Times New Roman" pitchFamily="18" charset="0"/>
              </a:rPr>
              <a:t>Bản</a:t>
            </a:r>
            <a:r>
              <a:rPr lang="en-US" sz="2800" dirty="0">
                <a:solidFill>
                  <a:srgbClr val="FF0000"/>
                </a:solidFill>
                <a:latin typeface="Times New Roman" pitchFamily="18" charset="0"/>
                <a:ea typeface="Tahoma" panose="020B0604030504040204" pitchFamily="34" charset="0"/>
                <a:cs typeface="Times New Roman" pitchFamily="18" charset="0"/>
              </a:rPr>
              <a:t> </a:t>
            </a:r>
            <a:r>
              <a:rPr lang="en-US" sz="2800" dirty="0" err="1">
                <a:solidFill>
                  <a:srgbClr val="FF0000"/>
                </a:solidFill>
                <a:latin typeface="Times New Roman" pitchFamily="18" charset="0"/>
                <a:ea typeface="Tahoma" panose="020B0604030504040204" pitchFamily="34" charset="0"/>
                <a:cs typeface="Times New Roman" pitchFamily="18" charset="0"/>
              </a:rPr>
              <a:t>đồ</a:t>
            </a:r>
            <a:r>
              <a:rPr lang="en-US" sz="2800" dirty="0">
                <a:solidFill>
                  <a:srgbClr val="FF0000"/>
                </a:solidFill>
                <a:latin typeface="Times New Roman" pitchFamily="18" charset="0"/>
                <a:ea typeface="Tahoma" panose="020B0604030504040204" pitchFamily="34" charset="0"/>
                <a:cs typeface="Times New Roman" pitchFamily="18" charset="0"/>
              </a:rPr>
              <a:t> </a:t>
            </a:r>
            <a:r>
              <a:rPr lang="en-US" sz="2800" dirty="0" err="1">
                <a:solidFill>
                  <a:srgbClr val="FF0000"/>
                </a:solidFill>
                <a:latin typeface="Times New Roman" pitchFamily="18" charset="0"/>
                <a:ea typeface="Tahoma" panose="020B0604030504040204" pitchFamily="34" charset="0"/>
                <a:cs typeface="Times New Roman" pitchFamily="18" charset="0"/>
              </a:rPr>
              <a:t>số</a:t>
            </a:r>
            <a:r>
              <a:rPr lang="en-US" sz="2800" dirty="0">
                <a:solidFill>
                  <a:srgbClr val="FF0000"/>
                </a:solidFill>
                <a:latin typeface="Times New Roman" pitchFamily="18" charset="0"/>
                <a:ea typeface="Tahoma" panose="020B0604030504040204" pitchFamily="34" charset="0"/>
                <a:cs typeface="Times New Roman" pitchFamily="18" charset="0"/>
              </a:rPr>
              <a:t> A </a:t>
            </a:r>
            <a:r>
              <a:rPr lang="en-US" sz="2800" dirty="0" err="1">
                <a:solidFill>
                  <a:srgbClr val="FF0000"/>
                </a:solidFill>
                <a:latin typeface="Times New Roman" pitchFamily="18" charset="0"/>
                <a:ea typeface="Tahoma" panose="020B0604030504040204" pitchFamily="34" charset="0"/>
                <a:cs typeface="Times New Roman" pitchFamily="18" charset="0"/>
              </a:rPr>
              <a:t>có</a:t>
            </a:r>
            <a:r>
              <a:rPr lang="en-US" sz="2800" dirty="0">
                <a:solidFill>
                  <a:srgbClr val="FF0000"/>
                </a:solidFill>
                <a:latin typeface="Times New Roman" pitchFamily="18" charset="0"/>
                <a:ea typeface="Tahoma" panose="020B0604030504040204" pitchFamily="34" charset="0"/>
                <a:cs typeface="Times New Roman" pitchFamily="18" charset="0"/>
              </a:rPr>
              <a:t> </a:t>
            </a:r>
            <a:r>
              <a:rPr lang="en-US" sz="2800" dirty="0" err="1">
                <a:solidFill>
                  <a:srgbClr val="FF0000"/>
                </a:solidFill>
                <a:latin typeface="Times New Roman" pitchFamily="18" charset="0"/>
                <a:ea typeface="Tahoma" panose="020B0604030504040204" pitchFamily="34" charset="0"/>
                <a:cs typeface="Times New Roman" pitchFamily="18" charset="0"/>
              </a:rPr>
              <a:t>tỉ</a:t>
            </a:r>
            <a:r>
              <a:rPr lang="en-US" sz="2800" dirty="0">
                <a:solidFill>
                  <a:srgbClr val="FF0000"/>
                </a:solidFill>
                <a:latin typeface="Times New Roman" pitchFamily="18" charset="0"/>
                <a:ea typeface="Tahoma" panose="020B0604030504040204" pitchFamily="34" charset="0"/>
                <a:cs typeface="Times New Roman" pitchFamily="18" charset="0"/>
              </a:rPr>
              <a:t> </a:t>
            </a:r>
            <a:r>
              <a:rPr lang="en-US" sz="2800" dirty="0" err="1">
                <a:solidFill>
                  <a:srgbClr val="FF0000"/>
                </a:solidFill>
                <a:latin typeface="Times New Roman" pitchFamily="18" charset="0"/>
                <a:ea typeface="Tahoma" panose="020B0604030504040204" pitchFamily="34" charset="0"/>
                <a:cs typeface="Times New Roman" pitchFamily="18" charset="0"/>
              </a:rPr>
              <a:t>lệ</a:t>
            </a:r>
            <a:r>
              <a:rPr lang="en-US" sz="2800" dirty="0">
                <a:solidFill>
                  <a:srgbClr val="FF0000"/>
                </a:solidFill>
                <a:latin typeface="Times New Roman" pitchFamily="18" charset="0"/>
                <a:ea typeface="Tahoma" panose="020B0604030504040204" pitchFamily="34" charset="0"/>
                <a:cs typeface="Times New Roman" pitchFamily="18" charset="0"/>
              </a:rPr>
              <a:t> 1: 15.000</a:t>
            </a:r>
          </a:p>
          <a:p>
            <a:pPr lvl="0" algn="just">
              <a:lnSpc>
                <a:spcPct val="115000"/>
              </a:lnSpc>
            </a:pPr>
            <a:r>
              <a:rPr lang="en-US" sz="2800" dirty="0" err="1">
                <a:solidFill>
                  <a:srgbClr val="FF0000"/>
                </a:solidFill>
                <a:latin typeface="Times New Roman" pitchFamily="18" charset="0"/>
                <a:ea typeface="Tahoma" panose="020B0604030504040204" pitchFamily="34" charset="0"/>
                <a:cs typeface="Times New Roman" pitchFamily="18" charset="0"/>
              </a:rPr>
              <a:t>Bản</a:t>
            </a:r>
            <a:r>
              <a:rPr lang="en-US" sz="2800" dirty="0">
                <a:solidFill>
                  <a:srgbClr val="FF0000"/>
                </a:solidFill>
                <a:latin typeface="Times New Roman" pitchFamily="18" charset="0"/>
                <a:ea typeface="Tahoma" panose="020B0604030504040204" pitchFamily="34" charset="0"/>
                <a:cs typeface="Times New Roman" pitchFamily="18" charset="0"/>
              </a:rPr>
              <a:t> </a:t>
            </a:r>
            <a:r>
              <a:rPr lang="en-US" sz="2800" dirty="0" err="1">
                <a:solidFill>
                  <a:srgbClr val="FF0000"/>
                </a:solidFill>
                <a:latin typeface="Times New Roman" pitchFamily="18" charset="0"/>
                <a:ea typeface="Tahoma" panose="020B0604030504040204" pitchFamily="34" charset="0"/>
                <a:cs typeface="Times New Roman" pitchFamily="18" charset="0"/>
              </a:rPr>
              <a:t>đồ</a:t>
            </a:r>
            <a:r>
              <a:rPr lang="en-US" sz="2800" dirty="0">
                <a:solidFill>
                  <a:srgbClr val="FF0000"/>
                </a:solidFill>
                <a:latin typeface="Times New Roman" pitchFamily="18" charset="0"/>
                <a:ea typeface="Tahoma" panose="020B0604030504040204" pitchFamily="34" charset="0"/>
                <a:cs typeface="Times New Roman" pitchFamily="18" charset="0"/>
              </a:rPr>
              <a:t> </a:t>
            </a:r>
            <a:r>
              <a:rPr lang="en-US" sz="2800" dirty="0" err="1">
                <a:solidFill>
                  <a:srgbClr val="FF0000"/>
                </a:solidFill>
                <a:latin typeface="Times New Roman" pitchFamily="18" charset="0"/>
                <a:ea typeface="Tahoma" panose="020B0604030504040204" pitchFamily="34" charset="0"/>
                <a:cs typeface="Times New Roman" pitchFamily="18" charset="0"/>
              </a:rPr>
              <a:t>số</a:t>
            </a:r>
            <a:r>
              <a:rPr lang="en-US" sz="2800" dirty="0">
                <a:solidFill>
                  <a:srgbClr val="FF0000"/>
                </a:solidFill>
                <a:latin typeface="Times New Roman" pitchFamily="18" charset="0"/>
                <a:ea typeface="Tahoma" panose="020B0604030504040204" pitchFamily="34" charset="0"/>
                <a:cs typeface="Times New Roman" pitchFamily="18" charset="0"/>
              </a:rPr>
              <a:t> B </a:t>
            </a:r>
            <a:r>
              <a:rPr lang="en-US" sz="2800" dirty="0" err="1">
                <a:solidFill>
                  <a:srgbClr val="FF0000"/>
                </a:solidFill>
                <a:latin typeface="Times New Roman" pitchFamily="18" charset="0"/>
                <a:ea typeface="Tahoma" panose="020B0604030504040204" pitchFamily="34" charset="0"/>
                <a:cs typeface="Times New Roman" pitchFamily="18" charset="0"/>
              </a:rPr>
              <a:t>có</a:t>
            </a:r>
            <a:r>
              <a:rPr lang="en-US" sz="2800" dirty="0">
                <a:solidFill>
                  <a:srgbClr val="FF0000"/>
                </a:solidFill>
                <a:latin typeface="Times New Roman" pitchFamily="18" charset="0"/>
                <a:ea typeface="Tahoma" panose="020B0604030504040204" pitchFamily="34" charset="0"/>
                <a:cs typeface="Times New Roman" pitchFamily="18" charset="0"/>
              </a:rPr>
              <a:t> </a:t>
            </a:r>
            <a:r>
              <a:rPr lang="en-US" sz="2800" dirty="0" err="1">
                <a:solidFill>
                  <a:srgbClr val="FF0000"/>
                </a:solidFill>
                <a:latin typeface="Times New Roman" pitchFamily="18" charset="0"/>
                <a:ea typeface="Tahoma" panose="020B0604030504040204" pitchFamily="34" charset="0"/>
                <a:cs typeface="Times New Roman" pitchFamily="18" charset="0"/>
              </a:rPr>
              <a:t>tỉ</a:t>
            </a:r>
            <a:r>
              <a:rPr lang="en-US" sz="2800" dirty="0">
                <a:solidFill>
                  <a:srgbClr val="FF0000"/>
                </a:solidFill>
                <a:latin typeface="Times New Roman" pitchFamily="18" charset="0"/>
                <a:ea typeface="Tahoma" panose="020B0604030504040204" pitchFamily="34" charset="0"/>
                <a:cs typeface="Times New Roman" pitchFamily="18" charset="0"/>
              </a:rPr>
              <a:t> </a:t>
            </a:r>
            <a:r>
              <a:rPr lang="en-US" sz="2800" dirty="0" err="1">
                <a:solidFill>
                  <a:srgbClr val="FF0000"/>
                </a:solidFill>
                <a:latin typeface="Times New Roman" pitchFamily="18" charset="0"/>
                <a:ea typeface="Tahoma" panose="020B0604030504040204" pitchFamily="34" charset="0"/>
                <a:cs typeface="Times New Roman" pitchFamily="18" charset="0"/>
              </a:rPr>
              <a:t>lệ</a:t>
            </a:r>
            <a:r>
              <a:rPr lang="en-US" sz="2800" dirty="0">
                <a:solidFill>
                  <a:srgbClr val="FF0000"/>
                </a:solidFill>
                <a:latin typeface="Times New Roman" pitchFamily="18" charset="0"/>
                <a:ea typeface="Tahoma" panose="020B0604030504040204" pitchFamily="34" charset="0"/>
                <a:cs typeface="Times New Roman" pitchFamily="18" charset="0"/>
              </a:rPr>
              <a:t> 1: 7.500</a:t>
            </a:r>
          </a:p>
          <a:p>
            <a:pPr lvl="0" algn="just">
              <a:lnSpc>
                <a:spcPct val="115000"/>
              </a:lnSpc>
            </a:pPr>
            <a:r>
              <a:rPr lang="en-US" sz="2800" b="1" dirty="0">
                <a:solidFill>
                  <a:srgbClr val="FF0000"/>
                </a:solidFill>
                <a:latin typeface="Times New Roman" pitchFamily="18" charset="0"/>
                <a:ea typeface="Tahoma" panose="020B0604030504040204" pitchFamily="34" charset="0"/>
                <a:cs typeface="Times New Roman" pitchFamily="18" charset="0"/>
              </a:rPr>
              <a:t>=&gt; </a:t>
            </a:r>
            <a:r>
              <a:rPr lang="en-US" sz="2800" b="1" dirty="0" err="1">
                <a:solidFill>
                  <a:srgbClr val="FF0000"/>
                </a:solidFill>
                <a:latin typeface="Times New Roman" pitchFamily="18" charset="0"/>
                <a:ea typeface="Tahoma" panose="020B0604030504040204" pitchFamily="34" charset="0"/>
                <a:cs typeface="Times New Roman" pitchFamily="18" charset="0"/>
              </a:rPr>
              <a:t>Bản</a:t>
            </a:r>
            <a:r>
              <a:rPr lang="en-US" sz="2800" b="1" dirty="0">
                <a:solidFill>
                  <a:srgbClr val="FF0000"/>
                </a:solidFill>
                <a:latin typeface="Times New Roman" pitchFamily="18" charset="0"/>
                <a:ea typeface="Tahoma" panose="020B0604030504040204" pitchFamily="34" charset="0"/>
                <a:cs typeface="Times New Roman" pitchFamily="18" charset="0"/>
              </a:rPr>
              <a:t> </a:t>
            </a:r>
            <a:r>
              <a:rPr lang="en-US" sz="2800" b="1" dirty="0" err="1">
                <a:solidFill>
                  <a:srgbClr val="FF0000"/>
                </a:solidFill>
                <a:latin typeface="Times New Roman" pitchFamily="18" charset="0"/>
                <a:ea typeface="Tahoma" panose="020B0604030504040204" pitchFamily="34" charset="0"/>
                <a:cs typeface="Times New Roman" pitchFamily="18" charset="0"/>
              </a:rPr>
              <a:t>đồ</a:t>
            </a:r>
            <a:r>
              <a:rPr lang="en-US" sz="2800" b="1" dirty="0">
                <a:solidFill>
                  <a:srgbClr val="FF0000"/>
                </a:solidFill>
                <a:latin typeface="Times New Roman" pitchFamily="18" charset="0"/>
                <a:ea typeface="Tahoma" panose="020B0604030504040204" pitchFamily="34" charset="0"/>
                <a:cs typeface="Times New Roman" pitchFamily="18" charset="0"/>
              </a:rPr>
              <a:t> </a:t>
            </a:r>
            <a:r>
              <a:rPr lang="en-US" sz="2800" b="1" dirty="0" err="1">
                <a:solidFill>
                  <a:srgbClr val="FF0000"/>
                </a:solidFill>
                <a:latin typeface="Times New Roman" pitchFamily="18" charset="0"/>
                <a:ea typeface="Tahoma" panose="020B0604030504040204" pitchFamily="34" charset="0"/>
                <a:cs typeface="Times New Roman" pitchFamily="18" charset="0"/>
              </a:rPr>
              <a:t>số</a:t>
            </a:r>
            <a:r>
              <a:rPr lang="en-US" sz="2800" b="1" dirty="0">
                <a:solidFill>
                  <a:srgbClr val="FF0000"/>
                </a:solidFill>
                <a:latin typeface="Times New Roman" pitchFamily="18" charset="0"/>
                <a:ea typeface="Tahoma" panose="020B0604030504040204" pitchFamily="34" charset="0"/>
                <a:cs typeface="Times New Roman" pitchFamily="18" charset="0"/>
              </a:rPr>
              <a:t> B </a:t>
            </a:r>
            <a:r>
              <a:rPr lang="en-US" sz="2800" b="1" dirty="0" err="1">
                <a:solidFill>
                  <a:srgbClr val="FF0000"/>
                </a:solidFill>
                <a:latin typeface="Times New Roman" pitchFamily="18" charset="0"/>
                <a:ea typeface="Tahoma" panose="020B0604030504040204" pitchFamily="34" charset="0"/>
                <a:cs typeface="Times New Roman" pitchFamily="18" charset="0"/>
              </a:rPr>
              <a:t>có</a:t>
            </a:r>
            <a:r>
              <a:rPr lang="en-US" sz="2800" b="1" dirty="0">
                <a:solidFill>
                  <a:srgbClr val="FF0000"/>
                </a:solidFill>
                <a:latin typeface="Times New Roman" pitchFamily="18" charset="0"/>
                <a:ea typeface="Tahoma" panose="020B0604030504040204" pitchFamily="34" charset="0"/>
                <a:cs typeface="Times New Roman" pitchFamily="18" charset="0"/>
              </a:rPr>
              <a:t> </a:t>
            </a:r>
            <a:r>
              <a:rPr lang="en-US" sz="2800" b="1" dirty="0" err="1">
                <a:solidFill>
                  <a:srgbClr val="FF0000"/>
                </a:solidFill>
                <a:latin typeface="Times New Roman" pitchFamily="18" charset="0"/>
                <a:ea typeface="Tahoma" panose="020B0604030504040204" pitchFamily="34" charset="0"/>
                <a:cs typeface="Times New Roman" pitchFamily="18" charset="0"/>
              </a:rPr>
              <a:t>tỉ</a:t>
            </a:r>
            <a:r>
              <a:rPr lang="en-US" sz="2800" b="1" dirty="0">
                <a:solidFill>
                  <a:srgbClr val="FF0000"/>
                </a:solidFill>
                <a:latin typeface="Times New Roman" pitchFamily="18" charset="0"/>
                <a:ea typeface="Tahoma" panose="020B0604030504040204" pitchFamily="34" charset="0"/>
                <a:cs typeface="Times New Roman" pitchFamily="18" charset="0"/>
              </a:rPr>
              <a:t> </a:t>
            </a:r>
            <a:r>
              <a:rPr lang="en-US" sz="2800" b="1" dirty="0" err="1">
                <a:solidFill>
                  <a:srgbClr val="FF0000"/>
                </a:solidFill>
                <a:latin typeface="Times New Roman" pitchFamily="18" charset="0"/>
                <a:ea typeface="Tahoma" panose="020B0604030504040204" pitchFamily="34" charset="0"/>
                <a:cs typeface="Times New Roman" pitchFamily="18" charset="0"/>
              </a:rPr>
              <a:t>lệ</a:t>
            </a:r>
            <a:r>
              <a:rPr lang="en-US" sz="2800" b="1" dirty="0">
                <a:solidFill>
                  <a:srgbClr val="FF0000"/>
                </a:solidFill>
                <a:latin typeface="Times New Roman" pitchFamily="18" charset="0"/>
                <a:ea typeface="Tahoma" panose="020B0604030504040204" pitchFamily="34" charset="0"/>
                <a:cs typeface="Times New Roman" pitchFamily="18" charset="0"/>
              </a:rPr>
              <a:t> </a:t>
            </a:r>
            <a:r>
              <a:rPr lang="en-US" sz="2800" b="1" dirty="0" err="1">
                <a:solidFill>
                  <a:srgbClr val="FF0000"/>
                </a:solidFill>
                <a:latin typeface="Times New Roman" pitchFamily="18" charset="0"/>
                <a:ea typeface="Tahoma" panose="020B0604030504040204" pitchFamily="34" charset="0"/>
                <a:cs typeface="Times New Roman" pitchFamily="18" charset="0"/>
              </a:rPr>
              <a:t>lớn</a:t>
            </a:r>
            <a:r>
              <a:rPr lang="en-US" sz="2800" b="1" dirty="0">
                <a:solidFill>
                  <a:srgbClr val="FF0000"/>
                </a:solidFill>
                <a:latin typeface="Times New Roman" pitchFamily="18" charset="0"/>
                <a:ea typeface="Tahoma" panose="020B0604030504040204" pitchFamily="34" charset="0"/>
                <a:cs typeface="Times New Roman" pitchFamily="18" charset="0"/>
              </a:rPr>
              <a:t> </a:t>
            </a:r>
            <a:r>
              <a:rPr lang="en-US" sz="2800" b="1" dirty="0" err="1">
                <a:solidFill>
                  <a:srgbClr val="FF0000"/>
                </a:solidFill>
                <a:latin typeface="Times New Roman" pitchFamily="18" charset="0"/>
                <a:ea typeface="Tahoma" panose="020B0604030504040204" pitchFamily="34" charset="0"/>
                <a:cs typeface="Times New Roman" pitchFamily="18" charset="0"/>
              </a:rPr>
              <a:t>hơn</a:t>
            </a:r>
            <a:endParaRPr lang="en-US" sz="2800" b="1" dirty="0">
              <a:solidFill>
                <a:srgbClr val="FF0000"/>
              </a:solidFill>
              <a:latin typeface="Times New Roman" pitchFamily="18" charset="0"/>
              <a:ea typeface="Tahoma" panose="020B0604030504040204" pitchFamily="34" charset="0"/>
              <a:cs typeface="Times New Roman" pitchFamily="18" charset="0"/>
            </a:endParaRPr>
          </a:p>
        </p:txBody>
      </p:sp>
    </p:spTree>
    <p:extLst>
      <p:ext uri="{BB962C8B-B14F-4D97-AF65-F5344CB8AC3E}">
        <p14:creationId xmlns:p14="http://schemas.microsoft.com/office/powerpoint/2010/main" val="331312331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ppt_x"/>
                                          </p:val>
                                        </p:tav>
                                        <p:tav tm="100000">
                                          <p:val>
                                            <p:strVal val="#ppt_x"/>
                                          </p:val>
                                        </p:tav>
                                      </p:tavLst>
                                    </p:anim>
                                    <p:anim calcmode="lin" valueType="num">
                                      <p:cBhvr additive="base">
                                        <p:cTn id="14"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5045" y="60982"/>
            <a:ext cx="5816959" cy="4775978"/>
          </a:xfrm>
          <a:prstGeom prst="rect">
            <a:avLst/>
          </a:prstGeom>
          <a:noFill/>
          <a:extLst>
            <a:ext uri="{909E8E84-426E-40DD-AFC4-6F175D3DCCD1}">
              <a14:hiddenFill xmlns:a14="http://schemas.microsoft.com/office/drawing/2010/main">
                <a:solidFill>
                  <a:srgbClr val="FFFFFF"/>
                </a:solidFill>
              </a14:hiddenFill>
            </a:ext>
          </a:extLst>
        </p:spPr>
      </p:pic>
      <p:sp>
        <p:nvSpPr>
          <p:cNvPr id="11274" name="Text Box 10"/>
          <p:cNvSpPr txBox="1">
            <a:spLocks noChangeArrowheads="1"/>
          </p:cNvSpPr>
          <p:nvPr/>
        </p:nvSpPr>
        <p:spPr bwMode="auto">
          <a:xfrm>
            <a:off x="-47223" y="5558396"/>
            <a:ext cx="6705600" cy="95410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dirty="0" err="1">
                <a:solidFill>
                  <a:srgbClr val="002060"/>
                </a:solidFill>
                <a:latin typeface="Times New Roman" panose="02020603050405020304" pitchFamily="18" charset="0"/>
                <a:cs typeface="Times New Roman" panose="02020603050405020304" pitchFamily="18" charset="0"/>
              </a:rPr>
              <a:t>Thể</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hiện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được</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a:solidFill>
                  <a:srgbClr val="C00000"/>
                </a:solidFill>
                <a:latin typeface="Times New Roman" panose="02020603050405020304" pitchFamily="18" charset="0"/>
                <a:cs typeface="Times New Roman" panose="02020603050405020304" pitchFamily="18" charset="0"/>
              </a:rPr>
              <a:t>NHIỀU</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nội</a:t>
            </a:r>
            <a:r>
              <a:rPr lang="en-US" sz="2800" b="1" dirty="0">
                <a:solidFill>
                  <a:srgbClr val="002060"/>
                </a:solidFill>
                <a:latin typeface="Times New Roman" panose="02020603050405020304" pitchFamily="18" charset="0"/>
                <a:cs typeface="Times New Roman" panose="02020603050405020304" pitchFamily="18" charset="0"/>
              </a:rPr>
              <a:t> dung chi </a:t>
            </a:r>
            <a:r>
              <a:rPr lang="en-US" sz="2800" b="1" dirty="0" err="1">
                <a:solidFill>
                  <a:srgbClr val="002060"/>
                </a:solidFill>
                <a:latin typeface="Times New Roman" panose="02020603050405020304" pitchFamily="18" charset="0"/>
                <a:cs typeface="Times New Roman" panose="02020603050405020304" pitchFamily="18" charset="0"/>
              </a:rPr>
              <a:t>tiết</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hơn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và</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nhiều</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đối</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tượng</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địa</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lí</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hơn</a:t>
            </a:r>
            <a:endParaRPr lang="en-US" sz="2800" b="1" dirty="0">
              <a:solidFill>
                <a:srgbClr val="002060"/>
              </a:solidFill>
              <a:latin typeface="Times New Roman" panose="02020603050405020304" pitchFamily="18" charset="0"/>
              <a:cs typeface="Times New Roman" panose="02020603050405020304" pitchFamily="18" charset="0"/>
            </a:endParaRPr>
          </a:p>
        </p:txBody>
      </p:sp>
      <p:sp>
        <p:nvSpPr>
          <p:cNvPr id="11275" name="Text Box 11"/>
          <p:cNvSpPr txBox="1">
            <a:spLocks noChangeArrowheads="1"/>
          </p:cNvSpPr>
          <p:nvPr/>
        </p:nvSpPr>
        <p:spPr bwMode="auto">
          <a:xfrm>
            <a:off x="6295625" y="5336476"/>
            <a:ext cx="5975799" cy="95410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Thể</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hiện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được</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a:solidFill>
                  <a:srgbClr val="C00000"/>
                </a:solidFill>
                <a:latin typeface="Times New Roman" panose="02020603050405020304" pitchFamily="18" charset="0"/>
                <a:cs typeface="Times New Roman" panose="02020603050405020304" pitchFamily="18" charset="0"/>
              </a:rPr>
              <a:t>ÍT</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nội</a:t>
            </a:r>
            <a:r>
              <a:rPr lang="en-US" sz="2800" b="1" dirty="0">
                <a:solidFill>
                  <a:srgbClr val="002060"/>
                </a:solidFill>
                <a:latin typeface="Times New Roman" panose="02020603050405020304" pitchFamily="18" charset="0"/>
                <a:cs typeface="Times New Roman" panose="02020603050405020304" pitchFamily="18" charset="0"/>
              </a:rPr>
              <a:t> dung </a:t>
            </a:r>
            <a:r>
              <a:rPr lang="en-US" sz="2800" b="1" dirty="0" err="1">
                <a:solidFill>
                  <a:srgbClr val="002060"/>
                </a:solidFill>
                <a:latin typeface="Times New Roman" panose="02020603050405020304" pitchFamily="18" charset="0"/>
                <a:cs typeface="Times New Roman" panose="02020603050405020304" pitchFamily="18" charset="0"/>
              </a:rPr>
              <a:t>và</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ít</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đối</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tượng</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địa</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lí</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hơn</a:t>
            </a:r>
            <a:r>
              <a:rPr lang="en-US" sz="2800" b="1" dirty="0">
                <a:solidFill>
                  <a:srgbClr val="002060"/>
                </a:solidFill>
                <a:latin typeface="Times New Roman" panose="02020603050405020304" pitchFamily="18" charset="0"/>
                <a:cs typeface="Times New Roman" panose="02020603050405020304" pitchFamily="18" charset="0"/>
              </a:rPr>
              <a:t>.</a:t>
            </a:r>
          </a:p>
        </p:txBody>
      </p:sp>
      <p:sp>
        <p:nvSpPr>
          <p:cNvPr id="11277" name="Line 13"/>
          <p:cNvSpPr>
            <a:spLocks noChangeShapeType="1"/>
          </p:cNvSpPr>
          <p:nvPr/>
        </p:nvSpPr>
        <p:spPr bwMode="auto">
          <a:xfrm flipH="1">
            <a:off x="9558608" y="4710099"/>
            <a:ext cx="0" cy="73646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grpSp>
        <p:nvGrpSpPr>
          <p:cNvPr id="11280" name="Group 16"/>
          <p:cNvGrpSpPr>
            <a:grpSpLocks/>
          </p:cNvGrpSpPr>
          <p:nvPr/>
        </p:nvGrpSpPr>
        <p:grpSpPr bwMode="auto">
          <a:xfrm>
            <a:off x="3" y="52169"/>
            <a:ext cx="6658377" cy="4860104"/>
            <a:chOff x="144" y="272"/>
            <a:chExt cx="3024" cy="2416"/>
          </a:xfrm>
        </p:grpSpPr>
        <p:pic>
          <p:nvPicPr>
            <p:cNvPr id="11268" name="Picture 4" descr="Ban do mot khu vuc cua thanh pho Da Nang (ti le 175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 y="272"/>
              <a:ext cx="3024" cy="2416"/>
            </a:xfrm>
            <a:prstGeom prst="rect">
              <a:avLst/>
            </a:prstGeom>
            <a:noFill/>
            <a:extLst>
              <a:ext uri="{909E8E84-426E-40DD-AFC4-6F175D3DCCD1}">
                <a14:hiddenFill xmlns:a14="http://schemas.microsoft.com/office/drawing/2010/main">
                  <a:solidFill>
                    <a:srgbClr val="FFFFFF"/>
                  </a:solidFill>
                </a14:hiddenFill>
              </a:ext>
            </a:extLst>
          </p:spPr>
        </p:pic>
        <p:sp>
          <p:nvSpPr>
            <p:cNvPr id="11279" name="Text Box 15"/>
            <p:cNvSpPr txBox="1">
              <a:spLocks noChangeArrowheads="1"/>
            </p:cNvSpPr>
            <p:nvPr/>
          </p:nvSpPr>
          <p:spPr bwMode="auto">
            <a:xfrm>
              <a:off x="1101" y="2358"/>
              <a:ext cx="1296" cy="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dirty="0">
                  <a:solidFill>
                    <a:srgbClr val="FF0000"/>
                  </a:solidFill>
                  <a:latin typeface="Times New Roman" panose="02020603050405020304" pitchFamily="18" charset="0"/>
                  <a:cs typeface="Times New Roman" panose="02020603050405020304" pitchFamily="18" charset="0"/>
                </a:rPr>
                <a:t>1 : 7 500</a:t>
              </a:r>
            </a:p>
          </p:txBody>
        </p:sp>
      </p:grpSp>
      <p:sp>
        <p:nvSpPr>
          <p:cNvPr id="11281" name="Text Box 17"/>
          <p:cNvSpPr txBox="1">
            <a:spLocks noChangeArrowheads="1"/>
          </p:cNvSpPr>
          <p:nvPr/>
        </p:nvSpPr>
        <p:spPr bwMode="auto">
          <a:xfrm>
            <a:off x="8698607" y="4248440"/>
            <a:ext cx="1462468" cy="46166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400" b="1" dirty="0">
                <a:solidFill>
                  <a:srgbClr val="FF0000"/>
                </a:solidFill>
                <a:latin typeface="Times New Roman" panose="02020603050405020304" pitchFamily="18" charset="0"/>
                <a:cs typeface="Times New Roman" panose="02020603050405020304" pitchFamily="18" charset="0"/>
              </a:rPr>
              <a:t>1 : 15 000</a:t>
            </a:r>
          </a:p>
        </p:txBody>
      </p:sp>
      <p:sp>
        <p:nvSpPr>
          <p:cNvPr id="11276" name="Line 12"/>
          <p:cNvSpPr>
            <a:spLocks noChangeShapeType="1"/>
          </p:cNvSpPr>
          <p:nvPr/>
        </p:nvSpPr>
        <p:spPr bwMode="auto">
          <a:xfrm flipH="1">
            <a:off x="3109111" y="4725128"/>
            <a:ext cx="0" cy="833262"/>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2" name="Rectangle 1"/>
          <p:cNvSpPr/>
          <p:nvPr/>
        </p:nvSpPr>
        <p:spPr>
          <a:xfrm>
            <a:off x="-47222" y="4319584"/>
            <a:ext cx="2154388" cy="610463"/>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0000FF"/>
                </a:solidFill>
              </a:rPr>
              <a:t>Bản</a:t>
            </a:r>
            <a:r>
              <a:rPr lang="en-US" sz="2400" b="1" dirty="0">
                <a:solidFill>
                  <a:srgbClr val="0000FF"/>
                </a:solidFill>
              </a:rPr>
              <a:t> </a:t>
            </a:r>
            <a:r>
              <a:rPr lang="en-US" sz="2400" b="1" dirty="0" err="1">
                <a:solidFill>
                  <a:srgbClr val="0000FF"/>
                </a:solidFill>
              </a:rPr>
              <a:t>đồ</a:t>
            </a:r>
            <a:r>
              <a:rPr lang="en-US" sz="2400" b="1" dirty="0">
                <a:solidFill>
                  <a:srgbClr val="0000FF"/>
                </a:solidFill>
              </a:rPr>
              <a:t> </a:t>
            </a:r>
            <a:r>
              <a:rPr lang="en-US" sz="2400" b="1" dirty="0" err="1">
                <a:solidFill>
                  <a:srgbClr val="0000FF"/>
                </a:solidFill>
              </a:rPr>
              <a:t>tỉ</a:t>
            </a:r>
            <a:r>
              <a:rPr lang="en-US" sz="2400" b="1" dirty="0">
                <a:solidFill>
                  <a:srgbClr val="0000FF"/>
                </a:solidFill>
              </a:rPr>
              <a:t> </a:t>
            </a:r>
            <a:r>
              <a:rPr lang="en-US" sz="2400" b="1" dirty="0" err="1">
                <a:solidFill>
                  <a:srgbClr val="0000FF"/>
                </a:solidFill>
              </a:rPr>
              <a:t>lệ</a:t>
            </a:r>
            <a:r>
              <a:rPr lang="en-US" sz="2400" b="1" dirty="0">
                <a:solidFill>
                  <a:srgbClr val="0000FF"/>
                </a:solidFill>
              </a:rPr>
              <a:t> </a:t>
            </a:r>
            <a:r>
              <a:rPr lang="en-US" sz="2400" b="1" dirty="0" err="1">
                <a:solidFill>
                  <a:srgbClr val="0000FF"/>
                </a:solidFill>
              </a:rPr>
              <a:t>lớn</a:t>
            </a:r>
            <a:endParaRPr lang="en-US" sz="2400" b="1" dirty="0">
              <a:solidFill>
                <a:srgbClr val="0000FF"/>
              </a:solidFill>
            </a:endParaRPr>
          </a:p>
        </p:txBody>
      </p:sp>
      <p:sp>
        <p:nvSpPr>
          <p:cNvPr id="15" name="Rectangle 14"/>
          <p:cNvSpPr/>
          <p:nvPr/>
        </p:nvSpPr>
        <p:spPr>
          <a:xfrm>
            <a:off x="6658377" y="4275127"/>
            <a:ext cx="2040229" cy="610463"/>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0000FF"/>
                </a:solidFill>
              </a:rPr>
              <a:t>Bản</a:t>
            </a:r>
            <a:r>
              <a:rPr lang="en-US" sz="2400" b="1" dirty="0">
                <a:solidFill>
                  <a:srgbClr val="0000FF"/>
                </a:solidFill>
              </a:rPr>
              <a:t> </a:t>
            </a:r>
            <a:r>
              <a:rPr lang="en-US" sz="2400" b="1" dirty="0" err="1">
                <a:solidFill>
                  <a:srgbClr val="0000FF"/>
                </a:solidFill>
              </a:rPr>
              <a:t>đồ</a:t>
            </a:r>
            <a:r>
              <a:rPr lang="en-US" sz="2400" b="1" dirty="0">
                <a:solidFill>
                  <a:srgbClr val="0000FF"/>
                </a:solidFill>
              </a:rPr>
              <a:t> </a:t>
            </a:r>
            <a:r>
              <a:rPr lang="en-US" sz="2400" b="1" dirty="0" err="1">
                <a:solidFill>
                  <a:srgbClr val="0000FF"/>
                </a:solidFill>
              </a:rPr>
              <a:t>tỉ</a:t>
            </a:r>
            <a:r>
              <a:rPr lang="en-US" sz="2400" b="1" dirty="0">
                <a:solidFill>
                  <a:srgbClr val="0000FF"/>
                </a:solidFill>
              </a:rPr>
              <a:t> </a:t>
            </a:r>
            <a:r>
              <a:rPr lang="en-US" sz="2400" b="1" dirty="0" err="1">
                <a:solidFill>
                  <a:srgbClr val="0000FF"/>
                </a:solidFill>
              </a:rPr>
              <a:t>lệ</a:t>
            </a:r>
            <a:r>
              <a:rPr lang="en-US" sz="2400" b="1" dirty="0">
                <a:solidFill>
                  <a:srgbClr val="0000FF"/>
                </a:solidFill>
              </a:rPr>
              <a:t> </a:t>
            </a:r>
            <a:r>
              <a:rPr lang="en-US" sz="2400" b="1" dirty="0" err="1">
                <a:solidFill>
                  <a:srgbClr val="0000FF"/>
                </a:solidFill>
              </a:rPr>
              <a:t>nhỏ</a:t>
            </a:r>
            <a:endParaRPr lang="en-US" sz="2400" b="1" dirty="0">
              <a:solidFill>
                <a:srgbClr val="0000FF"/>
              </a:solidFill>
            </a:endParaRPr>
          </a:p>
        </p:txBody>
      </p:sp>
    </p:spTree>
    <p:extLst>
      <p:ext uri="{BB962C8B-B14F-4D97-AF65-F5344CB8AC3E}">
        <p14:creationId xmlns:p14="http://schemas.microsoft.com/office/powerpoint/2010/main" val="3927675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1274"/>
                                        </p:tgtEl>
                                        <p:attrNameLst>
                                          <p:attrName>style.visibility</p:attrName>
                                        </p:attrNameLst>
                                      </p:cBhvr>
                                      <p:to>
                                        <p:strVal val="visible"/>
                                      </p:to>
                                    </p:set>
                                    <p:animEffect transition="in" filter="diamond(in)">
                                      <p:cBhvr>
                                        <p:cTn id="7" dur="2000"/>
                                        <p:tgtEl>
                                          <p:spTgt spid="112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1275"/>
                                        </p:tgtEl>
                                        <p:attrNameLst>
                                          <p:attrName>style.visibility</p:attrName>
                                        </p:attrNameLst>
                                      </p:cBhvr>
                                      <p:to>
                                        <p:strVal val="visible"/>
                                      </p:to>
                                    </p:set>
                                    <p:animEffect transition="in" filter="diamond(in)">
                                      <p:cBhvr>
                                        <p:cTn id="12" dur="2000"/>
                                        <p:tgtEl>
                                          <p:spTgt spid="112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4" grpId="0"/>
      <p:bldP spid="1127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3D0940-0646-4648-1265-0230C073516A}"/>
              </a:ext>
            </a:extLst>
          </p:cNvPr>
          <p:cNvPicPr>
            <a:picLocks noChangeAspect="1"/>
          </p:cNvPicPr>
          <p:nvPr/>
        </p:nvPicPr>
        <p:blipFill>
          <a:blip r:embed="rId2"/>
          <a:stretch>
            <a:fillRect/>
          </a:stretch>
        </p:blipFill>
        <p:spPr>
          <a:xfrm>
            <a:off x="3665200" y="-5170300"/>
            <a:ext cx="8526800" cy="12028300"/>
          </a:xfrm>
          <a:prstGeom prst="rect">
            <a:avLst/>
          </a:prstGeom>
        </p:spPr>
      </p:pic>
      <p:pic>
        <p:nvPicPr>
          <p:cNvPr id="5" name="Picture 4">
            <a:extLst>
              <a:ext uri="{FF2B5EF4-FFF2-40B4-BE49-F238E27FC236}">
                <a16:creationId xmlns:a16="http://schemas.microsoft.com/office/drawing/2014/main" id="{6542FA68-F318-C8ED-376E-2CD330ADA9A0}"/>
              </a:ext>
            </a:extLst>
          </p:cNvPr>
          <p:cNvPicPr>
            <a:picLocks noChangeAspect="1"/>
          </p:cNvPicPr>
          <p:nvPr/>
        </p:nvPicPr>
        <p:blipFill>
          <a:blip r:embed="rId3"/>
          <a:stretch>
            <a:fillRect/>
          </a:stretch>
        </p:blipFill>
        <p:spPr>
          <a:xfrm>
            <a:off x="3583931" y="-6107408"/>
            <a:ext cx="8950969" cy="12965408"/>
          </a:xfrm>
          <a:prstGeom prst="rect">
            <a:avLst/>
          </a:prstGeom>
        </p:spPr>
      </p:pic>
      <p:pic>
        <p:nvPicPr>
          <p:cNvPr id="2" name="Picture 1">
            <a:extLst>
              <a:ext uri="{FF2B5EF4-FFF2-40B4-BE49-F238E27FC236}">
                <a16:creationId xmlns:a16="http://schemas.microsoft.com/office/drawing/2014/main" id="{4CEE2B71-A2E4-5564-8E06-B68FF797E214}"/>
              </a:ext>
            </a:extLst>
          </p:cNvPr>
          <p:cNvPicPr>
            <a:picLocks noChangeAspect="1"/>
          </p:cNvPicPr>
          <p:nvPr/>
        </p:nvPicPr>
        <p:blipFill>
          <a:blip r:embed="rId4"/>
          <a:stretch>
            <a:fillRect/>
          </a:stretch>
        </p:blipFill>
        <p:spPr>
          <a:xfrm>
            <a:off x="4713367" y="0"/>
            <a:ext cx="6852498" cy="6291617"/>
          </a:xfrm>
          <a:prstGeom prst="rect">
            <a:avLst/>
          </a:prstGeom>
        </p:spPr>
      </p:pic>
      <p:sp>
        <p:nvSpPr>
          <p:cNvPr id="4" name="Title 1">
            <a:extLst>
              <a:ext uri="{FF2B5EF4-FFF2-40B4-BE49-F238E27FC236}">
                <a16:creationId xmlns:a16="http://schemas.microsoft.com/office/drawing/2014/main" id="{61C885A1-1008-2D76-7DB0-A4CFE1718804}"/>
              </a:ext>
            </a:extLst>
          </p:cNvPr>
          <p:cNvSpPr txBox="1">
            <a:spLocks/>
          </p:cNvSpPr>
          <p:nvPr/>
        </p:nvSpPr>
        <p:spPr>
          <a:xfrm>
            <a:off x="354624" y="1138852"/>
            <a:ext cx="3384256" cy="13255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err="1">
                <a:solidFill>
                  <a:srgbClr val="C00000"/>
                </a:solidFill>
                <a:latin typeface="#9Slide03 Ralewayv4020 ExtraBol" panose="00000900000000000000" pitchFamily="2" charset="0"/>
              </a:rPr>
              <a:t>Bài</a:t>
            </a:r>
            <a:r>
              <a:rPr lang="en-US" sz="2800" dirty="0">
                <a:solidFill>
                  <a:srgbClr val="C00000"/>
                </a:solidFill>
                <a:latin typeface="#9Slide03 Ralewayv4020 ExtraBol" panose="00000900000000000000" pitchFamily="2" charset="0"/>
              </a:rPr>
              <a:t> 1</a:t>
            </a:r>
          </a:p>
          <a:p>
            <a:br>
              <a:rPr lang="en-US" sz="2800" dirty="0">
                <a:latin typeface="#9Slide03 Ralewayv4020 ExtraBol" panose="00000900000000000000" pitchFamily="2" charset="0"/>
              </a:rPr>
            </a:br>
            <a:r>
              <a:rPr lang="en-US" sz="2800" dirty="0">
                <a:latin typeface="#9Slide03 Ralewayv4020 ExtraBol" panose="00000900000000000000" pitchFamily="2" charset="0"/>
              </a:rPr>
              <a:t>a. </a:t>
            </a:r>
            <a:r>
              <a:rPr lang="en-US" sz="2800" dirty="0" err="1">
                <a:latin typeface="#9Slide03 Ralewayv4020 ExtraBol" panose="00000900000000000000" pitchFamily="2" charset="0"/>
              </a:rPr>
              <a:t>Tỉ</a:t>
            </a:r>
            <a:r>
              <a:rPr lang="en-US" sz="2800" dirty="0">
                <a:latin typeface="#9Slide03 Ralewayv4020 ExtraBol" panose="00000900000000000000" pitchFamily="2" charset="0"/>
              </a:rPr>
              <a:t> </a:t>
            </a:r>
            <a:r>
              <a:rPr lang="en-US" sz="2800" dirty="0" err="1">
                <a:latin typeface="#9Slide03 Ralewayv4020 ExtraBol" panose="00000900000000000000" pitchFamily="2" charset="0"/>
              </a:rPr>
              <a:t>lệ</a:t>
            </a:r>
            <a:r>
              <a:rPr lang="en-US" sz="2800" dirty="0">
                <a:latin typeface="#9Slide03 Ralewayv4020 ExtraBol" panose="00000900000000000000" pitchFamily="2" charset="0"/>
              </a:rPr>
              <a:t> </a:t>
            </a:r>
            <a:r>
              <a:rPr lang="en-US" sz="2800" dirty="0" err="1">
                <a:latin typeface="#9Slide03 Ralewayv4020 ExtraBol" panose="00000900000000000000" pitchFamily="2" charset="0"/>
              </a:rPr>
              <a:t>bản</a:t>
            </a:r>
            <a:r>
              <a:rPr lang="en-US" sz="2800" dirty="0">
                <a:latin typeface="#9Slide03 Ralewayv4020 ExtraBol" panose="00000900000000000000" pitchFamily="2" charset="0"/>
              </a:rPr>
              <a:t> </a:t>
            </a:r>
            <a:r>
              <a:rPr lang="en-US" sz="2800" dirty="0" err="1">
                <a:latin typeface="#9Slide03 Ralewayv4020 ExtraBol" panose="00000900000000000000" pitchFamily="2" charset="0"/>
              </a:rPr>
              <a:t>đồ</a:t>
            </a:r>
            <a:r>
              <a:rPr lang="en-US" sz="2800" dirty="0">
                <a:latin typeface="#9Slide03 Ralewayv4020 ExtraBol" panose="00000900000000000000" pitchFamily="2" charset="0"/>
              </a:rPr>
              <a:t> </a:t>
            </a:r>
            <a:r>
              <a:rPr lang="en-US" sz="2800" dirty="0" err="1">
                <a:latin typeface="#9Slide03 Ralewayv4020 ExtraBol" panose="00000900000000000000" pitchFamily="2" charset="0"/>
              </a:rPr>
              <a:t>dưới</a:t>
            </a:r>
            <a:r>
              <a:rPr lang="en-US" sz="2800" dirty="0">
                <a:latin typeface="#9Slide03 Ralewayv4020 ExtraBol" panose="00000900000000000000" pitchFamily="2" charset="0"/>
              </a:rPr>
              <a:t> </a:t>
            </a:r>
            <a:r>
              <a:rPr lang="en-US" sz="2800" dirty="0" err="1">
                <a:latin typeface="#9Slide03 Ralewayv4020 ExtraBol" panose="00000900000000000000" pitchFamily="2" charset="0"/>
              </a:rPr>
              <a:t>đây</a:t>
            </a:r>
            <a:r>
              <a:rPr lang="en-US" sz="2800" dirty="0">
                <a:latin typeface="#9Slide03 Ralewayv4020 ExtraBol" panose="00000900000000000000" pitchFamily="2" charset="0"/>
              </a:rPr>
              <a:t> </a:t>
            </a:r>
            <a:r>
              <a:rPr lang="en-US" sz="2800" dirty="0" err="1">
                <a:latin typeface="#9Slide03 Ralewayv4020 ExtraBol" panose="00000900000000000000" pitchFamily="2" charset="0"/>
              </a:rPr>
              <a:t>thuộc</a:t>
            </a:r>
            <a:r>
              <a:rPr lang="en-US" sz="2800" dirty="0">
                <a:latin typeface="#9Slide03 Ralewayv4020 ExtraBol" panose="00000900000000000000" pitchFamily="2" charset="0"/>
              </a:rPr>
              <a:t> </a:t>
            </a:r>
            <a:r>
              <a:rPr lang="en-US" sz="2800" dirty="0" err="1">
                <a:latin typeface="#9Slide03 Ralewayv4020 ExtraBol" panose="00000900000000000000" pitchFamily="2" charset="0"/>
              </a:rPr>
              <a:t>dạng</a:t>
            </a:r>
            <a:r>
              <a:rPr lang="en-US" sz="2800" dirty="0">
                <a:latin typeface="#9Slide03 Ralewayv4020 ExtraBol" panose="00000900000000000000" pitchFamily="2" charset="0"/>
              </a:rPr>
              <a:t> </a:t>
            </a:r>
            <a:r>
              <a:rPr lang="en-US" sz="2800" dirty="0" err="1">
                <a:latin typeface="#9Slide03 Ralewayv4020 ExtraBol" panose="00000900000000000000" pitchFamily="2" charset="0"/>
              </a:rPr>
              <a:t>tỉ</a:t>
            </a:r>
            <a:r>
              <a:rPr lang="en-US" sz="2800" dirty="0">
                <a:latin typeface="#9Slide03 Ralewayv4020 ExtraBol" panose="00000900000000000000" pitchFamily="2" charset="0"/>
              </a:rPr>
              <a:t> </a:t>
            </a:r>
            <a:r>
              <a:rPr lang="en-US" sz="2800" dirty="0" err="1">
                <a:latin typeface="#9Slide03 Ralewayv4020 ExtraBol" panose="00000900000000000000" pitchFamily="2" charset="0"/>
              </a:rPr>
              <a:t>lệ</a:t>
            </a:r>
            <a:r>
              <a:rPr lang="en-US" sz="2800" dirty="0">
                <a:latin typeface="#9Slide03 Ralewayv4020 ExtraBol" panose="00000900000000000000" pitchFamily="2" charset="0"/>
              </a:rPr>
              <a:t> </a:t>
            </a:r>
            <a:r>
              <a:rPr lang="en-US" sz="2800" dirty="0" err="1">
                <a:latin typeface="#9Slide03 Ralewayv4020 ExtraBol" panose="00000900000000000000" pitchFamily="2" charset="0"/>
              </a:rPr>
              <a:t>nào</a:t>
            </a:r>
            <a:r>
              <a:rPr lang="en-US" sz="2800" dirty="0">
                <a:latin typeface="#9Slide03 Ralewayv4020 ExtraBol" panose="00000900000000000000" pitchFamily="2" charset="0"/>
              </a:rPr>
              <a:t>?</a:t>
            </a:r>
          </a:p>
          <a:p>
            <a:br>
              <a:rPr lang="en-US" sz="2800" dirty="0">
                <a:latin typeface="#9Slide03 Ralewayv4020 ExtraBol" panose="00000900000000000000" pitchFamily="2" charset="0"/>
              </a:rPr>
            </a:br>
            <a:r>
              <a:rPr lang="en-US" sz="2800" dirty="0">
                <a:latin typeface="#9Slide03 Ralewayv4020 ExtraBol" panose="00000900000000000000" pitchFamily="2" charset="0"/>
              </a:rPr>
              <a:t>b. </a:t>
            </a:r>
            <a:r>
              <a:rPr lang="en-US" sz="2800" dirty="0" err="1">
                <a:latin typeface="#9Slide03 Ralewayv4020 ExtraBol" panose="00000900000000000000" pitchFamily="2" charset="0"/>
              </a:rPr>
              <a:t>Hãy</a:t>
            </a:r>
            <a:r>
              <a:rPr lang="en-US" sz="2800" dirty="0">
                <a:latin typeface="#9Slide03 Ralewayv4020 ExtraBol" panose="00000900000000000000" pitchFamily="2" charset="0"/>
              </a:rPr>
              <a:t> </a:t>
            </a:r>
            <a:r>
              <a:rPr lang="en-US" sz="2800" dirty="0" err="1">
                <a:latin typeface="#9Slide03 Ralewayv4020 ExtraBol" panose="00000900000000000000" pitchFamily="2" charset="0"/>
              </a:rPr>
              <a:t>cho</a:t>
            </a:r>
            <a:r>
              <a:rPr lang="en-US" sz="2800" dirty="0">
                <a:latin typeface="#9Slide03 Ralewayv4020 ExtraBol" panose="00000900000000000000" pitchFamily="2" charset="0"/>
              </a:rPr>
              <a:t> </a:t>
            </a:r>
            <a:r>
              <a:rPr lang="en-US" sz="2800" dirty="0" err="1">
                <a:latin typeface="#9Slide03 Ralewayv4020 ExtraBol" panose="00000900000000000000" pitchFamily="2" charset="0"/>
              </a:rPr>
              <a:t>biết</a:t>
            </a:r>
            <a:r>
              <a:rPr lang="en-US" sz="2800" dirty="0">
                <a:latin typeface="#9Slide03 Ralewayv4020 ExtraBol" panose="00000900000000000000" pitchFamily="2" charset="0"/>
              </a:rPr>
              <a:t> 1cm </a:t>
            </a:r>
            <a:r>
              <a:rPr lang="en-US" sz="2800" dirty="0" err="1">
                <a:latin typeface="#9Slide03 Ralewayv4020 ExtraBol" panose="00000900000000000000" pitchFamily="2" charset="0"/>
              </a:rPr>
              <a:t>trên</a:t>
            </a:r>
            <a:r>
              <a:rPr lang="en-US" sz="2800" dirty="0">
                <a:latin typeface="#9Slide03 Ralewayv4020 ExtraBol" panose="00000900000000000000" pitchFamily="2" charset="0"/>
              </a:rPr>
              <a:t> </a:t>
            </a:r>
            <a:r>
              <a:rPr lang="en-US" sz="2800" dirty="0" err="1">
                <a:latin typeface="#9Slide03 Ralewayv4020 ExtraBol" panose="00000900000000000000" pitchFamily="2" charset="0"/>
              </a:rPr>
              <a:t>bản</a:t>
            </a:r>
            <a:r>
              <a:rPr lang="en-US" sz="2800" dirty="0">
                <a:latin typeface="#9Slide03 Ralewayv4020 ExtraBol" panose="00000900000000000000" pitchFamily="2" charset="0"/>
              </a:rPr>
              <a:t> </a:t>
            </a:r>
            <a:r>
              <a:rPr lang="en-US" sz="2800" dirty="0" err="1">
                <a:latin typeface="#9Slide03 Ralewayv4020 ExtraBol" panose="00000900000000000000" pitchFamily="2" charset="0"/>
              </a:rPr>
              <a:t>đồ</a:t>
            </a:r>
            <a:r>
              <a:rPr lang="en-US" sz="2800" dirty="0">
                <a:latin typeface="#9Slide03 Ralewayv4020 ExtraBol" panose="00000900000000000000" pitchFamily="2" charset="0"/>
              </a:rPr>
              <a:t> </a:t>
            </a:r>
            <a:r>
              <a:rPr lang="en-US" sz="2800" dirty="0" err="1">
                <a:latin typeface="#9Slide03 Ralewayv4020 ExtraBol" panose="00000900000000000000" pitchFamily="2" charset="0"/>
              </a:rPr>
              <a:t>bằng</a:t>
            </a:r>
            <a:r>
              <a:rPr lang="en-US" sz="2800" dirty="0">
                <a:latin typeface="#9Slide03 Ralewayv4020 ExtraBol" panose="00000900000000000000" pitchFamily="2" charset="0"/>
              </a:rPr>
              <a:t> bao </a:t>
            </a:r>
            <a:r>
              <a:rPr lang="en-US" sz="2800" dirty="0" err="1">
                <a:latin typeface="#9Slide03 Ralewayv4020 ExtraBol" panose="00000900000000000000" pitchFamily="2" charset="0"/>
              </a:rPr>
              <a:t>nhiêu</a:t>
            </a:r>
            <a:r>
              <a:rPr lang="en-US" sz="2800" dirty="0">
                <a:latin typeface="#9Slide03 Ralewayv4020 ExtraBol" panose="00000900000000000000" pitchFamily="2" charset="0"/>
              </a:rPr>
              <a:t> km </a:t>
            </a:r>
            <a:r>
              <a:rPr lang="en-US" sz="2800" dirty="0" err="1">
                <a:latin typeface="#9Slide03 Ralewayv4020 ExtraBol" panose="00000900000000000000" pitchFamily="2" charset="0"/>
              </a:rPr>
              <a:t>ngoài</a:t>
            </a:r>
            <a:r>
              <a:rPr lang="en-US" sz="2800" dirty="0">
                <a:latin typeface="#9Slide03 Ralewayv4020 ExtraBol" panose="00000900000000000000" pitchFamily="2" charset="0"/>
              </a:rPr>
              <a:t> </a:t>
            </a:r>
            <a:r>
              <a:rPr lang="en-US" sz="2800" dirty="0" err="1">
                <a:latin typeface="#9Slide03 Ralewayv4020 ExtraBol" panose="00000900000000000000" pitchFamily="2" charset="0"/>
              </a:rPr>
              <a:t>thực</a:t>
            </a:r>
            <a:r>
              <a:rPr lang="en-US" sz="2800" dirty="0">
                <a:latin typeface="#9Slide03 Ralewayv4020 ExtraBol" panose="00000900000000000000" pitchFamily="2" charset="0"/>
              </a:rPr>
              <a:t> </a:t>
            </a:r>
            <a:r>
              <a:rPr lang="en-US" sz="2800" dirty="0" err="1">
                <a:latin typeface="#9Slide03 Ralewayv4020 ExtraBol" panose="00000900000000000000" pitchFamily="2" charset="0"/>
              </a:rPr>
              <a:t>tế</a:t>
            </a:r>
            <a:r>
              <a:rPr lang="en-US" sz="2800" dirty="0">
                <a:latin typeface="#9Slide03 Ralewayv4020 ExtraBol" panose="00000900000000000000" pitchFamily="2" charset="0"/>
              </a:rPr>
              <a:t>?</a:t>
            </a:r>
          </a:p>
        </p:txBody>
      </p:sp>
    </p:spTree>
    <p:extLst>
      <p:ext uri="{BB962C8B-B14F-4D97-AF65-F5344CB8AC3E}">
        <p14:creationId xmlns:p14="http://schemas.microsoft.com/office/powerpoint/2010/main" val="799324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par>
                                <p:cTn id="13" presetID="3" presetClass="exit" presetSubtype="10" fill="hold" nodeType="withEffect">
                                  <p:stCondLst>
                                    <p:cond delay="0"/>
                                  </p:stCondLst>
                                  <p:childTnLst>
                                    <p:animEffect transition="out" filter="blinds(horizontal)">
                                      <p:cBhvr>
                                        <p:cTn id="14" dur="500"/>
                                        <p:tgtEl>
                                          <p:spTgt spid="5"/>
                                        </p:tgtEl>
                                      </p:cBhvr>
                                    </p:animEffect>
                                    <p:set>
                                      <p:cBhvr>
                                        <p:cTn id="15" dur="1" fill="hold">
                                          <p:stCondLst>
                                            <p:cond delay="499"/>
                                          </p:stCondLst>
                                        </p:cTn>
                                        <p:tgtEl>
                                          <p:spTgt spid="5"/>
                                        </p:tgtEl>
                                        <p:attrNameLst>
                                          <p:attrName>style.visibility</p:attrName>
                                        </p:attrNameLst>
                                      </p:cBhvr>
                                      <p:to>
                                        <p:strVal val="hidden"/>
                                      </p:to>
                                    </p:set>
                                  </p:childTnLst>
                                </p:cTn>
                              </p:par>
                              <p:par>
                                <p:cTn id="16" presetID="3" presetClass="exit" presetSubtype="10" fill="hold" nodeType="withEffect">
                                  <p:stCondLst>
                                    <p:cond delay="0"/>
                                  </p:stCondLst>
                                  <p:childTnLst>
                                    <p:animEffect transition="out" filter="blinds(horizontal)">
                                      <p:cBhvr>
                                        <p:cTn id="17" dur="500"/>
                                        <p:tgtEl>
                                          <p:spTgt spid="3"/>
                                        </p:tgtEl>
                                      </p:cBhvr>
                                    </p:animEffect>
                                    <p:set>
                                      <p:cBhvr>
                                        <p:cTn id="18"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7C6E4-1785-BD99-46D0-90AB2E0C9EA7}"/>
              </a:ext>
            </a:extLst>
          </p:cNvPr>
          <p:cNvSpPr>
            <a:spLocks noGrp="1"/>
          </p:cNvSpPr>
          <p:nvPr>
            <p:ph type="title"/>
          </p:nvPr>
        </p:nvSpPr>
        <p:spPr>
          <a:xfrm>
            <a:off x="344464" y="1900852"/>
            <a:ext cx="4481146" cy="1325563"/>
          </a:xfrm>
        </p:spPr>
        <p:txBody>
          <a:bodyPr>
            <a:noAutofit/>
          </a:bodyPr>
          <a:lstStyle/>
          <a:p>
            <a:r>
              <a:rPr lang="en-US" sz="3200" dirty="0">
                <a:solidFill>
                  <a:srgbClr val="C00000"/>
                </a:solidFill>
                <a:latin typeface="#9Slide03 AmpleSoft Bold" panose="02000000000000000000" pitchFamily="2" charset="0"/>
              </a:rPr>
              <a:t>BÀI 2</a:t>
            </a:r>
            <a:br>
              <a:rPr lang="en-US" sz="3200" dirty="0">
                <a:solidFill>
                  <a:srgbClr val="C00000"/>
                </a:solidFill>
                <a:latin typeface="#9Slide03 AmpleSoft Bold" panose="02000000000000000000" pitchFamily="2" charset="0"/>
              </a:rPr>
            </a:br>
            <a:br>
              <a:rPr lang="en-US" sz="3200" dirty="0">
                <a:latin typeface="#9Slide03 AmpleSoft Bold" panose="02000000000000000000" pitchFamily="2" charset="0"/>
              </a:rPr>
            </a:br>
            <a:r>
              <a:rPr lang="en-US" sz="3200" dirty="0">
                <a:latin typeface="#9Slide03 AmpleSoft Bold" panose="02000000000000000000" pitchFamily="2" charset="0"/>
              </a:rPr>
              <a:t>a. </a:t>
            </a:r>
            <a:r>
              <a:rPr lang="en-US" sz="3200" dirty="0" err="1">
                <a:latin typeface="#9Slide03 AmpleSoft Bold" panose="02000000000000000000" pitchFamily="2" charset="0"/>
              </a:rPr>
              <a:t>Tỉ</a:t>
            </a:r>
            <a:r>
              <a:rPr lang="en-US" sz="3200" dirty="0">
                <a:latin typeface="#9Slide03 AmpleSoft Bold" panose="02000000000000000000" pitchFamily="2" charset="0"/>
              </a:rPr>
              <a:t> </a:t>
            </a:r>
            <a:r>
              <a:rPr lang="en-US" sz="3200" dirty="0" err="1">
                <a:latin typeface="#9Slide03 AmpleSoft Bold" panose="02000000000000000000" pitchFamily="2" charset="0"/>
              </a:rPr>
              <a:t>lệ</a:t>
            </a:r>
            <a:r>
              <a:rPr lang="en-US" sz="3200" dirty="0">
                <a:latin typeface="#9Slide03 AmpleSoft Bold" panose="02000000000000000000" pitchFamily="2" charset="0"/>
              </a:rPr>
              <a:t> </a:t>
            </a:r>
            <a:r>
              <a:rPr lang="en-US" sz="3200" dirty="0" err="1">
                <a:latin typeface="#9Slide03 AmpleSoft Bold" panose="02000000000000000000" pitchFamily="2" charset="0"/>
              </a:rPr>
              <a:t>bản</a:t>
            </a:r>
            <a:r>
              <a:rPr lang="en-US" sz="3200" dirty="0">
                <a:latin typeface="#9Slide03 AmpleSoft Bold" panose="02000000000000000000" pitchFamily="2" charset="0"/>
              </a:rPr>
              <a:t> </a:t>
            </a:r>
            <a:r>
              <a:rPr lang="en-US" sz="3200" dirty="0" err="1">
                <a:latin typeface="#9Slide03 AmpleSoft Bold" panose="02000000000000000000" pitchFamily="2" charset="0"/>
              </a:rPr>
              <a:t>đồ</a:t>
            </a:r>
            <a:r>
              <a:rPr lang="en-US" sz="3200" dirty="0">
                <a:latin typeface="#9Slide03 AmpleSoft Bold" panose="02000000000000000000" pitchFamily="2" charset="0"/>
              </a:rPr>
              <a:t> </a:t>
            </a:r>
            <a:r>
              <a:rPr lang="en-US" sz="3200" dirty="0" err="1">
                <a:latin typeface="#9Slide03 AmpleSoft Bold" panose="02000000000000000000" pitchFamily="2" charset="0"/>
              </a:rPr>
              <a:t>dưới</a:t>
            </a:r>
            <a:r>
              <a:rPr lang="en-US" sz="3200" dirty="0">
                <a:latin typeface="#9Slide03 AmpleSoft Bold" panose="02000000000000000000" pitchFamily="2" charset="0"/>
              </a:rPr>
              <a:t> </a:t>
            </a:r>
            <a:r>
              <a:rPr lang="en-US" sz="3200" dirty="0" err="1">
                <a:latin typeface="#9Slide03 AmpleSoft Bold" panose="02000000000000000000" pitchFamily="2" charset="0"/>
              </a:rPr>
              <a:t>đây</a:t>
            </a:r>
            <a:r>
              <a:rPr lang="en-US" sz="3200" dirty="0">
                <a:latin typeface="#9Slide03 AmpleSoft Bold" panose="02000000000000000000" pitchFamily="2" charset="0"/>
              </a:rPr>
              <a:t> </a:t>
            </a:r>
            <a:r>
              <a:rPr lang="en-US" sz="3200" dirty="0" err="1">
                <a:latin typeface="#9Slide03 AmpleSoft Bold" panose="02000000000000000000" pitchFamily="2" charset="0"/>
              </a:rPr>
              <a:t>thuộc</a:t>
            </a:r>
            <a:r>
              <a:rPr lang="en-US" sz="3200" dirty="0">
                <a:latin typeface="#9Slide03 AmpleSoft Bold" panose="02000000000000000000" pitchFamily="2" charset="0"/>
              </a:rPr>
              <a:t> </a:t>
            </a:r>
            <a:r>
              <a:rPr lang="en-US" sz="3200" dirty="0" err="1">
                <a:latin typeface="#9Slide03 AmpleSoft Bold" panose="02000000000000000000" pitchFamily="2" charset="0"/>
              </a:rPr>
              <a:t>dạng</a:t>
            </a:r>
            <a:r>
              <a:rPr lang="en-US" sz="3200" dirty="0">
                <a:latin typeface="#9Slide03 AmpleSoft Bold" panose="02000000000000000000" pitchFamily="2" charset="0"/>
              </a:rPr>
              <a:t> </a:t>
            </a:r>
            <a:r>
              <a:rPr lang="en-US" sz="3200" dirty="0" err="1">
                <a:latin typeface="#9Slide03 AmpleSoft Bold" panose="02000000000000000000" pitchFamily="2" charset="0"/>
              </a:rPr>
              <a:t>tỉ</a:t>
            </a:r>
            <a:r>
              <a:rPr lang="en-US" sz="3200" dirty="0">
                <a:latin typeface="#9Slide03 AmpleSoft Bold" panose="02000000000000000000" pitchFamily="2" charset="0"/>
              </a:rPr>
              <a:t> </a:t>
            </a:r>
            <a:r>
              <a:rPr lang="en-US" sz="3200" dirty="0" err="1">
                <a:latin typeface="#9Slide03 AmpleSoft Bold" panose="02000000000000000000" pitchFamily="2" charset="0"/>
              </a:rPr>
              <a:t>lệ</a:t>
            </a:r>
            <a:r>
              <a:rPr lang="en-US" sz="3200" dirty="0">
                <a:latin typeface="#9Slide03 AmpleSoft Bold" panose="02000000000000000000" pitchFamily="2" charset="0"/>
              </a:rPr>
              <a:t> </a:t>
            </a:r>
            <a:r>
              <a:rPr lang="en-US" sz="3200" dirty="0" err="1">
                <a:latin typeface="#9Slide03 AmpleSoft Bold" panose="02000000000000000000" pitchFamily="2" charset="0"/>
              </a:rPr>
              <a:t>nào</a:t>
            </a:r>
            <a:r>
              <a:rPr lang="en-US" sz="3200" dirty="0">
                <a:latin typeface="#9Slide03 AmpleSoft Bold" panose="02000000000000000000" pitchFamily="2" charset="0"/>
              </a:rPr>
              <a:t>?</a:t>
            </a:r>
            <a:br>
              <a:rPr lang="en-US" sz="3200" dirty="0">
                <a:latin typeface="#9Slide03 AmpleSoft Bold" panose="02000000000000000000" pitchFamily="2" charset="0"/>
              </a:rPr>
            </a:br>
            <a:br>
              <a:rPr lang="en-US" sz="3200" dirty="0">
                <a:latin typeface="#9Slide03 AmpleSoft Bold" panose="02000000000000000000" pitchFamily="2" charset="0"/>
              </a:rPr>
            </a:br>
            <a:r>
              <a:rPr lang="en-US" sz="3200" dirty="0">
                <a:latin typeface="#9Slide03 AmpleSoft Bold" panose="02000000000000000000" pitchFamily="2" charset="0"/>
              </a:rPr>
              <a:t>b. </a:t>
            </a:r>
            <a:r>
              <a:rPr lang="en-US" sz="3200" dirty="0" err="1">
                <a:latin typeface="#9Slide03 AmpleSoft Bold" panose="02000000000000000000" pitchFamily="2" charset="0"/>
              </a:rPr>
              <a:t>Hãy</a:t>
            </a:r>
            <a:r>
              <a:rPr lang="en-US" sz="3200" dirty="0">
                <a:latin typeface="#9Slide03 AmpleSoft Bold" panose="02000000000000000000" pitchFamily="2" charset="0"/>
              </a:rPr>
              <a:t> </a:t>
            </a:r>
            <a:r>
              <a:rPr lang="en-US" sz="3200" dirty="0" err="1">
                <a:latin typeface="#9Slide03 AmpleSoft Bold" panose="02000000000000000000" pitchFamily="2" charset="0"/>
              </a:rPr>
              <a:t>cho</a:t>
            </a:r>
            <a:r>
              <a:rPr lang="en-US" sz="3200" dirty="0">
                <a:latin typeface="#9Slide03 AmpleSoft Bold" panose="02000000000000000000" pitchFamily="2" charset="0"/>
              </a:rPr>
              <a:t> </a:t>
            </a:r>
            <a:r>
              <a:rPr lang="en-US" sz="3200" dirty="0" err="1">
                <a:latin typeface="#9Slide03 AmpleSoft Bold" panose="02000000000000000000" pitchFamily="2" charset="0"/>
              </a:rPr>
              <a:t>biết</a:t>
            </a:r>
            <a:r>
              <a:rPr lang="en-US" sz="3200" dirty="0">
                <a:latin typeface="#9Slide03 AmpleSoft Bold" panose="02000000000000000000" pitchFamily="2" charset="0"/>
              </a:rPr>
              <a:t> 1cm </a:t>
            </a:r>
            <a:r>
              <a:rPr lang="en-US" sz="3200" dirty="0" err="1">
                <a:latin typeface="#9Slide03 AmpleSoft Bold" panose="02000000000000000000" pitchFamily="2" charset="0"/>
              </a:rPr>
              <a:t>trên</a:t>
            </a:r>
            <a:r>
              <a:rPr lang="en-US" sz="3200" dirty="0">
                <a:latin typeface="#9Slide03 AmpleSoft Bold" panose="02000000000000000000" pitchFamily="2" charset="0"/>
              </a:rPr>
              <a:t> </a:t>
            </a:r>
            <a:r>
              <a:rPr lang="en-US" sz="3200" dirty="0" err="1">
                <a:latin typeface="#9Slide03 AmpleSoft Bold" panose="02000000000000000000" pitchFamily="2" charset="0"/>
              </a:rPr>
              <a:t>bản</a:t>
            </a:r>
            <a:r>
              <a:rPr lang="en-US" sz="3200" dirty="0">
                <a:latin typeface="#9Slide03 AmpleSoft Bold" panose="02000000000000000000" pitchFamily="2" charset="0"/>
              </a:rPr>
              <a:t> </a:t>
            </a:r>
            <a:r>
              <a:rPr lang="en-US" sz="3200" dirty="0" err="1">
                <a:latin typeface="#9Slide03 AmpleSoft Bold" panose="02000000000000000000" pitchFamily="2" charset="0"/>
              </a:rPr>
              <a:t>đồ</a:t>
            </a:r>
            <a:r>
              <a:rPr lang="en-US" sz="3200" dirty="0">
                <a:latin typeface="#9Slide03 AmpleSoft Bold" panose="02000000000000000000" pitchFamily="2" charset="0"/>
              </a:rPr>
              <a:t> </a:t>
            </a:r>
            <a:r>
              <a:rPr lang="en-US" sz="3200" dirty="0" err="1">
                <a:latin typeface="#9Slide03 AmpleSoft Bold" panose="02000000000000000000" pitchFamily="2" charset="0"/>
              </a:rPr>
              <a:t>bằng</a:t>
            </a:r>
            <a:r>
              <a:rPr lang="en-US" sz="3200" dirty="0">
                <a:latin typeface="#9Slide03 AmpleSoft Bold" panose="02000000000000000000" pitchFamily="2" charset="0"/>
              </a:rPr>
              <a:t> bao </a:t>
            </a:r>
            <a:r>
              <a:rPr lang="en-US" sz="3200" dirty="0" err="1">
                <a:latin typeface="#9Slide03 AmpleSoft Bold" panose="02000000000000000000" pitchFamily="2" charset="0"/>
              </a:rPr>
              <a:t>nhiêu</a:t>
            </a:r>
            <a:r>
              <a:rPr lang="en-US" sz="3200" dirty="0">
                <a:latin typeface="#9Slide03 AmpleSoft Bold" panose="02000000000000000000" pitchFamily="2" charset="0"/>
              </a:rPr>
              <a:t> km </a:t>
            </a:r>
            <a:r>
              <a:rPr lang="en-US" sz="3200" dirty="0" err="1">
                <a:latin typeface="#9Slide03 AmpleSoft Bold" panose="02000000000000000000" pitchFamily="2" charset="0"/>
              </a:rPr>
              <a:t>ngoài</a:t>
            </a:r>
            <a:r>
              <a:rPr lang="en-US" sz="3200" dirty="0">
                <a:latin typeface="#9Slide03 AmpleSoft Bold" panose="02000000000000000000" pitchFamily="2" charset="0"/>
              </a:rPr>
              <a:t> </a:t>
            </a:r>
            <a:r>
              <a:rPr lang="en-US" sz="3200" dirty="0" err="1">
                <a:latin typeface="#9Slide03 AmpleSoft Bold" panose="02000000000000000000" pitchFamily="2" charset="0"/>
              </a:rPr>
              <a:t>thực</a:t>
            </a:r>
            <a:r>
              <a:rPr lang="en-US" sz="3200" dirty="0">
                <a:latin typeface="#9Slide03 AmpleSoft Bold" panose="02000000000000000000" pitchFamily="2" charset="0"/>
              </a:rPr>
              <a:t> </a:t>
            </a:r>
            <a:r>
              <a:rPr lang="en-US" sz="3200" dirty="0" err="1">
                <a:latin typeface="#9Slide03 AmpleSoft Bold" panose="02000000000000000000" pitchFamily="2" charset="0"/>
              </a:rPr>
              <a:t>tế</a:t>
            </a:r>
            <a:r>
              <a:rPr lang="en-US" sz="3200" dirty="0">
                <a:latin typeface="#9Slide03 AmpleSoft Bold" panose="02000000000000000000" pitchFamily="2" charset="0"/>
              </a:rPr>
              <a:t>?</a:t>
            </a:r>
          </a:p>
        </p:txBody>
      </p:sp>
      <p:pic>
        <p:nvPicPr>
          <p:cNvPr id="3" name="Picture 2">
            <a:extLst>
              <a:ext uri="{FF2B5EF4-FFF2-40B4-BE49-F238E27FC236}">
                <a16:creationId xmlns:a16="http://schemas.microsoft.com/office/drawing/2014/main" id="{BEC8D11F-AA95-FCB5-6999-9A9BAF9F75E4}"/>
              </a:ext>
            </a:extLst>
          </p:cNvPr>
          <p:cNvPicPr>
            <a:picLocks noChangeAspect="1"/>
          </p:cNvPicPr>
          <p:nvPr/>
        </p:nvPicPr>
        <p:blipFill>
          <a:blip r:embed="rId2"/>
          <a:stretch>
            <a:fillRect/>
          </a:stretch>
        </p:blipFill>
        <p:spPr>
          <a:xfrm>
            <a:off x="4992200" y="308387"/>
            <a:ext cx="6564865" cy="5468159"/>
          </a:xfrm>
          <a:prstGeom prst="rect">
            <a:avLst/>
          </a:prstGeom>
        </p:spPr>
      </p:pic>
    </p:spTree>
    <p:extLst>
      <p:ext uri="{BB962C8B-B14F-4D97-AF65-F5344CB8AC3E}">
        <p14:creationId xmlns:p14="http://schemas.microsoft.com/office/powerpoint/2010/main" val="21431545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7C6E4-1785-BD99-46D0-90AB2E0C9EA7}"/>
              </a:ext>
            </a:extLst>
          </p:cNvPr>
          <p:cNvSpPr>
            <a:spLocks noGrp="1"/>
          </p:cNvSpPr>
          <p:nvPr>
            <p:ph type="title"/>
          </p:nvPr>
        </p:nvSpPr>
        <p:spPr>
          <a:xfrm>
            <a:off x="123091" y="1367451"/>
            <a:ext cx="5840829" cy="3793633"/>
          </a:xfrm>
        </p:spPr>
        <p:txBody>
          <a:bodyPr>
            <a:noAutofit/>
          </a:bodyPr>
          <a:lstStyle/>
          <a:p>
            <a:pPr>
              <a:lnSpc>
                <a:spcPct val="100000"/>
              </a:lnSpc>
            </a:pPr>
            <a:r>
              <a:rPr lang="en-US" sz="2800" b="1" dirty="0">
                <a:solidFill>
                  <a:srgbClr val="C00000"/>
                </a:solidFill>
                <a:latin typeface="#9Slide03 Arima Madurai Black" panose="00000A00000000000000" pitchFamily="2" charset="0"/>
                <a:cs typeface="#9Slide03 Arima Madurai Black" panose="00000A00000000000000" pitchFamily="2" charset="0"/>
              </a:rPr>
              <a:t>BÀI 3: ĐIỀN TỪ VÀO CHỖ TRỐNG:</a:t>
            </a:r>
            <a:br>
              <a:rPr lang="en-US" sz="2800" b="1" dirty="0">
                <a:solidFill>
                  <a:srgbClr val="C00000"/>
                </a:solidFill>
                <a:latin typeface="#9Slide03 Arima Madurai Black" panose="00000A00000000000000" pitchFamily="2" charset="0"/>
                <a:cs typeface="#9Slide03 Arima Madurai Black" panose="00000A00000000000000" pitchFamily="2" charset="0"/>
              </a:rPr>
            </a:br>
            <a:br>
              <a:rPr lang="en-US" sz="2800" dirty="0">
                <a:latin typeface="#9Slide03 Arima Madurai Black" panose="00000A00000000000000" pitchFamily="2" charset="0"/>
                <a:cs typeface="#9Slide03 Arima Madurai Black" panose="00000A00000000000000" pitchFamily="2" charset="0"/>
              </a:rPr>
            </a:b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Bản</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đồ</a:t>
            </a:r>
            <a:r>
              <a:rPr lang="en-US" sz="2800" dirty="0">
                <a:latin typeface="#9Slide03 Arima Madurai Black" panose="00000A00000000000000" pitchFamily="2" charset="0"/>
                <a:cs typeface="#9Slide03 Arima Madurai Black" panose="00000A00000000000000" pitchFamily="2" charset="0"/>
              </a:rPr>
              <a:t> </a:t>
            </a:r>
            <a:r>
              <a:rPr lang="en-US" sz="2800" dirty="0">
                <a:solidFill>
                  <a:srgbClr val="C00000"/>
                </a:solidFill>
                <a:latin typeface="#9Slide03 Arima Madurai Black" panose="00000A00000000000000" pitchFamily="2" charset="0"/>
                <a:cs typeface="#9Slide03 Arima Madurai Black" panose="00000A00000000000000" pitchFamily="2" charset="0"/>
              </a:rPr>
              <a:t>“</a:t>
            </a:r>
            <a:r>
              <a:rPr lang="en-US" sz="2800" b="1" dirty="0" err="1">
                <a:solidFill>
                  <a:srgbClr val="C00000"/>
                </a:solidFill>
                <a:latin typeface="#9Slide03 Arima Madurai Black" panose="00000A00000000000000" pitchFamily="2" charset="0"/>
                <a:cs typeface="#9Slide03 Arima Madurai Black" panose="00000A00000000000000" pitchFamily="2" charset="0"/>
              </a:rPr>
              <a:t>Mật</a:t>
            </a:r>
            <a:r>
              <a:rPr lang="en-US" sz="2800" b="1" dirty="0">
                <a:solidFill>
                  <a:srgbClr val="C00000"/>
                </a:solidFill>
                <a:latin typeface="#9Slide03 Arima Madurai Black" panose="00000A00000000000000" pitchFamily="2" charset="0"/>
                <a:cs typeface="#9Slide03 Arima Madurai Black" panose="00000A00000000000000" pitchFamily="2" charset="0"/>
              </a:rPr>
              <a:t> </a:t>
            </a:r>
            <a:r>
              <a:rPr lang="en-US" sz="2800" b="1" dirty="0" err="1">
                <a:solidFill>
                  <a:srgbClr val="C00000"/>
                </a:solidFill>
                <a:latin typeface="#9Slide03 Arima Madurai Black" panose="00000A00000000000000" pitchFamily="2" charset="0"/>
                <a:cs typeface="#9Slide03 Arima Madurai Black" panose="00000A00000000000000" pitchFamily="2" charset="0"/>
              </a:rPr>
              <a:t>độ</a:t>
            </a:r>
            <a:r>
              <a:rPr lang="en-US" sz="2800" b="1" dirty="0">
                <a:solidFill>
                  <a:srgbClr val="C00000"/>
                </a:solidFill>
                <a:latin typeface="#9Slide03 Arima Madurai Black" panose="00000A00000000000000" pitchFamily="2" charset="0"/>
                <a:cs typeface="#9Slide03 Arima Madurai Black" panose="00000A00000000000000" pitchFamily="2" charset="0"/>
              </a:rPr>
              <a:t> </a:t>
            </a:r>
            <a:r>
              <a:rPr lang="en-US" sz="2800" b="1" dirty="0" err="1">
                <a:solidFill>
                  <a:srgbClr val="C00000"/>
                </a:solidFill>
                <a:latin typeface="#9Slide03 Arima Madurai Black" panose="00000A00000000000000" pitchFamily="2" charset="0"/>
                <a:cs typeface="#9Slide03 Arima Madurai Black" panose="00000A00000000000000" pitchFamily="2" charset="0"/>
              </a:rPr>
              <a:t>dân</a:t>
            </a:r>
            <a:r>
              <a:rPr lang="en-US" sz="2800" b="1" dirty="0">
                <a:solidFill>
                  <a:srgbClr val="C00000"/>
                </a:solidFill>
                <a:latin typeface="#9Slide03 Arima Madurai Black" panose="00000A00000000000000" pitchFamily="2" charset="0"/>
                <a:cs typeface="#9Slide03 Arima Madurai Black" panose="00000A00000000000000" pitchFamily="2" charset="0"/>
              </a:rPr>
              <a:t> </a:t>
            </a:r>
            <a:r>
              <a:rPr lang="en-US" sz="2800" b="1" dirty="0" err="1">
                <a:solidFill>
                  <a:srgbClr val="C00000"/>
                </a:solidFill>
                <a:latin typeface="#9Slide03 Arima Madurai Black" panose="00000A00000000000000" pitchFamily="2" charset="0"/>
                <a:cs typeface="#9Slide03 Arima Madurai Black" panose="00000A00000000000000" pitchFamily="2" charset="0"/>
              </a:rPr>
              <a:t>số</a:t>
            </a:r>
            <a:r>
              <a:rPr lang="en-US" sz="2800" b="1" dirty="0">
                <a:solidFill>
                  <a:srgbClr val="C00000"/>
                </a:solidFill>
                <a:latin typeface="#9Slide03 Arima Madurai Black" panose="00000A00000000000000" pitchFamily="2" charset="0"/>
                <a:cs typeface="#9Slide03 Arima Madurai Black" panose="00000A00000000000000" pitchFamily="2" charset="0"/>
              </a:rPr>
              <a:t> </a:t>
            </a:r>
            <a:r>
              <a:rPr lang="en-US" sz="2800" b="1" dirty="0" err="1">
                <a:solidFill>
                  <a:srgbClr val="C00000"/>
                </a:solidFill>
                <a:latin typeface="#9Slide03 Arima Madurai Black" panose="00000A00000000000000" pitchFamily="2" charset="0"/>
                <a:cs typeface="#9Slide03 Arima Madurai Black" panose="00000A00000000000000" pitchFamily="2" charset="0"/>
              </a:rPr>
              <a:t>và</a:t>
            </a:r>
            <a:r>
              <a:rPr lang="en-US" sz="2800" b="1" dirty="0">
                <a:solidFill>
                  <a:srgbClr val="C00000"/>
                </a:solidFill>
                <a:latin typeface="#9Slide03 Arima Madurai Black" panose="00000A00000000000000" pitchFamily="2" charset="0"/>
                <a:cs typeface="#9Slide03 Arima Madurai Black" panose="00000A00000000000000" pitchFamily="2" charset="0"/>
              </a:rPr>
              <a:t> </a:t>
            </a:r>
            <a:r>
              <a:rPr lang="en-US" sz="2800" b="1" dirty="0" err="1">
                <a:solidFill>
                  <a:srgbClr val="C00000"/>
                </a:solidFill>
                <a:latin typeface="#9Slide03 Arima Madurai Black" panose="00000A00000000000000" pitchFamily="2" charset="0"/>
                <a:cs typeface="#9Slide03 Arima Madurai Black" panose="00000A00000000000000" pitchFamily="2" charset="0"/>
              </a:rPr>
              <a:t>một</a:t>
            </a:r>
            <a:r>
              <a:rPr lang="en-US" sz="2800" b="1" dirty="0">
                <a:solidFill>
                  <a:srgbClr val="C00000"/>
                </a:solidFill>
                <a:latin typeface="#9Slide03 Arima Madurai Black" panose="00000A00000000000000" pitchFamily="2" charset="0"/>
                <a:cs typeface="#9Slide03 Arima Madurai Black" panose="00000A00000000000000" pitchFamily="2" charset="0"/>
              </a:rPr>
              <a:t> </a:t>
            </a:r>
            <a:r>
              <a:rPr lang="en-US" sz="2800" b="1" dirty="0" err="1">
                <a:solidFill>
                  <a:srgbClr val="C00000"/>
                </a:solidFill>
                <a:latin typeface="#9Slide03 Arima Madurai Black" panose="00000A00000000000000" pitchFamily="2" charset="0"/>
                <a:cs typeface="#9Slide03 Arima Madurai Black" panose="00000A00000000000000" pitchFamily="2" charset="0"/>
              </a:rPr>
              <a:t>số</a:t>
            </a:r>
            <a:r>
              <a:rPr lang="en-US" sz="2800" b="1" dirty="0">
                <a:solidFill>
                  <a:srgbClr val="C00000"/>
                </a:solidFill>
                <a:latin typeface="#9Slide03 Arima Madurai Black" panose="00000A00000000000000" pitchFamily="2" charset="0"/>
                <a:cs typeface="#9Slide03 Arima Madurai Black" panose="00000A00000000000000" pitchFamily="2" charset="0"/>
              </a:rPr>
              <a:t> </a:t>
            </a:r>
            <a:r>
              <a:rPr lang="en-US" sz="2800" b="1" dirty="0" err="1">
                <a:solidFill>
                  <a:srgbClr val="C00000"/>
                </a:solidFill>
                <a:latin typeface="#9Slide03 Arima Madurai Black" panose="00000A00000000000000" pitchFamily="2" charset="0"/>
                <a:cs typeface="#9Slide03 Arima Madurai Black" panose="00000A00000000000000" pitchFamily="2" charset="0"/>
              </a:rPr>
              <a:t>đô</a:t>
            </a:r>
            <a:r>
              <a:rPr lang="en-US" sz="2800" b="1" dirty="0">
                <a:solidFill>
                  <a:srgbClr val="C00000"/>
                </a:solidFill>
                <a:latin typeface="#9Slide03 Arima Madurai Black" panose="00000A00000000000000" pitchFamily="2" charset="0"/>
                <a:cs typeface="#9Slide03 Arima Madurai Black" panose="00000A00000000000000" pitchFamily="2" charset="0"/>
              </a:rPr>
              <a:t> </a:t>
            </a:r>
            <a:r>
              <a:rPr lang="en-US" sz="2800" b="1" dirty="0" err="1">
                <a:solidFill>
                  <a:srgbClr val="C00000"/>
                </a:solidFill>
                <a:latin typeface="#9Slide03 Arima Madurai Black" panose="00000A00000000000000" pitchFamily="2" charset="0"/>
                <a:cs typeface="#9Slide03 Arima Madurai Black" panose="00000A00000000000000" pitchFamily="2" charset="0"/>
              </a:rPr>
              <a:t>thị</a:t>
            </a:r>
            <a:r>
              <a:rPr lang="en-US" sz="2800" b="1" dirty="0">
                <a:solidFill>
                  <a:srgbClr val="C00000"/>
                </a:solidFill>
                <a:latin typeface="#9Slide03 Arima Madurai Black" panose="00000A00000000000000" pitchFamily="2" charset="0"/>
                <a:cs typeface="#9Slide03 Arima Madurai Black" panose="00000A00000000000000" pitchFamily="2" charset="0"/>
              </a:rPr>
              <a:t> </a:t>
            </a:r>
            <a:r>
              <a:rPr lang="en-US" sz="2800" b="1" dirty="0" err="1">
                <a:solidFill>
                  <a:srgbClr val="C00000"/>
                </a:solidFill>
                <a:latin typeface="#9Slide03 Arima Madurai Black" panose="00000A00000000000000" pitchFamily="2" charset="0"/>
                <a:cs typeface="#9Slide03 Arima Madurai Black" panose="00000A00000000000000" pitchFamily="2" charset="0"/>
              </a:rPr>
              <a:t>lớn</a:t>
            </a:r>
            <a:r>
              <a:rPr lang="en-US" sz="2800" b="1" dirty="0">
                <a:solidFill>
                  <a:srgbClr val="C00000"/>
                </a:solidFill>
                <a:latin typeface="#9Slide03 Arima Madurai Black" panose="00000A00000000000000" pitchFamily="2" charset="0"/>
                <a:cs typeface="#9Slide03 Arima Madurai Black" panose="00000A00000000000000" pitchFamily="2" charset="0"/>
              </a:rPr>
              <a:t> ở </a:t>
            </a:r>
            <a:r>
              <a:rPr lang="en-US" sz="2800" b="1" dirty="0" err="1">
                <a:solidFill>
                  <a:srgbClr val="C00000"/>
                </a:solidFill>
                <a:latin typeface="#9Slide03 Arima Madurai Black" panose="00000A00000000000000" pitchFamily="2" charset="0"/>
                <a:cs typeface="#9Slide03 Arima Madurai Black" panose="00000A00000000000000" pitchFamily="2" charset="0"/>
              </a:rPr>
              <a:t>châu</a:t>
            </a:r>
            <a:r>
              <a:rPr lang="en-US" sz="2800" b="1" dirty="0">
                <a:solidFill>
                  <a:srgbClr val="C00000"/>
                </a:solidFill>
                <a:latin typeface="#9Slide03 Arima Madurai Black" panose="00000A00000000000000" pitchFamily="2" charset="0"/>
                <a:cs typeface="#9Slide03 Arima Madurai Black" panose="00000A00000000000000" pitchFamily="2" charset="0"/>
              </a:rPr>
              <a:t> Á”</a:t>
            </a:r>
            <a:r>
              <a:rPr lang="en-US" sz="2800" b="1"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năm</a:t>
            </a:r>
            <a:r>
              <a:rPr lang="en-US" sz="2800" dirty="0">
                <a:latin typeface="#9Slide03 Arima Madurai Black" panose="00000A00000000000000" pitchFamily="2" charset="0"/>
                <a:cs typeface="#9Slide03 Arima Madurai Black" panose="00000A00000000000000" pitchFamily="2" charset="0"/>
              </a:rPr>
              <a:t> 2020 </a:t>
            </a:r>
            <a:r>
              <a:rPr lang="en-US" sz="2800" dirty="0" err="1">
                <a:latin typeface="#9Slide03 Arima Madurai Black" panose="00000A00000000000000" pitchFamily="2" charset="0"/>
                <a:cs typeface="#9Slide03 Arima Madurai Black" panose="00000A00000000000000" pitchFamily="2" charset="0"/>
              </a:rPr>
              <a:t>có</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tỉ</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lệ</a:t>
            </a:r>
            <a:r>
              <a:rPr lang="en-US" sz="2800" dirty="0">
                <a:latin typeface="#9Slide03 Arima Madurai Black" panose="00000A00000000000000" pitchFamily="2" charset="0"/>
                <a:cs typeface="#9Slide03 Arima Madurai Black" panose="00000A00000000000000" pitchFamily="2" charset="0"/>
              </a:rPr>
              <a:t>:………..</a:t>
            </a:r>
            <a:br>
              <a:rPr lang="en-US" sz="2800" dirty="0">
                <a:latin typeface="#9Slide03 Arima Madurai Black" panose="00000A00000000000000" pitchFamily="2" charset="0"/>
                <a:cs typeface="#9Slide03 Arima Madurai Black" panose="00000A00000000000000" pitchFamily="2" charset="0"/>
              </a:rPr>
            </a:br>
            <a:r>
              <a:rPr lang="en-US" sz="2800" dirty="0">
                <a:latin typeface="#9Slide03 Arima Madurai Black" panose="00000A00000000000000" pitchFamily="2" charset="0"/>
                <a:cs typeface="#9Slide03 Arima Madurai Black" panose="00000A00000000000000" pitchFamily="2" charset="0"/>
              </a:rPr>
              <a:t>- Qua </a:t>
            </a:r>
            <a:r>
              <a:rPr lang="en-US" sz="2800" dirty="0" err="1">
                <a:latin typeface="#9Slide03 Arima Madurai Black" panose="00000A00000000000000" pitchFamily="2" charset="0"/>
                <a:cs typeface="#9Slide03 Arima Madurai Black" panose="00000A00000000000000" pitchFamily="2" charset="0"/>
              </a:rPr>
              <a:t>tỉ</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lệ</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bản</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đồ</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trên</a:t>
            </a:r>
            <a:r>
              <a:rPr lang="en-US" sz="2800" dirty="0">
                <a:latin typeface="#9Slide03 Arima Madurai Black" panose="00000A00000000000000" pitchFamily="2" charset="0"/>
                <a:cs typeface="#9Slide03 Arima Madurai Black" panose="00000A00000000000000" pitchFamily="2" charset="0"/>
              </a:rPr>
              <a:t> ta </a:t>
            </a:r>
            <a:r>
              <a:rPr lang="en-US" sz="2800" dirty="0" err="1">
                <a:latin typeface="#9Slide03 Arima Madurai Black" panose="00000A00000000000000" pitchFamily="2" charset="0"/>
                <a:cs typeface="#9Slide03 Arima Madurai Black" panose="00000A00000000000000" pitchFamily="2" charset="0"/>
              </a:rPr>
              <a:t>biết</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được</a:t>
            </a:r>
            <a:r>
              <a:rPr lang="en-US" sz="2800" dirty="0">
                <a:latin typeface="#9Slide03 Arima Madurai Black" panose="00000A00000000000000" pitchFamily="2" charset="0"/>
                <a:cs typeface="#9Slide03 Arima Madurai Black" panose="00000A00000000000000" pitchFamily="2" charset="0"/>
              </a:rPr>
              <a:t>:</a:t>
            </a:r>
            <a:br>
              <a:rPr lang="en-US" sz="2800" dirty="0">
                <a:latin typeface="#9Slide03 Arima Madurai Black" panose="00000A00000000000000" pitchFamily="2" charset="0"/>
                <a:cs typeface="#9Slide03 Arima Madurai Black" panose="00000A00000000000000" pitchFamily="2" charset="0"/>
              </a:rPr>
            </a:b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Bản</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đồ</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được</a:t>
            </a:r>
            <a:r>
              <a:rPr lang="en-US" sz="2800" dirty="0">
                <a:latin typeface="#9Slide03 Arima Madurai Black" panose="00000A00000000000000" pitchFamily="2" charset="0"/>
                <a:cs typeface="#9Slide03 Arima Madurai Black" panose="00000A00000000000000" pitchFamily="2" charset="0"/>
              </a:rPr>
              <a:t>……….</a:t>
            </a:r>
            <a:r>
              <a:rPr lang="en-US" sz="2800" dirty="0" err="1">
                <a:latin typeface="#9Slide03 Arima Madurai Black" panose="00000A00000000000000" pitchFamily="2" charset="0"/>
                <a:cs typeface="#9Slide03 Arima Madurai Black" panose="00000A00000000000000" pitchFamily="2" charset="0"/>
              </a:rPr>
              <a:t>lại</a:t>
            </a:r>
            <a:r>
              <a:rPr lang="en-US" sz="2800" dirty="0">
                <a:latin typeface="#9Slide03 Arima Madurai Black" panose="00000A00000000000000" pitchFamily="2" charset="0"/>
                <a:cs typeface="#9Slide03 Arima Madurai Black" panose="00000A00000000000000" pitchFamily="2" charset="0"/>
              </a:rPr>
              <a:t>......</a:t>
            </a:r>
            <a:r>
              <a:rPr lang="en-US" sz="2800" dirty="0" err="1">
                <a:latin typeface="#9Slide03 Arima Madurai Black" panose="00000A00000000000000" pitchFamily="2" charset="0"/>
                <a:cs typeface="#9Slide03 Arima Madurai Black" panose="00000A00000000000000" pitchFamily="2" charset="0"/>
              </a:rPr>
              <a:t>lần</a:t>
            </a:r>
            <a:r>
              <a:rPr lang="en-US" sz="2800" dirty="0">
                <a:latin typeface="#9Slide03 Arima Madurai Black" panose="00000A00000000000000" pitchFamily="2" charset="0"/>
                <a:cs typeface="#9Slide03 Arima Madurai Black" panose="00000A00000000000000" pitchFamily="2" charset="0"/>
              </a:rPr>
              <a:t> so </a:t>
            </a:r>
            <a:r>
              <a:rPr lang="en-US" sz="2800" dirty="0" err="1">
                <a:latin typeface="#9Slide03 Arima Madurai Black" panose="00000A00000000000000" pitchFamily="2" charset="0"/>
                <a:cs typeface="#9Slide03 Arima Madurai Black" panose="00000A00000000000000" pitchFamily="2" charset="0"/>
              </a:rPr>
              <a:t>với</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thực</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tế</a:t>
            </a:r>
            <a:br>
              <a:rPr lang="en-US" sz="2800" dirty="0">
                <a:latin typeface="#9Slide03 Arima Madurai Black" panose="00000A00000000000000" pitchFamily="2" charset="0"/>
                <a:cs typeface="#9Slide03 Arima Madurai Black" panose="00000A00000000000000" pitchFamily="2" charset="0"/>
              </a:rPr>
            </a:b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trên</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bản</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đồ</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bằng</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với</a:t>
            </a:r>
            <a:r>
              <a:rPr lang="en-US" sz="2800" dirty="0">
                <a:latin typeface="#9Slide03 Arima Madurai Black" panose="00000A00000000000000" pitchFamily="2" charset="0"/>
                <a:cs typeface="#9Slide03 Arima Madurai Black" panose="00000A00000000000000" pitchFamily="2" charset="0"/>
              </a:rPr>
              <a:t>……….</a:t>
            </a:r>
            <a:r>
              <a:rPr lang="en-US" sz="2800" dirty="0" err="1">
                <a:latin typeface="#9Slide03 Arima Madurai Black" panose="00000A00000000000000" pitchFamily="2" charset="0"/>
                <a:cs typeface="#9Slide03 Arima Madurai Black" panose="00000A00000000000000" pitchFamily="2" charset="0"/>
              </a:rPr>
              <a:t>ngoài</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thực</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tế</a:t>
            </a:r>
            <a:endParaRPr lang="en-US" sz="2800" dirty="0">
              <a:latin typeface="#9Slide03 Arima Madurai Black" panose="00000A00000000000000" pitchFamily="2" charset="0"/>
              <a:cs typeface="#9Slide03 Arima Madurai Black" panose="00000A00000000000000" pitchFamily="2" charset="0"/>
            </a:endParaRPr>
          </a:p>
        </p:txBody>
      </p:sp>
      <p:pic>
        <p:nvPicPr>
          <p:cNvPr id="4" name="Picture 3">
            <a:extLst>
              <a:ext uri="{FF2B5EF4-FFF2-40B4-BE49-F238E27FC236}">
                <a16:creationId xmlns:a16="http://schemas.microsoft.com/office/drawing/2014/main" id="{BA7CE9AD-383B-38F6-A51B-DE9BAC2BD959}"/>
              </a:ext>
            </a:extLst>
          </p:cNvPr>
          <p:cNvPicPr>
            <a:picLocks noChangeAspect="1"/>
          </p:cNvPicPr>
          <p:nvPr/>
        </p:nvPicPr>
        <p:blipFill>
          <a:blip r:embed="rId2"/>
          <a:stretch>
            <a:fillRect/>
          </a:stretch>
        </p:blipFill>
        <p:spPr>
          <a:xfrm>
            <a:off x="5943098" y="182879"/>
            <a:ext cx="6248902" cy="6342783"/>
          </a:xfrm>
          <a:prstGeom prst="rect">
            <a:avLst/>
          </a:prstGeom>
        </p:spPr>
      </p:pic>
      <p:sp>
        <p:nvSpPr>
          <p:cNvPr id="5" name="Title 1">
            <a:extLst>
              <a:ext uri="{FF2B5EF4-FFF2-40B4-BE49-F238E27FC236}">
                <a16:creationId xmlns:a16="http://schemas.microsoft.com/office/drawing/2014/main" id="{82E38058-D5AA-722F-6343-500D3EB151E8}"/>
              </a:ext>
            </a:extLst>
          </p:cNvPr>
          <p:cNvSpPr txBox="1">
            <a:spLocks/>
          </p:cNvSpPr>
          <p:nvPr/>
        </p:nvSpPr>
        <p:spPr>
          <a:xfrm>
            <a:off x="6882912" y="6057898"/>
            <a:ext cx="4481146" cy="316523"/>
          </a:xfrm>
          <a:prstGeom prst="rect">
            <a:avLst/>
          </a:prstGeom>
          <a:solidFill>
            <a:schemeClr val="bg1"/>
          </a:solidFill>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a:latin typeface="#9Slide03 AmpleSoft Bold" panose="02000000000000000000" pitchFamily="2" charset="0"/>
              </a:rPr>
              <a:t>TỈ LỆ 1 : 20 000 000</a:t>
            </a:r>
          </a:p>
        </p:txBody>
      </p:sp>
    </p:spTree>
    <p:extLst>
      <p:ext uri="{BB962C8B-B14F-4D97-AF65-F5344CB8AC3E}">
        <p14:creationId xmlns:p14="http://schemas.microsoft.com/office/powerpoint/2010/main" val="3338585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D96E9-FA7C-7FDF-1AC8-BECE0F70851B}"/>
              </a:ext>
            </a:extLst>
          </p:cNvPr>
          <p:cNvSpPr>
            <a:spLocks noGrp="1"/>
          </p:cNvSpPr>
          <p:nvPr>
            <p:ph type="title"/>
          </p:nvPr>
        </p:nvSpPr>
        <p:spPr>
          <a:xfrm>
            <a:off x="750277" y="1842237"/>
            <a:ext cx="10515600" cy="1325563"/>
          </a:xfrm>
        </p:spPr>
        <p:txBody>
          <a:bodyPr>
            <a:normAutofit fontScale="90000"/>
          </a:bodyPr>
          <a:lstStyle/>
          <a:p>
            <a:r>
              <a:rPr lang="en-US" b="1" dirty="0" err="1"/>
              <a:t>Câu</a:t>
            </a:r>
            <a:r>
              <a:rPr lang="en-US" b="1" dirty="0"/>
              <a:t> 4: </a:t>
            </a:r>
            <a:r>
              <a:rPr lang="en-US" b="1" dirty="0" err="1"/>
              <a:t>Bản</a:t>
            </a:r>
            <a:r>
              <a:rPr lang="en-US" b="1" dirty="0"/>
              <a:t> </a:t>
            </a:r>
            <a:r>
              <a:rPr lang="en-US" b="1" dirty="0" err="1"/>
              <a:t>đồ</a:t>
            </a:r>
            <a:r>
              <a:rPr lang="en-US" b="1" dirty="0"/>
              <a:t> </a:t>
            </a:r>
            <a:r>
              <a:rPr lang="en-US" b="1" dirty="0" err="1"/>
              <a:t>nào</a:t>
            </a:r>
            <a:r>
              <a:rPr lang="en-US" b="1" dirty="0"/>
              <a:t> </a:t>
            </a:r>
            <a:r>
              <a:rPr lang="en-US" b="1" dirty="0" err="1"/>
              <a:t>có</a:t>
            </a:r>
            <a:r>
              <a:rPr lang="en-US" b="1" dirty="0"/>
              <a:t> </a:t>
            </a:r>
            <a:r>
              <a:rPr lang="en-US" b="1" dirty="0" err="1"/>
              <a:t>tỉ</a:t>
            </a:r>
            <a:r>
              <a:rPr lang="en-US" b="1" dirty="0"/>
              <a:t> </a:t>
            </a:r>
            <a:r>
              <a:rPr lang="en-US" b="1" dirty="0" err="1"/>
              <a:t>lệ</a:t>
            </a:r>
            <a:r>
              <a:rPr lang="en-US" b="1" dirty="0"/>
              <a:t> </a:t>
            </a:r>
            <a:r>
              <a:rPr lang="en-US" b="1" dirty="0" err="1"/>
              <a:t>nhỏ</a:t>
            </a:r>
            <a:r>
              <a:rPr lang="en-US" b="1" dirty="0"/>
              <a:t> </a:t>
            </a:r>
            <a:r>
              <a:rPr lang="en-US" b="1" dirty="0" err="1"/>
              <a:t>nhất</a:t>
            </a:r>
            <a:r>
              <a:rPr lang="en-US" b="1" dirty="0"/>
              <a:t>?</a:t>
            </a:r>
            <a:br>
              <a:rPr lang="en-US" b="1" dirty="0"/>
            </a:br>
            <a:r>
              <a:rPr lang="en-US" dirty="0"/>
              <a:t>A. 1 : 50.000</a:t>
            </a:r>
            <a:br>
              <a:rPr lang="en-US" dirty="0"/>
            </a:br>
            <a:r>
              <a:rPr lang="en-US" dirty="0"/>
              <a:t>B. 1 : 100.000</a:t>
            </a:r>
            <a:br>
              <a:rPr lang="en-US" dirty="0"/>
            </a:br>
            <a:r>
              <a:rPr lang="en-US" dirty="0"/>
              <a:t>C. 1 : 200.000</a:t>
            </a:r>
            <a:br>
              <a:rPr lang="en-US" dirty="0"/>
            </a:br>
            <a:r>
              <a:rPr lang="en-US" dirty="0"/>
              <a:t>D. 1 : 1.000.000</a:t>
            </a:r>
          </a:p>
        </p:txBody>
      </p:sp>
    </p:spTree>
    <p:extLst>
      <p:ext uri="{BB962C8B-B14F-4D97-AF65-F5344CB8AC3E}">
        <p14:creationId xmlns:p14="http://schemas.microsoft.com/office/powerpoint/2010/main" val="17528481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Lưu đồ: Điểm Kết Thúc 147">
            <a:extLst>
              <a:ext uri="{FF2B5EF4-FFF2-40B4-BE49-F238E27FC236}">
                <a16:creationId xmlns:a16="http://schemas.microsoft.com/office/drawing/2014/main" id="{E811D9EE-FD52-4105-A44D-D4832D87D015}"/>
              </a:ext>
            </a:extLst>
          </p:cNvPr>
          <p:cNvSpPr/>
          <p:nvPr/>
        </p:nvSpPr>
        <p:spPr>
          <a:xfrm>
            <a:off x="223715" y="2397244"/>
            <a:ext cx="11291152" cy="752980"/>
          </a:xfrm>
          <a:prstGeom prst="flowChartTermina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srgbClr val="002060"/>
                </a:solidFill>
                <a:latin typeface="#9Slide07 IcielNabila" pitchFamily="2" charset="0"/>
                <a:cs typeface="Times New Roman" pitchFamily="18" charset="0"/>
              </a:rPr>
              <a:t>2. </a:t>
            </a:r>
            <a:r>
              <a:rPr lang="en-US" sz="5400" b="1" dirty="0" err="1">
                <a:solidFill>
                  <a:srgbClr val="002060"/>
                </a:solidFill>
                <a:latin typeface="#9Slide07 IcielNabila" pitchFamily="2" charset="0"/>
                <a:cs typeface="Times New Roman" pitchFamily="18" charset="0"/>
              </a:rPr>
              <a:t>Tính</a:t>
            </a:r>
            <a:r>
              <a:rPr lang="en-US" sz="5400" b="1" dirty="0">
                <a:solidFill>
                  <a:srgbClr val="002060"/>
                </a:solidFill>
                <a:latin typeface="#9Slide07 IcielNabila" pitchFamily="2" charset="0"/>
                <a:cs typeface="Times New Roman" pitchFamily="18" charset="0"/>
              </a:rPr>
              <a:t> </a:t>
            </a:r>
            <a:r>
              <a:rPr lang="en-US" sz="5400" b="1" dirty="0" err="1">
                <a:solidFill>
                  <a:srgbClr val="002060"/>
                </a:solidFill>
                <a:latin typeface="#9Slide07 IcielNabila" pitchFamily="2" charset="0"/>
                <a:cs typeface="Times New Roman" pitchFamily="18" charset="0"/>
              </a:rPr>
              <a:t>khoảng</a:t>
            </a:r>
            <a:r>
              <a:rPr lang="en-US" sz="5400" b="1" dirty="0">
                <a:solidFill>
                  <a:srgbClr val="002060"/>
                </a:solidFill>
                <a:latin typeface="#9Slide07 IcielNabila" pitchFamily="2" charset="0"/>
                <a:cs typeface="Times New Roman" pitchFamily="18" charset="0"/>
              </a:rPr>
              <a:t> </a:t>
            </a:r>
            <a:r>
              <a:rPr lang="en-US" sz="5400" b="1" dirty="0" err="1">
                <a:solidFill>
                  <a:srgbClr val="002060"/>
                </a:solidFill>
                <a:latin typeface="#9Slide07 IcielNabila" pitchFamily="2" charset="0"/>
                <a:cs typeface="Times New Roman" pitchFamily="18" charset="0"/>
              </a:rPr>
              <a:t>cách</a:t>
            </a:r>
            <a:r>
              <a:rPr lang="en-US" sz="5400" b="1" dirty="0">
                <a:solidFill>
                  <a:srgbClr val="002060"/>
                </a:solidFill>
                <a:latin typeface="#9Slide07 IcielNabila" pitchFamily="2" charset="0"/>
                <a:cs typeface="Times New Roman" pitchFamily="18" charset="0"/>
              </a:rPr>
              <a:t> </a:t>
            </a:r>
            <a:r>
              <a:rPr lang="en-US" sz="5400" b="1" dirty="0" err="1">
                <a:solidFill>
                  <a:srgbClr val="002060"/>
                </a:solidFill>
                <a:latin typeface="#9Slide07 IcielNabila" pitchFamily="2" charset="0"/>
                <a:cs typeface="Times New Roman" pitchFamily="18" charset="0"/>
              </a:rPr>
              <a:t>thực</a:t>
            </a:r>
            <a:r>
              <a:rPr lang="en-US" sz="5400" b="1" dirty="0">
                <a:solidFill>
                  <a:srgbClr val="002060"/>
                </a:solidFill>
                <a:latin typeface="#9Slide07 IcielNabila" pitchFamily="2" charset="0"/>
                <a:cs typeface="Times New Roman" pitchFamily="18" charset="0"/>
              </a:rPr>
              <a:t> </a:t>
            </a:r>
            <a:r>
              <a:rPr lang="en-US" sz="5400" b="1" dirty="0" err="1">
                <a:solidFill>
                  <a:srgbClr val="002060"/>
                </a:solidFill>
                <a:latin typeface="#9Slide07 IcielNabila" pitchFamily="2" charset="0"/>
                <a:cs typeface="Times New Roman" pitchFamily="18" charset="0"/>
              </a:rPr>
              <a:t>tế</a:t>
            </a:r>
            <a:r>
              <a:rPr lang="en-US" sz="5400" b="1" dirty="0">
                <a:solidFill>
                  <a:srgbClr val="002060"/>
                </a:solidFill>
                <a:latin typeface="#9Slide07 IcielNabila" pitchFamily="2" charset="0"/>
                <a:cs typeface="Times New Roman" pitchFamily="18" charset="0"/>
              </a:rPr>
              <a:t> </a:t>
            </a:r>
            <a:r>
              <a:rPr lang="en-US" sz="5400" b="1" dirty="0" err="1">
                <a:solidFill>
                  <a:srgbClr val="002060"/>
                </a:solidFill>
                <a:latin typeface="#9Slide07 IcielNabila" pitchFamily="2" charset="0"/>
                <a:cs typeface="Times New Roman" pitchFamily="18" charset="0"/>
              </a:rPr>
              <a:t>và</a:t>
            </a:r>
            <a:r>
              <a:rPr lang="en-US" sz="5400" b="1" dirty="0">
                <a:solidFill>
                  <a:srgbClr val="002060"/>
                </a:solidFill>
                <a:latin typeface="#9Slide07 IcielNabila" pitchFamily="2" charset="0"/>
                <a:cs typeface="Times New Roman" pitchFamily="18" charset="0"/>
              </a:rPr>
              <a:t> </a:t>
            </a:r>
            <a:r>
              <a:rPr lang="en-US" sz="5400" b="1" dirty="0" err="1">
                <a:solidFill>
                  <a:srgbClr val="002060"/>
                </a:solidFill>
                <a:latin typeface="#9Slide07 IcielNabila" pitchFamily="2" charset="0"/>
                <a:cs typeface="Times New Roman" pitchFamily="18" charset="0"/>
              </a:rPr>
              <a:t>khoảng</a:t>
            </a:r>
            <a:r>
              <a:rPr lang="en-US" sz="5400" b="1" dirty="0">
                <a:solidFill>
                  <a:srgbClr val="002060"/>
                </a:solidFill>
                <a:latin typeface="#9Slide07 IcielNabila" pitchFamily="2" charset="0"/>
                <a:cs typeface="Times New Roman" pitchFamily="18" charset="0"/>
              </a:rPr>
              <a:t> </a:t>
            </a:r>
            <a:r>
              <a:rPr lang="en-US" sz="5400" b="1" dirty="0" err="1">
                <a:solidFill>
                  <a:srgbClr val="002060"/>
                </a:solidFill>
                <a:latin typeface="#9Slide07 IcielNabila" pitchFamily="2" charset="0"/>
                <a:cs typeface="Times New Roman" pitchFamily="18" charset="0"/>
              </a:rPr>
              <a:t>cách</a:t>
            </a:r>
            <a:r>
              <a:rPr lang="en-US" sz="5400" b="1" dirty="0">
                <a:solidFill>
                  <a:srgbClr val="002060"/>
                </a:solidFill>
                <a:latin typeface="#9Slide07 IcielNabila" pitchFamily="2" charset="0"/>
                <a:cs typeface="Times New Roman" pitchFamily="18" charset="0"/>
              </a:rPr>
              <a:t> </a:t>
            </a:r>
            <a:r>
              <a:rPr lang="en-US" sz="5400" b="1" dirty="0" err="1">
                <a:solidFill>
                  <a:srgbClr val="002060"/>
                </a:solidFill>
                <a:latin typeface="#9Slide07 IcielNabila" pitchFamily="2" charset="0"/>
                <a:cs typeface="Times New Roman" pitchFamily="18" charset="0"/>
              </a:rPr>
              <a:t>trên</a:t>
            </a:r>
            <a:r>
              <a:rPr lang="en-US" sz="5400" b="1" dirty="0">
                <a:solidFill>
                  <a:srgbClr val="002060"/>
                </a:solidFill>
                <a:latin typeface="#9Slide07 IcielNabila" pitchFamily="2" charset="0"/>
                <a:cs typeface="Times New Roman" pitchFamily="18" charset="0"/>
              </a:rPr>
              <a:t> </a:t>
            </a:r>
            <a:r>
              <a:rPr lang="en-US" sz="5400" b="1" dirty="0" err="1">
                <a:solidFill>
                  <a:srgbClr val="002060"/>
                </a:solidFill>
                <a:latin typeface="#9Slide07 IcielNabila" pitchFamily="2" charset="0"/>
                <a:cs typeface="Times New Roman" pitchFamily="18" charset="0"/>
              </a:rPr>
              <a:t>bản</a:t>
            </a:r>
            <a:r>
              <a:rPr lang="en-US" sz="5400" b="1" dirty="0">
                <a:solidFill>
                  <a:srgbClr val="002060"/>
                </a:solidFill>
                <a:latin typeface="#9Slide07 IcielNabila" pitchFamily="2" charset="0"/>
                <a:cs typeface="Times New Roman" pitchFamily="18" charset="0"/>
              </a:rPr>
              <a:t> </a:t>
            </a:r>
            <a:r>
              <a:rPr lang="en-US" sz="5400" b="1" dirty="0" err="1">
                <a:solidFill>
                  <a:srgbClr val="002060"/>
                </a:solidFill>
                <a:latin typeface="#9Slide07 IcielNabila" pitchFamily="2" charset="0"/>
                <a:cs typeface="Times New Roman" pitchFamily="18" charset="0"/>
              </a:rPr>
              <a:t>đồ</a:t>
            </a:r>
            <a:r>
              <a:rPr lang="en-US" sz="5400" b="1" dirty="0">
                <a:solidFill>
                  <a:srgbClr val="002060"/>
                </a:solidFill>
                <a:latin typeface="#9Slide07 IcielNabila" pitchFamily="2" charset="0"/>
                <a:cs typeface="Times New Roman" pitchFamily="18" charset="0"/>
              </a:rPr>
              <a:t> </a:t>
            </a:r>
            <a:r>
              <a:rPr lang="en-US" sz="5400" b="1" dirty="0" err="1">
                <a:solidFill>
                  <a:srgbClr val="002060"/>
                </a:solidFill>
                <a:latin typeface="#9Slide07 IcielNabila" pitchFamily="2" charset="0"/>
                <a:cs typeface="Times New Roman" pitchFamily="18" charset="0"/>
              </a:rPr>
              <a:t>dựa</a:t>
            </a:r>
            <a:r>
              <a:rPr lang="en-US" sz="5400" b="1" dirty="0">
                <a:solidFill>
                  <a:srgbClr val="002060"/>
                </a:solidFill>
                <a:latin typeface="#9Slide07 IcielNabila" pitchFamily="2" charset="0"/>
                <a:cs typeface="Times New Roman" pitchFamily="18" charset="0"/>
              </a:rPr>
              <a:t> </a:t>
            </a:r>
            <a:r>
              <a:rPr lang="en-US" sz="5400" b="1" dirty="0" err="1">
                <a:solidFill>
                  <a:srgbClr val="002060"/>
                </a:solidFill>
                <a:latin typeface="#9Slide07 IcielNabila" pitchFamily="2" charset="0"/>
                <a:cs typeface="Times New Roman" pitchFamily="18" charset="0"/>
              </a:rPr>
              <a:t>vào</a:t>
            </a:r>
            <a:r>
              <a:rPr lang="en-US" sz="5400" b="1" dirty="0">
                <a:solidFill>
                  <a:srgbClr val="002060"/>
                </a:solidFill>
                <a:latin typeface="#9Slide07 IcielNabila" pitchFamily="2" charset="0"/>
                <a:cs typeface="Times New Roman" pitchFamily="18" charset="0"/>
              </a:rPr>
              <a:t> </a:t>
            </a:r>
            <a:r>
              <a:rPr lang="en-US" sz="5400" b="1" dirty="0" err="1">
                <a:solidFill>
                  <a:srgbClr val="002060"/>
                </a:solidFill>
                <a:latin typeface="#9Slide07 IcielNabila" pitchFamily="2" charset="0"/>
                <a:cs typeface="Times New Roman" pitchFamily="18" charset="0"/>
              </a:rPr>
              <a:t>tỉ</a:t>
            </a:r>
            <a:r>
              <a:rPr lang="en-US" sz="5400" b="1" dirty="0">
                <a:solidFill>
                  <a:srgbClr val="002060"/>
                </a:solidFill>
                <a:latin typeface="#9Slide07 IcielNabila" pitchFamily="2" charset="0"/>
                <a:cs typeface="Times New Roman" pitchFamily="18" charset="0"/>
              </a:rPr>
              <a:t> </a:t>
            </a:r>
            <a:r>
              <a:rPr lang="en-US" sz="5400" b="1" dirty="0" err="1">
                <a:solidFill>
                  <a:srgbClr val="002060"/>
                </a:solidFill>
                <a:latin typeface="#9Slide07 IcielNabila" pitchFamily="2" charset="0"/>
                <a:cs typeface="Times New Roman" pitchFamily="18" charset="0"/>
              </a:rPr>
              <a:t>lệ</a:t>
            </a:r>
            <a:r>
              <a:rPr lang="en-US" sz="5400" b="1" dirty="0">
                <a:solidFill>
                  <a:srgbClr val="002060"/>
                </a:solidFill>
                <a:latin typeface="#9Slide07 IcielNabila" pitchFamily="2" charset="0"/>
                <a:cs typeface="Times New Roman" pitchFamily="18" charset="0"/>
              </a:rPr>
              <a:t> </a:t>
            </a:r>
            <a:r>
              <a:rPr lang="en-US" sz="5400" b="1" dirty="0" err="1">
                <a:solidFill>
                  <a:srgbClr val="002060"/>
                </a:solidFill>
                <a:latin typeface="#9Slide07 IcielNabila" pitchFamily="2" charset="0"/>
                <a:cs typeface="Times New Roman" pitchFamily="18" charset="0"/>
              </a:rPr>
              <a:t>bản</a:t>
            </a:r>
            <a:r>
              <a:rPr lang="en-US" sz="5400" b="1" dirty="0">
                <a:solidFill>
                  <a:srgbClr val="002060"/>
                </a:solidFill>
                <a:latin typeface="#9Slide07 IcielNabila" pitchFamily="2" charset="0"/>
                <a:cs typeface="Times New Roman" pitchFamily="18" charset="0"/>
              </a:rPr>
              <a:t> </a:t>
            </a:r>
            <a:r>
              <a:rPr lang="en-US" sz="5400" b="1" dirty="0" err="1">
                <a:solidFill>
                  <a:srgbClr val="002060"/>
                </a:solidFill>
                <a:latin typeface="#9Slide07 IcielNabila" pitchFamily="2" charset="0"/>
                <a:cs typeface="Times New Roman" pitchFamily="18" charset="0"/>
              </a:rPr>
              <a:t>đồ</a:t>
            </a:r>
            <a:endParaRPr lang="en-US" sz="5400" b="1" dirty="0">
              <a:solidFill>
                <a:srgbClr val="002060"/>
              </a:solidFill>
              <a:latin typeface="#9Slide07 IcielNabila" pitchFamily="2" charset="0"/>
              <a:cs typeface="Times New Roman" pitchFamily="18" charset="0"/>
            </a:endParaRPr>
          </a:p>
        </p:txBody>
      </p:sp>
    </p:spTree>
    <p:extLst>
      <p:ext uri="{BB962C8B-B14F-4D97-AF65-F5344CB8AC3E}">
        <p14:creationId xmlns:p14="http://schemas.microsoft.com/office/powerpoint/2010/main" val="246545656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the country&#10;&#10;Description automatically generated">
            <a:extLst>
              <a:ext uri="{FF2B5EF4-FFF2-40B4-BE49-F238E27FC236}">
                <a16:creationId xmlns:a16="http://schemas.microsoft.com/office/drawing/2014/main" id="{002B98AF-2228-3294-3453-EA4E8A737F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9811" y="539554"/>
            <a:ext cx="4932189" cy="6318446"/>
          </a:xfrm>
          <a:prstGeom prst="rect">
            <a:avLst/>
          </a:prstGeom>
        </p:spPr>
      </p:pic>
      <p:sp>
        <p:nvSpPr>
          <p:cNvPr id="4" name="Text Box 9">
            <a:extLst>
              <a:ext uri="{FF2B5EF4-FFF2-40B4-BE49-F238E27FC236}">
                <a16:creationId xmlns:a16="http://schemas.microsoft.com/office/drawing/2014/main" id="{BEFA7D6E-5787-AD03-2F96-D87ADC620334}"/>
              </a:ext>
            </a:extLst>
          </p:cNvPr>
          <p:cNvSpPr txBox="1">
            <a:spLocks noChangeArrowheads="1"/>
          </p:cNvSpPr>
          <p:nvPr/>
        </p:nvSpPr>
        <p:spPr bwMode="auto">
          <a:xfrm>
            <a:off x="8015235" y="6395681"/>
            <a:ext cx="3162749" cy="46231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TỈ LỆ 1</a:t>
            </a:r>
            <a:r>
              <a:rPr kumimoji="0" lang="vi-VN" alt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 </a:t>
            </a:r>
            <a:r>
              <a:rPr kumimoji="0" lang="en-US" alt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a:t>
            </a:r>
            <a:r>
              <a:rPr kumimoji="0" lang="vi-VN" alt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 10</a:t>
            </a:r>
            <a:r>
              <a:rPr kumimoji="0" lang="en-US" alt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 000 000</a:t>
            </a:r>
          </a:p>
        </p:txBody>
      </p:sp>
      <p:sp>
        <p:nvSpPr>
          <p:cNvPr id="5" name="Title 1">
            <a:extLst>
              <a:ext uri="{FF2B5EF4-FFF2-40B4-BE49-F238E27FC236}">
                <a16:creationId xmlns:a16="http://schemas.microsoft.com/office/drawing/2014/main" id="{25BD1F20-3560-F662-97C4-47B13A9E6F54}"/>
              </a:ext>
            </a:extLst>
          </p:cNvPr>
          <p:cNvSpPr>
            <a:spLocks noGrp="1"/>
          </p:cNvSpPr>
          <p:nvPr>
            <p:ph type="title"/>
          </p:nvPr>
        </p:nvSpPr>
        <p:spPr>
          <a:xfrm>
            <a:off x="161236" y="770301"/>
            <a:ext cx="6625886" cy="1390988"/>
          </a:xfrm>
        </p:spPr>
        <p:txBody>
          <a:bodyPr>
            <a:noAutofit/>
          </a:bodyPr>
          <a:lstStyle/>
          <a:p>
            <a:pPr>
              <a:lnSpc>
                <a:spcPct val="100000"/>
              </a:lnSpc>
            </a:pP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chemeClr val="accent6">
                    <a:lumMod val="50000"/>
                  </a:schemeClr>
                </a:solidFill>
                <a:latin typeface="#9Slide03 Arima Madurai Black" panose="00000A00000000000000" pitchFamily="2" charset="0"/>
                <a:cs typeface="#9Slide03 Arima Madurai Black" panose="00000A00000000000000" pitchFamily="2" charset="0"/>
              </a:rPr>
              <a:t>Bước</a:t>
            </a:r>
            <a:r>
              <a:rPr lang="en-US" sz="2800" dirty="0">
                <a:solidFill>
                  <a:schemeClr val="accent6">
                    <a:lumMod val="50000"/>
                  </a:schemeClr>
                </a:solidFill>
                <a:latin typeface="#9Slide03 Arima Madurai Black" panose="00000A00000000000000" pitchFamily="2" charset="0"/>
                <a:cs typeface="#9Slide03 Arima Madurai Black" panose="00000A00000000000000" pitchFamily="2" charset="0"/>
              </a:rPr>
              <a:t> 1</a:t>
            </a: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rgbClr val="C00000"/>
                </a:solidFill>
                <a:highlight>
                  <a:srgbClr val="FFFF00"/>
                </a:highlight>
                <a:latin typeface="#9Slide03 Arima Madurai Black" panose="00000A00000000000000" pitchFamily="2" charset="0"/>
                <a:cs typeface="#9Slide03 Arima Madurai Black" panose="00000A00000000000000" pitchFamily="2" charset="0"/>
              </a:rPr>
              <a:t>Xác</a:t>
            </a:r>
            <a:r>
              <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a:t>
            </a:r>
            <a:r>
              <a:rPr lang="en-US" sz="2800" dirty="0" err="1">
                <a:solidFill>
                  <a:srgbClr val="C00000"/>
                </a:solidFill>
                <a:highlight>
                  <a:srgbClr val="FFFF00"/>
                </a:highlight>
                <a:latin typeface="#9Slide03 Arima Madurai Black" panose="00000A00000000000000" pitchFamily="2" charset="0"/>
                <a:cs typeface="#9Slide03 Arima Madurai Black" panose="00000A00000000000000" pitchFamily="2" charset="0"/>
              </a:rPr>
              <a:t>định</a:t>
            </a:r>
            <a:r>
              <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a:t>
            </a:r>
            <a:r>
              <a:rPr lang="en-US" sz="2800" dirty="0" err="1">
                <a:solidFill>
                  <a:srgbClr val="C00000"/>
                </a:solidFill>
                <a:highlight>
                  <a:srgbClr val="FFFF00"/>
                </a:highlight>
                <a:latin typeface="#9Slide03 Arima Madurai Black" panose="00000A00000000000000" pitchFamily="2" charset="0"/>
                <a:cs typeface="#9Slide03 Arima Madurai Black" panose="00000A00000000000000" pitchFamily="2" charset="0"/>
              </a:rPr>
              <a:t>khoảng</a:t>
            </a:r>
            <a:r>
              <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a:t>
            </a:r>
            <a:r>
              <a:rPr lang="en-US" sz="2800" dirty="0" err="1">
                <a:solidFill>
                  <a:srgbClr val="C00000"/>
                </a:solidFill>
                <a:highlight>
                  <a:srgbClr val="FFFF00"/>
                </a:highlight>
                <a:latin typeface="#9Slide03 Arima Madurai Black" panose="00000A00000000000000" pitchFamily="2" charset="0"/>
                <a:cs typeface="#9Slide03 Arima Madurai Black" panose="00000A00000000000000" pitchFamily="2" charset="0"/>
              </a:rPr>
              <a:t>cách</a:t>
            </a:r>
            <a:r>
              <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a:t>
            </a:r>
            <a:r>
              <a:rPr lang="en-US" sz="2800" dirty="0" err="1">
                <a:solidFill>
                  <a:srgbClr val="C00000"/>
                </a:solidFill>
                <a:highlight>
                  <a:srgbClr val="FFFF00"/>
                </a:highlight>
                <a:latin typeface="#9Slide03 Arima Madurai Black" panose="00000A00000000000000" pitchFamily="2" charset="0"/>
                <a:cs typeface="#9Slide03 Arima Madurai Black" panose="00000A00000000000000" pitchFamily="2" charset="0"/>
              </a:rPr>
              <a:t>trên</a:t>
            </a:r>
            <a:r>
              <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a:t>
            </a:r>
            <a:r>
              <a:rPr lang="en-US" sz="2800" dirty="0" err="1">
                <a:solidFill>
                  <a:srgbClr val="C00000"/>
                </a:solidFill>
                <a:highlight>
                  <a:srgbClr val="FFFF00"/>
                </a:highlight>
                <a:latin typeface="#9Slide03 Arima Madurai Black" panose="00000A00000000000000" pitchFamily="2" charset="0"/>
                <a:cs typeface="#9Slide03 Arima Madurai Black" panose="00000A00000000000000" pitchFamily="2" charset="0"/>
              </a:rPr>
              <a:t>bản</a:t>
            </a:r>
            <a:r>
              <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a:t>
            </a:r>
            <a:r>
              <a:rPr lang="en-US" sz="2800" dirty="0" err="1">
                <a:solidFill>
                  <a:srgbClr val="C00000"/>
                </a:solidFill>
                <a:highlight>
                  <a:srgbClr val="FFFF00"/>
                </a:highlight>
                <a:latin typeface="#9Slide03 Arima Madurai Black" panose="00000A00000000000000" pitchFamily="2" charset="0"/>
                <a:cs typeface="#9Slide03 Arima Madurai Black" panose="00000A00000000000000" pitchFamily="2" charset="0"/>
              </a:rPr>
              <a:t>đồ</a:t>
            </a:r>
            <a:r>
              <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a:t>
            </a:r>
            <a:r>
              <a:rPr lang="en-US" sz="2800" dirty="0">
                <a:solidFill>
                  <a:srgbClr val="C00000"/>
                </a:solidFill>
                <a:latin typeface="#9Slide03 Arima Madurai Black" panose="00000A00000000000000" pitchFamily="2" charset="0"/>
                <a:cs typeface="#9Slide03 Arima Madurai Black" panose="00000A00000000000000" pitchFamily="2" charset="0"/>
              </a:rPr>
              <a:t>(dung </a:t>
            </a:r>
            <a:r>
              <a:rPr lang="en-US" sz="2800" dirty="0" err="1">
                <a:solidFill>
                  <a:srgbClr val="C00000"/>
                </a:solidFill>
                <a:latin typeface="#9Slide03 Arima Madurai Black" panose="00000A00000000000000" pitchFamily="2" charset="0"/>
                <a:cs typeface="#9Slide03 Arima Madurai Black" panose="00000A00000000000000" pitchFamily="2" charset="0"/>
              </a:rPr>
              <a:t>thước</a:t>
            </a: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rgbClr val="C00000"/>
                </a:solidFill>
                <a:latin typeface="#9Slide03 Arima Madurai Black" panose="00000A00000000000000" pitchFamily="2" charset="0"/>
                <a:cs typeface="#9Slide03 Arima Madurai Black" panose="00000A00000000000000" pitchFamily="2" charset="0"/>
              </a:rPr>
              <a:t>kẻ</a:t>
            </a: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rgbClr val="C00000"/>
                </a:solidFill>
                <a:latin typeface="#9Slide03 Arima Madurai Black" panose="00000A00000000000000" pitchFamily="2" charset="0"/>
                <a:cs typeface="#9Slide03 Arima Madurai Black" panose="00000A00000000000000" pitchFamily="2" charset="0"/>
              </a:rPr>
              <a:t>đo</a:t>
            </a: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rgbClr val="C00000"/>
                </a:solidFill>
                <a:latin typeface="#9Slide03 Arima Madurai Black" panose="00000A00000000000000" pitchFamily="2" charset="0"/>
                <a:cs typeface="#9Slide03 Arima Madurai Black" panose="00000A00000000000000" pitchFamily="2" charset="0"/>
              </a:rPr>
              <a:t>trực</a:t>
            </a: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rgbClr val="C00000"/>
                </a:solidFill>
                <a:latin typeface="#9Slide03 Arima Madurai Black" panose="00000A00000000000000" pitchFamily="2" charset="0"/>
                <a:cs typeface="#9Slide03 Arima Madurai Black" panose="00000A00000000000000" pitchFamily="2" charset="0"/>
              </a:rPr>
              <a:t>tiếp</a:t>
            </a: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rgbClr val="C00000"/>
                </a:solidFill>
                <a:latin typeface="#9Slide03 Arima Madurai Black" panose="00000A00000000000000" pitchFamily="2" charset="0"/>
                <a:cs typeface="#9Slide03 Arima Madurai Black" panose="00000A00000000000000" pitchFamily="2" charset="0"/>
              </a:rPr>
              <a:t>trên</a:t>
            </a: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rgbClr val="C00000"/>
                </a:solidFill>
                <a:latin typeface="#9Slide03 Arima Madurai Black" panose="00000A00000000000000" pitchFamily="2" charset="0"/>
                <a:cs typeface="#9Slide03 Arima Madurai Black" panose="00000A00000000000000" pitchFamily="2" charset="0"/>
              </a:rPr>
              <a:t>bản</a:t>
            </a: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rgbClr val="C00000"/>
                </a:solidFill>
                <a:latin typeface="#9Slide03 Arima Madurai Black" panose="00000A00000000000000" pitchFamily="2" charset="0"/>
                <a:cs typeface="#9Slide03 Arima Madurai Black" panose="00000A00000000000000" pitchFamily="2" charset="0"/>
              </a:rPr>
              <a:t>đồ</a:t>
            </a:r>
            <a:r>
              <a:rPr lang="en-US" sz="2800" dirty="0">
                <a:solidFill>
                  <a:srgbClr val="C00000"/>
                </a:solidFill>
                <a:latin typeface="#9Slide03 Arima Madurai Black" panose="00000A00000000000000" pitchFamily="2" charset="0"/>
                <a:cs typeface="#9Slide03 Arima Madurai Black" panose="00000A00000000000000" pitchFamily="2" charset="0"/>
              </a:rPr>
              <a:t>)</a:t>
            </a:r>
            <a:endParaRPr lang="en-US" sz="2800" dirty="0">
              <a:latin typeface="#9Slide03 Arima Madurai Black" panose="00000A00000000000000" pitchFamily="2" charset="0"/>
              <a:cs typeface="#9Slide03 Arima Madurai Black" panose="00000A00000000000000" pitchFamily="2" charset="0"/>
            </a:endParaRPr>
          </a:p>
        </p:txBody>
      </p:sp>
      <p:sp>
        <p:nvSpPr>
          <p:cNvPr id="6" name="Rounded Rectangle 6">
            <a:extLst>
              <a:ext uri="{FF2B5EF4-FFF2-40B4-BE49-F238E27FC236}">
                <a16:creationId xmlns:a16="http://schemas.microsoft.com/office/drawing/2014/main" id="{8D76F5FC-FF60-5E4E-6A83-1FE5C4BAE3BD}"/>
              </a:ext>
            </a:extLst>
          </p:cNvPr>
          <p:cNvSpPr/>
          <p:nvPr/>
        </p:nvSpPr>
        <p:spPr>
          <a:xfrm>
            <a:off x="187668" y="132999"/>
            <a:ext cx="4393881" cy="521471"/>
          </a:xfrm>
          <a:prstGeom prst="roundRect">
            <a:avLst/>
          </a:prstGeom>
          <a:solidFill>
            <a:schemeClr val="accent6">
              <a:lumMod val="7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l" defTabSz="914400" rtl="0" eaLnBrk="1" fontAlgn="base" latinLnBrk="0" hangingPunct="1">
              <a:lnSpc>
                <a:spcPct val="100000"/>
              </a:lnSpc>
              <a:spcBef>
                <a:spcPct val="0"/>
              </a:spcBef>
              <a:spcAft>
                <a:spcPct val="0"/>
              </a:spcAft>
              <a:buClrTx/>
              <a:buSzTx/>
              <a:tabLst/>
              <a:defRPr/>
            </a:pPr>
            <a:r>
              <a:rPr kumimoji="0" lang="en-US" sz="2800" b="1" i="1" u="none" strike="noStrike" kern="1200" cap="none" spc="0" normalizeH="0" baseline="0" noProof="0" dirty="0">
                <a:ln>
                  <a:noFill/>
                </a:ln>
                <a:solidFill>
                  <a:srgbClr val="FFFF00"/>
                </a:solidFill>
                <a:effectLst/>
                <a:uLnTx/>
                <a:uFillTx/>
                <a:latin typeface="Times New Roman" pitchFamily="18" charset="0"/>
                <a:ea typeface="Calibri" pitchFamily="34" charset="0"/>
                <a:cs typeface="Times New Roman" pitchFamily="18" charset="0"/>
              </a:rPr>
              <a:t>a. </a:t>
            </a:r>
            <a:r>
              <a:rPr kumimoji="0" lang="en-US" sz="2800" b="1" i="1" u="none" strike="noStrike" kern="1200" cap="none" spc="0" normalizeH="0" baseline="0" noProof="0" dirty="0" err="1">
                <a:ln>
                  <a:noFill/>
                </a:ln>
                <a:solidFill>
                  <a:srgbClr val="FFFF00"/>
                </a:solidFill>
                <a:effectLst/>
                <a:uLnTx/>
                <a:uFillTx/>
                <a:latin typeface="Times New Roman" pitchFamily="18" charset="0"/>
                <a:ea typeface="Calibri" pitchFamily="34" charset="0"/>
                <a:cs typeface="Times New Roman" pitchFamily="18" charset="0"/>
              </a:rPr>
              <a:t>Tính</a:t>
            </a:r>
            <a:r>
              <a:rPr kumimoji="0" lang="en-US" sz="2800" b="1" i="1" u="none" strike="noStrike" kern="1200" cap="none" spc="0" normalizeH="0" baseline="0" noProof="0" dirty="0">
                <a:ln>
                  <a:noFill/>
                </a:ln>
                <a:solidFill>
                  <a:srgbClr val="FFFF00"/>
                </a:solidFill>
                <a:effectLst/>
                <a:uLnTx/>
                <a:uFillTx/>
                <a:latin typeface="Times New Roman" pitchFamily="18" charset="0"/>
                <a:ea typeface="Calibri" pitchFamily="34" charset="0"/>
                <a:cs typeface="Times New Roman" pitchFamily="18" charset="0"/>
              </a:rPr>
              <a:t> </a:t>
            </a:r>
            <a:r>
              <a:rPr kumimoji="0" lang="en-US" sz="2800" b="1" i="1" u="none" strike="noStrike" kern="1200" cap="none" spc="0" normalizeH="0" baseline="0" noProof="0" dirty="0" err="1">
                <a:ln>
                  <a:noFill/>
                </a:ln>
                <a:solidFill>
                  <a:srgbClr val="FFFF00"/>
                </a:solidFill>
                <a:effectLst/>
                <a:uLnTx/>
                <a:uFillTx/>
                <a:latin typeface="Times New Roman" pitchFamily="18" charset="0"/>
                <a:ea typeface="Calibri" pitchFamily="34" charset="0"/>
                <a:cs typeface="Times New Roman" pitchFamily="18" charset="0"/>
              </a:rPr>
              <a:t>khoảng</a:t>
            </a:r>
            <a:r>
              <a:rPr kumimoji="0" lang="en-US" sz="2800" b="1" i="1" u="none" strike="noStrike" kern="1200" cap="none" spc="0" normalizeH="0" baseline="0" noProof="0" dirty="0">
                <a:ln>
                  <a:noFill/>
                </a:ln>
                <a:solidFill>
                  <a:srgbClr val="FFFF00"/>
                </a:solidFill>
                <a:effectLst/>
                <a:uLnTx/>
                <a:uFillTx/>
                <a:latin typeface="Times New Roman" pitchFamily="18" charset="0"/>
                <a:ea typeface="Calibri" pitchFamily="34" charset="0"/>
                <a:cs typeface="Times New Roman" pitchFamily="18" charset="0"/>
              </a:rPr>
              <a:t> </a:t>
            </a:r>
            <a:r>
              <a:rPr kumimoji="0" lang="en-US" sz="2800" b="1" i="1" u="none" strike="noStrike" kern="1200" cap="none" spc="0" normalizeH="0" baseline="0" noProof="0" dirty="0" err="1">
                <a:ln>
                  <a:noFill/>
                </a:ln>
                <a:solidFill>
                  <a:srgbClr val="FFFF00"/>
                </a:solidFill>
                <a:effectLst/>
                <a:uLnTx/>
                <a:uFillTx/>
                <a:latin typeface="Times New Roman" pitchFamily="18" charset="0"/>
                <a:ea typeface="Calibri" pitchFamily="34" charset="0"/>
                <a:cs typeface="Times New Roman" pitchFamily="18" charset="0"/>
              </a:rPr>
              <a:t>cách</a:t>
            </a:r>
            <a:r>
              <a:rPr kumimoji="0" lang="en-US" sz="2800" b="1" i="1" u="none" strike="noStrike" kern="1200" cap="none" spc="0" normalizeH="0" baseline="0" noProof="0" dirty="0">
                <a:ln>
                  <a:noFill/>
                </a:ln>
                <a:solidFill>
                  <a:srgbClr val="FFFF00"/>
                </a:solidFill>
                <a:effectLst/>
                <a:uLnTx/>
                <a:uFillTx/>
                <a:latin typeface="Times New Roman" pitchFamily="18" charset="0"/>
                <a:ea typeface="Calibri" pitchFamily="34" charset="0"/>
                <a:cs typeface="Times New Roman" pitchFamily="18" charset="0"/>
              </a:rPr>
              <a:t> </a:t>
            </a:r>
            <a:r>
              <a:rPr kumimoji="0" lang="en-US" sz="2800" b="1" i="1" u="none" strike="noStrike" kern="1200" cap="none" spc="0" normalizeH="0" baseline="0" noProof="0" dirty="0" err="1">
                <a:ln>
                  <a:noFill/>
                </a:ln>
                <a:solidFill>
                  <a:srgbClr val="FFFF00"/>
                </a:solidFill>
                <a:effectLst/>
                <a:uLnTx/>
                <a:uFillTx/>
                <a:latin typeface="Times New Roman" pitchFamily="18" charset="0"/>
                <a:ea typeface="Calibri" pitchFamily="34" charset="0"/>
                <a:cs typeface="Times New Roman" pitchFamily="18" charset="0"/>
              </a:rPr>
              <a:t>thực</a:t>
            </a:r>
            <a:r>
              <a:rPr kumimoji="0" lang="en-US" sz="2800" b="1" i="1" u="none" strike="noStrike" kern="1200" cap="none" spc="0" normalizeH="0" baseline="0" noProof="0" dirty="0">
                <a:ln>
                  <a:noFill/>
                </a:ln>
                <a:solidFill>
                  <a:srgbClr val="FFFF00"/>
                </a:solidFill>
                <a:effectLst/>
                <a:uLnTx/>
                <a:uFillTx/>
                <a:latin typeface="Times New Roman" pitchFamily="18" charset="0"/>
                <a:ea typeface="Calibri" pitchFamily="34" charset="0"/>
                <a:cs typeface="Times New Roman" pitchFamily="18" charset="0"/>
              </a:rPr>
              <a:t> </a:t>
            </a:r>
            <a:r>
              <a:rPr kumimoji="0" lang="en-US" sz="2800" b="1" i="1" u="none" strike="noStrike" kern="1200" cap="none" spc="0" normalizeH="0" baseline="0" noProof="0" dirty="0" err="1">
                <a:ln>
                  <a:noFill/>
                </a:ln>
                <a:solidFill>
                  <a:srgbClr val="FFFF00"/>
                </a:solidFill>
                <a:effectLst/>
                <a:uLnTx/>
                <a:uFillTx/>
                <a:latin typeface="Times New Roman" pitchFamily="18" charset="0"/>
                <a:ea typeface="Calibri" pitchFamily="34" charset="0"/>
                <a:cs typeface="Times New Roman" pitchFamily="18" charset="0"/>
              </a:rPr>
              <a:t>tế</a:t>
            </a:r>
            <a:r>
              <a:rPr kumimoji="0" lang="en-US" sz="2800" b="1" i="1" u="none" strike="noStrike" kern="1200" cap="none" spc="0" normalizeH="0" baseline="0" noProof="0" dirty="0">
                <a:ln>
                  <a:noFill/>
                </a:ln>
                <a:solidFill>
                  <a:srgbClr val="FFFF00"/>
                </a:solidFill>
                <a:effectLst/>
                <a:uLnTx/>
                <a:uFillTx/>
                <a:latin typeface="Times New Roman" pitchFamily="18" charset="0"/>
                <a:ea typeface="Calibri" pitchFamily="34" charset="0"/>
                <a:cs typeface="Times New Roman" pitchFamily="18" charset="0"/>
              </a:rPr>
              <a:t> </a:t>
            </a:r>
            <a:endParaRPr kumimoji="0" lang="en-US" sz="2800" b="1" i="0" u="none" strike="noStrike" kern="1200" cap="none" spc="0" normalizeH="0" baseline="0" noProof="0" dirty="0">
              <a:ln>
                <a:noFill/>
              </a:ln>
              <a:solidFill>
                <a:srgbClr val="FFFF00"/>
              </a:solidFill>
              <a:effectLst/>
              <a:uLnTx/>
              <a:uFillTx/>
              <a:latin typeface="Arial" pitchFamily="34" charset="0"/>
              <a:ea typeface="+mn-ea"/>
              <a:cs typeface="Arial" pitchFamily="34" charset="0"/>
            </a:endParaRPr>
          </a:p>
        </p:txBody>
      </p:sp>
      <p:sp>
        <p:nvSpPr>
          <p:cNvPr id="7" name="Title 1">
            <a:extLst>
              <a:ext uri="{FF2B5EF4-FFF2-40B4-BE49-F238E27FC236}">
                <a16:creationId xmlns:a16="http://schemas.microsoft.com/office/drawing/2014/main" id="{B7295E6C-A2EE-1B33-0CB3-365729E22E33}"/>
              </a:ext>
            </a:extLst>
          </p:cNvPr>
          <p:cNvSpPr txBox="1">
            <a:spLocks/>
          </p:cNvSpPr>
          <p:nvPr/>
        </p:nvSpPr>
        <p:spPr>
          <a:xfrm>
            <a:off x="187668" y="2728291"/>
            <a:ext cx="6625886" cy="13909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70AD47">
                    <a:lumMod val="50000"/>
                  </a:srgbClr>
                </a:solidFill>
                <a:effectLst/>
                <a:uLnTx/>
                <a:uFillTx/>
                <a:latin typeface="#9Slide03 Arima Madurai Black" panose="00000A00000000000000" pitchFamily="2" charset="0"/>
                <a:ea typeface="+mj-ea"/>
                <a:cs typeface="#9Slide03 Arima Madurai Black" panose="00000A00000000000000" pitchFamily="2" charset="0"/>
              </a:rPr>
              <a:t>- </a:t>
            </a:r>
            <a:r>
              <a:rPr kumimoji="0" lang="en-US" sz="2800" b="0" i="0" u="none" strike="noStrike" kern="1200" cap="none" spc="0" normalizeH="0" baseline="0" noProof="0" dirty="0" err="1">
                <a:ln>
                  <a:noFill/>
                </a:ln>
                <a:solidFill>
                  <a:srgbClr val="70AD47">
                    <a:lumMod val="50000"/>
                  </a:srgbClr>
                </a:solidFill>
                <a:effectLst/>
                <a:uLnTx/>
                <a:uFillTx/>
                <a:latin typeface="#9Slide03 Arima Madurai Black" panose="00000A00000000000000" pitchFamily="2" charset="0"/>
                <a:ea typeface="+mj-ea"/>
                <a:cs typeface="#9Slide03 Arima Madurai Black" panose="00000A00000000000000" pitchFamily="2" charset="0"/>
              </a:rPr>
              <a:t>Bước</a:t>
            </a:r>
            <a:r>
              <a:rPr kumimoji="0" lang="en-US" sz="2800" b="0" i="0" u="none" strike="noStrike" kern="1200" cap="none" spc="0" normalizeH="0" baseline="0" noProof="0" dirty="0">
                <a:ln>
                  <a:noFill/>
                </a:ln>
                <a:solidFill>
                  <a:srgbClr val="70AD47">
                    <a:lumMod val="50000"/>
                  </a:srgbClr>
                </a:solidFill>
                <a:effectLst/>
                <a:uLnTx/>
                <a:uFillTx/>
                <a:latin typeface="#9Slide03 Arima Madurai Black" panose="00000A00000000000000" pitchFamily="2" charset="0"/>
                <a:ea typeface="+mj-ea"/>
                <a:cs typeface="#9Slide03 Arima Madurai Black" panose="00000A00000000000000" pitchFamily="2" charset="0"/>
              </a:rPr>
              <a:t> 2: </a:t>
            </a:r>
            <a:r>
              <a:rPr kumimoji="0" lang="en-US" sz="2800" b="0" i="0" u="none" strike="noStrike" kern="1200" cap="none" spc="0" normalizeH="0" baseline="0" noProof="0" dirty="0" err="1">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Xác</a:t>
            </a:r>
            <a:r>
              <a:rPr kumimoji="0" lang="en-US" sz="2800" b="0" i="0" u="none" strike="noStrike" kern="1200" cap="none" spc="0" normalizeH="0" baseline="0" noProof="0" dirty="0">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định</a:t>
            </a:r>
            <a:r>
              <a:rPr kumimoji="0" lang="en-US" sz="2800" b="0" i="0" u="none" strike="noStrike" kern="1200" cap="none" spc="0" normalizeH="0" baseline="0" noProof="0" dirty="0">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tỉ</a:t>
            </a:r>
            <a:r>
              <a:rPr kumimoji="0" lang="en-US" sz="2800" b="0" i="0" u="none" strike="noStrike" kern="1200" cap="none" spc="0" normalizeH="0" baseline="0" noProof="0" dirty="0">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lệ</a:t>
            </a:r>
            <a:r>
              <a:rPr kumimoji="0" lang="en-US" sz="2800" b="0" i="0" u="none" strike="noStrike" kern="1200" cap="none" spc="0" normalizeH="0" baseline="0" noProof="0" dirty="0">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bản</a:t>
            </a:r>
            <a:r>
              <a:rPr kumimoji="0" lang="en-US" sz="2800" b="0" i="0" u="none" strike="noStrike" kern="1200" cap="none" spc="0" normalizeH="0" baseline="0" noProof="0" dirty="0">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đồ</a:t>
            </a:r>
            <a:endPar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uLnTx/>
                <a:uFillTx/>
                <a:latin typeface="#9Slide03 Arima Madurai Black" panose="00000A00000000000000" pitchFamily="2" charset="0"/>
                <a:cs typeface="#9Slide03 Arima Madurai Black" panose="00000A00000000000000" pitchFamily="2" charset="0"/>
              </a:rPr>
              <a:t>  + </a:t>
            </a:r>
            <a:r>
              <a:rPr kumimoji="0" lang="en-US" sz="2800" b="0" i="0" u="none" strike="noStrike" kern="1200" cap="none" spc="0" normalizeH="0" baseline="0" noProof="0" dirty="0" err="1">
                <a:ln>
                  <a:noFill/>
                </a:ln>
                <a:solidFill>
                  <a:srgbClr val="C00000"/>
                </a:solidFill>
                <a:effectLst/>
                <a:uLnTx/>
                <a:uFillTx/>
                <a:latin typeface="#9Slide03 Arima Madurai Black" panose="00000A00000000000000" pitchFamily="2" charset="0"/>
                <a:cs typeface="#9Slide03 Arima Madurai Black" panose="00000A00000000000000" pitchFamily="2" charset="0"/>
              </a:rPr>
              <a:t>với</a:t>
            </a:r>
            <a:r>
              <a:rPr kumimoji="0" lang="en-US" sz="2800" b="0" i="0" u="none" strike="noStrike" kern="1200" cap="none" spc="0" normalizeH="0" baseline="0" noProof="0" dirty="0">
                <a:ln>
                  <a:noFill/>
                </a:ln>
                <a:solidFill>
                  <a:srgbClr val="C00000"/>
                </a:solidFill>
                <a:effectLst/>
                <a:uLnTx/>
                <a:uFillTx/>
                <a:latin typeface="#9Slide03 Arima Madurai Black" panose="00000A00000000000000" pitchFamily="2" charset="0"/>
                <a:cs typeface="#9Slide03 Arima Madurai Black" panose="00000A00000000000000" pitchFamily="2" charset="0"/>
              </a:rPr>
              <a:t> </a:t>
            </a:r>
            <a:r>
              <a:rPr lang="en-US" sz="2800" dirty="0" err="1">
                <a:solidFill>
                  <a:srgbClr val="C00000"/>
                </a:solidFill>
                <a:latin typeface="#9Slide03 Arima Madurai Black" panose="00000A00000000000000" pitchFamily="2" charset="0"/>
                <a:cs typeface="#9Slide03 Arima Madurai Black" panose="00000A00000000000000" pitchFamily="2" charset="0"/>
              </a:rPr>
              <a:t>tỉ</a:t>
            </a: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rgbClr val="C00000"/>
                </a:solidFill>
                <a:latin typeface="#9Slide03 Arima Madurai Black" panose="00000A00000000000000" pitchFamily="2" charset="0"/>
                <a:cs typeface="#9Slide03 Arima Madurai Black" panose="00000A00000000000000" pitchFamily="2" charset="0"/>
              </a:rPr>
              <a:t>lệ</a:t>
            </a:r>
            <a:r>
              <a:rPr lang="en-US" sz="2800" dirty="0">
                <a:solidFill>
                  <a:srgbClr val="C00000"/>
                </a:solidFill>
                <a:latin typeface="#9Slide03 Arima Madurai Black" panose="00000A00000000000000" pitchFamily="2" charset="0"/>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uLnTx/>
                <a:uFillTx/>
                <a:latin typeface="#9Slide03 Arima Madurai Black" panose="00000A00000000000000" pitchFamily="2" charset="0"/>
                <a:cs typeface="#9Slide03 Arima Madurai Black" panose="00000A00000000000000" pitchFamily="2" charset="0"/>
              </a:rPr>
              <a:t>thước</a:t>
            </a:r>
            <a:r>
              <a:rPr kumimoji="0" lang="en-US" sz="2800" b="0" i="0" u="none" strike="noStrike" kern="1200" cap="none" spc="0" normalizeH="0" baseline="0" noProof="0" dirty="0">
                <a:ln>
                  <a:noFill/>
                </a:ln>
                <a:solidFill>
                  <a:srgbClr val="C00000"/>
                </a:solidFill>
                <a:effectLst/>
                <a:uLnTx/>
                <a:uFillTx/>
                <a:latin typeface="#9Slide03 Arima Madurai Black" panose="00000A00000000000000" pitchFamily="2" charset="0"/>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uLnTx/>
                <a:uFillTx/>
                <a:latin typeface="#9Slide03 Arima Madurai Black" panose="00000A00000000000000" pitchFamily="2" charset="0"/>
                <a:cs typeface="#9Slide03 Arima Madurai Black" panose="00000A00000000000000" pitchFamily="2" charset="0"/>
              </a:rPr>
              <a:t>lấy</a:t>
            </a:r>
            <a:r>
              <a:rPr kumimoji="0" lang="en-US" sz="2800" b="0" i="0" u="none" strike="noStrike" kern="1200" cap="none" spc="0" normalizeH="0" baseline="0" noProof="0" dirty="0">
                <a:ln>
                  <a:noFill/>
                </a:ln>
                <a:solidFill>
                  <a:srgbClr val="C00000"/>
                </a:solidFill>
                <a:effectLst/>
                <a:uLnTx/>
                <a:uFillTx/>
                <a:latin typeface="#9Slide03 Arima Madurai Black" panose="00000A00000000000000" pitchFamily="2" charset="0"/>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uLnTx/>
                <a:uFillTx/>
                <a:latin typeface="#9Slide03 Arima Madurai Black" panose="00000A00000000000000" pitchFamily="2" charset="0"/>
                <a:cs typeface="#9Slide03 Arima Madurai Black" panose="00000A00000000000000" pitchFamily="2" charset="0"/>
              </a:rPr>
              <a:t>số</a:t>
            </a:r>
            <a:r>
              <a:rPr kumimoji="0" lang="en-US" sz="2800" b="0" i="0" u="none" strike="noStrike" kern="1200" cap="none" spc="0" normalizeH="0" baseline="0" noProof="0" dirty="0">
                <a:ln>
                  <a:noFill/>
                </a:ln>
                <a:solidFill>
                  <a:srgbClr val="C00000"/>
                </a:solidFill>
                <a:effectLst/>
                <a:uLnTx/>
                <a:uFillTx/>
                <a:latin typeface="#9Slide03 Arima Madurai Black" panose="00000A00000000000000" pitchFamily="2" charset="0"/>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uLnTx/>
                <a:uFillTx/>
                <a:latin typeface="#9Slide03 Arima Madurai Black" panose="00000A00000000000000" pitchFamily="2" charset="0"/>
                <a:cs typeface="#9Slide03 Arima Madurai Black" panose="00000A00000000000000" pitchFamily="2" charset="0"/>
              </a:rPr>
              <a:t>đầu</a:t>
            </a:r>
            <a:r>
              <a:rPr kumimoji="0" lang="en-US" sz="2800" b="0" i="0" u="none" strike="noStrike" kern="1200" cap="none" spc="0" normalizeH="0" baseline="0" noProof="0" dirty="0">
                <a:ln>
                  <a:noFill/>
                </a:ln>
                <a:solidFill>
                  <a:srgbClr val="C00000"/>
                </a:solidFill>
                <a:effectLst/>
                <a:uLnTx/>
                <a:uFillTx/>
                <a:latin typeface="#9Slide03 Arima Madurai Black" panose="00000A00000000000000" pitchFamily="2" charset="0"/>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uLnTx/>
                <a:uFillTx/>
                <a:latin typeface="#9Slide03 Arima Madurai Black" panose="00000A00000000000000" pitchFamily="2" charset="0"/>
                <a:cs typeface="#9Slide03 Arima Madurai Black" panose="00000A00000000000000" pitchFamily="2" charset="0"/>
              </a:rPr>
              <a:t>tiên</a:t>
            </a:r>
            <a:r>
              <a:rPr kumimoji="0" lang="en-US" sz="2800" b="0" i="0" u="none" strike="noStrike" kern="1200" cap="none" spc="0" normalizeH="0" baseline="0" noProof="0" dirty="0">
                <a:ln>
                  <a:noFill/>
                </a:ln>
                <a:solidFill>
                  <a:srgbClr val="C00000"/>
                </a:solidFill>
                <a:effectLst/>
                <a:uLnTx/>
                <a:uFillTx/>
                <a:latin typeface="#9Slide03 Arima Madurai Black" panose="00000A00000000000000" pitchFamily="2" charset="0"/>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uLnTx/>
                <a:uFillTx/>
                <a:latin typeface="#9Slide03 Arima Madurai Black" panose="00000A00000000000000" pitchFamily="2" charset="0"/>
                <a:cs typeface="#9Slide03 Arima Madurai Black" panose="00000A00000000000000" pitchFamily="2" charset="0"/>
              </a:rPr>
              <a:t>bên</a:t>
            </a:r>
            <a:r>
              <a:rPr kumimoji="0" lang="en-US" sz="2800" b="0" i="0" u="none" strike="noStrike" kern="1200" cap="none" spc="0" normalizeH="0" baseline="0" noProof="0" dirty="0">
                <a:ln>
                  <a:noFill/>
                </a:ln>
                <a:solidFill>
                  <a:srgbClr val="C00000"/>
                </a:solidFill>
                <a:effectLst/>
                <a:uLnTx/>
                <a:uFillTx/>
                <a:latin typeface="#9Slide03 Arima Madurai Black" panose="00000A00000000000000" pitchFamily="2" charset="0"/>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uLnTx/>
                <a:uFillTx/>
                <a:latin typeface="#9Slide03 Arima Madurai Black" panose="00000A00000000000000" pitchFamily="2" charset="0"/>
                <a:cs typeface="#9Slide03 Arima Madurai Black" panose="00000A00000000000000" pitchFamily="2" charset="0"/>
              </a:rPr>
              <a:t>góc</a:t>
            </a:r>
            <a:r>
              <a:rPr kumimoji="0" lang="en-US" sz="2800" b="0" i="0" u="none" strike="noStrike" kern="1200" cap="none" spc="0" normalizeH="0" baseline="0" noProof="0" dirty="0">
                <a:ln>
                  <a:noFill/>
                </a:ln>
                <a:solidFill>
                  <a:srgbClr val="C00000"/>
                </a:solidFill>
                <a:effectLst/>
                <a:uLnTx/>
                <a:uFillTx/>
                <a:latin typeface="#9Slide03 Arima Madurai Black" panose="00000A00000000000000" pitchFamily="2" charset="0"/>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uLnTx/>
                <a:uFillTx/>
                <a:latin typeface="#9Slide03 Arima Madurai Black" panose="00000A00000000000000" pitchFamily="2" charset="0"/>
                <a:cs typeface="#9Slide03 Arima Madurai Black" panose="00000A00000000000000" pitchFamily="2" charset="0"/>
              </a:rPr>
              <a:t>trái</a:t>
            </a:r>
            <a:r>
              <a:rPr kumimoji="0" lang="en-US" sz="2800" b="0" i="0" u="none" strike="noStrike" kern="1200" cap="none" spc="0" normalizeH="0" baseline="0" noProof="0" dirty="0">
                <a:ln>
                  <a:noFill/>
                </a:ln>
                <a:solidFill>
                  <a:srgbClr val="C00000"/>
                </a:solidFill>
                <a:effectLst/>
                <a:uLnTx/>
                <a:uFillTx/>
                <a:latin typeface="#9Slide03 Arima Madurai Black" panose="00000A00000000000000" pitchFamily="2" charset="0"/>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uLnTx/>
                <a:uFillTx/>
                <a:latin typeface="#9Slide03 Arima Madurai Black" panose="00000A00000000000000" pitchFamily="2" charset="0"/>
                <a:cs typeface="#9Slide03 Arima Madurai Black" panose="00000A00000000000000" pitchFamily="2" charset="0"/>
              </a:rPr>
              <a:t>thước</a:t>
            </a:r>
            <a:r>
              <a:rPr kumimoji="0" lang="en-US" sz="2800" b="0" i="0" u="none" strike="noStrike" kern="1200" cap="none" spc="0" normalizeH="0" baseline="0" noProof="0" dirty="0">
                <a:ln>
                  <a:noFill/>
                </a:ln>
                <a:solidFill>
                  <a:srgbClr val="C00000"/>
                </a:solidFill>
                <a:effectLst/>
                <a:uLnTx/>
                <a:uFillTx/>
                <a:latin typeface="#9Slide03 Arima Madurai Black" panose="00000A00000000000000" pitchFamily="2" charset="0"/>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uLnTx/>
                <a:uFillTx/>
                <a:latin typeface="#9Slide03 Arima Madurai Black" panose="00000A00000000000000" pitchFamily="2" charset="0"/>
                <a:cs typeface="#9Slide03 Arima Madurai Black" panose="00000A00000000000000" pitchFamily="2" charset="0"/>
              </a:rPr>
              <a:t>đo</a:t>
            </a:r>
            <a:endParaRPr kumimoji="0" lang="en-US" sz="2800" b="0" i="0" u="none" strike="noStrike" kern="1200" cap="none" spc="0" normalizeH="0" baseline="0" noProof="0" dirty="0">
              <a:ln>
                <a:noFill/>
              </a:ln>
              <a:solidFill>
                <a:srgbClr val="C00000"/>
              </a:solidFill>
              <a:effectLst/>
              <a:uLnTx/>
              <a:uFillTx/>
              <a:latin typeface="#9Slide03 Arima Madurai Black" panose="00000A00000000000000" pitchFamily="2" charset="0"/>
              <a:cs typeface="#9Slide03 Arima Madurai Black" panose="00000A00000000000000" pitchFamily="2"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rgbClr val="C00000"/>
                </a:solidFill>
                <a:latin typeface="#9Slide03 Arima Madurai Black" panose="00000A00000000000000" pitchFamily="2" charset="0"/>
                <a:cs typeface="#9Slide03 Arima Madurai Black" panose="00000A00000000000000" pitchFamily="2" charset="0"/>
              </a:rPr>
              <a:t>với</a:t>
            </a: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rgbClr val="C00000"/>
                </a:solidFill>
                <a:latin typeface="#9Slide03 Arima Madurai Black" panose="00000A00000000000000" pitchFamily="2" charset="0"/>
                <a:cs typeface="#9Slide03 Arima Madurai Black" panose="00000A00000000000000" pitchFamily="2" charset="0"/>
              </a:rPr>
              <a:t>tỉ</a:t>
            </a: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rgbClr val="C00000"/>
                </a:solidFill>
                <a:latin typeface="#9Slide03 Arima Madurai Black" panose="00000A00000000000000" pitchFamily="2" charset="0"/>
                <a:cs typeface="#9Slide03 Arima Madurai Black" panose="00000A00000000000000" pitchFamily="2" charset="0"/>
              </a:rPr>
              <a:t>lệ</a:t>
            </a: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rgbClr val="C00000"/>
                </a:solidFill>
                <a:latin typeface="#9Slide03 Arima Madurai Black" panose="00000A00000000000000" pitchFamily="2" charset="0"/>
                <a:cs typeface="#9Slide03 Arima Madurai Black" panose="00000A00000000000000" pitchFamily="2" charset="0"/>
              </a:rPr>
              <a:t>số</a:t>
            </a: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rgbClr val="C00000"/>
                </a:solidFill>
                <a:latin typeface="#9Slide03 Arima Madurai Black" panose="00000A00000000000000" pitchFamily="2" charset="0"/>
                <a:cs typeface="#9Slide03 Arima Madurai Black" panose="00000A00000000000000" pitchFamily="2" charset="0"/>
              </a:rPr>
              <a:t>đổi</a:t>
            </a: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rgbClr val="C00000"/>
                </a:solidFill>
                <a:latin typeface="#9Slide03 Arima Madurai Black" panose="00000A00000000000000" pitchFamily="2" charset="0"/>
                <a:cs typeface="#9Slide03 Arima Madurai Black" panose="00000A00000000000000" pitchFamily="2" charset="0"/>
              </a:rPr>
              <a:t>từ</a:t>
            </a: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rgbClr val="C00000"/>
                </a:solidFill>
                <a:latin typeface="#9Slide03 Arima Madurai Black" panose="00000A00000000000000" pitchFamily="2" charset="0"/>
                <a:cs typeface="#9Slide03 Arima Madurai Black" panose="00000A00000000000000" pitchFamily="2" charset="0"/>
              </a:rPr>
              <a:t>đơn</a:t>
            </a: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rgbClr val="C00000"/>
                </a:solidFill>
                <a:latin typeface="#9Slide03 Arima Madurai Black" panose="00000A00000000000000" pitchFamily="2" charset="0"/>
                <a:cs typeface="#9Slide03 Arima Madurai Black" panose="00000A00000000000000" pitchFamily="2" charset="0"/>
              </a:rPr>
              <a:t>vị</a:t>
            </a:r>
            <a:r>
              <a:rPr lang="en-US" sz="2800" dirty="0">
                <a:solidFill>
                  <a:srgbClr val="C00000"/>
                </a:solidFill>
                <a:latin typeface="#9Slide03 Arima Madurai Black" panose="00000A00000000000000" pitchFamily="2" charset="0"/>
                <a:cs typeface="#9Slide03 Arima Madurai Black" panose="00000A00000000000000" pitchFamily="2" charset="0"/>
              </a:rPr>
              <a:t> cm </a:t>
            </a:r>
            <a:r>
              <a:rPr lang="en-US" sz="2800" dirty="0" err="1">
                <a:solidFill>
                  <a:srgbClr val="C00000"/>
                </a:solidFill>
                <a:latin typeface="#9Slide03 Arima Madurai Black" panose="00000A00000000000000" pitchFamily="2" charset="0"/>
                <a:cs typeface="#9Slide03 Arima Madurai Black" panose="00000A00000000000000" pitchFamily="2" charset="0"/>
              </a:rPr>
              <a:t>ra</a:t>
            </a:r>
            <a:r>
              <a:rPr lang="en-US" sz="2800" dirty="0">
                <a:solidFill>
                  <a:srgbClr val="C00000"/>
                </a:solidFill>
                <a:latin typeface="#9Slide03 Arima Madurai Black" panose="00000A00000000000000" pitchFamily="2" charset="0"/>
                <a:cs typeface="#9Slide03 Arima Madurai Black" panose="00000A00000000000000" pitchFamily="2" charset="0"/>
              </a:rPr>
              <a:t> m </a:t>
            </a:r>
            <a:r>
              <a:rPr lang="en-US" sz="2800" dirty="0" err="1">
                <a:solidFill>
                  <a:srgbClr val="C00000"/>
                </a:solidFill>
                <a:latin typeface="#9Slide03 Arima Madurai Black" panose="00000A00000000000000" pitchFamily="2" charset="0"/>
                <a:cs typeface="#9Slide03 Arima Madurai Black" panose="00000A00000000000000" pitchFamily="2" charset="0"/>
              </a:rPr>
              <a:t>hoặc</a:t>
            </a:r>
            <a:r>
              <a:rPr lang="en-US" sz="2800" dirty="0">
                <a:solidFill>
                  <a:srgbClr val="C00000"/>
                </a:solidFill>
                <a:latin typeface="#9Slide03 Arima Madurai Black" panose="00000A00000000000000" pitchFamily="2" charset="0"/>
                <a:cs typeface="#9Slide03 Arima Madurai Black" panose="00000A00000000000000" pitchFamily="2" charset="0"/>
              </a:rPr>
              <a:t> km</a:t>
            </a:r>
            <a:endParaRPr kumimoji="0" lang="en-US" sz="2800" b="0" i="0" u="none" strike="noStrike" kern="1200" cap="none" spc="0" normalizeH="0" baseline="0" noProof="0" dirty="0">
              <a:ln>
                <a:noFill/>
              </a:ln>
              <a:solidFill>
                <a:prstClr val="black"/>
              </a:solidFill>
              <a:effectLst/>
              <a:uLnTx/>
              <a:uFillTx/>
              <a:latin typeface="#9Slide03 Arima Madurai Black" panose="00000A00000000000000" pitchFamily="2" charset="0"/>
              <a:ea typeface="+mj-ea"/>
              <a:cs typeface="#9Slide03 Arima Madurai Black" panose="00000A00000000000000" pitchFamily="2" charset="0"/>
            </a:endParaRPr>
          </a:p>
        </p:txBody>
      </p:sp>
      <p:sp>
        <p:nvSpPr>
          <p:cNvPr id="8" name="Title 1">
            <a:extLst>
              <a:ext uri="{FF2B5EF4-FFF2-40B4-BE49-F238E27FC236}">
                <a16:creationId xmlns:a16="http://schemas.microsoft.com/office/drawing/2014/main" id="{32569538-A8B6-2A34-0084-8C716B97E6AB}"/>
              </a:ext>
            </a:extLst>
          </p:cNvPr>
          <p:cNvSpPr txBox="1">
            <a:spLocks/>
          </p:cNvSpPr>
          <p:nvPr/>
        </p:nvSpPr>
        <p:spPr>
          <a:xfrm>
            <a:off x="161236" y="4527195"/>
            <a:ext cx="6625886" cy="13909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70AD47">
                    <a:lumMod val="50000"/>
                  </a:srgbClr>
                </a:solidFill>
                <a:effectLst/>
                <a:uLnTx/>
                <a:uFillTx/>
                <a:latin typeface="#9Slide03 Arima Madurai Black" panose="00000A00000000000000" pitchFamily="2" charset="0"/>
                <a:ea typeface="+mj-ea"/>
                <a:cs typeface="#9Slide03 Arima Madurai Black" panose="00000A00000000000000" pitchFamily="2" charset="0"/>
              </a:rPr>
              <a:t>- </a:t>
            </a:r>
            <a:r>
              <a:rPr kumimoji="0" lang="en-US" sz="2800" b="0" i="0" u="none" strike="noStrike" kern="1200" cap="none" spc="0" normalizeH="0" baseline="0" noProof="0" dirty="0" err="1">
                <a:ln>
                  <a:noFill/>
                </a:ln>
                <a:solidFill>
                  <a:srgbClr val="70AD47">
                    <a:lumMod val="50000"/>
                  </a:srgbClr>
                </a:solidFill>
                <a:effectLst/>
                <a:uLnTx/>
                <a:uFillTx/>
                <a:latin typeface="#9Slide03 Arima Madurai Black" panose="00000A00000000000000" pitchFamily="2" charset="0"/>
                <a:ea typeface="+mj-ea"/>
                <a:cs typeface="#9Slide03 Arima Madurai Black" panose="00000A00000000000000" pitchFamily="2" charset="0"/>
              </a:rPr>
              <a:t>Bước</a:t>
            </a:r>
            <a:r>
              <a:rPr kumimoji="0" lang="en-US" sz="2800" b="0" i="0" u="none" strike="noStrike" kern="1200" cap="none" spc="0" normalizeH="0" baseline="0" noProof="0" dirty="0">
                <a:ln>
                  <a:noFill/>
                </a:ln>
                <a:solidFill>
                  <a:srgbClr val="70AD47">
                    <a:lumMod val="50000"/>
                  </a:srgbClr>
                </a:solidFill>
                <a:effectLst/>
                <a:uLnTx/>
                <a:uFillTx/>
                <a:latin typeface="#9Slide03 Arima Madurai Black" panose="00000A00000000000000" pitchFamily="2" charset="0"/>
                <a:ea typeface="+mj-ea"/>
                <a:cs typeface="#9Slide03 Arima Madurai Black" panose="00000A00000000000000" pitchFamily="2" charset="0"/>
              </a:rPr>
              <a:t> 3: </a:t>
            </a:r>
            <a:r>
              <a:rPr kumimoji="0" lang="en-US" sz="2800" b="0" i="0" u="none" strike="noStrike" kern="1200" cap="none" spc="0" normalizeH="0" baseline="0" noProof="0" dirty="0" err="1">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Tính</a:t>
            </a:r>
            <a:endParaRPr kumimoji="0" lang="en-US" sz="2800" b="0" i="0" u="none" strike="noStrike" kern="1200" cap="none" spc="0" normalizeH="0" baseline="0" noProof="0" dirty="0">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Khoảng</a:t>
            </a:r>
            <a:r>
              <a:rPr kumimoji="0" lang="en-US" sz="2800" b="0" i="0" u="none" strike="noStrike" kern="1200" cap="none" spc="0" normalizeH="0" baseline="0" noProof="0" dirty="0">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cách</a:t>
            </a:r>
            <a:r>
              <a:rPr kumimoji="0" lang="en-US" sz="2800" b="0" i="0" u="none" strike="noStrike" kern="1200" cap="none" spc="0" normalizeH="0" baseline="0" noProof="0" dirty="0">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thực</a:t>
            </a:r>
            <a:r>
              <a:rPr kumimoji="0" lang="en-US" sz="2800" b="0" i="0" u="none" strike="noStrike" kern="1200" cap="none" spc="0" normalizeH="0" baseline="0" noProof="0" dirty="0">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tế</a:t>
            </a:r>
            <a:r>
              <a:rPr kumimoji="0" lang="en-US" sz="2800" b="0" i="0" u="none" strike="noStrike" kern="1200" cap="none" spc="0" normalizeH="0" baseline="0" noProof="0" dirty="0">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 =</a:t>
            </a:r>
            <a:endParaRPr kumimoji="0" lang="en-US" sz="2800" b="0" i="0" u="none" strike="noStrike" kern="1200" cap="none" spc="0" normalizeH="0" baseline="0" noProof="0" dirty="0">
              <a:ln>
                <a:noFill/>
              </a:ln>
              <a:solidFill>
                <a:prstClr val="black"/>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endParaRPr>
          </a:p>
        </p:txBody>
      </p:sp>
      <p:sp>
        <p:nvSpPr>
          <p:cNvPr id="9" name="Title 1">
            <a:extLst>
              <a:ext uri="{FF2B5EF4-FFF2-40B4-BE49-F238E27FC236}">
                <a16:creationId xmlns:a16="http://schemas.microsoft.com/office/drawing/2014/main" id="{154CDCB1-F7FB-9D8C-15BC-7D8D20C4593E}"/>
              </a:ext>
            </a:extLst>
          </p:cNvPr>
          <p:cNvSpPr txBox="1">
            <a:spLocks/>
          </p:cNvSpPr>
          <p:nvPr/>
        </p:nvSpPr>
        <p:spPr>
          <a:xfrm>
            <a:off x="161236" y="5138543"/>
            <a:ext cx="10277340" cy="13909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400" b="0" i="0" u="none" strike="noStrike" kern="1200" cap="none" spc="0" normalizeH="0" baseline="0" noProof="0" dirty="0">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  </a:t>
            </a:r>
            <a:r>
              <a:rPr kumimoji="0" lang="en-US" sz="2400" b="0" i="0" u="none" strike="noStrike" kern="1200" cap="none" spc="0" normalizeH="0" baseline="0" noProof="0" dirty="0" err="1">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Khoảng</a:t>
            </a:r>
            <a:r>
              <a:rPr kumimoji="0" lang="en-US" sz="2400" b="0" i="0" u="none" strike="noStrike" kern="1200" cap="none" spc="0" normalizeH="0" baseline="0" noProof="0" dirty="0">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 </a:t>
            </a:r>
            <a:r>
              <a:rPr kumimoji="0" lang="en-US" sz="2400" b="0" i="0" u="none" strike="noStrike" kern="1200" cap="none" spc="0" normalizeH="0" baseline="0" noProof="0" dirty="0" err="1">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cách</a:t>
            </a:r>
            <a:r>
              <a:rPr kumimoji="0" lang="en-US" sz="2400" b="0" i="0" u="none" strike="noStrike" kern="1200" cap="none" spc="0" normalizeH="0" baseline="0" noProof="0" dirty="0">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 </a:t>
            </a:r>
            <a:r>
              <a:rPr kumimoji="0" lang="en-US" sz="2400" b="0" i="0" u="none" strike="noStrike" kern="1200" cap="none" spc="0" normalizeH="0" baseline="0" noProof="0" dirty="0" err="1">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trên</a:t>
            </a:r>
            <a:r>
              <a:rPr kumimoji="0" lang="en-US" sz="2400" b="0" i="0" u="none" strike="noStrike" kern="1200" cap="none" spc="0" normalizeH="0" baseline="0" noProof="0" dirty="0">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 </a:t>
            </a:r>
            <a:r>
              <a:rPr kumimoji="0" lang="en-US" sz="2400" b="0" i="0" u="none" strike="noStrike" kern="1200" cap="none" spc="0" normalizeH="0" baseline="0" noProof="0" dirty="0" err="1">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bản</a:t>
            </a:r>
            <a:r>
              <a:rPr kumimoji="0" lang="en-US" sz="2400" b="0" i="0" u="none" strike="noStrike" kern="1200" cap="none" spc="0" normalizeH="0" baseline="0" noProof="0" dirty="0">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 </a:t>
            </a:r>
            <a:r>
              <a:rPr kumimoji="0" lang="en-US" sz="2400" b="0" i="0" u="none" strike="noStrike" kern="1200" cap="none" spc="0" normalizeH="0" baseline="0" noProof="0" dirty="0" err="1">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đồ</a:t>
            </a:r>
            <a:r>
              <a:rPr kumimoji="0" lang="en-US" sz="2400" b="0" i="0" u="none" strike="noStrike" kern="1200" cap="none" spc="0" normalizeH="0" baseline="0" noProof="0" dirty="0">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 </a:t>
            </a:r>
            <a:r>
              <a:rPr kumimoji="0" lang="en-US" sz="2400" b="0" i="0" u="none" strike="noStrike" kern="1200" cap="none" spc="0" normalizeH="0" baseline="0" noProof="0" dirty="0">
                <a:ln>
                  <a:noFill/>
                </a:ln>
                <a:solidFill>
                  <a:srgbClr val="70AD47">
                    <a:lumMod val="50000"/>
                  </a:srgbClr>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x</a:t>
            </a:r>
            <a:r>
              <a:rPr kumimoji="0" lang="en-US" sz="2400" b="0" i="0" u="none" strike="noStrike" kern="1200" cap="none" spc="0" normalizeH="0" baseline="0" noProof="0" dirty="0">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 </a:t>
            </a:r>
            <a:r>
              <a:rPr kumimoji="0" lang="en-US" sz="2400" b="0" i="0" u="none" strike="noStrike" kern="1200" cap="none" spc="0" normalizeH="0" baseline="0" noProof="0" dirty="0" err="1">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Mẫu</a:t>
            </a:r>
            <a:r>
              <a:rPr kumimoji="0" lang="en-US" sz="2400" b="0" i="0" u="none" strike="noStrike" kern="1200" cap="none" spc="0" normalizeH="0" baseline="0" noProof="0" dirty="0">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 </a:t>
            </a:r>
            <a:r>
              <a:rPr kumimoji="0" lang="en-US" sz="2400" b="0" i="0" u="none" strike="noStrike" kern="1200" cap="none" spc="0" normalizeH="0" baseline="0" noProof="0" dirty="0" err="1">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số</a:t>
            </a:r>
            <a:r>
              <a:rPr kumimoji="0" lang="en-US" sz="2400" b="0" i="0" u="none" strike="noStrike" kern="1200" cap="none" spc="0" normalizeH="0" baseline="0" noProof="0" dirty="0">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 </a:t>
            </a:r>
            <a:r>
              <a:rPr kumimoji="0" lang="en-US" sz="2400" b="0" i="0" u="none" strike="noStrike" kern="1200" cap="none" spc="0" normalizeH="0" baseline="0" noProof="0" dirty="0" err="1">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tỉ</a:t>
            </a:r>
            <a:r>
              <a:rPr kumimoji="0" lang="en-US" sz="2400" b="0" i="0" u="none" strike="noStrike" kern="1200" cap="none" spc="0" normalizeH="0" baseline="0" noProof="0" dirty="0">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 </a:t>
            </a:r>
            <a:r>
              <a:rPr kumimoji="0" lang="en-US" sz="2400" b="0" i="0" u="none" strike="noStrike" kern="1200" cap="none" spc="0" normalizeH="0" baseline="0" noProof="0" dirty="0" err="1">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lệ</a:t>
            </a:r>
            <a:r>
              <a:rPr kumimoji="0" lang="en-US" sz="2400" b="0" i="0" u="none" strike="noStrike" kern="1200" cap="none" spc="0" normalizeH="0" baseline="0" noProof="0" dirty="0">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 (</a:t>
            </a:r>
            <a:r>
              <a:rPr kumimoji="0" lang="en-US" sz="2400" b="0" i="0" u="none" strike="noStrike" kern="1200" cap="none" spc="0" normalizeH="0" baseline="0" noProof="0" dirty="0" err="1">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đã</a:t>
            </a:r>
            <a:r>
              <a:rPr kumimoji="0" lang="en-US" sz="2400" b="0" i="0" u="none" strike="noStrike" kern="1200" cap="none" spc="0" normalizeH="0" baseline="0" noProof="0" dirty="0">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 </a:t>
            </a:r>
            <a:r>
              <a:rPr kumimoji="0" lang="en-US" sz="2400" b="0" i="0" u="none" strike="noStrike" kern="1200" cap="none" spc="0" normalizeH="0" baseline="0" noProof="0" dirty="0" err="1">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đổi</a:t>
            </a:r>
            <a:r>
              <a:rPr kumimoji="0" lang="en-US" sz="2400" b="0" i="0" u="none" strike="noStrike" kern="1200" cap="none" spc="0" normalizeH="0" baseline="0" noProof="0" dirty="0">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 </a:t>
            </a:r>
            <a:r>
              <a:rPr kumimoji="0" lang="en-US" sz="2400" b="0" i="0" u="none" strike="noStrike" kern="1200" cap="none" spc="0" normalizeH="0" baseline="0" noProof="0" dirty="0" err="1">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ra</a:t>
            </a:r>
            <a:r>
              <a:rPr kumimoji="0" lang="en-US" sz="2400" b="0" i="0" u="none" strike="noStrike" kern="1200" cap="none" spc="0" normalizeH="0" baseline="0" noProof="0" dirty="0">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 m </a:t>
            </a:r>
            <a:r>
              <a:rPr kumimoji="0" lang="en-US" sz="2400" b="0" i="0" u="none" strike="noStrike" kern="1200" cap="none" spc="0" normalizeH="0" baseline="0" noProof="0" dirty="0" err="1">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hoặc</a:t>
            </a:r>
            <a:r>
              <a:rPr kumimoji="0" lang="en-US" sz="2400" b="0" i="0" u="none" strike="noStrike" kern="1200" cap="none" spc="0" normalizeH="0" baseline="0" noProof="0" dirty="0">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 km)</a:t>
            </a:r>
          </a:p>
        </p:txBody>
      </p:sp>
      <p:sp>
        <p:nvSpPr>
          <p:cNvPr id="10" name="Title 1">
            <a:extLst>
              <a:ext uri="{FF2B5EF4-FFF2-40B4-BE49-F238E27FC236}">
                <a16:creationId xmlns:a16="http://schemas.microsoft.com/office/drawing/2014/main" id="{0CA95CB9-D126-9E27-B5C0-95640125A0CF}"/>
              </a:ext>
            </a:extLst>
          </p:cNvPr>
          <p:cNvSpPr txBox="1">
            <a:spLocks/>
          </p:cNvSpPr>
          <p:nvPr/>
        </p:nvSpPr>
        <p:spPr>
          <a:xfrm>
            <a:off x="8797701" y="5302778"/>
            <a:ext cx="3281750" cy="13909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sz="24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(m </a:t>
            </a:r>
            <a:r>
              <a:rPr lang="en-US" sz="2400" dirty="0" err="1">
                <a:solidFill>
                  <a:srgbClr val="C00000"/>
                </a:solidFill>
                <a:highlight>
                  <a:srgbClr val="FFFF00"/>
                </a:highlight>
                <a:latin typeface="#9Slide03 Arima Madurai Black" panose="00000A00000000000000" pitchFamily="2" charset="0"/>
                <a:cs typeface="#9Slide03 Arima Madurai Black" panose="00000A00000000000000" pitchFamily="2" charset="0"/>
              </a:rPr>
              <a:t>hoặc</a:t>
            </a:r>
            <a:r>
              <a:rPr lang="en-US" sz="24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km)</a:t>
            </a:r>
          </a:p>
        </p:txBody>
      </p:sp>
    </p:spTree>
    <p:extLst>
      <p:ext uri="{BB962C8B-B14F-4D97-AF65-F5344CB8AC3E}">
        <p14:creationId xmlns:p14="http://schemas.microsoft.com/office/powerpoint/2010/main" val="393057967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arn(inVertical)">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363193" y="2331821"/>
            <a:ext cx="5694218" cy="412357"/>
          </a:xfrm>
          <a:prstGeom prst="rect">
            <a:avLst/>
          </a:prstGeom>
          <a:noFill/>
        </p:spPr>
        <p:txBody>
          <a:bodyPr wrap="square" rtlCol="0">
            <a:spAutoFit/>
          </a:bodyPr>
          <a:lstStyle/>
          <a:p>
            <a:pPr algn="ctr" defTabSz="514350">
              <a:lnSpc>
                <a:spcPct val="150000"/>
              </a:lnSpc>
            </a:pPr>
            <a:r>
              <a:rPr lang="en-US" sz="1575" dirty="0">
                <a:solidFill>
                  <a:prstClr val="black"/>
                </a:solidFill>
                <a:latin typeface="Times New Roman" pitchFamily="18" charset="0"/>
                <a:cs typeface="Times New Roman" pitchFamily="18" charset="0"/>
              </a:rPr>
              <a:t>     </a:t>
            </a:r>
          </a:p>
        </p:txBody>
      </p:sp>
      <p:sp>
        <p:nvSpPr>
          <p:cNvPr id="7" name="Rounded Rectangle 6"/>
          <p:cNvSpPr/>
          <p:nvPr/>
        </p:nvSpPr>
        <p:spPr>
          <a:xfrm>
            <a:off x="904239" y="2537999"/>
            <a:ext cx="3394457" cy="1228678"/>
          </a:xfrm>
          <a:prstGeom prst="roundRect">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pPr>
            <a:r>
              <a:rPr lang="en-US" sz="2800" b="1" i="1" dirty="0" err="1">
                <a:solidFill>
                  <a:srgbClr val="000000"/>
                </a:solidFill>
                <a:latin typeface="Times New Roman" pitchFamily="18" charset="0"/>
                <a:ea typeface="Calibri" pitchFamily="34" charset="0"/>
                <a:cs typeface="Times New Roman" pitchFamily="18" charset="0"/>
              </a:rPr>
              <a:t>Không</a:t>
            </a:r>
            <a:r>
              <a:rPr lang="en-US" sz="2800" b="1" i="1" dirty="0">
                <a:solidFill>
                  <a:srgbClr val="000000"/>
                </a:solidFill>
                <a:latin typeface="Times New Roman" pitchFamily="18" charset="0"/>
                <a:ea typeface="Calibri" pitchFamily="34" charset="0"/>
                <a:cs typeface="Times New Roman" pitchFamily="18" charset="0"/>
              </a:rPr>
              <a:t> </a:t>
            </a:r>
            <a:r>
              <a:rPr lang="en-US" sz="2800" b="1" i="1" dirty="0" err="1">
                <a:solidFill>
                  <a:srgbClr val="000000"/>
                </a:solidFill>
                <a:latin typeface="Times New Roman" pitchFamily="18" charset="0"/>
                <a:ea typeface="Calibri" pitchFamily="34" charset="0"/>
                <a:cs typeface="Times New Roman" pitchFamily="18" charset="0"/>
              </a:rPr>
              <a:t>biết</a:t>
            </a:r>
            <a:r>
              <a:rPr lang="en-US" sz="2800" b="1" i="1" dirty="0">
                <a:solidFill>
                  <a:srgbClr val="000000"/>
                </a:solidFill>
                <a:latin typeface="Times New Roman" pitchFamily="18" charset="0"/>
                <a:ea typeface="Calibri" pitchFamily="34" charset="0"/>
                <a:cs typeface="Times New Roman" pitchFamily="18" charset="0"/>
              </a:rPr>
              <a:t> </a:t>
            </a:r>
            <a:r>
              <a:rPr lang="en-US" sz="2800" b="1" i="1" dirty="0" err="1">
                <a:solidFill>
                  <a:srgbClr val="000000"/>
                </a:solidFill>
                <a:latin typeface="Times New Roman" pitchFamily="18" charset="0"/>
                <a:ea typeface="Calibri" pitchFamily="34" charset="0"/>
                <a:cs typeface="Times New Roman" pitchFamily="18" charset="0"/>
              </a:rPr>
              <a:t>Hải</a:t>
            </a:r>
            <a:r>
              <a:rPr lang="en-US" sz="2800" b="1" i="1" dirty="0">
                <a:solidFill>
                  <a:srgbClr val="000000"/>
                </a:solidFill>
                <a:latin typeface="Times New Roman" pitchFamily="18" charset="0"/>
                <a:ea typeface="Calibri" pitchFamily="34" charset="0"/>
                <a:cs typeface="Times New Roman" pitchFamily="18" charset="0"/>
              </a:rPr>
              <a:t> </a:t>
            </a:r>
            <a:r>
              <a:rPr lang="en-US" sz="2800" b="1" i="1" dirty="0" err="1">
                <a:solidFill>
                  <a:srgbClr val="000000"/>
                </a:solidFill>
                <a:latin typeface="Times New Roman" pitchFamily="18" charset="0"/>
                <a:ea typeface="Calibri" pitchFamily="34" charset="0"/>
                <a:cs typeface="Times New Roman" pitchFamily="18" charset="0"/>
              </a:rPr>
              <a:t>Phòng</a:t>
            </a:r>
            <a:r>
              <a:rPr lang="en-US" sz="2800" b="1" i="1" dirty="0">
                <a:solidFill>
                  <a:srgbClr val="000000"/>
                </a:solidFill>
                <a:latin typeface="Times New Roman" pitchFamily="18" charset="0"/>
                <a:ea typeface="Calibri" pitchFamily="34" charset="0"/>
                <a:cs typeface="Times New Roman" pitchFamily="18" charset="0"/>
              </a:rPr>
              <a:t> </a:t>
            </a:r>
            <a:r>
              <a:rPr lang="en-US" sz="2800" b="1" i="1" dirty="0" err="1">
                <a:solidFill>
                  <a:srgbClr val="000000"/>
                </a:solidFill>
                <a:latin typeface="Times New Roman" pitchFamily="18" charset="0"/>
                <a:ea typeface="Calibri" pitchFamily="34" charset="0"/>
                <a:cs typeface="Times New Roman" pitchFamily="18" charset="0"/>
              </a:rPr>
              <a:t>cách</a:t>
            </a:r>
            <a:r>
              <a:rPr lang="en-US" sz="2800" b="1" i="1" dirty="0">
                <a:solidFill>
                  <a:srgbClr val="000000"/>
                </a:solidFill>
                <a:latin typeface="Times New Roman" pitchFamily="18" charset="0"/>
                <a:ea typeface="Calibri" pitchFamily="34" charset="0"/>
                <a:cs typeface="Times New Roman" pitchFamily="18" charset="0"/>
              </a:rPr>
              <a:t> </a:t>
            </a:r>
            <a:r>
              <a:rPr lang="en-US" sz="2800" b="1" i="1" dirty="0" err="1">
                <a:solidFill>
                  <a:srgbClr val="000000"/>
                </a:solidFill>
                <a:latin typeface="Times New Roman" pitchFamily="18" charset="0"/>
                <a:ea typeface="Calibri" pitchFamily="34" charset="0"/>
                <a:cs typeface="Times New Roman" pitchFamily="18" charset="0"/>
              </a:rPr>
              <a:t>Hà</a:t>
            </a:r>
            <a:r>
              <a:rPr lang="en-US" sz="2800" b="1" i="1" dirty="0">
                <a:solidFill>
                  <a:srgbClr val="000000"/>
                </a:solidFill>
                <a:latin typeface="Times New Roman" pitchFamily="18" charset="0"/>
                <a:ea typeface="Calibri" pitchFamily="34" charset="0"/>
                <a:cs typeface="Times New Roman" pitchFamily="18" charset="0"/>
              </a:rPr>
              <a:t> </a:t>
            </a:r>
            <a:r>
              <a:rPr lang="en-US" sz="2800" b="1" i="1" dirty="0" err="1">
                <a:solidFill>
                  <a:srgbClr val="000000"/>
                </a:solidFill>
                <a:latin typeface="Times New Roman" pitchFamily="18" charset="0"/>
                <a:ea typeface="Calibri" pitchFamily="34" charset="0"/>
                <a:cs typeface="Times New Roman" pitchFamily="18" charset="0"/>
              </a:rPr>
              <a:t>Nội</a:t>
            </a:r>
            <a:r>
              <a:rPr lang="en-US" sz="2800" b="1" i="1" dirty="0">
                <a:solidFill>
                  <a:srgbClr val="000000"/>
                </a:solidFill>
                <a:latin typeface="Times New Roman" pitchFamily="18" charset="0"/>
                <a:ea typeface="Calibri" pitchFamily="34" charset="0"/>
                <a:cs typeface="Times New Roman" pitchFamily="18" charset="0"/>
              </a:rPr>
              <a:t> bao </a:t>
            </a:r>
            <a:r>
              <a:rPr lang="en-US" sz="2800" b="1" i="1" dirty="0" err="1">
                <a:solidFill>
                  <a:srgbClr val="000000"/>
                </a:solidFill>
                <a:latin typeface="Times New Roman" pitchFamily="18" charset="0"/>
                <a:ea typeface="Calibri" pitchFamily="34" charset="0"/>
                <a:cs typeface="Times New Roman" pitchFamily="18" charset="0"/>
              </a:rPr>
              <a:t>nhiêu</a:t>
            </a:r>
            <a:r>
              <a:rPr lang="en-US" sz="2800" b="1" i="1" dirty="0">
                <a:solidFill>
                  <a:srgbClr val="000000"/>
                </a:solidFill>
                <a:latin typeface="Times New Roman" pitchFamily="18" charset="0"/>
                <a:ea typeface="Calibri" pitchFamily="34" charset="0"/>
                <a:cs typeface="Times New Roman" pitchFamily="18" charset="0"/>
              </a:rPr>
              <a:t> km </a:t>
            </a:r>
            <a:r>
              <a:rPr lang="en-US" sz="2800" b="1" i="1" dirty="0" err="1">
                <a:solidFill>
                  <a:srgbClr val="000000"/>
                </a:solidFill>
                <a:latin typeface="Times New Roman" pitchFamily="18" charset="0"/>
                <a:ea typeface="Calibri" pitchFamily="34" charset="0"/>
                <a:cs typeface="Times New Roman" pitchFamily="18" charset="0"/>
              </a:rPr>
              <a:t>nhỉ</a:t>
            </a:r>
            <a:r>
              <a:rPr lang="en-US" sz="2800" b="1" i="1" dirty="0">
                <a:solidFill>
                  <a:srgbClr val="000000"/>
                </a:solidFill>
                <a:latin typeface="Times New Roman" pitchFamily="18" charset="0"/>
                <a:ea typeface="Calibri" pitchFamily="34" charset="0"/>
                <a:cs typeface="Times New Roman" pitchFamily="18" charset="0"/>
              </a:rPr>
              <a:t>?</a:t>
            </a:r>
            <a:endParaRPr lang="en-US" sz="800" b="1" dirty="0">
              <a:solidFill>
                <a:schemeClr val="tx1"/>
              </a:solidFill>
              <a:latin typeface="Arial" pitchFamily="34" charset="0"/>
              <a:cs typeface="Arial" pitchFamily="34" charset="0"/>
            </a:endParaRPr>
          </a:p>
        </p:txBody>
      </p:sp>
      <p:sp>
        <p:nvSpPr>
          <p:cNvPr id="9" name="Rounded Rectangle 6">
            <a:extLst>
              <a:ext uri="{FF2B5EF4-FFF2-40B4-BE49-F238E27FC236}">
                <a16:creationId xmlns:a16="http://schemas.microsoft.com/office/drawing/2014/main" id="{16B3A213-6512-AAF4-2A3E-F2AE4A04C1A2}"/>
              </a:ext>
            </a:extLst>
          </p:cNvPr>
          <p:cNvSpPr/>
          <p:nvPr/>
        </p:nvSpPr>
        <p:spPr>
          <a:xfrm>
            <a:off x="7388247" y="2744178"/>
            <a:ext cx="2720953" cy="1079038"/>
          </a:xfrm>
          <a:prstGeom prst="roundRect">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pPr>
            <a:r>
              <a:rPr lang="en-US" sz="2800" b="1" i="1" dirty="0" err="1">
                <a:solidFill>
                  <a:srgbClr val="000000"/>
                </a:solidFill>
                <a:latin typeface="Times New Roman" pitchFamily="18" charset="0"/>
                <a:ea typeface="Calibri" pitchFamily="34" charset="0"/>
                <a:cs typeface="Times New Roman" pitchFamily="18" charset="0"/>
              </a:rPr>
              <a:t>Đưa</a:t>
            </a:r>
            <a:r>
              <a:rPr lang="en-US" sz="2800" b="1" i="1" dirty="0">
                <a:solidFill>
                  <a:srgbClr val="000000"/>
                </a:solidFill>
                <a:latin typeface="Times New Roman" pitchFamily="18" charset="0"/>
                <a:ea typeface="Calibri" pitchFamily="34" charset="0"/>
                <a:cs typeface="Times New Roman" pitchFamily="18" charset="0"/>
              </a:rPr>
              <a:t> </a:t>
            </a:r>
            <a:r>
              <a:rPr lang="en-US" sz="2800" b="1" i="1" dirty="0" err="1">
                <a:solidFill>
                  <a:srgbClr val="000000"/>
                </a:solidFill>
                <a:latin typeface="Times New Roman" pitchFamily="18" charset="0"/>
                <a:ea typeface="Calibri" pitchFamily="34" charset="0"/>
                <a:cs typeface="Times New Roman" pitchFamily="18" charset="0"/>
              </a:rPr>
              <a:t>bản</a:t>
            </a:r>
            <a:r>
              <a:rPr lang="en-US" sz="2800" b="1" i="1" dirty="0">
                <a:solidFill>
                  <a:srgbClr val="000000"/>
                </a:solidFill>
                <a:latin typeface="Times New Roman" pitchFamily="18" charset="0"/>
                <a:ea typeface="Calibri" pitchFamily="34" charset="0"/>
                <a:cs typeface="Times New Roman" pitchFamily="18" charset="0"/>
              </a:rPr>
              <a:t> </a:t>
            </a:r>
            <a:r>
              <a:rPr lang="en-US" sz="2800" b="1" i="1" dirty="0" err="1">
                <a:solidFill>
                  <a:srgbClr val="000000"/>
                </a:solidFill>
                <a:latin typeface="Times New Roman" pitchFamily="18" charset="0"/>
                <a:ea typeface="Calibri" pitchFamily="34" charset="0"/>
                <a:cs typeface="Times New Roman" pitchFamily="18" charset="0"/>
              </a:rPr>
              <a:t>đồ</a:t>
            </a:r>
            <a:r>
              <a:rPr lang="en-US" sz="2800" b="1" i="1" dirty="0">
                <a:solidFill>
                  <a:srgbClr val="000000"/>
                </a:solidFill>
                <a:latin typeface="Times New Roman" pitchFamily="18" charset="0"/>
                <a:ea typeface="Calibri" pitchFamily="34" charset="0"/>
                <a:cs typeface="Times New Roman" pitchFamily="18" charset="0"/>
              </a:rPr>
              <a:t> </a:t>
            </a:r>
            <a:r>
              <a:rPr lang="en-US" sz="2800" b="1" i="1" dirty="0" err="1">
                <a:solidFill>
                  <a:srgbClr val="000000"/>
                </a:solidFill>
                <a:latin typeface="Times New Roman" pitchFamily="18" charset="0"/>
                <a:ea typeface="Calibri" pitchFamily="34" charset="0"/>
                <a:cs typeface="Times New Roman" pitchFamily="18" charset="0"/>
              </a:rPr>
              <a:t>đây</a:t>
            </a:r>
            <a:r>
              <a:rPr lang="en-US" sz="2800" b="1" i="1" dirty="0">
                <a:solidFill>
                  <a:srgbClr val="000000"/>
                </a:solidFill>
                <a:latin typeface="Times New Roman" pitchFamily="18" charset="0"/>
                <a:ea typeface="Calibri" pitchFamily="34" charset="0"/>
                <a:cs typeface="Times New Roman" pitchFamily="18" charset="0"/>
              </a:rPr>
              <a:t> </a:t>
            </a:r>
            <a:r>
              <a:rPr lang="en-US" sz="2800" b="1" i="1" dirty="0" err="1">
                <a:solidFill>
                  <a:srgbClr val="000000"/>
                </a:solidFill>
                <a:latin typeface="Times New Roman" pitchFamily="18" charset="0"/>
                <a:ea typeface="Calibri" pitchFamily="34" charset="0"/>
                <a:cs typeface="Times New Roman" pitchFamily="18" charset="0"/>
              </a:rPr>
              <a:t>mình</a:t>
            </a:r>
            <a:r>
              <a:rPr lang="en-US" sz="2800" b="1" i="1" dirty="0">
                <a:solidFill>
                  <a:srgbClr val="000000"/>
                </a:solidFill>
                <a:latin typeface="Times New Roman" pitchFamily="18" charset="0"/>
                <a:ea typeface="Calibri" pitchFamily="34" charset="0"/>
                <a:cs typeface="Times New Roman" pitchFamily="18" charset="0"/>
              </a:rPr>
              <a:t> </a:t>
            </a:r>
            <a:r>
              <a:rPr lang="en-US" sz="2800" b="1" i="1" dirty="0" err="1">
                <a:solidFill>
                  <a:srgbClr val="000000"/>
                </a:solidFill>
                <a:latin typeface="Times New Roman" pitchFamily="18" charset="0"/>
                <a:ea typeface="Calibri" pitchFamily="34" charset="0"/>
                <a:cs typeface="Times New Roman" pitchFamily="18" charset="0"/>
              </a:rPr>
              <a:t>tính</a:t>
            </a:r>
            <a:r>
              <a:rPr lang="en-US" sz="2800" b="1" i="1" dirty="0">
                <a:solidFill>
                  <a:srgbClr val="000000"/>
                </a:solidFill>
                <a:latin typeface="Times New Roman" pitchFamily="18" charset="0"/>
                <a:ea typeface="Calibri" pitchFamily="34" charset="0"/>
                <a:cs typeface="Times New Roman" pitchFamily="18" charset="0"/>
              </a:rPr>
              <a:t> </a:t>
            </a:r>
            <a:r>
              <a:rPr lang="en-US" sz="2800" b="1" i="1" dirty="0" err="1">
                <a:solidFill>
                  <a:srgbClr val="000000"/>
                </a:solidFill>
                <a:latin typeface="Times New Roman" pitchFamily="18" charset="0"/>
                <a:ea typeface="Calibri" pitchFamily="34" charset="0"/>
                <a:cs typeface="Times New Roman" pitchFamily="18" charset="0"/>
              </a:rPr>
              <a:t>cho</a:t>
            </a:r>
            <a:r>
              <a:rPr lang="en-US" sz="2800" b="1" i="1" dirty="0">
                <a:solidFill>
                  <a:srgbClr val="000000"/>
                </a:solidFill>
                <a:latin typeface="Times New Roman" pitchFamily="18" charset="0"/>
                <a:ea typeface="Calibri" pitchFamily="34" charset="0"/>
                <a:cs typeface="Times New Roman" pitchFamily="18" charset="0"/>
              </a:rPr>
              <a:t>.</a:t>
            </a:r>
            <a:endParaRPr lang="en-US" sz="800" b="1" dirty="0">
              <a:solidFill>
                <a:schemeClr val="tx1"/>
              </a:solidFill>
              <a:latin typeface="Arial" pitchFamily="34" charset="0"/>
              <a:cs typeface="Arial" pitchFamily="34" charset="0"/>
            </a:endParaRPr>
          </a:p>
        </p:txBody>
      </p:sp>
      <p:pic>
        <p:nvPicPr>
          <p:cNvPr id="5" name="Hình ảnh 4">
            <a:extLst>
              <a:ext uri="{FF2B5EF4-FFF2-40B4-BE49-F238E27FC236}">
                <a16:creationId xmlns:a16="http://schemas.microsoft.com/office/drawing/2014/main" id="{1DA3B550-4753-D8D5-1CFE-862D91153D36}"/>
              </a:ext>
            </a:extLst>
          </p:cNvPr>
          <p:cNvPicPr>
            <a:picLocks noChangeAspect="1"/>
          </p:cNvPicPr>
          <p:nvPr/>
        </p:nvPicPr>
        <p:blipFill>
          <a:blip r:embed="rId3"/>
          <a:stretch>
            <a:fillRect/>
          </a:stretch>
        </p:blipFill>
        <p:spPr>
          <a:xfrm>
            <a:off x="3541924" y="3566159"/>
            <a:ext cx="4350258" cy="3653335"/>
          </a:xfrm>
          <a:prstGeom prst="rect">
            <a:avLst/>
          </a:prstGeom>
        </p:spPr>
      </p:pic>
      <p:sp>
        <p:nvSpPr>
          <p:cNvPr id="10" name="Rounded Rectangle 6">
            <a:extLst>
              <a:ext uri="{FF2B5EF4-FFF2-40B4-BE49-F238E27FC236}">
                <a16:creationId xmlns:a16="http://schemas.microsoft.com/office/drawing/2014/main" id="{6E0DE564-4D86-9B3A-00FF-D23BD6CA5302}"/>
              </a:ext>
            </a:extLst>
          </p:cNvPr>
          <p:cNvSpPr/>
          <p:nvPr/>
        </p:nvSpPr>
        <p:spPr>
          <a:xfrm>
            <a:off x="2174747" y="21415"/>
            <a:ext cx="8391143" cy="148842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pPr>
            <a:r>
              <a:rPr lang="en-US" sz="3200" b="1" i="1" dirty="0">
                <a:solidFill>
                  <a:schemeClr val="accent6">
                    <a:lumMod val="75000"/>
                  </a:schemeClr>
                </a:solidFill>
                <a:latin typeface="Times New Roman" pitchFamily="18" charset="0"/>
                <a:ea typeface="Calibri" pitchFamily="34" charset="0"/>
                <a:cs typeface="Times New Roman" pitchFamily="18" charset="0"/>
              </a:rPr>
              <a:t> * </a:t>
            </a:r>
            <a:r>
              <a:rPr lang="en-US" sz="3200" b="1" i="1" dirty="0" err="1">
                <a:solidFill>
                  <a:schemeClr val="accent6">
                    <a:lumMod val="75000"/>
                  </a:schemeClr>
                </a:solidFill>
                <a:latin typeface="Times New Roman" pitchFamily="18" charset="0"/>
                <a:ea typeface="Calibri" pitchFamily="34" charset="0"/>
                <a:cs typeface="Times New Roman" pitchFamily="18" charset="0"/>
              </a:rPr>
              <a:t>Ví</a:t>
            </a:r>
            <a:r>
              <a:rPr lang="en-US" sz="3200" b="1" i="1" dirty="0">
                <a:solidFill>
                  <a:schemeClr val="accent6">
                    <a:lumMod val="75000"/>
                  </a:schemeClr>
                </a:solidFill>
                <a:latin typeface="Times New Roman" pitchFamily="18" charset="0"/>
                <a:ea typeface="Calibri" pitchFamily="34" charset="0"/>
                <a:cs typeface="Times New Roman" pitchFamily="18" charset="0"/>
              </a:rPr>
              <a:t> </a:t>
            </a:r>
            <a:r>
              <a:rPr lang="en-US" sz="3200" b="1" i="1" dirty="0" err="1">
                <a:solidFill>
                  <a:schemeClr val="accent6">
                    <a:lumMod val="75000"/>
                  </a:schemeClr>
                </a:solidFill>
                <a:latin typeface="Times New Roman" pitchFamily="18" charset="0"/>
                <a:ea typeface="Calibri" pitchFamily="34" charset="0"/>
                <a:cs typeface="Times New Roman" pitchFamily="18" charset="0"/>
              </a:rPr>
              <a:t>dụ</a:t>
            </a:r>
            <a:r>
              <a:rPr lang="en-US" sz="3200" b="1" i="1" dirty="0">
                <a:solidFill>
                  <a:schemeClr val="accent6">
                    <a:lumMod val="75000"/>
                  </a:schemeClr>
                </a:solidFill>
                <a:latin typeface="Times New Roman" pitchFamily="18" charset="0"/>
                <a:ea typeface="Calibri" pitchFamily="34" charset="0"/>
                <a:cs typeface="Times New Roman" pitchFamily="18" charset="0"/>
              </a:rPr>
              <a:t> 1: </a:t>
            </a:r>
            <a:r>
              <a:rPr lang="en-US" sz="3200" b="1" i="1" dirty="0" err="1">
                <a:solidFill>
                  <a:schemeClr val="accent6">
                    <a:lumMod val="75000"/>
                  </a:schemeClr>
                </a:solidFill>
                <a:latin typeface="Times New Roman" pitchFamily="18" charset="0"/>
                <a:ea typeface="Calibri" pitchFamily="34" charset="0"/>
                <a:cs typeface="Times New Roman" pitchFamily="18" charset="0"/>
              </a:rPr>
              <a:t>Tính</a:t>
            </a:r>
            <a:r>
              <a:rPr lang="en-US" sz="3200" b="1" i="1" dirty="0">
                <a:solidFill>
                  <a:schemeClr val="accent6">
                    <a:lumMod val="75000"/>
                  </a:schemeClr>
                </a:solidFill>
                <a:latin typeface="Times New Roman" pitchFamily="18" charset="0"/>
                <a:ea typeface="Calibri" pitchFamily="34" charset="0"/>
                <a:cs typeface="Times New Roman" pitchFamily="18" charset="0"/>
              </a:rPr>
              <a:t> </a:t>
            </a:r>
            <a:r>
              <a:rPr lang="en-US" sz="3200" b="1" i="1" dirty="0" err="1">
                <a:solidFill>
                  <a:schemeClr val="accent6">
                    <a:lumMod val="75000"/>
                  </a:schemeClr>
                </a:solidFill>
                <a:latin typeface="Times New Roman" pitchFamily="18" charset="0"/>
                <a:ea typeface="Calibri" pitchFamily="34" charset="0"/>
                <a:cs typeface="Times New Roman" pitchFamily="18" charset="0"/>
              </a:rPr>
              <a:t>khoảng</a:t>
            </a:r>
            <a:r>
              <a:rPr lang="en-US" sz="3200" b="1" i="1" dirty="0">
                <a:solidFill>
                  <a:schemeClr val="accent6">
                    <a:lumMod val="75000"/>
                  </a:schemeClr>
                </a:solidFill>
                <a:latin typeface="Times New Roman" pitchFamily="18" charset="0"/>
                <a:ea typeface="Calibri" pitchFamily="34" charset="0"/>
                <a:cs typeface="Times New Roman" pitchFamily="18" charset="0"/>
              </a:rPr>
              <a:t> </a:t>
            </a:r>
            <a:r>
              <a:rPr lang="en-US" sz="3200" b="1" i="1" dirty="0" err="1">
                <a:solidFill>
                  <a:schemeClr val="accent6">
                    <a:lumMod val="75000"/>
                  </a:schemeClr>
                </a:solidFill>
                <a:latin typeface="Times New Roman" pitchFamily="18" charset="0"/>
                <a:ea typeface="Calibri" pitchFamily="34" charset="0"/>
                <a:cs typeface="Times New Roman" pitchFamily="18" charset="0"/>
              </a:rPr>
              <a:t>cách</a:t>
            </a:r>
            <a:r>
              <a:rPr lang="en-US" sz="3200" b="1" i="1" dirty="0">
                <a:solidFill>
                  <a:schemeClr val="accent6">
                    <a:lumMod val="75000"/>
                  </a:schemeClr>
                </a:solidFill>
                <a:latin typeface="Times New Roman" pitchFamily="18" charset="0"/>
                <a:ea typeface="Calibri" pitchFamily="34" charset="0"/>
                <a:cs typeface="Times New Roman" pitchFamily="18" charset="0"/>
              </a:rPr>
              <a:t> </a:t>
            </a:r>
            <a:r>
              <a:rPr lang="en-US" sz="3200" b="1" i="1" dirty="0" err="1">
                <a:solidFill>
                  <a:schemeClr val="accent6">
                    <a:lumMod val="75000"/>
                  </a:schemeClr>
                </a:solidFill>
                <a:latin typeface="Times New Roman" pitchFamily="18" charset="0"/>
                <a:ea typeface="Calibri" pitchFamily="34" charset="0"/>
                <a:cs typeface="Times New Roman" pitchFamily="18" charset="0"/>
              </a:rPr>
              <a:t>thực</a:t>
            </a:r>
            <a:r>
              <a:rPr lang="en-US" sz="3200" b="1" i="1" dirty="0">
                <a:solidFill>
                  <a:schemeClr val="accent6">
                    <a:lumMod val="75000"/>
                  </a:schemeClr>
                </a:solidFill>
                <a:latin typeface="Times New Roman" pitchFamily="18" charset="0"/>
                <a:ea typeface="Calibri" pitchFamily="34" charset="0"/>
                <a:cs typeface="Times New Roman" pitchFamily="18" charset="0"/>
              </a:rPr>
              <a:t> </a:t>
            </a:r>
            <a:r>
              <a:rPr lang="en-US" sz="3200" b="1" i="1" dirty="0" err="1">
                <a:solidFill>
                  <a:schemeClr val="accent6">
                    <a:lumMod val="75000"/>
                  </a:schemeClr>
                </a:solidFill>
                <a:latin typeface="Times New Roman" pitchFamily="18" charset="0"/>
                <a:ea typeface="Calibri" pitchFamily="34" charset="0"/>
                <a:cs typeface="Times New Roman" pitchFamily="18" charset="0"/>
              </a:rPr>
              <a:t>tế</a:t>
            </a:r>
            <a:r>
              <a:rPr lang="en-US" sz="3200" b="1" i="1" dirty="0">
                <a:solidFill>
                  <a:schemeClr val="accent6">
                    <a:lumMod val="75000"/>
                  </a:schemeClr>
                </a:solidFill>
                <a:latin typeface="Times New Roman" pitchFamily="18" charset="0"/>
                <a:ea typeface="Calibri" pitchFamily="34" charset="0"/>
                <a:cs typeface="Times New Roman" pitchFamily="18" charset="0"/>
              </a:rPr>
              <a:t> </a:t>
            </a:r>
            <a:r>
              <a:rPr lang="en-US" sz="3200" b="1" i="1" dirty="0" err="1">
                <a:solidFill>
                  <a:schemeClr val="accent6">
                    <a:lumMod val="75000"/>
                  </a:schemeClr>
                </a:solidFill>
                <a:latin typeface="Times New Roman" pitchFamily="18" charset="0"/>
                <a:ea typeface="Calibri" pitchFamily="34" charset="0"/>
                <a:cs typeface="Times New Roman" pitchFamily="18" charset="0"/>
              </a:rPr>
              <a:t>từ</a:t>
            </a:r>
            <a:r>
              <a:rPr lang="en-US" sz="3200" b="1" i="1" dirty="0">
                <a:solidFill>
                  <a:schemeClr val="accent6">
                    <a:lumMod val="75000"/>
                  </a:schemeClr>
                </a:solidFill>
                <a:latin typeface="Times New Roman" pitchFamily="18" charset="0"/>
                <a:ea typeface="Calibri" pitchFamily="34" charset="0"/>
                <a:cs typeface="Times New Roman" pitchFamily="18" charset="0"/>
              </a:rPr>
              <a:t> Hà </a:t>
            </a:r>
            <a:r>
              <a:rPr lang="en-US" sz="3200" b="1" i="1" dirty="0" err="1">
                <a:solidFill>
                  <a:schemeClr val="accent6">
                    <a:lumMod val="75000"/>
                  </a:schemeClr>
                </a:solidFill>
                <a:latin typeface="Times New Roman" pitchFamily="18" charset="0"/>
                <a:ea typeface="Calibri" pitchFamily="34" charset="0"/>
                <a:cs typeface="Times New Roman" pitchFamily="18" charset="0"/>
              </a:rPr>
              <a:t>nội</a:t>
            </a:r>
            <a:r>
              <a:rPr lang="en-US" sz="3200" b="1" i="1" dirty="0">
                <a:solidFill>
                  <a:schemeClr val="accent6">
                    <a:lumMod val="75000"/>
                  </a:schemeClr>
                </a:solidFill>
                <a:latin typeface="Times New Roman" pitchFamily="18" charset="0"/>
                <a:ea typeface="Calibri" pitchFamily="34" charset="0"/>
                <a:cs typeface="Times New Roman" pitchFamily="18" charset="0"/>
              </a:rPr>
              <a:t> </a:t>
            </a:r>
            <a:r>
              <a:rPr lang="en-US" sz="3200" b="1" i="1" dirty="0" err="1">
                <a:solidFill>
                  <a:schemeClr val="accent6">
                    <a:lumMod val="75000"/>
                  </a:schemeClr>
                </a:solidFill>
                <a:latin typeface="Times New Roman" pitchFamily="18" charset="0"/>
                <a:ea typeface="Calibri" pitchFamily="34" charset="0"/>
                <a:cs typeface="Times New Roman" pitchFamily="18" charset="0"/>
              </a:rPr>
              <a:t>đến</a:t>
            </a:r>
            <a:r>
              <a:rPr lang="en-US" sz="3200" b="1" i="1" dirty="0">
                <a:solidFill>
                  <a:schemeClr val="accent6">
                    <a:lumMod val="75000"/>
                  </a:schemeClr>
                </a:solidFill>
                <a:latin typeface="Times New Roman" pitchFamily="18" charset="0"/>
                <a:ea typeface="Calibri" pitchFamily="34" charset="0"/>
                <a:cs typeface="Times New Roman" pitchFamily="18" charset="0"/>
              </a:rPr>
              <a:t> </a:t>
            </a:r>
            <a:r>
              <a:rPr lang="en-US" sz="3200" b="1" i="1" dirty="0" err="1">
                <a:solidFill>
                  <a:schemeClr val="accent6">
                    <a:lumMod val="75000"/>
                  </a:schemeClr>
                </a:solidFill>
                <a:latin typeface="Times New Roman" pitchFamily="18" charset="0"/>
                <a:ea typeface="Calibri" pitchFamily="34" charset="0"/>
                <a:cs typeface="Times New Roman" pitchFamily="18" charset="0"/>
              </a:rPr>
              <a:t>Hải</a:t>
            </a:r>
            <a:r>
              <a:rPr lang="en-US" sz="3200" b="1" i="1" dirty="0">
                <a:solidFill>
                  <a:schemeClr val="accent6">
                    <a:lumMod val="75000"/>
                  </a:schemeClr>
                </a:solidFill>
                <a:latin typeface="Times New Roman" pitchFamily="18" charset="0"/>
                <a:ea typeface="Calibri" pitchFamily="34" charset="0"/>
                <a:cs typeface="Times New Roman" pitchFamily="18" charset="0"/>
              </a:rPr>
              <a:t> </a:t>
            </a:r>
            <a:r>
              <a:rPr lang="en-US" sz="3200" b="1" i="1" dirty="0" err="1">
                <a:solidFill>
                  <a:schemeClr val="accent6">
                    <a:lumMod val="75000"/>
                  </a:schemeClr>
                </a:solidFill>
                <a:latin typeface="Times New Roman" pitchFamily="18" charset="0"/>
                <a:ea typeface="Calibri" pitchFamily="34" charset="0"/>
                <a:cs typeface="Times New Roman" pitchFamily="18" charset="0"/>
              </a:rPr>
              <a:t>phòng</a:t>
            </a:r>
            <a:r>
              <a:rPr lang="en-US" sz="3200" b="1" i="1" dirty="0">
                <a:solidFill>
                  <a:schemeClr val="accent6">
                    <a:lumMod val="75000"/>
                  </a:schemeClr>
                </a:solidFill>
                <a:latin typeface="Times New Roman" pitchFamily="18" charset="0"/>
                <a:ea typeface="Calibri" pitchFamily="34" charset="0"/>
                <a:cs typeface="Times New Roman" pitchFamily="18" charset="0"/>
              </a:rPr>
              <a:t> </a:t>
            </a:r>
            <a:r>
              <a:rPr lang="en-US" sz="3200" b="1" i="1" dirty="0" err="1">
                <a:solidFill>
                  <a:schemeClr val="accent6">
                    <a:lumMod val="75000"/>
                  </a:schemeClr>
                </a:solidFill>
                <a:latin typeface="Times New Roman" pitchFamily="18" charset="0"/>
                <a:ea typeface="Calibri" pitchFamily="34" charset="0"/>
                <a:cs typeface="Times New Roman" pitchFamily="18" charset="0"/>
              </a:rPr>
              <a:t>dựa</a:t>
            </a:r>
            <a:r>
              <a:rPr lang="en-US" sz="3200" b="1" i="1" dirty="0">
                <a:solidFill>
                  <a:schemeClr val="accent6">
                    <a:lumMod val="75000"/>
                  </a:schemeClr>
                </a:solidFill>
                <a:latin typeface="Times New Roman" pitchFamily="18" charset="0"/>
                <a:ea typeface="Calibri" pitchFamily="34" charset="0"/>
                <a:cs typeface="Times New Roman" pitchFamily="18" charset="0"/>
              </a:rPr>
              <a:t> </a:t>
            </a:r>
            <a:r>
              <a:rPr lang="en-US" sz="3200" b="1" i="1" dirty="0" err="1">
                <a:solidFill>
                  <a:schemeClr val="accent6">
                    <a:lumMod val="75000"/>
                  </a:schemeClr>
                </a:solidFill>
                <a:latin typeface="Times New Roman" pitchFamily="18" charset="0"/>
                <a:ea typeface="Calibri" pitchFamily="34" charset="0"/>
                <a:cs typeface="Times New Roman" pitchFamily="18" charset="0"/>
              </a:rPr>
              <a:t>vào</a:t>
            </a:r>
            <a:r>
              <a:rPr lang="en-US" sz="3200" b="1" i="1" dirty="0">
                <a:solidFill>
                  <a:schemeClr val="accent6">
                    <a:lumMod val="75000"/>
                  </a:schemeClr>
                </a:solidFill>
                <a:latin typeface="Times New Roman" pitchFamily="18" charset="0"/>
                <a:ea typeface="Calibri" pitchFamily="34" charset="0"/>
                <a:cs typeface="Times New Roman" pitchFamily="18" charset="0"/>
              </a:rPr>
              <a:t> </a:t>
            </a:r>
            <a:r>
              <a:rPr lang="en-US" sz="3200" b="1" i="1" dirty="0" err="1">
                <a:solidFill>
                  <a:schemeClr val="accent6">
                    <a:lumMod val="75000"/>
                  </a:schemeClr>
                </a:solidFill>
                <a:latin typeface="Times New Roman" pitchFamily="18" charset="0"/>
                <a:ea typeface="Calibri" pitchFamily="34" charset="0"/>
                <a:cs typeface="Times New Roman" pitchFamily="18" charset="0"/>
              </a:rPr>
              <a:t>bản</a:t>
            </a:r>
            <a:r>
              <a:rPr lang="en-US" sz="3200" b="1" i="1" dirty="0">
                <a:solidFill>
                  <a:schemeClr val="accent6">
                    <a:lumMod val="75000"/>
                  </a:schemeClr>
                </a:solidFill>
                <a:latin typeface="Times New Roman" pitchFamily="18" charset="0"/>
                <a:ea typeface="Calibri" pitchFamily="34" charset="0"/>
                <a:cs typeface="Times New Roman" pitchFamily="18" charset="0"/>
              </a:rPr>
              <a:t> </a:t>
            </a:r>
            <a:r>
              <a:rPr lang="en-US" sz="3200" b="1" i="1" dirty="0" err="1">
                <a:solidFill>
                  <a:schemeClr val="accent6">
                    <a:lumMod val="75000"/>
                  </a:schemeClr>
                </a:solidFill>
                <a:latin typeface="Times New Roman" pitchFamily="18" charset="0"/>
                <a:ea typeface="Calibri" pitchFamily="34" charset="0"/>
                <a:cs typeface="Times New Roman" pitchFamily="18" charset="0"/>
              </a:rPr>
              <a:t>đồ</a:t>
            </a:r>
            <a:r>
              <a:rPr lang="en-US" sz="3200" b="1" i="1" dirty="0">
                <a:solidFill>
                  <a:schemeClr val="accent6">
                    <a:lumMod val="75000"/>
                  </a:schemeClr>
                </a:solidFill>
                <a:latin typeface="Times New Roman" pitchFamily="18" charset="0"/>
                <a:ea typeface="Calibri" pitchFamily="34" charset="0"/>
                <a:cs typeface="Times New Roman" pitchFamily="18" charset="0"/>
              </a:rPr>
              <a:t> </a:t>
            </a:r>
            <a:r>
              <a:rPr lang="en-US" sz="3200" b="1" i="1" dirty="0" err="1">
                <a:solidFill>
                  <a:schemeClr val="accent6">
                    <a:lumMod val="75000"/>
                  </a:schemeClr>
                </a:solidFill>
                <a:latin typeface="Times New Roman" pitchFamily="18" charset="0"/>
                <a:ea typeface="Calibri" pitchFamily="34" charset="0"/>
                <a:cs typeface="Times New Roman" pitchFamily="18" charset="0"/>
              </a:rPr>
              <a:t>trang</a:t>
            </a:r>
            <a:r>
              <a:rPr lang="en-US" sz="3200" b="1" i="1" dirty="0">
                <a:solidFill>
                  <a:schemeClr val="accent6">
                    <a:lumMod val="75000"/>
                  </a:schemeClr>
                </a:solidFill>
                <a:latin typeface="Times New Roman" pitchFamily="18" charset="0"/>
                <a:ea typeface="Calibri" pitchFamily="34" charset="0"/>
                <a:cs typeface="Times New Roman" pitchFamily="18" charset="0"/>
              </a:rPr>
              <a:t> 110</a:t>
            </a:r>
            <a:endParaRPr lang="en-US" sz="3200" b="1" dirty="0">
              <a:solidFill>
                <a:schemeClr val="accent6">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33636189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par>
                                <p:cTn id="15" presetID="16" presetClass="entr" presetSubtype="21"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Effect transition="in" filter="fade">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3">
            <a:extLst>
              <a:ext uri="{FF2B5EF4-FFF2-40B4-BE49-F238E27FC236}">
                <a16:creationId xmlns:a16="http://schemas.microsoft.com/office/drawing/2014/main" id="{CECC3760-E63A-843D-4E0B-DAF81787BE46}"/>
              </a:ext>
            </a:extLst>
          </p:cNvPr>
          <p:cNvPicPr>
            <a:picLocks noChangeAspect="1"/>
          </p:cNvPicPr>
          <p:nvPr/>
        </p:nvPicPr>
        <p:blipFill>
          <a:blip r:embed="rId2"/>
          <a:stretch>
            <a:fillRect/>
          </a:stretch>
        </p:blipFill>
        <p:spPr>
          <a:xfrm>
            <a:off x="7504419" y="97661"/>
            <a:ext cx="4600847" cy="6459590"/>
          </a:xfrm>
          <a:prstGeom prst="rect">
            <a:avLst/>
          </a:prstGeom>
        </p:spPr>
      </p:pic>
      <p:sp>
        <p:nvSpPr>
          <p:cNvPr id="8" name="Text Box 9">
            <a:extLst>
              <a:ext uri="{FF2B5EF4-FFF2-40B4-BE49-F238E27FC236}">
                <a16:creationId xmlns:a16="http://schemas.microsoft.com/office/drawing/2014/main" id="{2FB44B53-164C-7E12-39CD-A1840C3E2119}"/>
              </a:ext>
            </a:extLst>
          </p:cNvPr>
          <p:cNvSpPr txBox="1">
            <a:spLocks noChangeArrowheads="1"/>
          </p:cNvSpPr>
          <p:nvPr/>
        </p:nvSpPr>
        <p:spPr bwMode="auto">
          <a:xfrm>
            <a:off x="7918116" y="6395319"/>
            <a:ext cx="3162749" cy="46231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spcBef>
                <a:spcPct val="50000"/>
              </a:spcBef>
              <a:buFontTx/>
              <a:buNone/>
            </a:pPr>
            <a:r>
              <a:rPr lang="en-US" altLang="vi-VN" sz="2400" b="1" dirty="0">
                <a:solidFill>
                  <a:srgbClr val="FF0000"/>
                </a:solidFill>
                <a:latin typeface="Times New Roman" panose="02020603050405020304" pitchFamily="18" charset="0"/>
              </a:rPr>
              <a:t>TỈ LỆ 1</a:t>
            </a:r>
            <a:r>
              <a:rPr lang="vi-VN" altLang="vi-VN" sz="2400" b="1" dirty="0">
                <a:solidFill>
                  <a:srgbClr val="FF0000"/>
                </a:solidFill>
                <a:latin typeface="Times New Roman" panose="02020603050405020304" pitchFamily="18" charset="0"/>
              </a:rPr>
              <a:t> </a:t>
            </a:r>
            <a:r>
              <a:rPr lang="en-US" altLang="vi-VN" sz="2400" b="1" dirty="0">
                <a:solidFill>
                  <a:srgbClr val="FF0000"/>
                </a:solidFill>
                <a:latin typeface="Times New Roman" panose="02020603050405020304" pitchFamily="18" charset="0"/>
              </a:rPr>
              <a:t>:</a:t>
            </a:r>
            <a:r>
              <a:rPr lang="vi-VN" altLang="vi-VN" sz="2400" b="1" dirty="0">
                <a:solidFill>
                  <a:srgbClr val="FF0000"/>
                </a:solidFill>
                <a:latin typeface="Times New Roman" panose="02020603050405020304" pitchFamily="18" charset="0"/>
              </a:rPr>
              <a:t> 10</a:t>
            </a:r>
            <a:r>
              <a:rPr lang="en-US" altLang="vi-VN" sz="2400" b="1" dirty="0">
                <a:solidFill>
                  <a:srgbClr val="FF0000"/>
                </a:solidFill>
                <a:latin typeface="Times New Roman" panose="02020603050405020304" pitchFamily="18" charset="0"/>
              </a:rPr>
              <a:t> 000 000</a:t>
            </a:r>
          </a:p>
        </p:txBody>
      </p:sp>
      <p:sp>
        <p:nvSpPr>
          <p:cNvPr id="9" name="Text Box 9">
            <a:extLst>
              <a:ext uri="{FF2B5EF4-FFF2-40B4-BE49-F238E27FC236}">
                <a16:creationId xmlns:a16="http://schemas.microsoft.com/office/drawing/2014/main" id="{FD6E1AE6-5DA9-016C-BE2D-05AEF5B33EDB}"/>
              </a:ext>
            </a:extLst>
          </p:cNvPr>
          <p:cNvSpPr txBox="1">
            <a:spLocks noChangeArrowheads="1"/>
          </p:cNvSpPr>
          <p:nvPr/>
        </p:nvSpPr>
        <p:spPr bwMode="auto">
          <a:xfrm>
            <a:off x="10166465" y="1369040"/>
            <a:ext cx="1679172" cy="46231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50000"/>
              </a:spcBef>
              <a:buFontTx/>
              <a:buNone/>
            </a:pPr>
            <a:endParaRPr lang="en-US" altLang="vi-VN" sz="2400" b="1" dirty="0">
              <a:solidFill>
                <a:srgbClr val="FF0000"/>
              </a:solidFill>
              <a:latin typeface="Times New Roman" panose="02020603050405020304" pitchFamily="18" charset="0"/>
            </a:endParaRPr>
          </a:p>
        </p:txBody>
      </p:sp>
      <p:sp>
        <p:nvSpPr>
          <p:cNvPr id="17" name="TextBox 33">
            <a:extLst>
              <a:ext uri="{FF2B5EF4-FFF2-40B4-BE49-F238E27FC236}">
                <a16:creationId xmlns:a16="http://schemas.microsoft.com/office/drawing/2014/main" id="{525C8BC4-A044-AB34-134D-EF7ADC7A2F85}"/>
              </a:ext>
            </a:extLst>
          </p:cNvPr>
          <p:cNvSpPr txBox="1"/>
          <p:nvPr/>
        </p:nvSpPr>
        <p:spPr>
          <a:xfrm>
            <a:off x="375814" y="1638162"/>
            <a:ext cx="5720186" cy="584775"/>
          </a:xfrm>
          <a:prstGeom prst="rect">
            <a:avLst/>
          </a:prstGeom>
          <a:noFill/>
        </p:spPr>
        <p:txBody>
          <a:bodyPr wrap="square">
            <a:spAutoFit/>
          </a:bodyPr>
          <a:lstStyle/>
          <a:p>
            <a:r>
              <a:rPr lang="en-US" altLang="en-US" sz="3200" dirty="0">
                <a:latin typeface="Times New Roman" pitchFamily="18" charset="0"/>
                <a:cs typeface="Times New Roman" pitchFamily="18" charset="0"/>
              </a:rPr>
              <a:t>- B1: </a:t>
            </a:r>
            <a:r>
              <a:rPr lang="en-US" altLang="en-US" sz="3200" dirty="0" err="1">
                <a:latin typeface="Times New Roman" pitchFamily="18" charset="0"/>
                <a:cs typeface="Times New Roman" pitchFamily="18" charset="0"/>
              </a:rPr>
              <a:t>Khoảng</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cách</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trên</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bản</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đồ</a:t>
            </a:r>
            <a:r>
              <a:rPr lang="en-US" altLang="en-US" sz="3200" dirty="0">
                <a:latin typeface="Times New Roman" pitchFamily="18" charset="0"/>
                <a:cs typeface="Times New Roman" pitchFamily="18" charset="0"/>
              </a:rPr>
              <a:t>? </a:t>
            </a:r>
            <a:endParaRPr lang="en-US" sz="3200" dirty="0">
              <a:latin typeface="Times New Roman" pitchFamily="18" charset="0"/>
              <a:cs typeface="Times New Roman" pitchFamily="18" charset="0"/>
            </a:endParaRPr>
          </a:p>
        </p:txBody>
      </p:sp>
      <p:sp>
        <p:nvSpPr>
          <p:cNvPr id="18" name="TextBox 33">
            <a:extLst>
              <a:ext uri="{FF2B5EF4-FFF2-40B4-BE49-F238E27FC236}">
                <a16:creationId xmlns:a16="http://schemas.microsoft.com/office/drawing/2014/main" id="{659B90B2-B957-AF87-ABC6-2B5AFA2259B9}"/>
              </a:ext>
            </a:extLst>
          </p:cNvPr>
          <p:cNvSpPr txBox="1"/>
          <p:nvPr/>
        </p:nvSpPr>
        <p:spPr>
          <a:xfrm>
            <a:off x="388660" y="2376529"/>
            <a:ext cx="4352544" cy="584775"/>
          </a:xfrm>
          <a:prstGeom prst="rect">
            <a:avLst/>
          </a:prstGeom>
          <a:noFill/>
        </p:spPr>
        <p:txBody>
          <a:bodyPr wrap="square">
            <a:spAutoFit/>
          </a:bodyPr>
          <a:lstStyle/>
          <a:p>
            <a:r>
              <a:rPr lang="en-US" altLang="en-US" sz="3200" dirty="0">
                <a:latin typeface="Times New Roman" pitchFamily="18" charset="0"/>
                <a:cs typeface="Times New Roman" pitchFamily="18" charset="0"/>
              </a:rPr>
              <a:t>- B2: </a:t>
            </a:r>
            <a:r>
              <a:rPr lang="en-US" altLang="en-US" sz="3200" dirty="0" err="1">
                <a:latin typeface="Times New Roman" pitchFamily="18" charset="0"/>
                <a:cs typeface="Times New Roman" pitchFamily="18" charset="0"/>
              </a:rPr>
              <a:t>Tỉ</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lệ</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bản</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đồ</a:t>
            </a:r>
            <a:r>
              <a:rPr lang="en-US" altLang="en-US" sz="3200" dirty="0">
                <a:latin typeface="Times New Roman" pitchFamily="18" charset="0"/>
                <a:cs typeface="Times New Roman" pitchFamily="18" charset="0"/>
              </a:rPr>
              <a:t>?</a:t>
            </a:r>
            <a:endParaRPr lang="en-US" sz="3200" dirty="0">
              <a:latin typeface="Times New Roman" pitchFamily="18" charset="0"/>
              <a:cs typeface="Times New Roman" pitchFamily="18" charset="0"/>
            </a:endParaRPr>
          </a:p>
        </p:txBody>
      </p:sp>
      <p:sp>
        <p:nvSpPr>
          <p:cNvPr id="19" name="TextBox 33">
            <a:extLst>
              <a:ext uri="{FF2B5EF4-FFF2-40B4-BE49-F238E27FC236}">
                <a16:creationId xmlns:a16="http://schemas.microsoft.com/office/drawing/2014/main" id="{88B3726E-3456-A3BD-71A4-F94C06620898}"/>
              </a:ext>
            </a:extLst>
          </p:cNvPr>
          <p:cNvSpPr txBox="1"/>
          <p:nvPr/>
        </p:nvSpPr>
        <p:spPr>
          <a:xfrm>
            <a:off x="5660059" y="1704420"/>
            <a:ext cx="1282654" cy="523220"/>
          </a:xfrm>
          <a:prstGeom prst="rect">
            <a:avLst/>
          </a:prstGeom>
          <a:noFill/>
        </p:spPr>
        <p:txBody>
          <a:bodyPr wrap="square">
            <a:spAutoFit/>
          </a:bodyPr>
          <a:lstStyle/>
          <a:p>
            <a:r>
              <a:rPr lang="en-US" altLang="en-US" sz="2800" b="1" dirty="0">
                <a:solidFill>
                  <a:srgbClr val="FF0000"/>
                </a:solidFill>
                <a:latin typeface="Times New Roman" pitchFamily="18" charset="0"/>
                <a:cs typeface="Times New Roman" pitchFamily="18" charset="0"/>
              </a:rPr>
              <a:t>0,9cm</a:t>
            </a:r>
            <a:endParaRPr lang="en-US" sz="2800" b="1" dirty="0">
              <a:solidFill>
                <a:srgbClr val="FF0000"/>
              </a:solidFill>
              <a:latin typeface="Times New Roman" pitchFamily="18" charset="0"/>
              <a:cs typeface="Times New Roman" pitchFamily="18" charset="0"/>
            </a:endParaRPr>
          </a:p>
        </p:txBody>
      </p:sp>
      <p:sp>
        <p:nvSpPr>
          <p:cNvPr id="20" name="TextBox 33">
            <a:extLst>
              <a:ext uri="{FF2B5EF4-FFF2-40B4-BE49-F238E27FC236}">
                <a16:creationId xmlns:a16="http://schemas.microsoft.com/office/drawing/2014/main" id="{746D6743-4A6B-1F48-F745-6336BEE9F9FA}"/>
              </a:ext>
            </a:extLst>
          </p:cNvPr>
          <p:cNvSpPr txBox="1"/>
          <p:nvPr/>
        </p:nvSpPr>
        <p:spPr>
          <a:xfrm>
            <a:off x="3619000" y="2376528"/>
            <a:ext cx="3047271" cy="584775"/>
          </a:xfrm>
          <a:prstGeom prst="rect">
            <a:avLst/>
          </a:prstGeom>
          <a:noFill/>
        </p:spPr>
        <p:txBody>
          <a:bodyPr wrap="square">
            <a:spAutoFit/>
          </a:bodyPr>
          <a:lstStyle/>
          <a:p>
            <a:r>
              <a:rPr lang="en-US" altLang="en-US" sz="3200" b="1" dirty="0">
                <a:solidFill>
                  <a:srgbClr val="FF0000"/>
                </a:solidFill>
                <a:latin typeface="Times New Roman" pitchFamily="18" charset="0"/>
                <a:cs typeface="Times New Roman" pitchFamily="18" charset="0"/>
              </a:rPr>
              <a:t>10.000.000 cm</a:t>
            </a:r>
            <a:endParaRPr lang="en-US" sz="3200" b="1" dirty="0">
              <a:solidFill>
                <a:srgbClr val="FF0000"/>
              </a:solidFill>
              <a:latin typeface="Times New Roman" pitchFamily="18" charset="0"/>
              <a:cs typeface="Times New Roman" pitchFamily="18" charset="0"/>
            </a:endParaRPr>
          </a:p>
        </p:txBody>
      </p:sp>
      <p:sp>
        <p:nvSpPr>
          <p:cNvPr id="21" name="TextBox 32">
            <a:extLst>
              <a:ext uri="{FF2B5EF4-FFF2-40B4-BE49-F238E27FC236}">
                <a16:creationId xmlns:a16="http://schemas.microsoft.com/office/drawing/2014/main" id="{5FD7E29F-4912-C5F5-0B14-BB9ED6325540}"/>
              </a:ext>
            </a:extLst>
          </p:cNvPr>
          <p:cNvSpPr txBox="1"/>
          <p:nvPr/>
        </p:nvSpPr>
        <p:spPr>
          <a:xfrm>
            <a:off x="2322037" y="4596163"/>
            <a:ext cx="3338022" cy="584775"/>
          </a:xfrm>
          <a:prstGeom prst="rect">
            <a:avLst/>
          </a:prstGeom>
          <a:solidFill>
            <a:srgbClr val="FF0000"/>
          </a:solidFill>
        </p:spPr>
        <p:txBody>
          <a:bodyPr wrap="square" rtlCol="0">
            <a:spAutoFit/>
          </a:bodyPr>
          <a:lstStyle/>
          <a:p>
            <a:r>
              <a:rPr lang="en-US" sz="3200" b="1" dirty="0">
                <a:solidFill>
                  <a:srgbClr val="FFFF00"/>
                </a:solidFill>
                <a:latin typeface="Times New Roman" panose="02020603050405020304" pitchFamily="18" charset="0"/>
                <a:cs typeface="Times New Roman" panose="02020603050405020304" pitchFamily="18" charset="0"/>
              </a:rPr>
              <a:t>0,9 x 100 = 90 km</a:t>
            </a:r>
          </a:p>
        </p:txBody>
      </p:sp>
      <p:grpSp>
        <p:nvGrpSpPr>
          <p:cNvPr id="23" name="Group 6">
            <a:extLst>
              <a:ext uri="{FF2B5EF4-FFF2-40B4-BE49-F238E27FC236}">
                <a16:creationId xmlns:a16="http://schemas.microsoft.com/office/drawing/2014/main" id="{2350BB49-BBA3-9EA9-D705-E98D9758D76A}"/>
              </a:ext>
            </a:extLst>
          </p:cNvPr>
          <p:cNvGrpSpPr/>
          <p:nvPr/>
        </p:nvGrpSpPr>
        <p:grpSpPr>
          <a:xfrm>
            <a:off x="1304088" y="192331"/>
            <a:ext cx="5407979" cy="1337837"/>
            <a:chOff x="4722834" y="483292"/>
            <a:chExt cx="3958561" cy="2092392"/>
          </a:xfrm>
        </p:grpSpPr>
        <p:sp>
          <p:nvSpPr>
            <p:cNvPr id="25" name="TextBox 19">
              <a:extLst>
                <a:ext uri="{FF2B5EF4-FFF2-40B4-BE49-F238E27FC236}">
                  <a16:creationId xmlns:a16="http://schemas.microsoft.com/office/drawing/2014/main" id="{AC629605-E698-74BA-BA59-E70B8F236191}"/>
                </a:ext>
              </a:extLst>
            </p:cNvPr>
            <p:cNvSpPr txBox="1"/>
            <p:nvPr/>
          </p:nvSpPr>
          <p:spPr>
            <a:xfrm>
              <a:off x="4722834" y="1757362"/>
              <a:ext cx="1542677" cy="818322"/>
            </a:xfrm>
            <a:prstGeom prst="rect">
              <a:avLst/>
            </a:prstGeom>
            <a:noFill/>
          </p:spPr>
          <p:txBody>
            <a:bodyPr wrap="square">
              <a:spAutoFit/>
            </a:bodyPr>
            <a:lstStyle/>
            <a:p>
              <a:r>
                <a:rPr lang="en-US" sz="2800" b="1" dirty="0" err="1">
                  <a:solidFill>
                    <a:schemeClr val="accent2">
                      <a:lumMod val="75000"/>
                    </a:schemeClr>
                  </a:solidFill>
                  <a:latin typeface="Times New Roman" pitchFamily="18" charset="0"/>
                  <a:cs typeface="Times New Roman" pitchFamily="18" charset="0"/>
                </a:rPr>
                <a:t>Hà</a:t>
              </a:r>
              <a:r>
                <a:rPr lang="en-US" sz="2800" b="1" dirty="0">
                  <a:solidFill>
                    <a:schemeClr val="accent2">
                      <a:lumMod val="75000"/>
                    </a:schemeClr>
                  </a:solidFill>
                  <a:latin typeface="Times New Roman" pitchFamily="18" charset="0"/>
                  <a:cs typeface="Times New Roman" pitchFamily="18" charset="0"/>
                </a:rPr>
                <a:t> </a:t>
              </a:r>
              <a:r>
                <a:rPr lang="en-US" sz="2800" b="1" dirty="0" err="1">
                  <a:solidFill>
                    <a:schemeClr val="accent2">
                      <a:lumMod val="75000"/>
                    </a:schemeClr>
                  </a:solidFill>
                  <a:latin typeface="Times New Roman" pitchFamily="18" charset="0"/>
                  <a:cs typeface="Times New Roman" pitchFamily="18" charset="0"/>
                </a:rPr>
                <a:t>Nội</a:t>
              </a:r>
              <a:endParaRPr lang="en-US" sz="2800" b="1" dirty="0">
                <a:solidFill>
                  <a:schemeClr val="accent2">
                    <a:lumMod val="75000"/>
                  </a:schemeClr>
                </a:solidFill>
                <a:latin typeface="Times New Roman" pitchFamily="18" charset="0"/>
                <a:cs typeface="Times New Roman" pitchFamily="18" charset="0"/>
              </a:endParaRPr>
            </a:p>
          </p:txBody>
        </p:sp>
        <p:sp>
          <p:nvSpPr>
            <p:cNvPr id="26" name="TextBox 20">
              <a:extLst>
                <a:ext uri="{FF2B5EF4-FFF2-40B4-BE49-F238E27FC236}">
                  <a16:creationId xmlns:a16="http://schemas.microsoft.com/office/drawing/2014/main" id="{CC48423E-6FF2-5754-A8A3-2FC59DB50348}"/>
                </a:ext>
              </a:extLst>
            </p:cNvPr>
            <p:cNvSpPr txBox="1"/>
            <p:nvPr/>
          </p:nvSpPr>
          <p:spPr>
            <a:xfrm>
              <a:off x="7066918" y="483292"/>
              <a:ext cx="1614477" cy="818322"/>
            </a:xfrm>
            <a:prstGeom prst="rect">
              <a:avLst/>
            </a:prstGeom>
            <a:noFill/>
          </p:spPr>
          <p:txBody>
            <a:bodyPr wrap="square">
              <a:spAutoFit/>
            </a:bodyPr>
            <a:lstStyle/>
            <a:p>
              <a:r>
                <a:rPr lang="en-US" sz="2800" b="1" dirty="0" err="1">
                  <a:solidFill>
                    <a:schemeClr val="accent2">
                      <a:lumMod val="75000"/>
                    </a:schemeClr>
                  </a:solidFill>
                  <a:latin typeface="Times New Roman" pitchFamily="18" charset="0"/>
                  <a:cs typeface="Times New Roman" pitchFamily="18" charset="0"/>
                </a:rPr>
                <a:t>Hải</a:t>
              </a:r>
              <a:r>
                <a:rPr lang="en-US" sz="2800" b="1" dirty="0">
                  <a:solidFill>
                    <a:schemeClr val="accent2">
                      <a:lumMod val="75000"/>
                    </a:schemeClr>
                  </a:solidFill>
                  <a:latin typeface="Times New Roman" pitchFamily="18" charset="0"/>
                  <a:cs typeface="Times New Roman" pitchFamily="18" charset="0"/>
                </a:rPr>
                <a:t> </a:t>
              </a:r>
              <a:r>
                <a:rPr lang="en-US" sz="2800" b="1" dirty="0" err="1">
                  <a:solidFill>
                    <a:schemeClr val="accent2">
                      <a:lumMod val="75000"/>
                    </a:schemeClr>
                  </a:solidFill>
                  <a:latin typeface="Times New Roman" pitchFamily="18" charset="0"/>
                  <a:cs typeface="Times New Roman" pitchFamily="18" charset="0"/>
                </a:rPr>
                <a:t>Phòng</a:t>
              </a:r>
              <a:endParaRPr lang="en-US" sz="2800" b="1" dirty="0">
                <a:solidFill>
                  <a:schemeClr val="accent2">
                    <a:lumMod val="75000"/>
                  </a:schemeClr>
                </a:solidFill>
                <a:latin typeface="Times New Roman" pitchFamily="18" charset="0"/>
                <a:cs typeface="Times New Roman" pitchFamily="18" charset="0"/>
              </a:endParaRPr>
            </a:p>
          </p:txBody>
        </p:sp>
      </p:grpSp>
      <p:pic>
        <p:nvPicPr>
          <p:cNvPr id="2" name="Hình ảnh 1">
            <a:extLst>
              <a:ext uri="{FF2B5EF4-FFF2-40B4-BE49-F238E27FC236}">
                <a16:creationId xmlns:a16="http://schemas.microsoft.com/office/drawing/2014/main" id="{D550F1A7-33E3-6E2C-AFF0-F69F647BEF60}"/>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564932" y="422670"/>
            <a:ext cx="2108137" cy="1023906"/>
          </a:xfrm>
          <a:prstGeom prst="rect">
            <a:avLst/>
          </a:prstGeom>
        </p:spPr>
      </p:pic>
      <p:pic>
        <p:nvPicPr>
          <p:cNvPr id="29" name="Picture 6" descr="Biểu Tượng Ba Chiều Vàng Thêm Tài Liệu Hình ảnh Dấu Hỏi Lớn Hình ảnh | Định  dạng hình ảnh PNG 611695319| vn.lovepik.com">
            <a:extLst>
              <a:ext uri="{FF2B5EF4-FFF2-40B4-BE49-F238E27FC236}">
                <a16:creationId xmlns:a16="http://schemas.microsoft.com/office/drawing/2014/main" id="{AF0E507C-7BCF-9ADC-FE97-A535FDA17842}"/>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foregroundMark x1="45698" y1="80250" x2="45698" y2="80250"/>
                      </a14:backgroundRemoval>
                    </a14:imgEffect>
                  </a14:imgLayer>
                </a14:imgProps>
              </a:ext>
              <a:ext uri="{28A0092B-C50C-407E-A947-70E740481C1C}">
                <a14:useLocalDpi xmlns:a14="http://schemas.microsoft.com/office/drawing/2010/main" val="0"/>
              </a:ext>
            </a:extLst>
          </a:blip>
          <a:srcRect l="29032" t="9895" r="27217" b="9895"/>
          <a:stretch/>
        </p:blipFill>
        <p:spPr bwMode="auto">
          <a:xfrm>
            <a:off x="3328872" y="125582"/>
            <a:ext cx="428463" cy="656719"/>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33">
            <a:extLst>
              <a:ext uri="{FF2B5EF4-FFF2-40B4-BE49-F238E27FC236}">
                <a16:creationId xmlns:a16="http://schemas.microsoft.com/office/drawing/2014/main" id="{460B5C03-0B8C-3AC9-DBE1-EFFAE61836E4}"/>
              </a:ext>
            </a:extLst>
          </p:cNvPr>
          <p:cNvSpPr txBox="1"/>
          <p:nvPr/>
        </p:nvSpPr>
        <p:spPr>
          <a:xfrm>
            <a:off x="413010" y="3877205"/>
            <a:ext cx="5327390" cy="584775"/>
          </a:xfrm>
          <a:prstGeom prst="rect">
            <a:avLst/>
          </a:prstGeom>
          <a:noFill/>
        </p:spPr>
        <p:txBody>
          <a:bodyPr wrap="square">
            <a:spAutoFit/>
          </a:bodyPr>
          <a:lstStyle/>
          <a:p>
            <a:r>
              <a:rPr lang="en-US" altLang="en-US" sz="3200" dirty="0">
                <a:latin typeface="Times New Roman" pitchFamily="18" charset="0"/>
                <a:cs typeface="Times New Roman" pitchFamily="18" charset="0"/>
              </a:rPr>
              <a:t>- B3: </a:t>
            </a:r>
            <a:r>
              <a:rPr lang="en-US" altLang="en-US" sz="3200" dirty="0" err="1">
                <a:latin typeface="Times New Roman" pitchFamily="18" charset="0"/>
                <a:cs typeface="Times New Roman" pitchFamily="18" charset="0"/>
              </a:rPr>
              <a:t>Khoảng</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cách</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thực</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tế</a:t>
            </a:r>
            <a:r>
              <a:rPr lang="en-US" altLang="en-US" sz="3200" dirty="0">
                <a:latin typeface="Times New Roman" pitchFamily="18" charset="0"/>
                <a:cs typeface="Times New Roman" pitchFamily="18" charset="0"/>
              </a:rPr>
              <a:t>? </a:t>
            </a:r>
            <a:endParaRPr lang="en-US" sz="3200" dirty="0">
              <a:latin typeface="Times New Roman" pitchFamily="18" charset="0"/>
              <a:cs typeface="Times New Roman" pitchFamily="18" charset="0"/>
            </a:endParaRPr>
          </a:p>
        </p:txBody>
      </p:sp>
      <p:sp>
        <p:nvSpPr>
          <p:cNvPr id="31" name="TextBox 33">
            <a:extLst>
              <a:ext uri="{FF2B5EF4-FFF2-40B4-BE49-F238E27FC236}">
                <a16:creationId xmlns:a16="http://schemas.microsoft.com/office/drawing/2014/main" id="{1A031AE0-DA01-81BA-0DBB-C655EC2F0154}"/>
              </a:ext>
            </a:extLst>
          </p:cNvPr>
          <p:cNvSpPr txBox="1"/>
          <p:nvPr/>
        </p:nvSpPr>
        <p:spPr>
          <a:xfrm>
            <a:off x="2839012" y="2882706"/>
            <a:ext cx="5079104" cy="584775"/>
          </a:xfrm>
          <a:prstGeom prst="rect">
            <a:avLst/>
          </a:prstGeom>
          <a:noFill/>
        </p:spPr>
        <p:txBody>
          <a:bodyPr wrap="square">
            <a:spAutoFit/>
          </a:bodyPr>
          <a:lstStyle/>
          <a:p>
            <a:r>
              <a:rPr lang="en-US" altLang="en-US" sz="3200" dirty="0">
                <a:solidFill>
                  <a:srgbClr val="FF0000"/>
                </a:solidFill>
                <a:latin typeface="Times New Roman" pitchFamily="18" charset="0"/>
                <a:cs typeface="Times New Roman" pitchFamily="18" charset="0"/>
              </a:rPr>
              <a:t>(</a:t>
            </a:r>
            <a:r>
              <a:rPr lang="en-US" altLang="en-US" sz="3200" dirty="0" err="1">
                <a:solidFill>
                  <a:srgbClr val="FF0000"/>
                </a:solidFill>
                <a:latin typeface="Times New Roman" pitchFamily="18" charset="0"/>
                <a:cs typeface="Times New Roman" pitchFamily="18" charset="0"/>
              </a:rPr>
              <a:t>đổi</a:t>
            </a:r>
            <a:r>
              <a:rPr lang="en-US" altLang="en-US" sz="3200" dirty="0">
                <a:solidFill>
                  <a:srgbClr val="FF0000"/>
                </a:solidFill>
                <a:latin typeface="Times New Roman" pitchFamily="18" charset="0"/>
                <a:cs typeface="Times New Roman" pitchFamily="18" charset="0"/>
              </a:rPr>
              <a:t> </a:t>
            </a:r>
            <a:r>
              <a:rPr lang="en-US" altLang="en-US" sz="3200" dirty="0" err="1">
                <a:solidFill>
                  <a:srgbClr val="FF0000"/>
                </a:solidFill>
                <a:latin typeface="Times New Roman" pitchFamily="18" charset="0"/>
                <a:cs typeface="Times New Roman" pitchFamily="18" charset="0"/>
              </a:rPr>
              <a:t>từ</a:t>
            </a:r>
            <a:r>
              <a:rPr lang="en-US" altLang="en-US" sz="3200" dirty="0">
                <a:solidFill>
                  <a:srgbClr val="FF0000"/>
                </a:solidFill>
                <a:latin typeface="Times New Roman" pitchFamily="18" charset="0"/>
                <a:cs typeface="Times New Roman" pitchFamily="18" charset="0"/>
              </a:rPr>
              <a:t> cm </a:t>
            </a:r>
            <a:r>
              <a:rPr lang="en-US" altLang="en-US" sz="3200" dirty="0" err="1">
                <a:solidFill>
                  <a:srgbClr val="FF0000"/>
                </a:solidFill>
                <a:latin typeface="Times New Roman" pitchFamily="18" charset="0"/>
                <a:cs typeface="Times New Roman" pitchFamily="18" charset="0"/>
              </a:rPr>
              <a:t>ra</a:t>
            </a:r>
            <a:r>
              <a:rPr lang="en-US" altLang="en-US" sz="3200" dirty="0">
                <a:solidFill>
                  <a:srgbClr val="FF0000"/>
                </a:solidFill>
                <a:latin typeface="Times New Roman" pitchFamily="18" charset="0"/>
                <a:cs typeface="Times New Roman" pitchFamily="18" charset="0"/>
              </a:rPr>
              <a:t> km </a:t>
            </a:r>
            <a:r>
              <a:rPr lang="en-US" altLang="en-US" sz="3200" dirty="0" err="1">
                <a:solidFill>
                  <a:srgbClr val="FF0000"/>
                </a:solidFill>
                <a:latin typeface="Times New Roman" pitchFamily="18" charset="0"/>
                <a:cs typeface="Times New Roman" pitchFamily="18" charset="0"/>
              </a:rPr>
              <a:t>bớt</a:t>
            </a:r>
            <a:r>
              <a:rPr lang="en-US" altLang="en-US" sz="3200" dirty="0">
                <a:solidFill>
                  <a:srgbClr val="FF0000"/>
                </a:solidFill>
                <a:latin typeface="Times New Roman" pitchFamily="18" charset="0"/>
                <a:cs typeface="Times New Roman" pitchFamily="18" charset="0"/>
              </a:rPr>
              <a:t> </a:t>
            </a:r>
            <a:r>
              <a:rPr lang="en-US" altLang="en-US" sz="3200" b="1" dirty="0">
                <a:solidFill>
                  <a:srgbClr val="FF0000"/>
                </a:solidFill>
                <a:latin typeface="Times New Roman" pitchFamily="18" charset="0"/>
                <a:cs typeface="Times New Roman" pitchFamily="18" charset="0"/>
              </a:rPr>
              <a:t>5</a:t>
            </a:r>
            <a:r>
              <a:rPr lang="en-US" altLang="en-US" sz="3200" dirty="0">
                <a:solidFill>
                  <a:srgbClr val="FF0000"/>
                </a:solidFill>
                <a:latin typeface="Times New Roman" pitchFamily="18" charset="0"/>
                <a:cs typeface="Times New Roman" pitchFamily="18" charset="0"/>
              </a:rPr>
              <a:t> </a:t>
            </a:r>
            <a:r>
              <a:rPr lang="en-US" altLang="en-US" sz="3200" dirty="0" err="1">
                <a:solidFill>
                  <a:srgbClr val="FF0000"/>
                </a:solidFill>
                <a:latin typeface="Times New Roman" pitchFamily="18" charset="0"/>
                <a:cs typeface="Times New Roman" pitchFamily="18" charset="0"/>
              </a:rPr>
              <a:t>số</a:t>
            </a:r>
            <a:r>
              <a:rPr lang="en-US" altLang="en-US" sz="3200" dirty="0">
                <a:solidFill>
                  <a:srgbClr val="FF0000"/>
                </a:solidFill>
                <a:latin typeface="Times New Roman" pitchFamily="18" charset="0"/>
                <a:cs typeface="Times New Roman" pitchFamily="18" charset="0"/>
              </a:rPr>
              <a:t> </a:t>
            </a:r>
            <a:r>
              <a:rPr lang="en-US" altLang="en-US" sz="3200" b="1" dirty="0">
                <a:solidFill>
                  <a:srgbClr val="FF0000"/>
                </a:solidFill>
                <a:latin typeface="Times New Roman" pitchFamily="18" charset="0"/>
                <a:cs typeface="Times New Roman" pitchFamily="18" charset="0"/>
              </a:rPr>
              <a:t>0</a:t>
            </a:r>
            <a:r>
              <a:rPr lang="en-US" altLang="en-US" sz="3200" dirty="0">
                <a:solidFill>
                  <a:srgbClr val="FF0000"/>
                </a:solidFill>
                <a:latin typeface="Times New Roman" pitchFamily="18" charset="0"/>
                <a:cs typeface="Times New Roman" pitchFamily="18" charset="0"/>
              </a:rPr>
              <a:t>)</a:t>
            </a:r>
            <a:endParaRPr lang="en-US" sz="3200" dirty="0">
              <a:solidFill>
                <a:srgbClr val="FF0000"/>
              </a:solidFill>
              <a:latin typeface="Times New Roman" pitchFamily="18" charset="0"/>
              <a:cs typeface="Times New Roman" pitchFamily="18" charset="0"/>
            </a:endParaRPr>
          </a:p>
        </p:txBody>
      </p:sp>
      <p:sp>
        <p:nvSpPr>
          <p:cNvPr id="32" name="TextBox 33">
            <a:extLst>
              <a:ext uri="{FF2B5EF4-FFF2-40B4-BE49-F238E27FC236}">
                <a16:creationId xmlns:a16="http://schemas.microsoft.com/office/drawing/2014/main" id="{6E841026-7638-6056-72B6-DBB8CE305427}"/>
              </a:ext>
            </a:extLst>
          </p:cNvPr>
          <p:cNvSpPr txBox="1"/>
          <p:nvPr/>
        </p:nvSpPr>
        <p:spPr>
          <a:xfrm>
            <a:off x="3416700" y="3403937"/>
            <a:ext cx="4140914" cy="584775"/>
          </a:xfrm>
          <a:prstGeom prst="rect">
            <a:avLst/>
          </a:prstGeom>
          <a:noFill/>
        </p:spPr>
        <p:txBody>
          <a:bodyPr wrap="square">
            <a:spAutoFit/>
          </a:bodyPr>
          <a:lstStyle/>
          <a:p>
            <a:r>
              <a:rPr lang="en-US" altLang="en-US" sz="3200" b="1" dirty="0">
                <a:solidFill>
                  <a:srgbClr val="FF0000"/>
                </a:solidFill>
                <a:latin typeface="Times New Roman" pitchFamily="18" charset="0"/>
                <a:cs typeface="Times New Roman" pitchFamily="18" charset="0"/>
                <a:sym typeface="Wingdings" panose="05000000000000000000" pitchFamily="2" charset="2"/>
              </a:rPr>
              <a:t> 100km</a:t>
            </a:r>
            <a:endParaRPr lang="en-US" sz="32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425835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arn(inVertical)">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barn(inVertical)">
                                      <p:cBhvr>
                                        <p:cTn id="27" dur="500"/>
                                        <p:tgtEl>
                                          <p:spTgt spid="30"/>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additive="base">
                                        <p:cTn id="32" dur="250" fill="hold"/>
                                        <p:tgtEl>
                                          <p:spTgt spid="21"/>
                                        </p:tgtEl>
                                        <p:attrNameLst>
                                          <p:attrName>ppt_x</p:attrName>
                                        </p:attrNameLst>
                                      </p:cBhvr>
                                      <p:tavLst>
                                        <p:tav tm="0">
                                          <p:val>
                                            <p:strVal val="#ppt_x"/>
                                          </p:val>
                                        </p:tav>
                                        <p:tav tm="100000">
                                          <p:val>
                                            <p:strVal val="#ppt_x"/>
                                          </p:val>
                                        </p:tav>
                                      </p:tavLst>
                                    </p:anim>
                                    <p:anim calcmode="lin" valueType="num">
                                      <p:cBhvr additive="base">
                                        <p:cTn id="33" dur="25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barn(inVertical)">
                                      <p:cBhvr>
                                        <p:cTn id="38" dur="500"/>
                                        <p:tgtEl>
                                          <p:spTgt spid="31"/>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barn(inVertical)">
                                      <p:cBhvr>
                                        <p:cTn id="43"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1" grpId="0" animBg="1"/>
      <p:bldP spid="30" grpId="0"/>
      <p:bldP spid="31" grpId="0"/>
      <p:bldP spid="3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0A711E6-F004-408C-BCC8-1B4BA1A6672A}"/>
              </a:ext>
            </a:extLst>
          </p:cNvPr>
          <p:cNvGrpSpPr/>
          <p:nvPr/>
        </p:nvGrpSpPr>
        <p:grpSpPr>
          <a:xfrm>
            <a:off x="1287888" y="116580"/>
            <a:ext cx="9032445" cy="1272093"/>
            <a:chOff x="1611446" y="116574"/>
            <a:chExt cx="9032445" cy="1272093"/>
          </a:xfrm>
        </p:grpSpPr>
        <p:sp>
          <p:nvSpPr>
            <p:cNvPr id="12" name="Flowchart: Terminator 11">
              <a:extLst>
                <a:ext uri="{FF2B5EF4-FFF2-40B4-BE49-F238E27FC236}">
                  <a16:creationId xmlns:a16="http://schemas.microsoft.com/office/drawing/2014/main" id="{A122B7F3-7E5E-4DB5-A97D-DDD0DFE00D65}"/>
                </a:ext>
              </a:extLst>
            </p:cNvPr>
            <p:cNvSpPr/>
            <p:nvPr/>
          </p:nvSpPr>
          <p:spPr>
            <a:xfrm>
              <a:off x="2445113" y="176711"/>
              <a:ext cx="8198778" cy="1151820"/>
            </a:xfrm>
            <a:prstGeom prst="flowChartTerminator">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tx1"/>
                  </a:solidFill>
                  <a:latin typeface="Times New Roman" pitchFamily="18" charset="0"/>
                  <a:cs typeface="Times New Roman" pitchFamily="18" charset="0"/>
                </a:rPr>
                <a:t>NỘI DUNG CHÍNH</a:t>
              </a:r>
            </a:p>
          </p:txBody>
        </p:sp>
        <p:sp>
          <p:nvSpPr>
            <p:cNvPr id="15" name="Oval 14">
              <a:extLst>
                <a:ext uri="{FF2B5EF4-FFF2-40B4-BE49-F238E27FC236}">
                  <a16:creationId xmlns:a16="http://schemas.microsoft.com/office/drawing/2014/main" id="{297D1653-2833-49F0-9B5E-5149A0E812B3}"/>
                </a:ext>
              </a:extLst>
            </p:cNvPr>
            <p:cNvSpPr/>
            <p:nvPr/>
          </p:nvSpPr>
          <p:spPr>
            <a:xfrm>
              <a:off x="1611446" y="116574"/>
              <a:ext cx="2356833" cy="1272093"/>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chemeClr val="tx1"/>
                  </a:solidFill>
                  <a:latin typeface="Times New Roman" pitchFamily="18" charset="0"/>
                  <a:cs typeface="Times New Roman" pitchFamily="18" charset="0"/>
                </a:rPr>
                <a:t>Bài</a:t>
              </a:r>
              <a:r>
                <a:rPr lang="en-US" sz="4400" b="1" dirty="0">
                  <a:solidFill>
                    <a:schemeClr val="tx1"/>
                  </a:solidFill>
                  <a:latin typeface="Times New Roman" pitchFamily="18" charset="0"/>
                  <a:cs typeface="Times New Roman" pitchFamily="18" charset="0"/>
                </a:rPr>
                <a:t> 3</a:t>
              </a:r>
            </a:p>
          </p:txBody>
        </p:sp>
      </p:grpSp>
      <p:sp>
        <p:nvSpPr>
          <p:cNvPr id="27" name="Lưu đồ: Điểm Kết Thúc 147">
            <a:extLst>
              <a:ext uri="{FF2B5EF4-FFF2-40B4-BE49-F238E27FC236}">
                <a16:creationId xmlns:a16="http://schemas.microsoft.com/office/drawing/2014/main" id="{8F8739C1-CE0B-4E89-9F9F-11720B3E7998}"/>
              </a:ext>
            </a:extLst>
          </p:cNvPr>
          <p:cNvSpPr/>
          <p:nvPr/>
        </p:nvSpPr>
        <p:spPr>
          <a:xfrm>
            <a:off x="537270" y="2154504"/>
            <a:ext cx="5109681" cy="1849624"/>
          </a:xfrm>
          <a:prstGeom prst="flowChartTerminator">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rgbClr val="002060"/>
                </a:solidFill>
                <a:latin typeface="Times New Roman" pitchFamily="18" charset="0"/>
                <a:cs typeface="Times New Roman" pitchFamily="18" charset="0"/>
              </a:rPr>
              <a:t>Tỉ</a:t>
            </a:r>
            <a:r>
              <a:rPr lang="en-US" sz="4400" b="1" dirty="0">
                <a:solidFill>
                  <a:srgbClr val="002060"/>
                </a:solidFill>
                <a:latin typeface="Times New Roman" pitchFamily="18" charset="0"/>
                <a:cs typeface="Times New Roman" pitchFamily="18" charset="0"/>
              </a:rPr>
              <a:t> </a:t>
            </a:r>
            <a:r>
              <a:rPr lang="en-US" sz="4400" b="1" dirty="0" err="1">
                <a:solidFill>
                  <a:srgbClr val="002060"/>
                </a:solidFill>
                <a:latin typeface="Times New Roman" pitchFamily="18" charset="0"/>
                <a:cs typeface="Times New Roman" pitchFamily="18" charset="0"/>
              </a:rPr>
              <a:t>lệ</a:t>
            </a:r>
            <a:r>
              <a:rPr lang="en-US" sz="4400" b="1" dirty="0">
                <a:solidFill>
                  <a:srgbClr val="002060"/>
                </a:solidFill>
                <a:latin typeface="Times New Roman" pitchFamily="18" charset="0"/>
                <a:cs typeface="Times New Roman" pitchFamily="18" charset="0"/>
              </a:rPr>
              <a:t> </a:t>
            </a:r>
            <a:r>
              <a:rPr lang="en-US" sz="4400" b="1" dirty="0" err="1">
                <a:solidFill>
                  <a:srgbClr val="002060"/>
                </a:solidFill>
                <a:latin typeface="Times New Roman" pitchFamily="18" charset="0"/>
                <a:cs typeface="Times New Roman" pitchFamily="18" charset="0"/>
              </a:rPr>
              <a:t>bản</a:t>
            </a:r>
            <a:r>
              <a:rPr lang="en-US" sz="4400" b="1" dirty="0">
                <a:solidFill>
                  <a:srgbClr val="002060"/>
                </a:solidFill>
                <a:latin typeface="Times New Roman" pitchFamily="18" charset="0"/>
                <a:cs typeface="Times New Roman" pitchFamily="18" charset="0"/>
              </a:rPr>
              <a:t> </a:t>
            </a:r>
            <a:r>
              <a:rPr lang="en-US" sz="4400" b="1" dirty="0" err="1">
                <a:solidFill>
                  <a:srgbClr val="002060"/>
                </a:solidFill>
                <a:latin typeface="Times New Roman" pitchFamily="18" charset="0"/>
                <a:cs typeface="Times New Roman" pitchFamily="18" charset="0"/>
              </a:rPr>
              <a:t>đồ</a:t>
            </a:r>
            <a:endParaRPr lang="en-US" sz="4400" b="1" dirty="0">
              <a:solidFill>
                <a:srgbClr val="002060"/>
              </a:solidFill>
              <a:latin typeface="Times New Roman" pitchFamily="18" charset="0"/>
              <a:cs typeface="Times New Roman" pitchFamily="18" charset="0"/>
            </a:endParaRPr>
          </a:p>
        </p:txBody>
      </p:sp>
      <p:sp>
        <p:nvSpPr>
          <p:cNvPr id="17" name="Lưu đồ: Điểm Kết Thúc 147">
            <a:extLst>
              <a:ext uri="{FF2B5EF4-FFF2-40B4-BE49-F238E27FC236}">
                <a16:creationId xmlns:a16="http://schemas.microsoft.com/office/drawing/2014/main" id="{E811D9EE-FD52-4105-A44D-D4832D87D015}"/>
              </a:ext>
            </a:extLst>
          </p:cNvPr>
          <p:cNvSpPr/>
          <p:nvPr/>
        </p:nvSpPr>
        <p:spPr>
          <a:xfrm>
            <a:off x="6496169" y="2154504"/>
            <a:ext cx="5109681" cy="1849624"/>
          </a:xfrm>
          <a:prstGeom prst="flowChartTerminator">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002060"/>
                </a:solidFill>
                <a:latin typeface="Times New Roman" pitchFamily="18" charset="0"/>
                <a:cs typeface="Times New Roman" pitchFamily="18" charset="0"/>
              </a:rPr>
              <a:t>Tính</a:t>
            </a:r>
            <a:r>
              <a:rPr lang="en-US" sz="4000" b="1" dirty="0">
                <a:solidFill>
                  <a:srgbClr val="002060"/>
                </a:solidFill>
                <a:latin typeface="Times New Roman" pitchFamily="18" charset="0"/>
                <a:cs typeface="Times New Roman" pitchFamily="18" charset="0"/>
              </a:rPr>
              <a:t> </a:t>
            </a:r>
            <a:r>
              <a:rPr lang="en-US" sz="4000" b="1" dirty="0" err="1">
                <a:solidFill>
                  <a:srgbClr val="002060"/>
                </a:solidFill>
                <a:latin typeface="Times New Roman" pitchFamily="18" charset="0"/>
                <a:cs typeface="Times New Roman" pitchFamily="18" charset="0"/>
              </a:rPr>
              <a:t>khoảng</a:t>
            </a:r>
            <a:r>
              <a:rPr lang="en-US" sz="4000" b="1" dirty="0">
                <a:solidFill>
                  <a:srgbClr val="002060"/>
                </a:solidFill>
                <a:latin typeface="Times New Roman" pitchFamily="18" charset="0"/>
                <a:cs typeface="Times New Roman" pitchFamily="18" charset="0"/>
              </a:rPr>
              <a:t> </a:t>
            </a:r>
            <a:r>
              <a:rPr lang="en-US" sz="4000" b="1" dirty="0" err="1">
                <a:solidFill>
                  <a:srgbClr val="002060"/>
                </a:solidFill>
                <a:latin typeface="Times New Roman" pitchFamily="18" charset="0"/>
                <a:cs typeface="Times New Roman" pitchFamily="18" charset="0"/>
              </a:rPr>
              <a:t>cách</a:t>
            </a:r>
            <a:r>
              <a:rPr lang="en-US" sz="4000" b="1" dirty="0">
                <a:solidFill>
                  <a:srgbClr val="002060"/>
                </a:solidFill>
                <a:latin typeface="Times New Roman" pitchFamily="18" charset="0"/>
                <a:cs typeface="Times New Roman" pitchFamily="18" charset="0"/>
              </a:rPr>
              <a:t> </a:t>
            </a:r>
            <a:r>
              <a:rPr lang="en-US" sz="4000" b="1" dirty="0" err="1">
                <a:solidFill>
                  <a:srgbClr val="002060"/>
                </a:solidFill>
                <a:latin typeface="Times New Roman" pitchFamily="18" charset="0"/>
                <a:cs typeface="Times New Roman" pitchFamily="18" charset="0"/>
              </a:rPr>
              <a:t>thực</a:t>
            </a:r>
            <a:r>
              <a:rPr lang="en-US" sz="4000" b="1" dirty="0">
                <a:solidFill>
                  <a:srgbClr val="002060"/>
                </a:solidFill>
                <a:latin typeface="Times New Roman" pitchFamily="18" charset="0"/>
                <a:cs typeface="Times New Roman" pitchFamily="18" charset="0"/>
              </a:rPr>
              <a:t> </a:t>
            </a:r>
            <a:r>
              <a:rPr lang="en-US" sz="4000" b="1" dirty="0" err="1">
                <a:solidFill>
                  <a:srgbClr val="002060"/>
                </a:solidFill>
                <a:latin typeface="Times New Roman" pitchFamily="18" charset="0"/>
                <a:cs typeface="Times New Roman" pitchFamily="18" charset="0"/>
              </a:rPr>
              <a:t>tế</a:t>
            </a:r>
            <a:r>
              <a:rPr lang="en-US" sz="4000" b="1" dirty="0">
                <a:solidFill>
                  <a:srgbClr val="002060"/>
                </a:solidFill>
                <a:latin typeface="Times New Roman" pitchFamily="18" charset="0"/>
                <a:cs typeface="Times New Roman" pitchFamily="18" charset="0"/>
              </a:rPr>
              <a:t> </a:t>
            </a:r>
            <a:r>
              <a:rPr lang="en-US" sz="4000" b="1" dirty="0" err="1">
                <a:solidFill>
                  <a:srgbClr val="002060"/>
                </a:solidFill>
                <a:latin typeface="Times New Roman" pitchFamily="18" charset="0"/>
                <a:cs typeface="Times New Roman" pitchFamily="18" charset="0"/>
              </a:rPr>
              <a:t>dựa</a:t>
            </a:r>
            <a:r>
              <a:rPr lang="en-US" sz="4000" b="1" dirty="0">
                <a:solidFill>
                  <a:srgbClr val="002060"/>
                </a:solidFill>
                <a:latin typeface="Times New Roman" pitchFamily="18" charset="0"/>
                <a:cs typeface="Times New Roman" pitchFamily="18" charset="0"/>
              </a:rPr>
              <a:t> </a:t>
            </a:r>
            <a:r>
              <a:rPr lang="en-US" sz="4000" b="1" dirty="0" err="1">
                <a:solidFill>
                  <a:srgbClr val="002060"/>
                </a:solidFill>
                <a:latin typeface="Times New Roman" pitchFamily="18" charset="0"/>
                <a:cs typeface="Times New Roman" pitchFamily="18" charset="0"/>
              </a:rPr>
              <a:t>vào</a:t>
            </a:r>
            <a:r>
              <a:rPr lang="en-US" sz="4000" b="1" dirty="0">
                <a:solidFill>
                  <a:srgbClr val="002060"/>
                </a:solidFill>
                <a:latin typeface="Times New Roman" pitchFamily="18" charset="0"/>
                <a:cs typeface="Times New Roman" pitchFamily="18" charset="0"/>
              </a:rPr>
              <a:t> </a:t>
            </a:r>
            <a:r>
              <a:rPr lang="en-US" sz="4000" b="1" dirty="0" err="1">
                <a:solidFill>
                  <a:srgbClr val="002060"/>
                </a:solidFill>
                <a:latin typeface="Times New Roman" pitchFamily="18" charset="0"/>
                <a:cs typeface="Times New Roman" pitchFamily="18" charset="0"/>
              </a:rPr>
              <a:t>tỉ</a:t>
            </a:r>
            <a:r>
              <a:rPr lang="en-US" sz="4000" b="1" dirty="0">
                <a:solidFill>
                  <a:srgbClr val="002060"/>
                </a:solidFill>
                <a:latin typeface="Times New Roman" pitchFamily="18" charset="0"/>
                <a:cs typeface="Times New Roman" pitchFamily="18" charset="0"/>
              </a:rPr>
              <a:t> </a:t>
            </a:r>
            <a:r>
              <a:rPr lang="en-US" sz="4000" b="1" dirty="0" err="1">
                <a:solidFill>
                  <a:srgbClr val="002060"/>
                </a:solidFill>
                <a:latin typeface="Times New Roman" pitchFamily="18" charset="0"/>
                <a:cs typeface="Times New Roman" pitchFamily="18" charset="0"/>
              </a:rPr>
              <a:t>lệ</a:t>
            </a:r>
            <a:r>
              <a:rPr lang="en-US" sz="4000" b="1" dirty="0">
                <a:solidFill>
                  <a:srgbClr val="002060"/>
                </a:solidFill>
                <a:latin typeface="Times New Roman" pitchFamily="18" charset="0"/>
                <a:cs typeface="Times New Roman" pitchFamily="18" charset="0"/>
              </a:rPr>
              <a:t> </a:t>
            </a:r>
            <a:r>
              <a:rPr lang="en-US" sz="4000" b="1" dirty="0" err="1">
                <a:solidFill>
                  <a:srgbClr val="002060"/>
                </a:solidFill>
                <a:latin typeface="Times New Roman" pitchFamily="18" charset="0"/>
                <a:cs typeface="Times New Roman" pitchFamily="18" charset="0"/>
              </a:rPr>
              <a:t>bản</a:t>
            </a:r>
            <a:r>
              <a:rPr lang="en-US" sz="4000" b="1" dirty="0">
                <a:solidFill>
                  <a:srgbClr val="002060"/>
                </a:solidFill>
                <a:latin typeface="Times New Roman" pitchFamily="18" charset="0"/>
                <a:cs typeface="Times New Roman" pitchFamily="18" charset="0"/>
              </a:rPr>
              <a:t> </a:t>
            </a:r>
            <a:r>
              <a:rPr lang="en-US" sz="4000" b="1" dirty="0" err="1">
                <a:solidFill>
                  <a:srgbClr val="002060"/>
                </a:solidFill>
                <a:latin typeface="Times New Roman" pitchFamily="18" charset="0"/>
                <a:cs typeface="Times New Roman" pitchFamily="18" charset="0"/>
              </a:rPr>
              <a:t>đồ</a:t>
            </a:r>
            <a:endParaRPr lang="en-US" sz="4000" b="1" dirty="0">
              <a:solidFill>
                <a:srgbClr val="002060"/>
              </a:solidFill>
              <a:latin typeface="Times New Roman" pitchFamily="18" charset="0"/>
              <a:cs typeface="Times New Roman" pitchFamily="18" charset="0"/>
            </a:endParaRPr>
          </a:p>
        </p:txBody>
      </p:sp>
      <p:sp>
        <p:nvSpPr>
          <p:cNvPr id="21" name="Oval 20">
            <a:extLst>
              <a:ext uri="{FF2B5EF4-FFF2-40B4-BE49-F238E27FC236}">
                <a16:creationId xmlns:a16="http://schemas.microsoft.com/office/drawing/2014/main" id="{631C2FDD-0D1E-4F65-9968-EDA7BD16D0A4}"/>
              </a:ext>
            </a:extLst>
          </p:cNvPr>
          <p:cNvSpPr/>
          <p:nvPr/>
        </p:nvSpPr>
        <p:spPr>
          <a:xfrm>
            <a:off x="2758749" y="1636712"/>
            <a:ext cx="666715" cy="649218"/>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chemeClr val="tx1"/>
                </a:solidFill>
                <a:latin typeface="#9Slide05 Brannboll Ny" panose="02000000000000000000" pitchFamily="2" charset="0"/>
                <a:cs typeface="Arial" panose="020B0604020202020204" pitchFamily="34" charset="0"/>
              </a:rPr>
              <a:t>1</a:t>
            </a:r>
          </a:p>
        </p:txBody>
      </p:sp>
      <p:sp>
        <p:nvSpPr>
          <p:cNvPr id="22" name="Oval 21">
            <a:extLst>
              <a:ext uri="{FF2B5EF4-FFF2-40B4-BE49-F238E27FC236}">
                <a16:creationId xmlns:a16="http://schemas.microsoft.com/office/drawing/2014/main" id="{950B4B8F-12ED-476A-A843-D2CB7045A48B}"/>
              </a:ext>
            </a:extLst>
          </p:cNvPr>
          <p:cNvSpPr/>
          <p:nvPr/>
        </p:nvSpPr>
        <p:spPr>
          <a:xfrm>
            <a:off x="8760997" y="1636712"/>
            <a:ext cx="666715" cy="649218"/>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chemeClr val="tx1"/>
                </a:solidFill>
                <a:latin typeface="#9Slide05 Brannboll Ny" panose="02000000000000000000" pitchFamily="2" charset="0"/>
                <a:cs typeface="Arial" panose="020B0604020202020204" pitchFamily="34" charset="0"/>
              </a:rPr>
              <a:t>2</a:t>
            </a:r>
          </a:p>
        </p:txBody>
      </p:sp>
      <p:pic>
        <p:nvPicPr>
          <p:cNvPr id="2052" name="Picture 4" descr="Hình ảnh Thước đo Dòng Biểu Tượng đầy, Biểu Tượng Dòng, Biểu Tượng Thước,  Cái Thước Vector và PNG với nền trong suốt để tải xuống miễn phí">
            <a:extLst>
              <a:ext uri="{FF2B5EF4-FFF2-40B4-BE49-F238E27FC236}">
                <a16:creationId xmlns:a16="http://schemas.microsoft.com/office/drawing/2014/main" id="{EB325ED0-6BEA-4930-9938-D15E38CEA7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59903" y="4255784"/>
            <a:ext cx="2508664" cy="250866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16" name="Picture 4" descr="Travel Distance Vector Icon Stock Vector, Royalty Free Vector Image by  ©vectorsmarket #100945738">
            <a:extLst>
              <a:ext uri="{FF2B5EF4-FFF2-40B4-BE49-F238E27FC236}">
                <a16:creationId xmlns:a16="http://schemas.microsoft.com/office/drawing/2014/main" id="{6F801E75-C7EE-4F56-BBF1-41C126AA5ADE}"/>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9971" b="89932" l="9877" r="91770">
                        <a14:foregroundMark x1="65432" y1="34018" x2="65432" y2="34018"/>
                        <a14:foregroundMark x1="79321" y1="27273" x2="79321" y2="27273"/>
                        <a14:foregroundMark x1="76749" y1="24829" x2="75000" y2="27077"/>
                        <a14:foregroundMark x1="10700" y1="53568" x2="10700" y2="53568"/>
                        <a14:foregroundMark x1="90535" y1="51711" x2="90535" y2="51711"/>
                        <a14:foregroundMark x1="91770" y1="50635" x2="91770" y2="50635"/>
                      </a14:backgroundRemoval>
                    </a14:imgEffect>
                  </a14:imgLayer>
                </a14:imgProps>
              </a:ext>
              <a:ext uri="{28A0092B-C50C-407E-A947-70E740481C1C}">
                <a14:useLocalDpi xmlns:a14="http://schemas.microsoft.com/office/drawing/2010/main" val="0"/>
              </a:ext>
            </a:extLst>
          </a:blip>
          <a:srcRect t="8403" r="4" b="6855"/>
          <a:stretch/>
        </p:blipFill>
        <p:spPr bwMode="auto">
          <a:xfrm>
            <a:off x="7696530" y="4170409"/>
            <a:ext cx="3003639" cy="2679414"/>
          </a:xfrm>
          <a:custGeom>
            <a:avLst/>
            <a:gdLst/>
            <a:ahLst/>
            <a:cxnLst/>
            <a:rect l="l" t="t" r="r" b="b"/>
            <a:pathLst>
              <a:path w="3347663" h="2986314">
                <a:moveTo>
                  <a:pt x="458203" y="0"/>
                </a:moveTo>
                <a:lnTo>
                  <a:pt x="3126555" y="0"/>
                </a:lnTo>
                <a:lnTo>
                  <a:pt x="3175466" y="53815"/>
                </a:lnTo>
                <a:cubicBezTo>
                  <a:pt x="3239389" y="131273"/>
                  <a:pt x="3296932" y="214191"/>
                  <a:pt x="3347288" y="301766"/>
                </a:cubicBezTo>
                <a:lnTo>
                  <a:pt x="3347663" y="302487"/>
                </a:lnTo>
                <a:lnTo>
                  <a:pt x="3347663" y="2082469"/>
                </a:lnTo>
                <a:lnTo>
                  <a:pt x="3278648" y="2196072"/>
                </a:lnTo>
                <a:cubicBezTo>
                  <a:pt x="2956544" y="2672847"/>
                  <a:pt x="2411068" y="2986314"/>
                  <a:pt x="1792379" y="2986314"/>
                </a:cubicBezTo>
                <a:cubicBezTo>
                  <a:pt x="802475" y="2986314"/>
                  <a:pt x="0" y="2183839"/>
                  <a:pt x="0" y="1193935"/>
                </a:cubicBezTo>
                <a:cubicBezTo>
                  <a:pt x="0" y="760853"/>
                  <a:pt x="153599" y="363644"/>
                  <a:pt x="409292" y="5381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2217603"/>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4694AC81-A13B-4AC2-9F98-1C1424E94975}"/>
              </a:ext>
            </a:extLst>
          </p:cNvPr>
          <p:cNvSpPr txBox="1"/>
          <p:nvPr/>
        </p:nvSpPr>
        <p:spPr>
          <a:xfrm>
            <a:off x="162860" y="995614"/>
            <a:ext cx="4349351" cy="3108543"/>
          </a:xfrm>
          <a:prstGeom prst="rect">
            <a:avLst/>
          </a:prstGeom>
          <a:solidFill>
            <a:schemeClr val="accent6">
              <a:lumMod val="40000"/>
              <a:lumOff val="60000"/>
            </a:schemeClr>
          </a:solidFill>
          <a:ln>
            <a:solidFill>
              <a:schemeClr val="tx1"/>
            </a:solidFill>
            <a:prstDash val="sysDot"/>
          </a:ln>
        </p:spPr>
        <p:txBody>
          <a:bodyPr wrap="square">
            <a:spAutoFit/>
          </a:bodyPr>
          <a:lstStyle/>
          <a:p>
            <a:pPr algn="just"/>
            <a:r>
              <a:rPr lang="en-US" altLang="en-US" sz="2800" dirty="0" err="1">
                <a:latin typeface="Times New Roman" pitchFamily="18" charset="0"/>
                <a:cs typeface="Times New Roman" pitchFamily="18" charset="0"/>
              </a:rPr>
              <a:t>Trên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bản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đồ</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hành</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chính</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có</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tỉ</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lệ</a:t>
            </a:r>
            <a:r>
              <a:rPr lang="en-US" altLang="en-US" sz="2800" dirty="0">
                <a:latin typeface="Times New Roman" pitchFamily="18" charset="0"/>
                <a:cs typeface="Times New Roman" pitchFamily="18" charset="0"/>
              </a:rPr>
              <a:t> </a:t>
            </a:r>
            <a:r>
              <a:rPr lang="en-US" altLang="en-US" sz="2800" b="1" dirty="0">
                <a:latin typeface="Times New Roman" pitchFamily="18" charset="0"/>
                <a:cs typeface="Times New Roman" pitchFamily="18" charset="0"/>
              </a:rPr>
              <a:t>1:6.000.000</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khoảng</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cách</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giữa</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Thủ</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đô</a:t>
            </a:r>
            <a:r>
              <a:rPr lang="en-US" altLang="en-US" sz="2800" dirty="0">
                <a:latin typeface="Times New Roman" pitchFamily="18" charset="0"/>
                <a:cs typeface="Times New Roman" pitchFamily="18" charset="0"/>
              </a:rPr>
              <a:t> Hà </a:t>
            </a:r>
            <a:r>
              <a:rPr lang="en-US" altLang="en-US" sz="2800" dirty="0" err="1">
                <a:latin typeface="Times New Roman" pitchFamily="18" charset="0"/>
                <a:cs typeface="Times New Roman" pitchFamily="18" charset="0"/>
              </a:rPr>
              <a:t>Nội</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tới</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thành</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phố</a:t>
            </a:r>
            <a:r>
              <a:rPr lang="en-US" altLang="en-US" sz="2800" dirty="0">
                <a:latin typeface="Times New Roman" pitchFamily="18" charset="0"/>
                <a:cs typeface="Times New Roman" pitchFamily="18" charset="0"/>
              </a:rPr>
              <a:t> Vinh (</a:t>
            </a:r>
            <a:r>
              <a:rPr lang="en-US" altLang="en-US" sz="2800" dirty="0" err="1">
                <a:latin typeface="Times New Roman" pitchFamily="18" charset="0"/>
                <a:cs typeface="Times New Roman" pitchFamily="18" charset="0"/>
              </a:rPr>
              <a:t>tỉnh</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Nghệ</a:t>
            </a:r>
            <a:r>
              <a:rPr lang="en-US" altLang="en-US" sz="2800" dirty="0">
                <a:latin typeface="Times New Roman" pitchFamily="18" charset="0"/>
                <a:cs typeface="Times New Roman" pitchFamily="18" charset="0"/>
              </a:rPr>
              <a:t> An) </a:t>
            </a:r>
            <a:r>
              <a:rPr lang="en-US" altLang="en-US" sz="2800" dirty="0" err="1">
                <a:latin typeface="Times New Roman" pitchFamily="18" charset="0"/>
                <a:cs typeface="Times New Roman" pitchFamily="18" charset="0"/>
              </a:rPr>
              <a:t>là</a:t>
            </a:r>
            <a:r>
              <a:rPr lang="en-US" altLang="en-US" sz="2800" dirty="0">
                <a:latin typeface="Times New Roman" pitchFamily="18" charset="0"/>
                <a:cs typeface="Times New Roman" pitchFamily="18" charset="0"/>
              </a:rPr>
              <a:t> </a:t>
            </a:r>
            <a:r>
              <a:rPr lang="en-US" altLang="en-US" sz="2800" b="1" dirty="0">
                <a:latin typeface="Times New Roman" pitchFamily="18" charset="0"/>
                <a:cs typeface="Times New Roman" pitchFamily="18" charset="0"/>
              </a:rPr>
              <a:t>5 cm</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vậy</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trên</a:t>
            </a:r>
            <a:r>
              <a:rPr lang="en-US" altLang="en-US" sz="2800"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thực</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tế</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thành</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phố</a:t>
            </a:r>
            <a:r>
              <a:rPr lang="en-US" altLang="en-US" sz="2800" b="1" dirty="0">
                <a:latin typeface="Times New Roman" pitchFamily="18" charset="0"/>
                <a:cs typeface="Times New Roman" pitchFamily="18" charset="0"/>
              </a:rPr>
              <a:t> Hà </a:t>
            </a:r>
            <a:r>
              <a:rPr lang="en-US" altLang="en-US" sz="2800" b="1" dirty="0" err="1">
                <a:latin typeface="Times New Roman" pitchFamily="18" charset="0"/>
                <a:cs typeface="Times New Roman" pitchFamily="18" charset="0"/>
              </a:rPr>
              <a:t>Nội</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cách</a:t>
            </a:r>
            <a:r>
              <a:rPr lang="en-US" altLang="en-US" sz="2800" b="1" dirty="0">
                <a:latin typeface="Times New Roman" pitchFamily="18" charset="0"/>
                <a:cs typeface="Times New Roman" pitchFamily="18" charset="0"/>
              </a:rPr>
              <a:t> Vinh bao </a:t>
            </a:r>
            <a:r>
              <a:rPr lang="en-US" altLang="en-US" sz="2800" b="1" dirty="0" err="1">
                <a:latin typeface="Times New Roman" pitchFamily="18" charset="0"/>
                <a:cs typeface="Times New Roman" pitchFamily="18" charset="0"/>
              </a:rPr>
              <a:t>nhiêu</a:t>
            </a:r>
            <a:r>
              <a:rPr lang="en-US" altLang="en-US" sz="2800" b="1" dirty="0">
                <a:latin typeface="Times New Roman" pitchFamily="18" charset="0"/>
                <a:cs typeface="Times New Roman" pitchFamily="18" charset="0"/>
              </a:rPr>
              <a:t> ki-</a:t>
            </a:r>
            <a:r>
              <a:rPr lang="en-US" altLang="en-US" sz="2800" b="1" dirty="0" err="1">
                <a:latin typeface="Times New Roman" pitchFamily="18" charset="0"/>
                <a:cs typeface="Times New Roman" pitchFamily="18" charset="0"/>
              </a:rPr>
              <a:t>lô</a:t>
            </a:r>
            <a:r>
              <a:rPr lang="en-US" altLang="en-US" sz="2800" b="1" dirty="0">
                <a:latin typeface="Times New Roman" pitchFamily="18" charset="0"/>
                <a:cs typeface="Times New Roman" pitchFamily="18" charset="0"/>
              </a:rPr>
              <a:t>-</a:t>
            </a:r>
            <a:r>
              <a:rPr lang="en-US" altLang="en-US" sz="2800" b="1" dirty="0" err="1">
                <a:latin typeface="Times New Roman" pitchFamily="18" charset="0"/>
                <a:cs typeface="Times New Roman" pitchFamily="18" charset="0"/>
              </a:rPr>
              <a:t>mét</a:t>
            </a:r>
            <a:r>
              <a:rPr lang="en-US" altLang="en-US" sz="2800" dirty="0">
                <a:latin typeface="Times New Roman" pitchFamily="18" charset="0"/>
                <a:cs typeface="Times New Roman" pitchFamily="18" charset="0"/>
              </a:rPr>
              <a:t>?</a:t>
            </a:r>
          </a:p>
        </p:txBody>
      </p:sp>
      <p:sp>
        <p:nvSpPr>
          <p:cNvPr id="25" name="Flowchart: Terminator 24">
            <a:extLst>
              <a:ext uri="{FF2B5EF4-FFF2-40B4-BE49-F238E27FC236}">
                <a16:creationId xmlns:a16="http://schemas.microsoft.com/office/drawing/2014/main" id="{140B8A36-A0ED-4B23-A6A1-17A4730CCBF6}"/>
              </a:ext>
            </a:extLst>
          </p:cNvPr>
          <p:cNvSpPr/>
          <p:nvPr/>
        </p:nvSpPr>
        <p:spPr>
          <a:xfrm>
            <a:off x="636363" y="209225"/>
            <a:ext cx="3038503" cy="755367"/>
          </a:xfrm>
          <a:prstGeom prst="flowChartTerminator">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latin typeface="Times New Roman" pitchFamily="18" charset="0"/>
                <a:cs typeface="Times New Roman" pitchFamily="18" charset="0"/>
              </a:rPr>
              <a:t>Ví</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dụ</a:t>
            </a:r>
            <a:r>
              <a:rPr lang="en-US" sz="2800" b="1" dirty="0">
                <a:latin typeface="Times New Roman" pitchFamily="18" charset="0"/>
                <a:cs typeface="Times New Roman" pitchFamily="18" charset="0"/>
              </a:rPr>
              <a:t> 2</a:t>
            </a:r>
          </a:p>
        </p:txBody>
      </p:sp>
      <p:grpSp>
        <p:nvGrpSpPr>
          <p:cNvPr id="7" name="Group 6">
            <a:extLst>
              <a:ext uri="{FF2B5EF4-FFF2-40B4-BE49-F238E27FC236}">
                <a16:creationId xmlns:a16="http://schemas.microsoft.com/office/drawing/2014/main" id="{81623BE0-970A-49E9-BE0D-104C88FBC346}"/>
              </a:ext>
            </a:extLst>
          </p:cNvPr>
          <p:cNvGrpSpPr/>
          <p:nvPr/>
        </p:nvGrpSpPr>
        <p:grpSpPr>
          <a:xfrm>
            <a:off x="4996909" y="1105796"/>
            <a:ext cx="2763663" cy="3268004"/>
            <a:chOff x="4949355" y="1845131"/>
            <a:chExt cx="3629750" cy="4576457"/>
          </a:xfrm>
        </p:grpSpPr>
        <p:pic>
          <p:nvPicPr>
            <p:cNvPr id="16" name="Picture 6" descr="Hình ảnh Khoảng Cách Các Vector Biểu Tượng, Nền, Thiết Kế., Khoảng Cách  Vector và PNG với nền trong suốt để tải xuống miễn phí">
              <a:extLst>
                <a:ext uri="{FF2B5EF4-FFF2-40B4-BE49-F238E27FC236}">
                  <a16:creationId xmlns:a16="http://schemas.microsoft.com/office/drawing/2014/main" id="{F581FAAC-57AE-4BFB-9A05-5ED17F99003F}"/>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67188" y1="74063" x2="67188" y2="74063"/>
                          <a14:foregroundMark x1="57344" y1="80000" x2="57344" y2="80000"/>
                          <a14:foregroundMark x1="57344" y1="82344" x2="57344" y2="82344"/>
                        </a14:backgroundRemoval>
                      </a14:imgEffect>
                    </a14:imgLayer>
                  </a14:imgProps>
                </a:ext>
                <a:ext uri="{28A0092B-C50C-407E-A947-70E740481C1C}">
                  <a14:useLocalDpi xmlns:a14="http://schemas.microsoft.com/office/drawing/2010/main" val="0"/>
                </a:ext>
              </a:extLst>
            </a:blip>
            <a:srcRect l="10844" t="10365" r="10145" b="10481"/>
            <a:stretch/>
          </p:blipFill>
          <p:spPr bwMode="auto">
            <a:xfrm>
              <a:off x="4995203" y="1845131"/>
              <a:ext cx="3583902" cy="3970318"/>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6DAECF66-F29F-48BD-B5B9-2CE89A7840BB}"/>
                </a:ext>
              </a:extLst>
            </p:cNvPr>
            <p:cNvSpPr txBox="1"/>
            <p:nvPr/>
          </p:nvSpPr>
          <p:spPr>
            <a:xfrm>
              <a:off x="5264877" y="2259410"/>
              <a:ext cx="1542676" cy="646508"/>
            </a:xfrm>
            <a:prstGeom prst="rect">
              <a:avLst/>
            </a:prstGeom>
            <a:noFill/>
          </p:spPr>
          <p:txBody>
            <a:bodyPr wrap="square">
              <a:spAutoFit/>
            </a:bodyPr>
            <a:lstStyle/>
            <a:p>
              <a:r>
                <a:rPr lang="en-US" altLang="en-US" sz="2400" b="1" dirty="0" err="1">
                  <a:latin typeface="Times New Roman" pitchFamily="18" charset="0"/>
                  <a:cs typeface="Times New Roman" pitchFamily="18" charset="0"/>
                </a:rPr>
                <a:t>Hà</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Nội</a:t>
              </a:r>
              <a:r>
                <a:rPr lang="en-US" altLang="en-US" sz="2400" b="1" dirty="0">
                  <a:latin typeface="Times New Roman" pitchFamily="18" charset="0"/>
                  <a:cs typeface="Times New Roman" pitchFamily="18" charset="0"/>
                </a:rPr>
                <a:t> </a:t>
              </a:r>
              <a:endParaRPr lang="en-US" sz="2400" b="1" dirty="0">
                <a:latin typeface="Times New Roman" pitchFamily="18" charset="0"/>
                <a:cs typeface="Times New Roman" pitchFamily="18" charset="0"/>
              </a:endParaRPr>
            </a:p>
          </p:txBody>
        </p:sp>
        <p:sp>
          <p:nvSpPr>
            <p:cNvPr id="21" name="TextBox 20">
              <a:extLst>
                <a:ext uri="{FF2B5EF4-FFF2-40B4-BE49-F238E27FC236}">
                  <a16:creationId xmlns:a16="http://schemas.microsoft.com/office/drawing/2014/main" id="{4A7776BC-63D6-4A41-A9FC-9BC6A63BF495}"/>
                </a:ext>
              </a:extLst>
            </p:cNvPr>
            <p:cNvSpPr txBox="1"/>
            <p:nvPr/>
          </p:nvSpPr>
          <p:spPr>
            <a:xfrm>
              <a:off x="7367319" y="3911508"/>
              <a:ext cx="1100798" cy="646508"/>
            </a:xfrm>
            <a:prstGeom prst="rect">
              <a:avLst/>
            </a:prstGeom>
            <a:noFill/>
          </p:spPr>
          <p:txBody>
            <a:bodyPr wrap="square">
              <a:spAutoFit/>
            </a:bodyPr>
            <a:lstStyle/>
            <a:p>
              <a:r>
                <a:rPr lang="en-US" altLang="en-US" sz="2400" b="1" dirty="0">
                  <a:latin typeface="Times New Roman" pitchFamily="18" charset="0"/>
                  <a:cs typeface="Times New Roman" pitchFamily="18" charset="0"/>
                </a:rPr>
                <a:t>Vinh</a:t>
              </a:r>
              <a:endParaRPr lang="en-US" sz="2400" b="1" dirty="0">
                <a:latin typeface="Times New Roman" pitchFamily="18" charset="0"/>
                <a:cs typeface="Times New Roman" pitchFamily="18" charset="0"/>
              </a:endParaRPr>
            </a:p>
          </p:txBody>
        </p:sp>
        <p:pic>
          <p:nvPicPr>
            <p:cNvPr id="2050" name="Picture 2" descr="Hình ảnh Thước đo Các Vector Biểu Tượng, Chuyển đổi Biểu Tượng, Biểu Tượng  Thể Dục, Nhà Sản Xuất Biểu Tượng Vector và PNG với nền trong suốt để tải  xuống miễn">
              <a:extLst>
                <a:ext uri="{FF2B5EF4-FFF2-40B4-BE49-F238E27FC236}">
                  <a16:creationId xmlns:a16="http://schemas.microsoft.com/office/drawing/2014/main" id="{297C5D35-7F4C-4533-A8B9-4B045C4862B0}"/>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10960" t="11164" r="11571" b="4428"/>
            <a:stretch/>
          </p:blipFill>
          <p:spPr bwMode="auto">
            <a:xfrm rot="5977257">
              <a:off x="5050734" y="3956744"/>
              <a:ext cx="2090531" cy="2293290"/>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DCCFD6AB-6C84-4E97-918B-9760E6713848}"/>
                </a:ext>
              </a:extLst>
            </p:cNvPr>
            <p:cNvSpPr txBox="1"/>
            <p:nvPr/>
          </p:nvSpPr>
          <p:spPr>
            <a:xfrm rot="3425437">
              <a:off x="5009632" y="5443376"/>
              <a:ext cx="1350080" cy="606343"/>
            </a:xfrm>
            <a:prstGeom prst="rect">
              <a:avLst/>
            </a:prstGeom>
            <a:noFill/>
          </p:spPr>
          <p:txBody>
            <a:bodyPr wrap="square">
              <a:spAutoFit/>
            </a:bodyPr>
            <a:lstStyle/>
            <a:p>
              <a:r>
                <a:rPr lang="en-US" altLang="en-US" sz="2400" b="1" dirty="0">
                  <a:latin typeface="Times New Roman" pitchFamily="18" charset="0"/>
                  <a:cs typeface="Times New Roman" pitchFamily="18" charset="0"/>
                </a:rPr>
                <a:t>5 cm</a:t>
              </a:r>
              <a:endParaRPr lang="en-US" sz="2400" b="1" dirty="0">
                <a:latin typeface="Times New Roman" pitchFamily="18" charset="0"/>
                <a:cs typeface="Times New Roman" pitchFamily="18" charset="0"/>
              </a:endParaRPr>
            </a:p>
          </p:txBody>
        </p:sp>
      </p:grpSp>
      <p:sp>
        <p:nvSpPr>
          <p:cNvPr id="24" name="TextBox 23">
            <a:extLst>
              <a:ext uri="{FF2B5EF4-FFF2-40B4-BE49-F238E27FC236}">
                <a16:creationId xmlns:a16="http://schemas.microsoft.com/office/drawing/2014/main" id="{103BEB96-4DA6-45D2-90F5-5617DD99E5D5}"/>
              </a:ext>
            </a:extLst>
          </p:cNvPr>
          <p:cNvSpPr txBox="1"/>
          <p:nvPr/>
        </p:nvSpPr>
        <p:spPr>
          <a:xfrm>
            <a:off x="6150834" y="933736"/>
            <a:ext cx="1409271" cy="461665"/>
          </a:xfrm>
          <a:prstGeom prst="rect">
            <a:avLst/>
          </a:prstGeom>
          <a:noFill/>
        </p:spPr>
        <p:txBody>
          <a:bodyPr wrap="square">
            <a:spAutoFit/>
          </a:bodyPr>
          <a:lstStyle/>
          <a:p>
            <a:r>
              <a:rPr lang="en-US" altLang="en-US" sz="2400" b="1" dirty="0" err="1">
                <a:solidFill>
                  <a:schemeClr val="accent6">
                    <a:lumMod val="50000"/>
                  </a:schemeClr>
                </a:solidFill>
                <a:latin typeface="Times New Roman" pitchFamily="18" charset="0"/>
                <a:cs typeface="Times New Roman" pitchFamily="18" charset="0"/>
              </a:rPr>
              <a:t>Bản</a:t>
            </a:r>
            <a:r>
              <a:rPr lang="en-US" altLang="en-US" sz="2400" b="1" dirty="0">
                <a:solidFill>
                  <a:schemeClr val="accent6">
                    <a:lumMod val="50000"/>
                  </a:schemeClr>
                </a:solidFill>
                <a:latin typeface="Times New Roman" pitchFamily="18" charset="0"/>
                <a:cs typeface="Times New Roman" pitchFamily="18" charset="0"/>
              </a:rPr>
              <a:t> </a:t>
            </a:r>
            <a:r>
              <a:rPr lang="en-US" altLang="en-US" sz="2400" b="1" dirty="0" err="1">
                <a:solidFill>
                  <a:schemeClr val="accent6">
                    <a:lumMod val="50000"/>
                  </a:schemeClr>
                </a:solidFill>
                <a:latin typeface="Times New Roman" pitchFamily="18" charset="0"/>
                <a:cs typeface="Times New Roman" pitchFamily="18" charset="0"/>
              </a:rPr>
              <a:t>đồ</a:t>
            </a:r>
            <a:endParaRPr lang="en-US" sz="2400" b="1" dirty="0">
              <a:solidFill>
                <a:schemeClr val="accent6">
                  <a:lumMod val="50000"/>
                </a:schemeClr>
              </a:solidFill>
              <a:latin typeface="Times New Roman" pitchFamily="18" charset="0"/>
              <a:cs typeface="Times New Roman" pitchFamily="18" charset="0"/>
            </a:endParaRPr>
          </a:p>
        </p:txBody>
      </p:sp>
      <p:sp>
        <p:nvSpPr>
          <p:cNvPr id="31" name="TextBox 30">
            <a:extLst>
              <a:ext uri="{FF2B5EF4-FFF2-40B4-BE49-F238E27FC236}">
                <a16:creationId xmlns:a16="http://schemas.microsoft.com/office/drawing/2014/main" id="{1EE54EEC-96CC-4EDC-A6B8-78A8ABE65BFB}"/>
              </a:ext>
            </a:extLst>
          </p:cNvPr>
          <p:cNvSpPr txBox="1"/>
          <p:nvPr/>
        </p:nvSpPr>
        <p:spPr>
          <a:xfrm>
            <a:off x="10036073" y="930881"/>
            <a:ext cx="1409271" cy="461665"/>
          </a:xfrm>
          <a:prstGeom prst="rect">
            <a:avLst/>
          </a:prstGeom>
          <a:noFill/>
        </p:spPr>
        <p:txBody>
          <a:bodyPr wrap="square">
            <a:spAutoFit/>
          </a:bodyPr>
          <a:lstStyle/>
          <a:p>
            <a:r>
              <a:rPr lang="en-US" altLang="en-US" sz="2400" b="1" dirty="0" err="1">
                <a:solidFill>
                  <a:schemeClr val="accent6">
                    <a:lumMod val="50000"/>
                  </a:schemeClr>
                </a:solidFill>
                <a:latin typeface="Times New Roman" pitchFamily="18" charset="0"/>
                <a:cs typeface="Times New Roman" pitchFamily="18" charset="0"/>
              </a:rPr>
              <a:t>Thực</a:t>
            </a:r>
            <a:r>
              <a:rPr lang="en-US" altLang="en-US" sz="2400" b="1" dirty="0">
                <a:solidFill>
                  <a:schemeClr val="accent6">
                    <a:lumMod val="50000"/>
                  </a:schemeClr>
                </a:solidFill>
                <a:latin typeface="Times New Roman" pitchFamily="18" charset="0"/>
                <a:cs typeface="Times New Roman" pitchFamily="18" charset="0"/>
              </a:rPr>
              <a:t> </a:t>
            </a:r>
            <a:r>
              <a:rPr lang="en-US" altLang="en-US" sz="2400" b="1" dirty="0" err="1">
                <a:solidFill>
                  <a:schemeClr val="accent6">
                    <a:lumMod val="50000"/>
                  </a:schemeClr>
                </a:solidFill>
                <a:latin typeface="Times New Roman" pitchFamily="18" charset="0"/>
                <a:cs typeface="Times New Roman" pitchFamily="18" charset="0"/>
              </a:rPr>
              <a:t>tế</a:t>
            </a:r>
            <a:endParaRPr lang="en-US" sz="2400" b="1" dirty="0">
              <a:solidFill>
                <a:schemeClr val="accent6">
                  <a:lumMod val="50000"/>
                </a:schemeClr>
              </a:solidFill>
              <a:latin typeface="Times New Roman" pitchFamily="18" charset="0"/>
              <a:cs typeface="Times New Roman" pitchFamily="18" charset="0"/>
            </a:endParaRPr>
          </a:p>
        </p:txBody>
      </p:sp>
      <p:pic>
        <p:nvPicPr>
          <p:cNvPr id="2052" name="Picture 4" descr="Transparent Highway Clipart Transparent Road Clipart - Novocom.top">
            <a:extLst>
              <a:ext uri="{FF2B5EF4-FFF2-40B4-BE49-F238E27FC236}">
                <a16:creationId xmlns:a16="http://schemas.microsoft.com/office/drawing/2014/main" id="{C20ED558-832C-4A0A-A2A1-B4EF23AEA5BF}"/>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9961" b="98047" l="3516" r="97461">
                        <a14:foregroundMark x1="12109" y1="29102" x2="12109" y2="29102"/>
                        <a14:foregroundMark x1="3516" y1="70508" x2="3516" y2="70508"/>
                        <a14:foregroundMark x1="12109" y1="85547" x2="13477" y2="85547"/>
                        <a14:foregroundMark x1="41211" y1="88086" x2="43750" y2="88086"/>
                        <a14:foregroundMark x1="75000" y1="88086" x2="75000" y2="88086"/>
                        <a14:foregroundMark x1="95703" y1="59570" x2="97461" y2="54102"/>
                        <a14:foregroundMark x1="95703" y1="31641" x2="95703" y2="31641"/>
                        <a14:foregroundMark x1="56836" y1="48047" x2="56836" y2="48047"/>
                        <a14:foregroundMark x1="80273" y1="72852" x2="81836" y2="74219"/>
                        <a14:foregroundMark x1="95703" y1="92969" x2="95703" y2="92969"/>
                        <a14:foregroundMark x1="32031" y1="92773" x2="43359" y2="50977"/>
                        <a14:foregroundMark x1="58203" y1="40039" x2="74414" y2="88477"/>
                        <a14:foregroundMark x1="71875" y1="50391" x2="92383" y2="90820"/>
                        <a14:foregroundMark x1="92383" y1="90820" x2="92383" y2="90820"/>
                        <a14:foregroundMark x1="93945" y1="92383" x2="21094" y2="90234"/>
                        <a14:foregroundMark x1="50195" y1="37695" x2="58008" y2="90820"/>
                        <a14:foregroundMark x1="58008" y1="90820" x2="57617" y2="88672"/>
                        <a14:foregroundMark x1="43750" y1="39648" x2="36328" y2="90430"/>
                        <a14:foregroundMark x1="36328" y1="90430" x2="37695" y2="84961"/>
                        <a14:foregroundMark x1="39453" y1="43164" x2="16406" y2="90625"/>
                        <a14:foregroundMark x1="16406" y1="90625" x2="15625" y2="91406"/>
                        <a14:foregroundMark x1="38672" y1="40820" x2="5273" y2="86719"/>
                        <a14:foregroundMark x1="5273" y1="94141" x2="20898" y2="98242"/>
                        <a14:foregroundMark x1="20898" y1="98242" x2="34180" y2="98047"/>
                        <a14:foregroundMark x1="34180" y1="98047" x2="36133" y2="97461"/>
                        <a14:foregroundMark x1="5469" y1="79492" x2="5469" y2="79492"/>
                        <a14:foregroundMark x1="9570" y1="75391" x2="21094" y2="63086"/>
                        <a14:foregroundMark x1="21094" y1="63086" x2="27734" y2="46875"/>
                        <a14:backgroundMark x1="35156" y1="18359" x2="64258" y2="22070"/>
                      </a14:backgroundRemoval>
                    </a14:imgEffect>
                  </a14:imgLayer>
                </a14:imgProps>
              </a:ext>
              <a:ext uri="{28A0092B-C50C-407E-A947-70E740481C1C}">
                <a14:useLocalDpi xmlns:a14="http://schemas.microsoft.com/office/drawing/2010/main" val="0"/>
              </a:ext>
            </a:extLst>
          </a:blip>
          <a:srcRect t="18588"/>
          <a:stretch/>
        </p:blipFill>
        <p:spPr bwMode="auto">
          <a:xfrm>
            <a:off x="9518206" y="2205262"/>
            <a:ext cx="2243687" cy="1826638"/>
          </a:xfrm>
          <a:prstGeom prst="rect">
            <a:avLst/>
          </a:prstGeom>
          <a:noFill/>
          <a:extLst>
            <a:ext uri="{909E8E84-426E-40DD-AFC4-6F175D3DCCD1}">
              <a14:hiddenFill xmlns:a14="http://schemas.microsoft.com/office/drawing/2010/main">
                <a:solidFill>
                  <a:srgbClr val="FFFFFF"/>
                </a:solidFill>
              </a14:hiddenFill>
            </a:ext>
          </a:extLst>
        </p:spPr>
      </p:pic>
      <p:cxnSp>
        <p:nvCxnSpPr>
          <p:cNvPr id="32" name="Straight Connector 31">
            <a:extLst>
              <a:ext uri="{FF2B5EF4-FFF2-40B4-BE49-F238E27FC236}">
                <a16:creationId xmlns:a16="http://schemas.microsoft.com/office/drawing/2014/main" id="{C8D5940C-E7E7-4A93-B6FC-DE5B752BB51D}"/>
              </a:ext>
            </a:extLst>
          </p:cNvPr>
          <p:cNvCxnSpPr>
            <a:cxnSpLocks/>
          </p:cNvCxnSpPr>
          <p:nvPr/>
        </p:nvCxnSpPr>
        <p:spPr>
          <a:xfrm flipH="1">
            <a:off x="4832992" y="132080"/>
            <a:ext cx="50344" cy="6725922"/>
          </a:xfrm>
          <a:prstGeom prst="line">
            <a:avLst/>
          </a:prstGeom>
          <a:ln w="57150">
            <a:solidFill>
              <a:schemeClr val="tx1"/>
            </a:solidFill>
            <a:prstDash val="sysDash"/>
          </a:ln>
        </p:spPr>
        <p:style>
          <a:lnRef idx="1">
            <a:schemeClr val="accent1"/>
          </a:lnRef>
          <a:fillRef idx="0">
            <a:schemeClr val="accent1"/>
          </a:fillRef>
          <a:effectRef idx="0">
            <a:schemeClr val="accent1"/>
          </a:effectRef>
          <a:fontRef idx="minor">
            <a:schemeClr val="tx1"/>
          </a:fontRef>
        </p:style>
      </p:cxnSp>
      <p:pic>
        <p:nvPicPr>
          <p:cNvPr id="2054" name="Picture 6" descr="Biểu Tượng Ba Chiều Vàng Thêm Tài Liệu Hình ảnh Dấu Hỏi Lớn Hình ảnh | Định  dạng hình ảnh PNG 611695319| vn.lovepik.com">
            <a:extLst>
              <a:ext uri="{FF2B5EF4-FFF2-40B4-BE49-F238E27FC236}">
                <a16:creationId xmlns:a16="http://schemas.microsoft.com/office/drawing/2014/main" id="{DACEAFC6-5385-4B09-ACDC-122D7BD630C5}"/>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foregroundMark x1="45698" y1="80250" x2="45698" y2="80250"/>
                      </a14:backgroundRemoval>
                    </a14:imgEffect>
                  </a14:imgLayer>
                </a14:imgProps>
              </a:ext>
              <a:ext uri="{28A0092B-C50C-407E-A947-70E740481C1C}">
                <a14:useLocalDpi xmlns:a14="http://schemas.microsoft.com/office/drawing/2010/main" val="0"/>
              </a:ext>
            </a:extLst>
          </a:blip>
          <a:srcRect l="29032" t="9895" r="27217" b="9895"/>
          <a:stretch/>
        </p:blipFill>
        <p:spPr bwMode="auto">
          <a:xfrm>
            <a:off x="10366281" y="1537391"/>
            <a:ext cx="628959" cy="964026"/>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5291FF32-EA11-49CD-BE21-3D748EABC6B5}"/>
              </a:ext>
            </a:extLst>
          </p:cNvPr>
          <p:cNvSpPr txBox="1"/>
          <p:nvPr/>
        </p:nvSpPr>
        <p:spPr>
          <a:xfrm>
            <a:off x="5221935" y="4257991"/>
            <a:ext cx="2454128" cy="400110"/>
          </a:xfrm>
          <a:prstGeom prst="rect">
            <a:avLst/>
          </a:prstGeom>
          <a:noFill/>
        </p:spPr>
        <p:txBody>
          <a:bodyPr wrap="square">
            <a:spAutoFit/>
          </a:bodyPr>
          <a:lstStyle/>
          <a:p>
            <a:r>
              <a:rPr lang="en-US" altLang="en-US" sz="2000" b="1" dirty="0" err="1">
                <a:latin typeface="Times New Roman" pitchFamily="18" charset="0"/>
                <a:cs typeface="Times New Roman" pitchFamily="18" charset="0"/>
              </a:rPr>
              <a:t>Tỉ</a:t>
            </a:r>
            <a:r>
              <a:rPr lang="en-US" altLang="en-US" sz="2000" b="1" dirty="0">
                <a:latin typeface="Times New Roman" pitchFamily="18" charset="0"/>
                <a:cs typeface="Times New Roman" pitchFamily="18" charset="0"/>
              </a:rPr>
              <a:t> </a:t>
            </a:r>
            <a:r>
              <a:rPr lang="en-US" altLang="en-US" sz="2000" b="1" dirty="0" err="1">
                <a:latin typeface="Times New Roman" pitchFamily="18" charset="0"/>
                <a:cs typeface="Times New Roman" pitchFamily="18" charset="0"/>
              </a:rPr>
              <a:t>lệ</a:t>
            </a:r>
            <a:r>
              <a:rPr lang="en-US" altLang="en-US" sz="2000" b="1" dirty="0">
                <a:latin typeface="Times New Roman" pitchFamily="18" charset="0"/>
                <a:cs typeface="Times New Roman" pitchFamily="18" charset="0"/>
              </a:rPr>
              <a:t>: 1:6.000.000</a:t>
            </a:r>
            <a:endParaRPr lang="en-US" sz="2000" b="1" dirty="0">
              <a:latin typeface="Times New Roman" pitchFamily="18" charset="0"/>
              <a:cs typeface="Times New Roman" pitchFamily="18" charset="0"/>
            </a:endParaRPr>
          </a:p>
        </p:txBody>
      </p:sp>
      <p:sp>
        <p:nvSpPr>
          <p:cNvPr id="37" name="TextBox 36">
            <a:extLst>
              <a:ext uri="{FF2B5EF4-FFF2-40B4-BE49-F238E27FC236}">
                <a16:creationId xmlns:a16="http://schemas.microsoft.com/office/drawing/2014/main" id="{56BE5ED8-928F-4DBE-BC92-8673FCF72E23}"/>
              </a:ext>
            </a:extLst>
          </p:cNvPr>
          <p:cNvSpPr txBox="1"/>
          <p:nvPr/>
        </p:nvSpPr>
        <p:spPr>
          <a:xfrm>
            <a:off x="8464978" y="5230423"/>
            <a:ext cx="3895504" cy="523220"/>
          </a:xfrm>
          <a:prstGeom prst="rect">
            <a:avLst/>
          </a:prstGeom>
          <a:noFill/>
        </p:spPr>
        <p:txBody>
          <a:bodyPr wrap="square">
            <a:spAutoFit/>
          </a:bodyPr>
          <a:lstStyle/>
          <a:p>
            <a:r>
              <a:rPr lang="en-US" altLang="en-US" sz="2800" dirty="0">
                <a:solidFill>
                  <a:srgbClr val="FF0000"/>
                </a:solidFill>
                <a:latin typeface="Times New Roman" pitchFamily="18" charset="0"/>
                <a:cs typeface="Times New Roman" pitchFamily="18" charset="0"/>
              </a:rPr>
              <a:t>6.000.000 cm </a:t>
            </a:r>
            <a:r>
              <a:rPr lang="en-US" altLang="en-US" sz="2800" dirty="0">
                <a:solidFill>
                  <a:srgbClr val="FF0000"/>
                </a:solidFill>
                <a:latin typeface="Times New Roman" pitchFamily="18" charset="0"/>
                <a:cs typeface="Times New Roman" pitchFamily="18" charset="0"/>
                <a:sym typeface="Wingdings" panose="05000000000000000000" pitchFamily="2" charset="2"/>
              </a:rPr>
              <a:t> 60 km</a:t>
            </a:r>
            <a:endParaRPr lang="en-US" sz="2800" dirty="0">
              <a:solidFill>
                <a:srgbClr val="FF0000"/>
              </a:solidFill>
              <a:latin typeface="Times New Roman" pitchFamily="18" charset="0"/>
              <a:cs typeface="Times New Roman" pitchFamily="18" charset="0"/>
            </a:endParaRPr>
          </a:p>
        </p:txBody>
      </p:sp>
      <p:sp>
        <p:nvSpPr>
          <p:cNvPr id="38" name="TextBox 37">
            <a:extLst>
              <a:ext uri="{FF2B5EF4-FFF2-40B4-BE49-F238E27FC236}">
                <a16:creationId xmlns:a16="http://schemas.microsoft.com/office/drawing/2014/main" id="{5A630A4A-AD0D-4406-AB28-43C0B2973F64}"/>
              </a:ext>
            </a:extLst>
          </p:cNvPr>
          <p:cNvSpPr txBox="1"/>
          <p:nvPr/>
        </p:nvSpPr>
        <p:spPr>
          <a:xfrm>
            <a:off x="10036073" y="4670268"/>
            <a:ext cx="2324409" cy="523220"/>
          </a:xfrm>
          <a:prstGeom prst="rect">
            <a:avLst/>
          </a:prstGeom>
          <a:noFill/>
        </p:spPr>
        <p:txBody>
          <a:bodyPr wrap="square">
            <a:spAutoFit/>
          </a:bodyPr>
          <a:lstStyle/>
          <a:p>
            <a:r>
              <a:rPr lang="en-US" altLang="en-US" sz="2800" dirty="0">
                <a:solidFill>
                  <a:srgbClr val="FF0000"/>
                </a:solidFill>
                <a:latin typeface="Times New Roman" pitchFamily="18" charset="0"/>
                <a:cs typeface="Times New Roman" pitchFamily="18" charset="0"/>
              </a:rPr>
              <a:t>5 cm   </a:t>
            </a:r>
            <a:endParaRPr lang="en-US" sz="2800" dirty="0">
              <a:solidFill>
                <a:srgbClr val="FF0000"/>
              </a:solidFill>
              <a:latin typeface="Times New Roman" pitchFamily="18" charset="0"/>
              <a:cs typeface="Times New Roman" pitchFamily="18" charset="0"/>
            </a:endParaRPr>
          </a:p>
        </p:txBody>
      </p:sp>
      <p:cxnSp>
        <p:nvCxnSpPr>
          <p:cNvPr id="39" name="Straight Arrow Connector 38">
            <a:extLst>
              <a:ext uri="{FF2B5EF4-FFF2-40B4-BE49-F238E27FC236}">
                <a16:creationId xmlns:a16="http://schemas.microsoft.com/office/drawing/2014/main" id="{D41C6708-2CD3-42A1-A039-C5F23FD6502E}"/>
              </a:ext>
            </a:extLst>
          </p:cNvPr>
          <p:cNvCxnSpPr>
            <a:cxnSpLocks/>
          </p:cNvCxnSpPr>
          <p:nvPr/>
        </p:nvCxnSpPr>
        <p:spPr>
          <a:xfrm>
            <a:off x="9018212" y="5004104"/>
            <a:ext cx="999987" cy="0"/>
          </a:xfrm>
          <a:prstGeom prst="straightConnector1">
            <a:avLst/>
          </a:prstGeom>
          <a:ln w="28575">
            <a:solidFill>
              <a:srgbClr val="00206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85F87E94-634E-42FD-A817-7FD95A2DE717}"/>
              </a:ext>
            </a:extLst>
          </p:cNvPr>
          <p:cNvSpPr txBox="1"/>
          <p:nvPr/>
        </p:nvSpPr>
        <p:spPr>
          <a:xfrm>
            <a:off x="5816639" y="5910240"/>
            <a:ext cx="6543843" cy="584775"/>
          </a:xfrm>
          <a:prstGeom prst="rect">
            <a:avLst/>
          </a:prstGeom>
          <a:noFill/>
          <a:ln>
            <a:solidFill>
              <a:srgbClr val="FF0000"/>
            </a:solidFill>
          </a:ln>
        </p:spPr>
        <p:txBody>
          <a:bodyPr wrap="square">
            <a:spAutoFit/>
          </a:bodyPr>
          <a:lstStyle/>
          <a:p>
            <a:r>
              <a:rPr lang="en-US" altLang="en-US" sz="3200" dirty="0">
                <a:solidFill>
                  <a:srgbClr val="FF0000"/>
                </a:solidFill>
                <a:latin typeface="Times New Roman" pitchFamily="18" charset="0"/>
                <a:cs typeface="Times New Roman" pitchFamily="18" charset="0"/>
                <a:sym typeface="Wingdings" panose="05000000000000000000" pitchFamily="2" charset="2"/>
              </a:rPr>
              <a:t> </a:t>
            </a:r>
            <a:r>
              <a:rPr lang="en-US" altLang="en-US" sz="3200" b="1" dirty="0">
                <a:solidFill>
                  <a:srgbClr val="FF0000"/>
                </a:solidFill>
                <a:latin typeface="Times New Roman" pitchFamily="18" charset="0"/>
                <a:cs typeface="Times New Roman" pitchFamily="18" charset="0"/>
              </a:rPr>
              <a:t>5 x 60 = 300 km </a:t>
            </a:r>
            <a:r>
              <a:rPr lang="en-US" altLang="en-US" sz="3200" b="1" dirty="0" err="1">
                <a:solidFill>
                  <a:srgbClr val="FF0000"/>
                </a:solidFill>
                <a:latin typeface="Times New Roman" pitchFamily="18" charset="0"/>
                <a:cs typeface="Times New Roman" pitchFamily="18" charset="0"/>
              </a:rPr>
              <a:t>trên</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thực</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tế</a:t>
            </a:r>
            <a:endParaRPr lang="en-US" sz="3200" b="1" dirty="0">
              <a:solidFill>
                <a:srgbClr val="FF0000"/>
              </a:solidFill>
              <a:latin typeface="Times New Roman" pitchFamily="18" charset="0"/>
              <a:cs typeface="Times New Roman" pitchFamily="18" charset="0"/>
            </a:endParaRPr>
          </a:p>
        </p:txBody>
      </p:sp>
      <p:sp>
        <p:nvSpPr>
          <p:cNvPr id="28" name="TextBox 33">
            <a:extLst>
              <a:ext uri="{FF2B5EF4-FFF2-40B4-BE49-F238E27FC236}">
                <a16:creationId xmlns:a16="http://schemas.microsoft.com/office/drawing/2014/main" id="{77B0B0A9-8FCF-5C87-85EC-0E352C5D69D7}"/>
              </a:ext>
            </a:extLst>
          </p:cNvPr>
          <p:cNvSpPr txBox="1"/>
          <p:nvPr/>
        </p:nvSpPr>
        <p:spPr>
          <a:xfrm>
            <a:off x="5111817" y="4653965"/>
            <a:ext cx="4352544" cy="523220"/>
          </a:xfrm>
          <a:prstGeom prst="rect">
            <a:avLst/>
          </a:prstGeom>
          <a:noFill/>
        </p:spPr>
        <p:txBody>
          <a:bodyPr wrap="square">
            <a:spAutoFit/>
          </a:bodyPr>
          <a:lstStyle/>
          <a:p>
            <a:r>
              <a:rPr lang="en-US" altLang="en-US" sz="2800" dirty="0" err="1">
                <a:solidFill>
                  <a:srgbClr val="FF0000"/>
                </a:solidFill>
                <a:latin typeface="Times New Roman" pitchFamily="18" charset="0"/>
                <a:cs typeface="Times New Roman" pitchFamily="18" charset="0"/>
              </a:rPr>
              <a:t>Khoảng</a:t>
            </a:r>
            <a:r>
              <a:rPr lang="en-US" altLang="en-US" sz="2800" dirty="0">
                <a:solidFill>
                  <a:srgbClr val="FF0000"/>
                </a:solidFill>
                <a:latin typeface="Times New Roman" pitchFamily="18" charset="0"/>
                <a:cs typeface="Times New Roman" pitchFamily="18" charset="0"/>
              </a:rPr>
              <a:t> </a:t>
            </a:r>
            <a:r>
              <a:rPr lang="en-US" altLang="en-US" sz="2800" dirty="0" err="1">
                <a:solidFill>
                  <a:srgbClr val="FF0000"/>
                </a:solidFill>
                <a:latin typeface="Times New Roman" pitchFamily="18" charset="0"/>
                <a:cs typeface="Times New Roman" pitchFamily="18" charset="0"/>
              </a:rPr>
              <a:t>cách</a:t>
            </a:r>
            <a:r>
              <a:rPr lang="en-US" altLang="en-US" sz="2800" dirty="0">
                <a:solidFill>
                  <a:srgbClr val="FF0000"/>
                </a:solidFill>
                <a:latin typeface="Times New Roman" pitchFamily="18" charset="0"/>
                <a:cs typeface="Times New Roman" pitchFamily="18" charset="0"/>
              </a:rPr>
              <a:t> </a:t>
            </a:r>
            <a:r>
              <a:rPr lang="en-US" altLang="en-US" sz="2800" b="1" dirty="0" err="1">
                <a:solidFill>
                  <a:srgbClr val="FF0000"/>
                </a:solidFill>
                <a:latin typeface="Times New Roman" pitchFamily="18" charset="0"/>
                <a:cs typeface="Times New Roman" pitchFamily="18" charset="0"/>
              </a:rPr>
              <a:t>trên</a:t>
            </a:r>
            <a:r>
              <a:rPr lang="en-US" altLang="en-US" sz="2800" b="1" dirty="0">
                <a:solidFill>
                  <a:srgbClr val="FF0000"/>
                </a:solidFill>
                <a:latin typeface="Times New Roman" pitchFamily="18" charset="0"/>
                <a:cs typeface="Times New Roman" pitchFamily="18" charset="0"/>
              </a:rPr>
              <a:t> </a:t>
            </a:r>
            <a:r>
              <a:rPr lang="en-US" altLang="en-US" sz="2800" b="1" dirty="0" err="1">
                <a:solidFill>
                  <a:srgbClr val="FF0000"/>
                </a:solidFill>
                <a:latin typeface="Times New Roman" pitchFamily="18" charset="0"/>
                <a:cs typeface="Times New Roman" pitchFamily="18" charset="0"/>
              </a:rPr>
              <a:t>bản</a:t>
            </a:r>
            <a:r>
              <a:rPr lang="en-US" altLang="en-US" sz="2800" b="1" dirty="0">
                <a:solidFill>
                  <a:srgbClr val="FF0000"/>
                </a:solidFill>
                <a:latin typeface="Times New Roman" pitchFamily="18" charset="0"/>
                <a:cs typeface="Times New Roman" pitchFamily="18" charset="0"/>
              </a:rPr>
              <a:t> </a:t>
            </a:r>
            <a:r>
              <a:rPr lang="en-US" altLang="en-US" sz="2800" b="1" dirty="0" err="1">
                <a:solidFill>
                  <a:srgbClr val="FF0000"/>
                </a:solidFill>
                <a:latin typeface="Times New Roman" pitchFamily="18" charset="0"/>
                <a:cs typeface="Times New Roman" pitchFamily="18" charset="0"/>
              </a:rPr>
              <a:t>đồ</a:t>
            </a:r>
            <a:r>
              <a:rPr lang="en-US" altLang="en-US" sz="2800" b="1" dirty="0">
                <a:solidFill>
                  <a:srgbClr val="FF0000"/>
                </a:solidFill>
                <a:latin typeface="Times New Roman" pitchFamily="18" charset="0"/>
                <a:cs typeface="Times New Roman" pitchFamily="18" charset="0"/>
              </a:rPr>
              <a:t> </a:t>
            </a:r>
            <a:endParaRPr lang="en-US" sz="2800" b="1" dirty="0">
              <a:solidFill>
                <a:srgbClr val="FF0000"/>
              </a:solidFill>
              <a:latin typeface="Times New Roman" pitchFamily="18" charset="0"/>
              <a:cs typeface="Times New Roman" pitchFamily="18" charset="0"/>
            </a:endParaRPr>
          </a:p>
        </p:txBody>
      </p:sp>
      <p:sp>
        <p:nvSpPr>
          <p:cNvPr id="29" name="TextBox 33">
            <a:extLst>
              <a:ext uri="{FF2B5EF4-FFF2-40B4-BE49-F238E27FC236}">
                <a16:creationId xmlns:a16="http://schemas.microsoft.com/office/drawing/2014/main" id="{50937754-7C56-21E9-FB89-5480FABFD220}"/>
              </a:ext>
            </a:extLst>
          </p:cNvPr>
          <p:cNvSpPr txBox="1"/>
          <p:nvPr/>
        </p:nvSpPr>
        <p:spPr>
          <a:xfrm>
            <a:off x="5101084" y="5221933"/>
            <a:ext cx="4352544" cy="523220"/>
          </a:xfrm>
          <a:prstGeom prst="rect">
            <a:avLst/>
          </a:prstGeom>
          <a:noFill/>
        </p:spPr>
        <p:txBody>
          <a:bodyPr wrap="square">
            <a:spAutoFit/>
          </a:bodyPr>
          <a:lstStyle/>
          <a:p>
            <a:r>
              <a:rPr lang="en-US" altLang="en-US" sz="2800" dirty="0" err="1">
                <a:solidFill>
                  <a:srgbClr val="FF0000"/>
                </a:solidFill>
                <a:latin typeface="Times New Roman" pitchFamily="18" charset="0"/>
                <a:cs typeface="Times New Roman" pitchFamily="18" charset="0"/>
              </a:rPr>
              <a:t>Mẫu</a:t>
            </a:r>
            <a:r>
              <a:rPr lang="en-US" altLang="en-US" sz="2800" dirty="0">
                <a:solidFill>
                  <a:srgbClr val="FF0000"/>
                </a:solidFill>
                <a:latin typeface="Times New Roman" pitchFamily="18" charset="0"/>
                <a:cs typeface="Times New Roman" pitchFamily="18" charset="0"/>
              </a:rPr>
              <a:t> </a:t>
            </a:r>
            <a:r>
              <a:rPr lang="en-US" altLang="en-US" sz="2800" dirty="0" err="1">
                <a:solidFill>
                  <a:srgbClr val="FF0000"/>
                </a:solidFill>
                <a:latin typeface="Times New Roman" pitchFamily="18" charset="0"/>
                <a:cs typeface="Times New Roman" pitchFamily="18" charset="0"/>
              </a:rPr>
              <a:t>số</a:t>
            </a:r>
            <a:r>
              <a:rPr lang="en-US" altLang="en-US" sz="2800" dirty="0">
                <a:solidFill>
                  <a:srgbClr val="FF0000"/>
                </a:solidFill>
                <a:latin typeface="Times New Roman" pitchFamily="18" charset="0"/>
                <a:cs typeface="Times New Roman" pitchFamily="18" charset="0"/>
              </a:rPr>
              <a:t> </a:t>
            </a:r>
            <a:r>
              <a:rPr lang="en-US" altLang="en-US" sz="2800" dirty="0" err="1">
                <a:solidFill>
                  <a:srgbClr val="FF0000"/>
                </a:solidFill>
                <a:latin typeface="Times New Roman" pitchFamily="18" charset="0"/>
                <a:cs typeface="Times New Roman" pitchFamily="18" charset="0"/>
              </a:rPr>
              <a:t>tỉ</a:t>
            </a:r>
            <a:r>
              <a:rPr lang="en-US" altLang="en-US" sz="2800" dirty="0">
                <a:solidFill>
                  <a:srgbClr val="FF0000"/>
                </a:solidFill>
                <a:latin typeface="Times New Roman" pitchFamily="18" charset="0"/>
                <a:cs typeface="Times New Roman" pitchFamily="18" charset="0"/>
              </a:rPr>
              <a:t> </a:t>
            </a:r>
            <a:r>
              <a:rPr lang="en-US" altLang="en-US" sz="2800" dirty="0" err="1">
                <a:solidFill>
                  <a:srgbClr val="FF0000"/>
                </a:solidFill>
                <a:latin typeface="Times New Roman" pitchFamily="18" charset="0"/>
                <a:cs typeface="Times New Roman" pitchFamily="18" charset="0"/>
              </a:rPr>
              <a:t>lệ</a:t>
            </a:r>
            <a:r>
              <a:rPr lang="en-US" altLang="en-US" sz="2800" dirty="0">
                <a:solidFill>
                  <a:srgbClr val="FF0000"/>
                </a:solidFill>
                <a:latin typeface="Times New Roman" pitchFamily="18" charset="0"/>
                <a:cs typeface="Times New Roman" pitchFamily="18" charset="0"/>
              </a:rPr>
              <a:t> </a:t>
            </a:r>
            <a:endParaRPr lang="en-US" sz="2800" dirty="0">
              <a:solidFill>
                <a:srgbClr val="FF0000"/>
              </a:solidFill>
              <a:latin typeface="Times New Roman" pitchFamily="18" charset="0"/>
              <a:cs typeface="Times New Roman" pitchFamily="18" charset="0"/>
            </a:endParaRPr>
          </a:p>
        </p:txBody>
      </p:sp>
      <p:cxnSp>
        <p:nvCxnSpPr>
          <p:cNvPr id="35" name="Straight Arrow Connector 38">
            <a:extLst>
              <a:ext uri="{FF2B5EF4-FFF2-40B4-BE49-F238E27FC236}">
                <a16:creationId xmlns:a16="http://schemas.microsoft.com/office/drawing/2014/main" id="{05A697CA-B1E9-F866-6867-C9C4646BF4AE}"/>
              </a:ext>
            </a:extLst>
          </p:cNvPr>
          <p:cNvCxnSpPr>
            <a:cxnSpLocks/>
          </p:cNvCxnSpPr>
          <p:nvPr/>
        </p:nvCxnSpPr>
        <p:spPr>
          <a:xfrm>
            <a:off x="7159752" y="5525044"/>
            <a:ext cx="1196579" cy="0"/>
          </a:xfrm>
          <a:prstGeom prst="straightConnector1">
            <a:avLst/>
          </a:prstGeom>
          <a:ln w="28575">
            <a:solidFill>
              <a:srgbClr val="00206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942462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barn(inVertical)">
                                      <p:cBhvr>
                                        <p:cTn id="15" dur="500"/>
                                        <p:tgtEl>
                                          <p:spTgt spid="24"/>
                                        </p:tgtEl>
                                      </p:cBhvr>
                                    </p:animEffect>
                                  </p:childTnLst>
                                </p:cTn>
                              </p:par>
                              <p:par>
                                <p:cTn id="16" presetID="16" presetClass="entr" presetSubtype="21"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barn(inVertical)">
                                      <p:cBhvr>
                                        <p:cTn id="23" dur="500"/>
                                        <p:tgtEl>
                                          <p:spTgt spid="31"/>
                                        </p:tgtEl>
                                      </p:cBhvr>
                                    </p:animEffect>
                                  </p:childTnLst>
                                </p:cTn>
                              </p:par>
                              <p:par>
                                <p:cTn id="24" presetID="16" presetClass="entr" presetSubtype="21" fill="hold" nodeType="withEffect">
                                  <p:stCondLst>
                                    <p:cond delay="0"/>
                                  </p:stCondLst>
                                  <p:childTnLst>
                                    <p:set>
                                      <p:cBhvr>
                                        <p:cTn id="25" dur="1" fill="hold">
                                          <p:stCondLst>
                                            <p:cond delay="0"/>
                                          </p:stCondLst>
                                        </p:cTn>
                                        <p:tgtEl>
                                          <p:spTgt spid="2054"/>
                                        </p:tgtEl>
                                        <p:attrNameLst>
                                          <p:attrName>style.visibility</p:attrName>
                                        </p:attrNameLst>
                                      </p:cBhvr>
                                      <p:to>
                                        <p:strVal val="visible"/>
                                      </p:to>
                                    </p:set>
                                    <p:animEffect transition="in" filter="barn(inVertical)">
                                      <p:cBhvr>
                                        <p:cTn id="26" dur="500"/>
                                        <p:tgtEl>
                                          <p:spTgt spid="2054"/>
                                        </p:tgtEl>
                                      </p:cBhvr>
                                    </p:animEffect>
                                  </p:childTnLst>
                                </p:cTn>
                              </p:par>
                              <p:par>
                                <p:cTn id="27" presetID="16" presetClass="entr" presetSubtype="21" fill="hold" nodeType="withEffect">
                                  <p:stCondLst>
                                    <p:cond delay="0"/>
                                  </p:stCondLst>
                                  <p:childTnLst>
                                    <p:set>
                                      <p:cBhvr>
                                        <p:cTn id="28" dur="1" fill="hold">
                                          <p:stCondLst>
                                            <p:cond delay="0"/>
                                          </p:stCondLst>
                                        </p:cTn>
                                        <p:tgtEl>
                                          <p:spTgt spid="2052"/>
                                        </p:tgtEl>
                                        <p:attrNameLst>
                                          <p:attrName>style.visibility</p:attrName>
                                        </p:attrNameLst>
                                      </p:cBhvr>
                                      <p:to>
                                        <p:strVal val="visible"/>
                                      </p:to>
                                    </p:set>
                                    <p:animEffect transition="in" filter="barn(inVertical)">
                                      <p:cBhvr>
                                        <p:cTn id="29" dur="500"/>
                                        <p:tgtEl>
                                          <p:spTgt spid="2052"/>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barn(inVertical)">
                                      <p:cBhvr>
                                        <p:cTn id="34" dur="500"/>
                                        <p:tgtEl>
                                          <p:spTgt spid="33"/>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barn(inVertical)">
                                      <p:cBhvr>
                                        <p:cTn id="39" dur="500"/>
                                        <p:tgtEl>
                                          <p:spTgt spid="28"/>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8"/>
                                        </p:tgtEl>
                                        <p:attrNameLst>
                                          <p:attrName>style.visibility</p:attrName>
                                        </p:attrNameLst>
                                      </p:cBhvr>
                                      <p:to>
                                        <p:strVal val="visible"/>
                                      </p:to>
                                    </p:set>
                                    <p:animEffect transition="in" filter="barn(inVertical)">
                                      <p:cBhvr>
                                        <p:cTn id="44" dur="500"/>
                                        <p:tgtEl>
                                          <p:spTgt spid="38"/>
                                        </p:tgtEl>
                                      </p:cBhvr>
                                    </p:animEffect>
                                  </p:childTnLst>
                                </p:cTn>
                              </p:par>
                              <p:par>
                                <p:cTn id="45" presetID="16" presetClass="entr" presetSubtype="21" fill="hold" nodeType="withEffect">
                                  <p:stCondLst>
                                    <p:cond delay="0"/>
                                  </p:stCondLst>
                                  <p:childTnLst>
                                    <p:set>
                                      <p:cBhvr>
                                        <p:cTn id="46" dur="1" fill="hold">
                                          <p:stCondLst>
                                            <p:cond delay="0"/>
                                          </p:stCondLst>
                                        </p:cTn>
                                        <p:tgtEl>
                                          <p:spTgt spid="39"/>
                                        </p:tgtEl>
                                        <p:attrNameLst>
                                          <p:attrName>style.visibility</p:attrName>
                                        </p:attrNameLst>
                                      </p:cBhvr>
                                      <p:to>
                                        <p:strVal val="visible"/>
                                      </p:to>
                                    </p:set>
                                    <p:animEffect transition="in" filter="barn(inVertical)">
                                      <p:cBhvr>
                                        <p:cTn id="47" dur="500"/>
                                        <p:tgtEl>
                                          <p:spTgt spid="39"/>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barn(inVertical)">
                                      <p:cBhvr>
                                        <p:cTn id="52" dur="500"/>
                                        <p:tgtEl>
                                          <p:spTgt spid="29"/>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37"/>
                                        </p:tgtEl>
                                        <p:attrNameLst>
                                          <p:attrName>style.visibility</p:attrName>
                                        </p:attrNameLst>
                                      </p:cBhvr>
                                      <p:to>
                                        <p:strVal val="visible"/>
                                      </p:to>
                                    </p:set>
                                    <p:animEffect transition="in" filter="barn(inVertical)">
                                      <p:cBhvr>
                                        <p:cTn id="57" dur="500"/>
                                        <p:tgtEl>
                                          <p:spTgt spid="37"/>
                                        </p:tgtEl>
                                      </p:cBhvr>
                                    </p:animEffect>
                                  </p:childTnLst>
                                </p:cTn>
                              </p:par>
                              <p:par>
                                <p:cTn id="58" presetID="16" presetClass="entr" presetSubtype="21" fill="hold" nodeType="withEffect">
                                  <p:stCondLst>
                                    <p:cond delay="0"/>
                                  </p:stCondLst>
                                  <p:childTnLst>
                                    <p:set>
                                      <p:cBhvr>
                                        <p:cTn id="59" dur="1" fill="hold">
                                          <p:stCondLst>
                                            <p:cond delay="0"/>
                                          </p:stCondLst>
                                        </p:cTn>
                                        <p:tgtEl>
                                          <p:spTgt spid="35"/>
                                        </p:tgtEl>
                                        <p:attrNameLst>
                                          <p:attrName>style.visibility</p:attrName>
                                        </p:attrNameLst>
                                      </p:cBhvr>
                                      <p:to>
                                        <p:strVal val="visible"/>
                                      </p:to>
                                    </p:set>
                                    <p:animEffect transition="in" filter="barn(inVertical)">
                                      <p:cBhvr>
                                        <p:cTn id="60" dur="500"/>
                                        <p:tgtEl>
                                          <p:spTgt spid="35"/>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42"/>
                                        </p:tgtEl>
                                        <p:attrNameLst>
                                          <p:attrName>style.visibility</p:attrName>
                                        </p:attrNameLst>
                                      </p:cBhvr>
                                      <p:to>
                                        <p:strVal val="visible"/>
                                      </p:to>
                                    </p:set>
                                    <p:animEffect transition="in" filter="barn(inVertical)">
                                      <p:cBhvr>
                                        <p:cTn id="65"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animBg="1"/>
      <p:bldP spid="24" grpId="0"/>
      <p:bldP spid="31" grpId="0"/>
      <p:bldP spid="33" grpId="0"/>
      <p:bldP spid="37" grpId="0"/>
      <p:bldP spid="38" grpId="0"/>
      <p:bldP spid="42" grpId="0" animBg="1"/>
      <p:bldP spid="28" grpId="0"/>
      <p:bldP spid="2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6">
            <a:extLst>
              <a:ext uri="{FF2B5EF4-FFF2-40B4-BE49-F238E27FC236}">
                <a16:creationId xmlns:a16="http://schemas.microsoft.com/office/drawing/2014/main" id="{8D76F5FC-FF60-5E4E-6A83-1FE5C4BAE3BD}"/>
              </a:ext>
            </a:extLst>
          </p:cNvPr>
          <p:cNvSpPr/>
          <p:nvPr/>
        </p:nvSpPr>
        <p:spPr>
          <a:xfrm>
            <a:off x="142240" y="93999"/>
            <a:ext cx="6625886" cy="586720"/>
          </a:xfrm>
          <a:prstGeom prst="roundRect">
            <a:avLst/>
          </a:prstGeom>
          <a:solidFill>
            <a:schemeClr val="accent6">
              <a:lumMod val="7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0"/>
              </a:spcBef>
              <a:spcAft>
                <a:spcPct val="0"/>
              </a:spcAft>
            </a:pPr>
            <a:r>
              <a:rPr lang="en-US" sz="3600" b="1" i="1" dirty="0">
                <a:solidFill>
                  <a:srgbClr val="FFFF00"/>
                </a:solidFill>
                <a:latin typeface="Times New Roman" pitchFamily="18" charset="0"/>
                <a:ea typeface="Calibri" pitchFamily="34" charset="0"/>
                <a:cs typeface="Times New Roman" pitchFamily="18" charset="0"/>
              </a:rPr>
              <a:t>b. </a:t>
            </a:r>
            <a:r>
              <a:rPr lang="en-US" sz="3600" b="1" i="1" dirty="0" err="1">
                <a:solidFill>
                  <a:srgbClr val="FFFF00"/>
                </a:solidFill>
                <a:latin typeface="Times New Roman" pitchFamily="18" charset="0"/>
                <a:ea typeface="Calibri" pitchFamily="34" charset="0"/>
                <a:cs typeface="Times New Roman" pitchFamily="18" charset="0"/>
              </a:rPr>
              <a:t>Tính</a:t>
            </a:r>
            <a:r>
              <a:rPr lang="en-US" sz="3600" b="1" i="1" dirty="0">
                <a:solidFill>
                  <a:srgbClr val="FFFF00"/>
                </a:solidFill>
                <a:latin typeface="Times New Roman" pitchFamily="18" charset="0"/>
                <a:ea typeface="Calibri" pitchFamily="34" charset="0"/>
                <a:cs typeface="Times New Roman" pitchFamily="18" charset="0"/>
              </a:rPr>
              <a:t> </a:t>
            </a:r>
            <a:r>
              <a:rPr lang="en-US" sz="3600" b="1" i="1" dirty="0" err="1">
                <a:solidFill>
                  <a:srgbClr val="FFFF00"/>
                </a:solidFill>
                <a:latin typeface="Times New Roman" pitchFamily="18" charset="0"/>
                <a:ea typeface="Calibri" pitchFamily="34" charset="0"/>
                <a:cs typeface="Times New Roman" pitchFamily="18" charset="0"/>
              </a:rPr>
              <a:t>khoảng</a:t>
            </a:r>
            <a:r>
              <a:rPr lang="en-US" sz="3600" b="1" i="1" dirty="0">
                <a:solidFill>
                  <a:srgbClr val="FFFF00"/>
                </a:solidFill>
                <a:latin typeface="Times New Roman" pitchFamily="18" charset="0"/>
                <a:ea typeface="Calibri" pitchFamily="34" charset="0"/>
                <a:cs typeface="Times New Roman" pitchFamily="18" charset="0"/>
              </a:rPr>
              <a:t> </a:t>
            </a:r>
            <a:r>
              <a:rPr lang="en-US" sz="3600" b="1" i="1" dirty="0" err="1">
                <a:solidFill>
                  <a:srgbClr val="FFFF00"/>
                </a:solidFill>
                <a:latin typeface="Times New Roman" pitchFamily="18" charset="0"/>
                <a:ea typeface="Calibri" pitchFamily="34" charset="0"/>
                <a:cs typeface="Times New Roman" pitchFamily="18" charset="0"/>
              </a:rPr>
              <a:t>cách</a:t>
            </a:r>
            <a:r>
              <a:rPr lang="en-US" sz="3600" b="1" i="1" dirty="0">
                <a:solidFill>
                  <a:srgbClr val="FFFF00"/>
                </a:solidFill>
                <a:latin typeface="Times New Roman" pitchFamily="18" charset="0"/>
                <a:ea typeface="Calibri" pitchFamily="34" charset="0"/>
                <a:cs typeface="Times New Roman" pitchFamily="18" charset="0"/>
              </a:rPr>
              <a:t> </a:t>
            </a:r>
            <a:r>
              <a:rPr lang="en-US" sz="3600" b="1" i="1" dirty="0" err="1">
                <a:solidFill>
                  <a:srgbClr val="FFFF00"/>
                </a:solidFill>
                <a:latin typeface="Times New Roman" pitchFamily="18" charset="0"/>
                <a:ea typeface="Calibri" pitchFamily="34" charset="0"/>
                <a:cs typeface="Times New Roman" pitchFamily="18" charset="0"/>
              </a:rPr>
              <a:t>trên</a:t>
            </a:r>
            <a:r>
              <a:rPr lang="en-US" sz="3600" b="1" i="1" dirty="0">
                <a:solidFill>
                  <a:srgbClr val="FFFF00"/>
                </a:solidFill>
                <a:latin typeface="Times New Roman" pitchFamily="18" charset="0"/>
                <a:ea typeface="Calibri" pitchFamily="34" charset="0"/>
                <a:cs typeface="Times New Roman" pitchFamily="18" charset="0"/>
              </a:rPr>
              <a:t> </a:t>
            </a:r>
            <a:r>
              <a:rPr lang="en-US" sz="3600" b="1" i="1" dirty="0" err="1">
                <a:solidFill>
                  <a:srgbClr val="FFFF00"/>
                </a:solidFill>
                <a:latin typeface="Times New Roman" pitchFamily="18" charset="0"/>
                <a:ea typeface="Calibri" pitchFamily="34" charset="0"/>
                <a:cs typeface="Times New Roman" pitchFamily="18" charset="0"/>
              </a:rPr>
              <a:t>bản</a:t>
            </a:r>
            <a:r>
              <a:rPr lang="en-US" sz="3600" b="1" i="1" dirty="0">
                <a:solidFill>
                  <a:srgbClr val="FFFF00"/>
                </a:solidFill>
                <a:latin typeface="Times New Roman" pitchFamily="18" charset="0"/>
                <a:ea typeface="Calibri" pitchFamily="34" charset="0"/>
                <a:cs typeface="Times New Roman" pitchFamily="18" charset="0"/>
              </a:rPr>
              <a:t> </a:t>
            </a:r>
            <a:r>
              <a:rPr lang="en-US" sz="3600" b="1" i="1" dirty="0" err="1">
                <a:solidFill>
                  <a:srgbClr val="FFFF00"/>
                </a:solidFill>
                <a:latin typeface="Times New Roman" pitchFamily="18" charset="0"/>
                <a:ea typeface="Calibri" pitchFamily="34" charset="0"/>
                <a:cs typeface="Times New Roman" pitchFamily="18" charset="0"/>
              </a:rPr>
              <a:t>đồ</a:t>
            </a:r>
            <a:endParaRPr lang="en-US" sz="3600" b="1" dirty="0">
              <a:solidFill>
                <a:srgbClr val="FFFF00"/>
              </a:solidFill>
              <a:latin typeface="Arial" pitchFamily="34" charset="0"/>
              <a:cs typeface="Arial" pitchFamily="34" charset="0"/>
            </a:endParaRPr>
          </a:p>
        </p:txBody>
      </p:sp>
      <p:sp>
        <p:nvSpPr>
          <p:cNvPr id="8" name="Title 1">
            <a:extLst>
              <a:ext uri="{FF2B5EF4-FFF2-40B4-BE49-F238E27FC236}">
                <a16:creationId xmlns:a16="http://schemas.microsoft.com/office/drawing/2014/main" id="{32569538-A8B6-2A34-0084-8C716B97E6AB}"/>
              </a:ext>
            </a:extLst>
          </p:cNvPr>
          <p:cNvSpPr txBox="1">
            <a:spLocks/>
          </p:cNvSpPr>
          <p:nvPr/>
        </p:nvSpPr>
        <p:spPr>
          <a:xfrm>
            <a:off x="233680" y="4483822"/>
            <a:ext cx="6625886" cy="13909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sz="2800" dirty="0">
                <a:solidFill>
                  <a:schemeClr val="accent6">
                    <a:lumMod val="50000"/>
                  </a:schemeClr>
                </a:solidFill>
                <a:latin typeface="#9Slide03 Arima Madurai Black" panose="00000A00000000000000" pitchFamily="2" charset="0"/>
                <a:cs typeface="#9Slide03 Arima Madurai Black" panose="00000A00000000000000" pitchFamily="2" charset="0"/>
              </a:rPr>
              <a:t>- </a:t>
            </a:r>
            <a:r>
              <a:rPr lang="en-US" sz="2800" dirty="0" err="1">
                <a:solidFill>
                  <a:schemeClr val="accent6">
                    <a:lumMod val="50000"/>
                  </a:schemeClr>
                </a:solidFill>
                <a:latin typeface="#9Slide03 Arima Madurai Black" panose="00000A00000000000000" pitchFamily="2" charset="0"/>
                <a:cs typeface="#9Slide03 Arima Madurai Black" panose="00000A00000000000000" pitchFamily="2" charset="0"/>
              </a:rPr>
              <a:t>Bước</a:t>
            </a:r>
            <a:r>
              <a:rPr lang="en-US" sz="2800" dirty="0">
                <a:solidFill>
                  <a:schemeClr val="accent6">
                    <a:lumMod val="50000"/>
                  </a:schemeClr>
                </a:solidFill>
                <a:latin typeface="#9Slide03 Arima Madurai Black" panose="00000A00000000000000" pitchFamily="2" charset="0"/>
                <a:cs typeface="#9Slide03 Arima Madurai Black" panose="00000A00000000000000" pitchFamily="2" charset="0"/>
              </a:rPr>
              <a:t> 3: </a:t>
            </a:r>
            <a:r>
              <a:rPr lang="en-US" sz="2800" dirty="0" err="1">
                <a:solidFill>
                  <a:srgbClr val="C00000"/>
                </a:solidFill>
                <a:highlight>
                  <a:srgbClr val="FFFF00"/>
                </a:highlight>
                <a:latin typeface="#9Slide03 Arima Madurai Black" panose="00000A00000000000000" pitchFamily="2" charset="0"/>
                <a:cs typeface="#9Slide03 Arima Madurai Black" panose="00000A00000000000000" pitchFamily="2" charset="0"/>
              </a:rPr>
              <a:t>Tính</a:t>
            </a:r>
            <a:endPar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endParaRPr>
          </a:p>
          <a:p>
            <a:pPr>
              <a:lnSpc>
                <a:spcPct val="100000"/>
              </a:lnSpc>
            </a:pPr>
            <a:endPar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endParaRPr>
          </a:p>
          <a:p>
            <a:pPr>
              <a:lnSpc>
                <a:spcPct val="100000"/>
              </a:lnSpc>
            </a:pPr>
            <a:r>
              <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a:t>
            </a:r>
            <a:r>
              <a:rPr lang="en-US" sz="2800" dirty="0" err="1">
                <a:solidFill>
                  <a:srgbClr val="C00000"/>
                </a:solidFill>
                <a:highlight>
                  <a:srgbClr val="FFFF00"/>
                </a:highlight>
                <a:latin typeface="#9Slide03 Arima Madurai Black" panose="00000A00000000000000" pitchFamily="2" charset="0"/>
                <a:cs typeface="#9Slide03 Arima Madurai Black" panose="00000A00000000000000" pitchFamily="2" charset="0"/>
              </a:rPr>
              <a:t>Khoảng</a:t>
            </a:r>
            <a:r>
              <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a:t>
            </a:r>
            <a:r>
              <a:rPr lang="en-US" sz="2800" dirty="0" err="1">
                <a:solidFill>
                  <a:srgbClr val="C00000"/>
                </a:solidFill>
                <a:highlight>
                  <a:srgbClr val="FFFF00"/>
                </a:highlight>
                <a:latin typeface="#9Slide03 Arima Madurai Black" panose="00000A00000000000000" pitchFamily="2" charset="0"/>
                <a:cs typeface="#9Slide03 Arima Madurai Black" panose="00000A00000000000000" pitchFamily="2" charset="0"/>
              </a:rPr>
              <a:t>cách</a:t>
            </a:r>
            <a:r>
              <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a:t>
            </a:r>
            <a:r>
              <a:rPr lang="en-US" sz="2800" dirty="0" err="1">
                <a:solidFill>
                  <a:srgbClr val="C00000"/>
                </a:solidFill>
                <a:highlight>
                  <a:srgbClr val="FFFF00"/>
                </a:highlight>
                <a:latin typeface="#9Slide03 Arima Madurai Black" panose="00000A00000000000000" pitchFamily="2" charset="0"/>
                <a:cs typeface="#9Slide03 Arima Madurai Black" panose="00000A00000000000000" pitchFamily="2" charset="0"/>
              </a:rPr>
              <a:t>trên</a:t>
            </a:r>
            <a:r>
              <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a:t>
            </a:r>
            <a:r>
              <a:rPr lang="en-US" sz="2800" dirty="0" err="1">
                <a:solidFill>
                  <a:srgbClr val="C00000"/>
                </a:solidFill>
                <a:highlight>
                  <a:srgbClr val="FFFF00"/>
                </a:highlight>
                <a:latin typeface="#9Slide03 Arima Madurai Black" panose="00000A00000000000000" pitchFamily="2" charset="0"/>
                <a:cs typeface="#9Slide03 Arima Madurai Black" panose="00000A00000000000000" pitchFamily="2" charset="0"/>
              </a:rPr>
              <a:t>bản</a:t>
            </a:r>
            <a:r>
              <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a:t>
            </a:r>
            <a:r>
              <a:rPr lang="en-US" sz="2800" dirty="0" err="1">
                <a:solidFill>
                  <a:srgbClr val="C00000"/>
                </a:solidFill>
                <a:highlight>
                  <a:srgbClr val="FFFF00"/>
                </a:highlight>
                <a:latin typeface="#9Slide03 Arima Madurai Black" panose="00000A00000000000000" pitchFamily="2" charset="0"/>
                <a:cs typeface="#9Slide03 Arima Madurai Black" panose="00000A00000000000000" pitchFamily="2" charset="0"/>
              </a:rPr>
              <a:t>đồ</a:t>
            </a:r>
            <a:r>
              <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a:t>
            </a:r>
            <a:endParaRPr lang="en-US" sz="2800" dirty="0">
              <a:highlight>
                <a:srgbClr val="FFFF00"/>
              </a:highlight>
              <a:latin typeface="#9Slide03 Arima Madurai Black" panose="00000A00000000000000" pitchFamily="2" charset="0"/>
              <a:cs typeface="#9Slide03 Arima Madurai Black" panose="00000A00000000000000" pitchFamily="2" charset="0"/>
            </a:endParaRPr>
          </a:p>
        </p:txBody>
      </p:sp>
      <p:sp>
        <p:nvSpPr>
          <p:cNvPr id="9" name="Title 1">
            <a:extLst>
              <a:ext uri="{FF2B5EF4-FFF2-40B4-BE49-F238E27FC236}">
                <a16:creationId xmlns:a16="http://schemas.microsoft.com/office/drawing/2014/main" id="{154CDCB1-F7FB-9D8C-15BC-7D8D20C4593E}"/>
              </a:ext>
            </a:extLst>
          </p:cNvPr>
          <p:cNvSpPr txBox="1">
            <a:spLocks/>
          </p:cNvSpPr>
          <p:nvPr/>
        </p:nvSpPr>
        <p:spPr>
          <a:xfrm>
            <a:off x="4737760" y="4645140"/>
            <a:ext cx="6707411" cy="13909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endPar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endParaRPr>
          </a:p>
          <a:p>
            <a:pPr>
              <a:lnSpc>
                <a:spcPct val="100000"/>
              </a:lnSpc>
            </a:pPr>
            <a:r>
              <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a:t>
            </a:r>
            <a:r>
              <a:rPr lang="en-US" sz="2800" dirty="0" err="1">
                <a:solidFill>
                  <a:srgbClr val="C00000"/>
                </a:solidFill>
                <a:highlight>
                  <a:srgbClr val="FFFF00"/>
                </a:highlight>
                <a:latin typeface="#9Slide03 Arima Madurai Black" panose="00000A00000000000000" pitchFamily="2" charset="0"/>
                <a:cs typeface="#9Slide03 Arima Madurai Black" panose="00000A00000000000000" pitchFamily="2" charset="0"/>
              </a:rPr>
              <a:t>Khoảng</a:t>
            </a:r>
            <a:r>
              <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a:t>
            </a:r>
            <a:r>
              <a:rPr lang="en-US" sz="2800" dirty="0" err="1">
                <a:solidFill>
                  <a:srgbClr val="C00000"/>
                </a:solidFill>
                <a:highlight>
                  <a:srgbClr val="FFFF00"/>
                </a:highlight>
                <a:latin typeface="#9Slide03 Arima Madurai Black" panose="00000A00000000000000" pitchFamily="2" charset="0"/>
                <a:cs typeface="#9Slide03 Arima Madurai Black" panose="00000A00000000000000" pitchFamily="2" charset="0"/>
              </a:rPr>
              <a:t>cách</a:t>
            </a:r>
            <a:r>
              <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a:t>
            </a:r>
            <a:r>
              <a:rPr lang="en-US" sz="2800" dirty="0" err="1">
                <a:solidFill>
                  <a:srgbClr val="C00000"/>
                </a:solidFill>
                <a:highlight>
                  <a:srgbClr val="FFFF00"/>
                </a:highlight>
                <a:latin typeface="#9Slide03 Arima Madurai Black" panose="00000A00000000000000" pitchFamily="2" charset="0"/>
                <a:cs typeface="#9Slide03 Arima Madurai Black" panose="00000A00000000000000" pitchFamily="2" charset="0"/>
              </a:rPr>
              <a:t>thực</a:t>
            </a:r>
            <a:r>
              <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a:t>
            </a:r>
            <a:r>
              <a:rPr lang="en-US" sz="2800" dirty="0" err="1">
                <a:solidFill>
                  <a:srgbClr val="C00000"/>
                </a:solidFill>
                <a:highlight>
                  <a:srgbClr val="FFFF00"/>
                </a:highlight>
                <a:latin typeface="#9Slide03 Arima Madurai Black" panose="00000A00000000000000" pitchFamily="2" charset="0"/>
                <a:cs typeface="#9Slide03 Arima Madurai Black" panose="00000A00000000000000" pitchFamily="2" charset="0"/>
              </a:rPr>
              <a:t>tế</a:t>
            </a:r>
            <a:r>
              <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a:t>
            </a:r>
          </a:p>
          <a:p>
            <a:pPr>
              <a:lnSpc>
                <a:spcPct val="100000"/>
              </a:lnSpc>
            </a:pPr>
            <a:r>
              <a:rPr lang="en-US" sz="2800" dirty="0" err="1">
                <a:solidFill>
                  <a:srgbClr val="C00000"/>
                </a:solidFill>
                <a:highlight>
                  <a:srgbClr val="FFFF00"/>
                </a:highlight>
                <a:latin typeface="#9Slide03 Arima Madurai Black" panose="00000A00000000000000" pitchFamily="2" charset="0"/>
                <a:cs typeface="#9Slide03 Arima Madurai Black" panose="00000A00000000000000" pitchFamily="2" charset="0"/>
              </a:rPr>
              <a:t>Mẫu</a:t>
            </a:r>
            <a:r>
              <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a:t>
            </a:r>
            <a:r>
              <a:rPr lang="en-US" sz="2800" dirty="0" err="1">
                <a:solidFill>
                  <a:srgbClr val="C00000"/>
                </a:solidFill>
                <a:highlight>
                  <a:srgbClr val="FFFF00"/>
                </a:highlight>
                <a:latin typeface="#9Slide03 Arima Madurai Black" panose="00000A00000000000000" pitchFamily="2" charset="0"/>
                <a:cs typeface="#9Slide03 Arima Madurai Black" panose="00000A00000000000000" pitchFamily="2" charset="0"/>
              </a:rPr>
              <a:t>số</a:t>
            </a:r>
            <a:r>
              <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a:t>
            </a:r>
            <a:r>
              <a:rPr lang="en-US" sz="2800" dirty="0" err="1">
                <a:solidFill>
                  <a:srgbClr val="C00000"/>
                </a:solidFill>
                <a:highlight>
                  <a:srgbClr val="FFFF00"/>
                </a:highlight>
                <a:latin typeface="#9Slide03 Arima Madurai Black" panose="00000A00000000000000" pitchFamily="2" charset="0"/>
                <a:cs typeface="#9Slide03 Arima Madurai Black" panose="00000A00000000000000" pitchFamily="2" charset="0"/>
              </a:rPr>
              <a:t>tỉ</a:t>
            </a:r>
            <a:r>
              <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a:t>
            </a:r>
            <a:r>
              <a:rPr lang="en-US" sz="2800" dirty="0" err="1">
                <a:solidFill>
                  <a:srgbClr val="C00000"/>
                </a:solidFill>
                <a:highlight>
                  <a:srgbClr val="FFFF00"/>
                </a:highlight>
                <a:latin typeface="#9Slide03 Arima Madurai Black" panose="00000A00000000000000" pitchFamily="2" charset="0"/>
                <a:cs typeface="#9Slide03 Arima Madurai Black" panose="00000A00000000000000" pitchFamily="2" charset="0"/>
              </a:rPr>
              <a:t>lệ</a:t>
            </a:r>
            <a:r>
              <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a:t>
            </a:r>
            <a:r>
              <a:rPr lang="en-US" sz="2800" dirty="0" err="1">
                <a:solidFill>
                  <a:srgbClr val="C00000"/>
                </a:solidFill>
                <a:highlight>
                  <a:srgbClr val="FFFF00"/>
                </a:highlight>
                <a:latin typeface="#9Slide03 Arima Madurai Black" panose="00000A00000000000000" pitchFamily="2" charset="0"/>
                <a:cs typeface="#9Slide03 Arima Madurai Black" panose="00000A00000000000000" pitchFamily="2" charset="0"/>
              </a:rPr>
              <a:t>đã</a:t>
            </a:r>
            <a:r>
              <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a:t>
            </a:r>
            <a:r>
              <a:rPr lang="en-US" sz="2800" dirty="0" err="1">
                <a:solidFill>
                  <a:srgbClr val="C00000"/>
                </a:solidFill>
                <a:highlight>
                  <a:srgbClr val="FFFF00"/>
                </a:highlight>
                <a:latin typeface="#9Slide03 Arima Madurai Black" panose="00000A00000000000000" pitchFamily="2" charset="0"/>
                <a:cs typeface="#9Slide03 Arima Madurai Black" panose="00000A00000000000000" pitchFamily="2" charset="0"/>
              </a:rPr>
              <a:t>đổi</a:t>
            </a:r>
            <a:r>
              <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a:t>
            </a:r>
            <a:r>
              <a:rPr lang="en-US" sz="2800" dirty="0" err="1">
                <a:solidFill>
                  <a:srgbClr val="C00000"/>
                </a:solidFill>
                <a:highlight>
                  <a:srgbClr val="FFFF00"/>
                </a:highlight>
                <a:latin typeface="#9Slide03 Arima Madurai Black" panose="00000A00000000000000" pitchFamily="2" charset="0"/>
                <a:cs typeface="#9Slide03 Arima Madurai Black" panose="00000A00000000000000" pitchFamily="2" charset="0"/>
              </a:rPr>
              <a:t>ra</a:t>
            </a:r>
            <a:r>
              <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km)</a:t>
            </a:r>
          </a:p>
        </p:txBody>
      </p:sp>
      <p:sp>
        <p:nvSpPr>
          <p:cNvPr id="10" name="Title 1">
            <a:extLst>
              <a:ext uri="{FF2B5EF4-FFF2-40B4-BE49-F238E27FC236}">
                <a16:creationId xmlns:a16="http://schemas.microsoft.com/office/drawing/2014/main" id="{A83C452D-4E84-6CC8-08B6-19240450149A}"/>
              </a:ext>
            </a:extLst>
          </p:cNvPr>
          <p:cNvSpPr txBox="1">
            <a:spLocks/>
          </p:cNvSpPr>
          <p:nvPr/>
        </p:nvSpPr>
        <p:spPr>
          <a:xfrm>
            <a:off x="142240" y="2667474"/>
            <a:ext cx="12252892" cy="13909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70AD47">
                    <a:lumMod val="50000"/>
                  </a:srgbClr>
                </a:solidFill>
                <a:effectLst/>
                <a:uLnTx/>
                <a:uFillTx/>
                <a:latin typeface="#9Slide03 Arima Madurai Black" panose="00000A00000000000000" pitchFamily="2" charset="0"/>
                <a:ea typeface="+mj-ea"/>
                <a:cs typeface="#9Slide03 Arima Madurai Black" panose="00000A00000000000000" pitchFamily="2" charset="0"/>
              </a:rPr>
              <a:t>- </a:t>
            </a:r>
            <a:r>
              <a:rPr kumimoji="0" lang="en-US" sz="2800" b="0" i="0" u="none" strike="noStrike" kern="1200" cap="none" spc="0" normalizeH="0" baseline="0" noProof="0" dirty="0" err="1">
                <a:ln>
                  <a:noFill/>
                </a:ln>
                <a:solidFill>
                  <a:srgbClr val="70AD47">
                    <a:lumMod val="50000"/>
                  </a:srgbClr>
                </a:solidFill>
                <a:effectLst/>
                <a:uLnTx/>
                <a:uFillTx/>
                <a:latin typeface="#9Slide03 Arima Madurai Black" panose="00000A00000000000000" pitchFamily="2" charset="0"/>
                <a:ea typeface="+mj-ea"/>
                <a:cs typeface="#9Slide03 Arima Madurai Black" panose="00000A00000000000000" pitchFamily="2" charset="0"/>
              </a:rPr>
              <a:t>Bước</a:t>
            </a:r>
            <a:r>
              <a:rPr kumimoji="0" lang="en-US" sz="2800" b="0" i="0" u="none" strike="noStrike" kern="1200" cap="none" spc="0" normalizeH="0" baseline="0" noProof="0" dirty="0">
                <a:ln>
                  <a:noFill/>
                </a:ln>
                <a:solidFill>
                  <a:srgbClr val="70AD47">
                    <a:lumMod val="50000"/>
                  </a:srgbClr>
                </a:solidFill>
                <a:effectLst/>
                <a:uLnTx/>
                <a:uFillTx/>
                <a:latin typeface="#9Slide03 Arima Madurai Black" panose="00000A00000000000000" pitchFamily="2" charset="0"/>
                <a:ea typeface="+mj-ea"/>
                <a:cs typeface="#9Slide03 Arima Madurai Black" panose="00000A00000000000000" pitchFamily="2" charset="0"/>
              </a:rPr>
              <a:t> 2: </a:t>
            </a:r>
            <a:r>
              <a:rPr kumimoji="0" lang="en-US" sz="2800" b="0" i="0" u="none" strike="noStrike" kern="1200" cap="none" spc="0" normalizeH="0" baseline="0" noProof="0" dirty="0" err="1">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Xác</a:t>
            </a:r>
            <a:r>
              <a:rPr kumimoji="0" lang="en-US" sz="2800" b="0" i="0" u="none" strike="noStrike" kern="1200" cap="none" spc="0" normalizeH="0" baseline="0" noProof="0" dirty="0">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định</a:t>
            </a:r>
            <a:r>
              <a:rPr kumimoji="0" lang="en-US" sz="2800" b="0" i="0" u="none" strike="noStrike" kern="1200" cap="none" spc="0" normalizeH="0" baseline="0" noProof="0" dirty="0">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tỉ</a:t>
            </a:r>
            <a:r>
              <a:rPr kumimoji="0" lang="en-US" sz="2800" b="0" i="0" u="none" strike="noStrike" kern="1200" cap="none" spc="0" normalizeH="0" baseline="0" noProof="0" dirty="0">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lệ</a:t>
            </a:r>
            <a:r>
              <a:rPr kumimoji="0" lang="en-US" sz="2800" b="0" i="0" u="none" strike="noStrike" kern="1200" cap="none" spc="0" normalizeH="0" baseline="0" noProof="0" dirty="0">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bản</a:t>
            </a:r>
            <a:r>
              <a:rPr kumimoji="0" lang="en-US" sz="2800" b="0" i="0" u="none" strike="noStrike" kern="1200" cap="none" spc="0" normalizeH="0" baseline="0" noProof="0" dirty="0">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highlight>
                  <a:srgbClr val="FFFF00"/>
                </a:highlight>
                <a:uLnTx/>
                <a:uFillTx/>
                <a:latin typeface="#9Slide03 Arima Madurai Black" panose="00000A00000000000000" pitchFamily="2" charset="0"/>
                <a:ea typeface="+mj-ea"/>
                <a:cs typeface="#9Slide03 Arima Madurai Black" panose="00000A00000000000000" pitchFamily="2" charset="0"/>
              </a:rPr>
              <a:t>đồ</a:t>
            </a:r>
            <a:endPar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uLnTx/>
                <a:uFillTx/>
                <a:latin typeface="#9Slide03 Arima Madurai Black" panose="00000A00000000000000" pitchFamily="2" charset="0"/>
                <a:cs typeface="#9Slide03 Arima Madurai Black" panose="00000A00000000000000" pitchFamily="2" charset="0"/>
              </a:rPr>
              <a:t>  + </a:t>
            </a:r>
            <a:r>
              <a:rPr kumimoji="0" lang="en-US" sz="2800" b="0" i="0" u="none" strike="noStrike" kern="1200" cap="none" spc="0" normalizeH="0" baseline="0" noProof="0" dirty="0" err="1">
                <a:ln>
                  <a:noFill/>
                </a:ln>
                <a:solidFill>
                  <a:srgbClr val="C00000"/>
                </a:solidFill>
                <a:effectLst/>
                <a:uLnTx/>
                <a:uFillTx/>
                <a:latin typeface="#9Slide03 Arima Madurai Black" panose="00000A00000000000000" pitchFamily="2" charset="0"/>
                <a:cs typeface="#9Slide03 Arima Madurai Black" panose="00000A00000000000000" pitchFamily="2" charset="0"/>
              </a:rPr>
              <a:t>với</a:t>
            </a:r>
            <a:r>
              <a:rPr kumimoji="0" lang="en-US" sz="2800" b="0" i="0" u="none" strike="noStrike" kern="1200" cap="none" spc="0" normalizeH="0" baseline="0" noProof="0" dirty="0">
                <a:ln>
                  <a:noFill/>
                </a:ln>
                <a:solidFill>
                  <a:srgbClr val="C00000"/>
                </a:solidFill>
                <a:effectLst/>
                <a:uLnTx/>
                <a:uFillTx/>
                <a:latin typeface="#9Slide03 Arima Madurai Black" panose="00000A00000000000000" pitchFamily="2" charset="0"/>
                <a:cs typeface="#9Slide03 Arima Madurai Black" panose="00000A00000000000000" pitchFamily="2" charset="0"/>
              </a:rPr>
              <a:t> </a:t>
            </a:r>
            <a:r>
              <a:rPr lang="en-US" sz="2800" dirty="0" err="1">
                <a:solidFill>
                  <a:srgbClr val="C00000"/>
                </a:solidFill>
                <a:latin typeface="#9Slide03 Arima Madurai Black" panose="00000A00000000000000" pitchFamily="2" charset="0"/>
                <a:cs typeface="#9Slide03 Arima Madurai Black" panose="00000A00000000000000" pitchFamily="2" charset="0"/>
              </a:rPr>
              <a:t>tỉ</a:t>
            </a: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rgbClr val="C00000"/>
                </a:solidFill>
                <a:latin typeface="#9Slide03 Arima Madurai Black" panose="00000A00000000000000" pitchFamily="2" charset="0"/>
                <a:cs typeface="#9Slide03 Arima Madurai Black" panose="00000A00000000000000" pitchFamily="2" charset="0"/>
              </a:rPr>
              <a:t>lệ</a:t>
            </a:r>
            <a:r>
              <a:rPr lang="en-US" sz="2800" dirty="0">
                <a:solidFill>
                  <a:srgbClr val="C00000"/>
                </a:solidFill>
                <a:latin typeface="#9Slide03 Arima Madurai Black" panose="00000A00000000000000" pitchFamily="2" charset="0"/>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uLnTx/>
                <a:uFillTx/>
                <a:latin typeface="#9Slide03 Arima Madurai Black" panose="00000A00000000000000" pitchFamily="2" charset="0"/>
                <a:cs typeface="#9Slide03 Arima Madurai Black" panose="00000A00000000000000" pitchFamily="2" charset="0"/>
              </a:rPr>
              <a:t>thước</a:t>
            </a:r>
            <a:r>
              <a:rPr kumimoji="0" lang="en-US" sz="2800" b="0" i="0" u="none" strike="noStrike" kern="1200" cap="none" spc="0" normalizeH="0" baseline="0" noProof="0" dirty="0">
                <a:ln>
                  <a:noFill/>
                </a:ln>
                <a:solidFill>
                  <a:srgbClr val="C00000"/>
                </a:solidFill>
                <a:effectLst/>
                <a:uLnTx/>
                <a:uFillTx/>
                <a:latin typeface="#9Slide03 Arima Madurai Black" panose="00000A00000000000000" pitchFamily="2" charset="0"/>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uLnTx/>
                <a:uFillTx/>
                <a:latin typeface="#9Slide03 Arima Madurai Black" panose="00000A00000000000000" pitchFamily="2" charset="0"/>
                <a:cs typeface="#9Slide03 Arima Madurai Black" panose="00000A00000000000000" pitchFamily="2" charset="0"/>
              </a:rPr>
              <a:t>lấy</a:t>
            </a:r>
            <a:r>
              <a:rPr kumimoji="0" lang="en-US" sz="2800" b="0" i="0" u="none" strike="noStrike" kern="1200" cap="none" spc="0" normalizeH="0" baseline="0" noProof="0" dirty="0">
                <a:ln>
                  <a:noFill/>
                </a:ln>
                <a:solidFill>
                  <a:srgbClr val="C00000"/>
                </a:solidFill>
                <a:effectLst/>
                <a:uLnTx/>
                <a:uFillTx/>
                <a:latin typeface="#9Slide03 Arima Madurai Black" panose="00000A00000000000000" pitchFamily="2" charset="0"/>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uLnTx/>
                <a:uFillTx/>
                <a:latin typeface="#9Slide03 Arima Madurai Black" panose="00000A00000000000000" pitchFamily="2" charset="0"/>
                <a:cs typeface="#9Slide03 Arima Madurai Black" panose="00000A00000000000000" pitchFamily="2" charset="0"/>
              </a:rPr>
              <a:t>số</a:t>
            </a:r>
            <a:r>
              <a:rPr kumimoji="0" lang="en-US" sz="2800" b="0" i="0" u="none" strike="noStrike" kern="1200" cap="none" spc="0" normalizeH="0" baseline="0" noProof="0" dirty="0">
                <a:ln>
                  <a:noFill/>
                </a:ln>
                <a:solidFill>
                  <a:srgbClr val="C00000"/>
                </a:solidFill>
                <a:effectLst/>
                <a:uLnTx/>
                <a:uFillTx/>
                <a:latin typeface="#9Slide03 Arima Madurai Black" panose="00000A00000000000000" pitchFamily="2" charset="0"/>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uLnTx/>
                <a:uFillTx/>
                <a:latin typeface="#9Slide03 Arima Madurai Black" panose="00000A00000000000000" pitchFamily="2" charset="0"/>
                <a:cs typeface="#9Slide03 Arima Madurai Black" panose="00000A00000000000000" pitchFamily="2" charset="0"/>
              </a:rPr>
              <a:t>đầu</a:t>
            </a:r>
            <a:r>
              <a:rPr kumimoji="0" lang="en-US" sz="2800" b="0" i="0" u="none" strike="noStrike" kern="1200" cap="none" spc="0" normalizeH="0" baseline="0" noProof="0" dirty="0">
                <a:ln>
                  <a:noFill/>
                </a:ln>
                <a:solidFill>
                  <a:srgbClr val="C00000"/>
                </a:solidFill>
                <a:effectLst/>
                <a:uLnTx/>
                <a:uFillTx/>
                <a:latin typeface="#9Slide03 Arima Madurai Black" panose="00000A00000000000000" pitchFamily="2" charset="0"/>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uLnTx/>
                <a:uFillTx/>
                <a:latin typeface="#9Slide03 Arima Madurai Black" panose="00000A00000000000000" pitchFamily="2" charset="0"/>
                <a:cs typeface="#9Slide03 Arima Madurai Black" panose="00000A00000000000000" pitchFamily="2" charset="0"/>
              </a:rPr>
              <a:t>tiên</a:t>
            </a:r>
            <a:r>
              <a:rPr kumimoji="0" lang="en-US" sz="2800" b="0" i="0" u="none" strike="noStrike" kern="1200" cap="none" spc="0" normalizeH="0" baseline="0" noProof="0" dirty="0">
                <a:ln>
                  <a:noFill/>
                </a:ln>
                <a:solidFill>
                  <a:srgbClr val="C00000"/>
                </a:solidFill>
                <a:effectLst/>
                <a:uLnTx/>
                <a:uFillTx/>
                <a:latin typeface="#9Slide03 Arima Madurai Black" panose="00000A00000000000000" pitchFamily="2" charset="0"/>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uLnTx/>
                <a:uFillTx/>
                <a:latin typeface="#9Slide03 Arima Madurai Black" panose="00000A00000000000000" pitchFamily="2" charset="0"/>
                <a:cs typeface="#9Slide03 Arima Madurai Black" panose="00000A00000000000000" pitchFamily="2" charset="0"/>
              </a:rPr>
              <a:t>bên</a:t>
            </a:r>
            <a:r>
              <a:rPr kumimoji="0" lang="en-US" sz="2800" b="0" i="0" u="none" strike="noStrike" kern="1200" cap="none" spc="0" normalizeH="0" baseline="0" noProof="0" dirty="0">
                <a:ln>
                  <a:noFill/>
                </a:ln>
                <a:solidFill>
                  <a:srgbClr val="C00000"/>
                </a:solidFill>
                <a:effectLst/>
                <a:uLnTx/>
                <a:uFillTx/>
                <a:latin typeface="#9Slide03 Arima Madurai Black" panose="00000A00000000000000" pitchFamily="2" charset="0"/>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uLnTx/>
                <a:uFillTx/>
                <a:latin typeface="#9Slide03 Arima Madurai Black" panose="00000A00000000000000" pitchFamily="2" charset="0"/>
                <a:cs typeface="#9Slide03 Arima Madurai Black" panose="00000A00000000000000" pitchFamily="2" charset="0"/>
              </a:rPr>
              <a:t>góc</a:t>
            </a:r>
            <a:r>
              <a:rPr kumimoji="0" lang="en-US" sz="2800" b="0" i="0" u="none" strike="noStrike" kern="1200" cap="none" spc="0" normalizeH="0" baseline="0" noProof="0" dirty="0">
                <a:ln>
                  <a:noFill/>
                </a:ln>
                <a:solidFill>
                  <a:srgbClr val="C00000"/>
                </a:solidFill>
                <a:effectLst/>
                <a:uLnTx/>
                <a:uFillTx/>
                <a:latin typeface="#9Slide03 Arima Madurai Black" panose="00000A00000000000000" pitchFamily="2" charset="0"/>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uLnTx/>
                <a:uFillTx/>
                <a:latin typeface="#9Slide03 Arima Madurai Black" panose="00000A00000000000000" pitchFamily="2" charset="0"/>
                <a:cs typeface="#9Slide03 Arima Madurai Black" panose="00000A00000000000000" pitchFamily="2" charset="0"/>
              </a:rPr>
              <a:t>trái</a:t>
            </a:r>
            <a:r>
              <a:rPr kumimoji="0" lang="en-US" sz="2800" b="0" i="0" u="none" strike="noStrike" kern="1200" cap="none" spc="0" normalizeH="0" baseline="0" noProof="0" dirty="0">
                <a:ln>
                  <a:noFill/>
                </a:ln>
                <a:solidFill>
                  <a:srgbClr val="C00000"/>
                </a:solidFill>
                <a:effectLst/>
                <a:uLnTx/>
                <a:uFillTx/>
                <a:latin typeface="#9Slide03 Arima Madurai Black" panose="00000A00000000000000" pitchFamily="2" charset="0"/>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uLnTx/>
                <a:uFillTx/>
                <a:latin typeface="#9Slide03 Arima Madurai Black" panose="00000A00000000000000" pitchFamily="2" charset="0"/>
                <a:cs typeface="#9Slide03 Arima Madurai Black" panose="00000A00000000000000" pitchFamily="2" charset="0"/>
              </a:rPr>
              <a:t>thước</a:t>
            </a:r>
            <a:r>
              <a:rPr kumimoji="0" lang="en-US" sz="2800" b="0" i="0" u="none" strike="noStrike" kern="1200" cap="none" spc="0" normalizeH="0" baseline="0" noProof="0" dirty="0">
                <a:ln>
                  <a:noFill/>
                </a:ln>
                <a:solidFill>
                  <a:srgbClr val="C00000"/>
                </a:solidFill>
                <a:effectLst/>
                <a:uLnTx/>
                <a:uFillTx/>
                <a:latin typeface="#9Slide03 Arima Madurai Black" panose="00000A00000000000000" pitchFamily="2" charset="0"/>
                <a:cs typeface="#9Slide03 Arima Madurai Black" panose="00000A00000000000000" pitchFamily="2" charset="0"/>
              </a:rPr>
              <a:t> </a:t>
            </a:r>
            <a:r>
              <a:rPr kumimoji="0" lang="en-US" sz="2800" b="0" i="0" u="none" strike="noStrike" kern="1200" cap="none" spc="0" normalizeH="0" baseline="0" noProof="0" dirty="0" err="1">
                <a:ln>
                  <a:noFill/>
                </a:ln>
                <a:solidFill>
                  <a:srgbClr val="C00000"/>
                </a:solidFill>
                <a:effectLst/>
                <a:uLnTx/>
                <a:uFillTx/>
                <a:latin typeface="#9Slide03 Arima Madurai Black" panose="00000A00000000000000" pitchFamily="2" charset="0"/>
                <a:cs typeface="#9Slide03 Arima Madurai Black" panose="00000A00000000000000" pitchFamily="2" charset="0"/>
              </a:rPr>
              <a:t>đo</a:t>
            </a:r>
            <a:endParaRPr kumimoji="0" lang="en-US" sz="2800" b="0" i="0" u="none" strike="noStrike" kern="1200" cap="none" spc="0" normalizeH="0" baseline="0" noProof="0" dirty="0">
              <a:ln>
                <a:noFill/>
              </a:ln>
              <a:solidFill>
                <a:srgbClr val="C00000"/>
              </a:solidFill>
              <a:effectLst/>
              <a:uLnTx/>
              <a:uFillTx/>
              <a:latin typeface="#9Slide03 Arima Madurai Black" panose="00000A00000000000000" pitchFamily="2" charset="0"/>
              <a:cs typeface="#9Slide03 Arima Madurai Black" panose="00000A00000000000000" pitchFamily="2"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sz="2800" dirty="0">
                <a:solidFill>
                  <a:srgbClr val="C00000"/>
                </a:solidFill>
                <a:latin typeface="#9Slide03 Arima Madurai Black" panose="00000A00000000000000" pitchFamily="2" charset="0"/>
                <a:cs typeface="#9Slide03 Arima Madurai Black" panose="00000A00000000000000" pitchFamily="2" charset="0"/>
              </a:rPr>
              <a:t>  + </a:t>
            </a:r>
            <a:r>
              <a:rPr lang="en-US" sz="2800" dirty="0" err="1">
                <a:solidFill>
                  <a:srgbClr val="C00000"/>
                </a:solidFill>
                <a:latin typeface="#9Slide03 Arima Madurai Black" panose="00000A00000000000000" pitchFamily="2" charset="0"/>
                <a:cs typeface="#9Slide03 Arima Madurai Black" panose="00000A00000000000000" pitchFamily="2" charset="0"/>
              </a:rPr>
              <a:t>với</a:t>
            </a: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rgbClr val="C00000"/>
                </a:solidFill>
                <a:latin typeface="#9Slide03 Arima Madurai Black" panose="00000A00000000000000" pitchFamily="2" charset="0"/>
                <a:cs typeface="#9Slide03 Arima Madurai Black" panose="00000A00000000000000" pitchFamily="2" charset="0"/>
              </a:rPr>
              <a:t>tỉ</a:t>
            </a: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rgbClr val="C00000"/>
                </a:solidFill>
                <a:latin typeface="#9Slide03 Arima Madurai Black" panose="00000A00000000000000" pitchFamily="2" charset="0"/>
                <a:cs typeface="#9Slide03 Arima Madurai Black" panose="00000A00000000000000" pitchFamily="2" charset="0"/>
              </a:rPr>
              <a:t>lệ</a:t>
            </a: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rgbClr val="C00000"/>
                </a:solidFill>
                <a:latin typeface="#9Slide03 Arima Madurai Black" panose="00000A00000000000000" pitchFamily="2" charset="0"/>
                <a:cs typeface="#9Slide03 Arima Madurai Black" panose="00000A00000000000000" pitchFamily="2" charset="0"/>
              </a:rPr>
              <a:t>số</a:t>
            </a: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rgbClr val="C00000"/>
                </a:solidFill>
                <a:latin typeface="#9Slide03 Arima Madurai Black" panose="00000A00000000000000" pitchFamily="2" charset="0"/>
                <a:cs typeface="#9Slide03 Arima Madurai Black" panose="00000A00000000000000" pitchFamily="2" charset="0"/>
              </a:rPr>
              <a:t>đổi</a:t>
            </a: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rgbClr val="C00000"/>
                </a:solidFill>
                <a:latin typeface="#9Slide03 Arima Madurai Black" panose="00000A00000000000000" pitchFamily="2" charset="0"/>
                <a:cs typeface="#9Slide03 Arima Madurai Black" panose="00000A00000000000000" pitchFamily="2" charset="0"/>
              </a:rPr>
              <a:t>từ</a:t>
            </a: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rgbClr val="C00000"/>
                </a:solidFill>
                <a:latin typeface="#9Slide03 Arima Madurai Black" panose="00000A00000000000000" pitchFamily="2" charset="0"/>
                <a:cs typeface="#9Slide03 Arima Madurai Black" panose="00000A00000000000000" pitchFamily="2" charset="0"/>
              </a:rPr>
              <a:t>đơn</a:t>
            </a: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rgbClr val="C00000"/>
                </a:solidFill>
                <a:latin typeface="#9Slide03 Arima Madurai Black" panose="00000A00000000000000" pitchFamily="2" charset="0"/>
                <a:cs typeface="#9Slide03 Arima Madurai Black" panose="00000A00000000000000" pitchFamily="2" charset="0"/>
              </a:rPr>
              <a:t>vị</a:t>
            </a:r>
            <a:r>
              <a:rPr lang="en-US" sz="2800" dirty="0">
                <a:solidFill>
                  <a:srgbClr val="C00000"/>
                </a:solidFill>
                <a:latin typeface="#9Slide03 Arima Madurai Black" panose="00000A00000000000000" pitchFamily="2" charset="0"/>
                <a:cs typeface="#9Slide03 Arima Madurai Black" panose="00000A00000000000000" pitchFamily="2" charset="0"/>
              </a:rPr>
              <a:t> cm </a:t>
            </a:r>
            <a:r>
              <a:rPr lang="en-US" sz="2800" dirty="0" err="1">
                <a:solidFill>
                  <a:srgbClr val="C00000"/>
                </a:solidFill>
                <a:latin typeface="#9Slide03 Arima Madurai Black" panose="00000A00000000000000" pitchFamily="2" charset="0"/>
                <a:cs typeface="#9Slide03 Arima Madurai Black" panose="00000A00000000000000" pitchFamily="2" charset="0"/>
              </a:rPr>
              <a:t>ra</a:t>
            </a:r>
            <a:r>
              <a:rPr lang="en-US" sz="2800" dirty="0">
                <a:solidFill>
                  <a:srgbClr val="C00000"/>
                </a:solidFill>
                <a:latin typeface="#9Slide03 Arima Madurai Black" panose="00000A00000000000000" pitchFamily="2" charset="0"/>
                <a:cs typeface="#9Slide03 Arima Madurai Black" panose="00000A00000000000000" pitchFamily="2" charset="0"/>
              </a:rPr>
              <a:t> km</a:t>
            </a:r>
            <a:endParaRPr kumimoji="0" lang="en-US" sz="2800" b="0" i="0" u="none" strike="noStrike" kern="1200" cap="none" spc="0" normalizeH="0" baseline="0" noProof="0" dirty="0">
              <a:ln>
                <a:noFill/>
              </a:ln>
              <a:solidFill>
                <a:prstClr val="black"/>
              </a:solidFill>
              <a:effectLst/>
              <a:uLnTx/>
              <a:uFillTx/>
              <a:latin typeface="#9Slide03 Arima Madurai Black" panose="00000A00000000000000" pitchFamily="2" charset="0"/>
              <a:ea typeface="+mj-ea"/>
              <a:cs typeface="#9Slide03 Arima Madurai Black" panose="00000A00000000000000" pitchFamily="2" charset="0"/>
            </a:endParaRPr>
          </a:p>
        </p:txBody>
      </p:sp>
      <p:sp>
        <p:nvSpPr>
          <p:cNvPr id="11" name="Title 1">
            <a:extLst>
              <a:ext uri="{FF2B5EF4-FFF2-40B4-BE49-F238E27FC236}">
                <a16:creationId xmlns:a16="http://schemas.microsoft.com/office/drawing/2014/main" id="{5D85CBB9-7B9C-9F3A-180F-CD17754EB6EF}"/>
              </a:ext>
            </a:extLst>
          </p:cNvPr>
          <p:cNvSpPr txBox="1">
            <a:spLocks/>
          </p:cNvSpPr>
          <p:nvPr/>
        </p:nvSpPr>
        <p:spPr>
          <a:xfrm>
            <a:off x="142240" y="1146736"/>
            <a:ext cx="10820400" cy="13909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chemeClr val="accent6">
                    <a:lumMod val="50000"/>
                  </a:schemeClr>
                </a:solidFill>
                <a:latin typeface="#9Slide03 Arima Madurai Black" panose="00000A00000000000000" pitchFamily="2" charset="0"/>
                <a:cs typeface="#9Slide03 Arima Madurai Black" panose="00000A00000000000000" pitchFamily="2" charset="0"/>
              </a:rPr>
              <a:t>Bước</a:t>
            </a:r>
            <a:r>
              <a:rPr lang="en-US" sz="2800" dirty="0">
                <a:solidFill>
                  <a:schemeClr val="accent6">
                    <a:lumMod val="50000"/>
                  </a:schemeClr>
                </a:solidFill>
                <a:latin typeface="#9Slide03 Arima Madurai Black" panose="00000A00000000000000" pitchFamily="2" charset="0"/>
                <a:cs typeface="#9Slide03 Arima Madurai Black" panose="00000A00000000000000" pitchFamily="2" charset="0"/>
              </a:rPr>
              <a:t> 1</a:t>
            </a: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rgbClr val="C00000"/>
                </a:solidFill>
                <a:highlight>
                  <a:srgbClr val="FFFF00"/>
                </a:highlight>
                <a:latin typeface="#9Slide03 Arima Madurai Black" panose="00000A00000000000000" pitchFamily="2" charset="0"/>
                <a:cs typeface="#9Slide03 Arima Madurai Black" panose="00000A00000000000000" pitchFamily="2" charset="0"/>
              </a:rPr>
              <a:t>Xác</a:t>
            </a:r>
            <a:r>
              <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a:t>
            </a:r>
            <a:r>
              <a:rPr lang="en-US" sz="2800" dirty="0" err="1">
                <a:solidFill>
                  <a:srgbClr val="C00000"/>
                </a:solidFill>
                <a:highlight>
                  <a:srgbClr val="FFFF00"/>
                </a:highlight>
                <a:latin typeface="#9Slide03 Arima Madurai Black" panose="00000A00000000000000" pitchFamily="2" charset="0"/>
                <a:cs typeface="#9Slide03 Arima Madurai Black" panose="00000A00000000000000" pitchFamily="2" charset="0"/>
              </a:rPr>
              <a:t>định</a:t>
            </a:r>
            <a:r>
              <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a:t>
            </a:r>
            <a:r>
              <a:rPr lang="en-US" sz="2800" dirty="0" err="1">
                <a:solidFill>
                  <a:srgbClr val="C00000"/>
                </a:solidFill>
                <a:highlight>
                  <a:srgbClr val="FFFF00"/>
                </a:highlight>
                <a:latin typeface="#9Slide03 Arima Madurai Black" panose="00000A00000000000000" pitchFamily="2" charset="0"/>
                <a:cs typeface="#9Slide03 Arima Madurai Black" panose="00000A00000000000000" pitchFamily="2" charset="0"/>
              </a:rPr>
              <a:t>khoảng</a:t>
            </a:r>
            <a:r>
              <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a:t>
            </a:r>
            <a:r>
              <a:rPr lang="en-US" sz="2800" dirty="0" err="1">
                <a:solidFill>
                  <a:srgbClr val="C00000"/>
                </a:solidFill>
                <a:highlight>
                  <a:srgbClr val="FFFF00"/>
                </a:highlight>
                <a:latin typeface="#9Slide03 Arima Madurai Black" panose="00000A00000000000000" pitchFamily="2" charset="0"/>
                <a:cs typeface="#9Slide03 Arima Madurai Black" panose="00000A00000000000000" pitchFamily="2" charset="0"/>
              </a:rPr>
              <a:t>cách</a:t>
            </a:r>
            <a:r>
              <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a:t>
            </a:r>
            <a:r>
              <a:rPr lang="en-US" sz="2800" dirty="0" err="1">
                <a:solidFill>
                  <a:srgbClr val="C00000"/>
                </a:solidFill>
                <a:highlight>
                  <a:srgbClr val="FFFF00"/>
                </a:highlight>
                <a:latin typeface="#9Slide03 Arima Madurai Black" panose="00000A00000000000000" pitchFamily="2" charset="0"/>
                <a:cs typeface="#9Slide03 Arima Madurai Black" panose="00000A00000000000000" pitchFamily="2" charset="0"/>
              </a:rPr>
              <a:t>thực</a:t>
            </a:r>
            <a:r>
              <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a:t>
            </a:r>
            <a:r>
              <a:rPr lang="en-US" sz="2800" dirty="0" err="1">
                <a:solidFill>
                  <a:srgbClr val="C00000"/>
                </a:solidFill>
                <a:highlight>
                  <a:srgbClr val="FFFF00"/>
                </a:highlight>
                <a:latin typeface="#9Slide03 Arima Madurai Black" panose="00000A00000000000000" pitchFamily="2" charset="0"/>
                <a:cs typeface="#9Slide03 Arima Madurai Black" panose="00000A00000000000000" pitchFamily="2" charset="0"/>
              </a:rPr>
              <a:t>tế</a:t>
            </a:r>
            <a:r>
              <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a:t>
            </a:r>
            <a:r>
              <a:rPr lang="en-US" sz="2800" dirty="0" err="1">
                <a:solidFill>
                  <a:srgbClr val="C00000"/>
                </a:solidFill>
                <a:latin typeface="#9Slide03 Arima Madurai Black" panose="00000A00000000000000" pitchFamily="2" charset="0"/>
                <a:cs typeface="#9Slide03 Arima Madurai Black" panose="00000A00000000000000" pitchFamily="2" charset="0"/>
              </a:rPr>
              <a:t>dựa</a:t>
            </a: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rgbClr val="C00000"/>
                </a:solidFill>
                <a:latin typeface="#9Slide03 Arima Madurai Black" panose="00000A00000000000000" pitchFamily="2" charset="0"/>
                <a:cs typeface="#9Slide03 Arima Madurai Black" panose="00000A00000000000000" pitchFamily="2" charset="0"/>
              </a:rPr>
              <a:t>vào</a:t>
            </a: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rgbClr val="C00000"/>
                </a:solidFill>
                <a:latin typeface="#9Slide03 Arima Madurai Black" panose="00000A00000000000000" pitchFamily="2" charset="0"/>
                <a:cs typeface="#9Slide03 Arima Madurai Black" panose="00000A00000000000000" pitchFamily="2" charset="0"/>
              </a:rPr>
              <a:t>đề</a:t>
            </a: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rgbClr val="C00000"/>
                </a:solidFill>
                <a:latin typeface="#9Slide03 Arima Madurai Black" panose="00000A00000000000000" pitchFamily="2" charset="0"/>
                <a:cs typeface="#9Slide03 Arima Madurai Black" panose="00000A00000000000000" pitchFamily="2" charset="0"/>
              </a:rPr>
              <a:t>bài</a:t>
            </a: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rgbClr val="C00000"/>
                </a:solidFill>
                <a:latin typeface="#9Slide03 Arima Madurai Black" panose="00000A00000000000000" pitchFamily="2" charset="0"/>
                <a:cs typeface="#9Slide03 Arima Madurai Black" panose="00000A00000000000000" pitchFamily="2" charset="0"/>
              </a:rPr>
              <a:t>đã</a:t>
            </a:r>
            <a:r>
              <a:rPr lang="en-US" sz="2800" dirty="0">
                <a:solidFill>
                  <a:srgbClr val="C00000"/>
                </a:solidFill>
                <a:latin typeface="#9Slide03 Arima Madurai Black" panose="00000A00000000000000" pitchFamily="2" charset="0"/>
                <a:cs typeface="#9Slide03 Arima Madurai Black" panose="00000A00000000000000" pitchFamily="2" charset="0"/>
              </a:rPr>
              <a:t> </a:t>
            </a:r>
            <a:r>
              <a:rPr lang="en-US" sz="2800" dirty="0" err="1">
                <a:solidFill>
                  <a:srgbClr val="C00000"/>
                </a:solidFill>
                <a:latin typeface="#9Slide03 Arima Madurai Black" panose="00000A00000000000000" pitchFamily="2" charset="0"/>
                <a:cs typeface="#9Slide03 Arima Madurai Black" panose="00000A00000000000000" pitchFamily="2" charset="0"/>
              </a:rPr>
              <a:t>cho</a:t>
            </a:r>
            <a:endParaRPr lang="en-US" sz="2800" dirty="0">
              <a:latin typeface="#9Slide03 Arima Madurai Black" panose="00000A00000000000000" pitchFamily="2" charset="0"/>
              <a:cs typeface="#9Slide03 Arima Madurai Black" panose="00000A00000000000000" pitchFamily="2" charset="0"/>
            </a:endParaRPr>
          </a:p>
        </p:txBody>
      </p:sp>
      <p:cxnSp>
        <p:nvCxnSpPr>
          <p:cNvPr id="15" name="Straight Connector 14">
            <a:extLst>
              <a:ext uri="{FF2B5EF4-FFF2-40B4-BE49-F238E27FC236}">
                <a16:creationId xmlns:a16="http://schemas.microsoft.com/office/drawing/2014/main" id="{71A45522-B77E-BCE3-FA1F-839A78914291}"/>
              </a:ext>
            </a:extLst>
          </p:cNvPr>
          <p:cNvCxnSpPr>
            <a:cxnSpLocks/>
          </p:cNvCxnSpPr>
          <p:nvPr/>
        </p:nvCxnSpPr>
        <p:spPr>
          <a:xfrm flipV="1">
            <a:off x="4737760" y="5537200"/>
            <a:ext cx="4243611" cy="112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itle 1">
            <a:extLst>
              <a:ext uri="{FF2B5EF4-FFF2-40B4-BE49-F238E27FC236}">
                <a16:creationId xmlns:a16="http://schemas.microsoft.com/office/drawing/2014/main" id="{670190A7-E3DB-23CA-2C56-4640A7985FDD}"/>
              </a:ext>
            </a:extLst>
          </p:cNvPr>
          <p:cNvSpPr txBox="1">
            <a:spLocks/>
          </p:cNvSpPr>
          <p:nvPr/>
        </p:nvSpPr>
        <p:spPr>
          <a:xfrm>
            <a:off x="8981371" y="4852954"/>
            <a:ext cx="1490320" cy="13909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sz="2800" dirty="0">
                <a:solidFill>
                  <a:srgbClr val="C00000"/>
                </a:solidFill>
                <a:highlight>
                  <a:srgbClr val="FFFF00"/>
                </a:highlight>
                <a:latin typeface="#9Slide03 Arima Madurai Black" panose="00000A00000000000000" pitchFamily="2" charset="0"/>
                <a:cs typeface="#9Slide03 Arima Madurai Black" panose="00000A00000000000000" pitchFamily="2" charset="0"/>
              </a:rPr>
              <a:t>= (cm)</a:t>
            </a:r>
          </a:p>
        </p:txBody>
      </p:sp>
    </p:spTree>
    <p:extLst>
      <p:ext uri="{BB962C8B-B14F-4D97-AF65-F5344CB8AC3E}">
        <p14:creationId xmlns:p14="http://schemas.microsoft.com/office/powerpoint/2010/main" val="151527734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barn(inVertical)">
                                      <p:cBhvr>
                                        <p:cTn id="2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2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4694AC81-A13B-4AC2-9F98-1C1424E94975}"/>
              </a:ext>
            </a:extLst>
          </p:cNvPr>
          <p:cNvSpPr txBox="1"/>
          <p:nvPr/>
        </p:nvSpPr>
        <p:spPr>
          <a:xfrm>
            <a:off x="121269" y="2200771"/>
            <a:ext cx="4271588" cy="3539430"/>
          </a:xfrm>
          <a:prstGeom prst="rect">
            <a:avLst/>
          </a:prstGeom>
          <a:solidFill>
            <a:schemeClr val="accent6">
              <a:lumMod val="40000"/>
              <a:lumOff val="60000"/>
            </a:schemeClr>
          </a:solidFill>
          <a:ln>
            <a:solidFill>
              <a:schemeClr val="tx1"/>
            </a:solidFill>
            <a:prstDash val="sysDot"/>
          </a:ln>
        </p:spPr>
        <p:txBody>
          <a:bodyPr wrap="square">
            <a:spAutoFit/>
          </a:bodyPr>
          <a:lstStyle/>
          <a:p>
            <a:pPr algn="just"/>
            <a:r>
              <a:rPr lang="en-US" altLang="en-US" sz="3200" dirty="0">
                <a:latin typeface="Times New Roman" pitchFamily="18" charset="0"/>
                <a:cs typeface="Times New Roman" pitchFamily="18" charset="0"/>
              </a:rPr>
              <a:t>Hai </a:t>
            </a:r>
            <a:r>
              <a:rPr lang="en-US" altLang="en-US" sz="3200" dirty="0" err="1">
                <a:latin typeface="Times New Roman" pitchFamily="18" charset="0"/>
                <a:cs typeface="Times New Roman" pitchFamily="18" charset="0"/>
              </a:rPr>
              <a:t>địa</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điểm</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có</a:t>
            </a:r>
            <a:r>
              <a:rPr lang="en-US" altLang="en-US" sz="3200"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khoảng</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cách</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thực</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tế</a:t>
            </a:r>
            <a:r>
              <a:rPr lang="en-US" altLang="en-US" sz="3200" b="1"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là</a:t>
            </a:r>
            <a:r>
              <a:rPr lang="en-US" altLang="en-US" sz="3200" dirty="0">
                <a:latin typeface="Times New Roman" pitchFamily="18" charset="0"/>
                <a:cs typeface="Times New Roman" pitchFamily="18" charset="0"/>
              </a:rPr>
              <a:t> </a:t>
            </a:r>
            <a:r>
              <a:rPr lang="en-US" altLang="en-US" sz="3200" b="1" dirty="0">
                <a:latin typeface="Times New Roman" pitchFamily="18" charset="0"/>
                <a:cs typeface="Times New Roman" pitchFamily="18" charset="0"/>
              </a:rPr>
              <a:t>25 km</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thì</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trên</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bản</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đồ</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có</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tỉ</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lệ</a:t>
            </a:r>
            <a:r>
              <a:rPr lang="en-US" altLang="en-US" sz="3200" dirty="0">
                <a:latin typeface="Times New Roman" pitchFamily="18" charset="0"/>
                <a:cs typeface="Times New Roman" pitchFamily="18" charset="0"/>
              </a:rPr>
              <a:t> </a:t>
            </a:r>
            <a:r>
              <a:rPr lang="en-US" altLang="en-US" sz="3200" b="1" dirty="0">
                <a:latin typeface="Times New Roman" pitchFamily="18" charset="0"/>
                <a:cs typeface="Times New Roman" pitchFamily="18" charset="0"/>
              </a:rPr>
              <a:t>1:500 000</a:t>
            </a:r>
            <a:r>
              <a:rPr lang="en-US" altLang="en-US" sz="3200"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khoảng</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cách</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giữa</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hai</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địa</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điểm</a:t>
            </a:r>
            <a:r>
              <a:rPr lang="en-US" altLang="en-US" sz="3200" b="1"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đó</a:t>
            </a:r>
            <a:r>
              <a:rPr lang="en-US" altLang="en-US" sz="3200"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trên</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bản</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đồ</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là</a:t>
            </a:r>
            <a:r>
              <a:rPr lang="en-US" altLang="en-US" sz="3200" b="1" dirty="0">
                <a:latin typeface="Times New Roman" pitchFamily="18" charset="0"/>
                <a:cs typeface="Times New Roman" pitchFamily="18" charset="0"/>
              </a:rPr>
              <a:t> bao </a:t>
            </a:r>
            <a:r>
              <a:rPr lang="en-US" altLang="en-US" sz="3200" b="1" dirty="0" err="1">
                <a:latin typeface="Times New Roman" pitchFamily="18" charset="0"/>
                <a:cs typeface="Times New Roman" pitchFamily="18" charset="0"/>
              </a:rPr>
              <a:t>nhiêu</a:t>
            </a:r>
            <a:r>
              <a:rPr lang="en-US" altLang="en-US" sz="3200" b="1" dirty="0">
                <a:latin typeface="Times New Roman" pitchFamily="18" charset="0"/>
                <a:cs typeface="Times New Roman" pitchFamily="18" charset="0"/>
              </a:rPr>
              <a:t>?</a:t>
            </a:r>
          </a:p>
        </p:txBody>
      </p:sp>
      <p:sp>
        <p:nvSpPr>
          <p:cNvPr id="25" name="Flowchart: Terminator 24">
            <a:extLst>
              <a:ext uri="{FF2B5EF4-FFF2-40B4-BE49-F238E27FC236}">
                <a16:creationId xmlns:a16="http://schemas.microsoft.com/office/drawing/2014/main" id="{140B8A36-A0ED-4B23-A6A1-17A4730CCBF6}"/>
              </a:ext>
            </a:extLst>
          </p:cNvPr>
          <p:cNvSpPr/>
          <p:nvPr/>
        </p:nvSpPr>
        <p:spPr>
          <a:xfrm>
            <a:off x="934347" y="1476808"/>
            <a:ext cx="3038503" cy="755367"/>
          </a:xfrm>
          <a:prstGeom prst="flowChartTerminator">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latin typeface="Times New Roman" pitchFamily="18" charset="0"/>
                <a:cs typeface="Times New Roman" pitchFamily="18" charset="0"/>
              </a:rPr>
              <a:t>Ví</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dụ</a:t>
            </a:r>
            <a:r>
              <a:rPr lang="en-US" sz="3600" b="1" dirty="0">
                <a:latin typeface="Times New Roman" pitchFamily="18" charset="0"/>
                <a:cs typeface="Times New Roman" pitchFamily="18" charset="0"/>
              </a:rPr>
              <a:t> 1</a:t>
            </a:r>
          </a:p>
        </p:txBody>
      </p:sp>
      <p:grpSp>
        <p:nvGrpSpPr>
          <p:cNvPr id="7" name="Group 6">
            <a:extLst>
              <a:ext uri="{FF2B5EF4-FFF2-40B4-BE49-F238E27FC236}">
                <a16:creationId xmlns:a16="http://schemas.microsoft.com/office/drawing/2014/main" id="{81623BE0-970A-49E9-BE0D-104C88FBC346}"/>
              </a:ext>
            </a:extLst>
          </p:cNvPr>
          <p:cNvGrpSpPr/>
          <p:nvPr/>
        </p:nvGrpSpPr>
        <p:grpSpPr>
          <a:xfrm>
            <a:off x="8396225" y="1424920"/>
            <a:ext cx="3210795" cy="2886568"/>
            <a:chOff x="4362099" y="1845131"/>
            <a:chExt cx="4217006" cy="4303523"/>
          </a:xfrm>
        </p:grpSpPr>
        <p:pic>
          <p:nvPicPr>
            <p:cNvPr id="16" name="Picture 6" descr="Hình ảnh Khoảng Cách Các Vector Biểu Tượng, Nền, Thiết Kế., Khoảng Cách  Vector và PNG với nền trong suốt để tải xuống miễn phí">
              <a:extLst>
                <a:ext uri="{FF2B5EF4-FFF2-40B4-BE49-F238E27FC236}">
                  <a16:creationId xmlns:a16="http://schemas.microsoft.com/office/drawing/2014/main" id="{F581FAAC-57AE-4BFB-9A05-5ED17F99003F}"/>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67188" y1="74063" x2="67188" y2="74063"/>
                          <a14:foregroundMark x1="57344" y1="80000" x2="57344" y2="80000"/>
                          <a14:foregroundMark x1="57344" y1="82344" x2="57344" y2="82344"/>
                        </a14:backgroundRemoval>
                      </a14:imgEffect>
                    </a14:imgLayer>
                  </a14:imgProps>
                </a:ext>
                <a:ext uri="{28A0092B-C50C-407E-A947-70E740481C1C}">
                  <a14:useLocalDpi xmlns:a14="http://schemas.microsoft.com/office/drawing/2010/main" val="0"/>
                </a:ext>
              </a:extLst>
            </a:blip>
            <a:srcRect l="10844" t="10365" r="10145" b="10481"/>
            <a:stretch/>
          </p:blipFill>
          <p:spPr bwMode="auto">
            <a:xfrm>
              <a:off x="4995203" y="1845131"/>
              <a:ext cx="3583902" cy="397031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ình ảnh Thước đo Các Vector Biểu Tượng, Chuyển đổi Biểu Tượng, Biểu Tượng  Thể Dục, Nhà Sản Xuất Biểu Tượng Vector và PNG với nền trong suốt để tải  xuống miễn">
              <a:extLst>
                <a:ext uri="{FF2B5EF4-FFF2-40B4-BE49-F238E27FC236}">
                  <a16:creationId xmlns:a16="http://schemas.microsoft.com/office/drawing/2014/main" id="{297C5D35-7F4C-4533-A8B9-4B045C4862B0}"/>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10960" t="11164" r="11571" b="4428"/>
            <a:stretch/>
          </p:blipFill>
          <p:spPr bwMode="auto">
            <a:xfrm rot="5977257">
              <a:off x="5050734" y="3956744"/>
              <a:ext cx="2090531" cy="2293290"/>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DCCFD6AB-6C84-4E97-918B-9760E6713848}"/>
                </a:ext>
              </a:extLst>
            </p:cNvPr>
            <p:cNvSpPr txBox="1"/>
            <p:nvPr/>
          </p:nvSpPr>
          <p:spPr>
            <a:xfrm>
              <a:off x="4362099" y="5149248"/>
              <a:ext cx="2425054" cy="871829"/>
            </a:xfrm>
            <a:prstGeom prst="rect">
              <a:avLst/>
            </a:prstGeom>
            <a:noFill/>
          </p:spPr>
          <p:txBody>
            <a:bodyPr wrap="square">
              <a:spAutoFit/>
            </a:bodyPr>
            <a:lstStyle/>
            <a:p>
              <a:r>
                <a:rPr lang="en-US" altLang="en-US" sz="3200" b="1" dirty="0">
                  <a:solidFill>
                    <a:srgbClr val="002060"/>
                  </a:solidFill>
                  <a:latin typeface="#9Slide03 SVN-PF Din Text Pro C" panose="02000506020000020004" pitchFamily="2" charset="0"/>
                </a:rPr>
                <a:t>… cm</a:t>
              </a:r>
              <a:endParaRPr lang="en-US" sz="3200" b="1" dirty="0">
                <a:solidFill>
                  <a:srgbClr val="002060"/>
                </a:solidFill>
              </a:endParaRPr>
            </a:p>
          </p:txBody>
        </p:sp>
      </p:grpSp>
      <p:sp>
        <p:nvSpPr>
          <p:cNvPr id="24" name="TextBox 23">
            <a:extLst>
              <a:ext uri="{FF2B5EF4-FFF2-40B4-BE49-F238E27FC236}">
                <a16:creationId xmlns:a16="http://schemas.microsoft.com/office/drawing/2014/main" id="{103BEB96-4DA6-45D2-90F5-5617DD99E5D5}"/>
              </a:ext>
            </a:extLst>
          </p:cNvPr>
          <p:cNvSpPr txBox="1"/>
          <p:nvPr/>
        </p:nvSpPr>
        <p:spPr>
          <a:xfrm>
            <a:off x="10112474" y="1191067"/>
            <a:ext cx="1409271" cy="523220"/>
          </a:xfrm>
          <a:prstGeom prst="rect">
            <a:avLst/>
          </a:prstGeom>
          <a:noFill/>
        </p:spPr>
        <p:txBody>
          <a:bodyPr wrap="square">
            <a:spAutoFit/>
          </a:bodyPr>
          <a:lstStyle/>
          <a:p>
            <a:r>
              <a:rPr lang="en-US" altLang="en-US" sz="2800" b="1" dirty="0" err="1">
                <a:solidFill>
                  <a:srgbClr val="00B050"/>
                </a:solidFill>
                <a:latin typeface="Times New Roman" pitchFamily="18" charset="0"/>
                <a:cs typeface="Times New Roman" pitchFamily="18" charset="0"/>
              </a:rPr>
              <a:t>Bản</a:t>
            </a:r>
            <a:r>
              <a:rPr lang="en-US" altLang="en-US" sz="2800" b="1" dirty="0">
                <a:solidFill>
                  <a:srgbClr val="00B050"/>
                </a:solidFill>
                <a:latin typeface="Times New Roman" pitchFamily="18" charset="0"/>
                <a:cs typeface="Times New Roman" pitchFamily="18" charset="0"/>
              </a:rPr>
              <a:t> </a:t>
            </a:r>
            <a:r>
              <a:rPr lang="en-US" altLang="en-US" sz="2800" b="1" dirty="0" err="1">
                <a:solidFill>
                  <a:srgbClr val="00B050"/>
                </a:solidFill>
                <a:latin typeface="Times New Roman" pitchFamily="18" charset="0"/>
                <a:cs typeface="Times New Roman" pitchFamily="18" charset="0"/>
              </a:rPr>
              <a:t>đồ</a:t>
            </a:r>
            <a:endParaRPr lang="en-US" sz="2800" b="1" dirty="0">
              <a:solidFill>
                <a:srgbClr val="00B050"/>
              </a:solidFill>
              <a:latin typeface="Times New Roman" pitchFamily="18" charset="0"/>
              <a:cs typeface="Times New Roman" pitchFamily="18" charset="0"/>
            </a:endParaRPr>
          </a:p>
        </p:txBody>
      </p:sp>
      <p:sp>
        <p:nvSpPr>
          <p:cNvPr id="31" name="TextBox 30">
            <a:extLst>
              <a:ext uri="{FF2B5EF4-FFF2-40B4-BE49-F238E27FC236}">
                <a16:creationId xmlns:a16="http://schemas.microsoft.com/office/drawing/2014/main" id="{1EE54EEC-96CC-4EDC-A6B8-78A8ABE65BFB}"/>
              </a:ext>
            </a:extLst>
          </p:cNvPr>
          <p:cNvSpPr txBox="1"/>
          <p:nvPr/>
        </p:nvSpPr>
        <p:spPr>
          <a:xfrm>
            <a:off x="5645831" y="1138193"/>
            <a:ext cx="1752124" cy="523220"/>
          </a:xfrm>
          <a:prstGeom prst="rect">
            <a:avLst/>
          </a:prstGeom>
          <a:noFill/>
        </p:spPr>
        <p:txBody>
          <a:bodyPr wrap="square">
            <a:spAutoFit/>
          </a:bodyPr>
          <a:lstStyle/>
          <a:p>
            <a:r>
              <a:rPr lang="en-US" altLang="en-US" sz="2800" b="1" dirty="0" err="1">
                <a:solidFill>
                  <a:srgbClr val="00B050"/>
                </a:solidFill>
                <a:latin typeface="Times New Roman" pitchFamily="18" charset="0"/>
                <a:cs typeface="Times New Roman" pitchFamily="18" charset="0"/>
              </a:rPr>
              <a:t>Thực</a:t>
            </a:r>
            <a:r>
              <a:rPr lang="en-US" altLang="en-US" sz="2800" b="1" dirty="0">
                <a:solidFill>
                  <a:srgbClr val="00B050"/>
                </a:solidFill>
                <a:latin typeface="Times New Roman" pitchFamily="18" charset="0"/>
                <a:cs typeface="Times New Roman" pitchFamily="18" charset="0"/>
              </a:rPr>
              <a:t> </a:t>
            </a:r>
            <a:r>
              <a:rPr lang="en-US" altLang="en-US" sz="2800" b="1" dirty="0" err="1">
                <a:solidFill>
                  <a:srgbClr val="00B050"/>
                </a:solidFill>
                <a:latin typeface="Times New Roman" pitchFamily="18" charset="0"/>
                <a:cs typeface="Times New Roman" pitchFamily="18" charset="0"/>
              </a:rPr>
              <a:t>tế</a:t>
            </a:r>
            <a:endParaRPr lang="en-US" sz="2800" b="1" dirty="0">
              <a:solidFill>
                <a:srgbClr val="00B050"/>
              </a:solidFill>
              <a:latin typeface="Times New Roman" pitchFamily="18" charset="0"/>
              <a:cs typeface="Times New Roman" pitchFamily="18" charset="0"/>
            </a:endParaRPr>
          </a:p>
        </p:txBody>
      </p:sp>
      <p:pic>
        <p:nvPicPr>
          <p:cNvPr id="2052" name="Picture 4" descr="Transparent Highway Clipart Transparent Road Clipart - Novocom.top">
            <a:extLst>
              <a:ext uri="{FF2B5EF4-FFF2-40B4-BE49-F238E27FC236}">
                <a16:creationId xmlns:a16="http://schemas.microsoft.com/office/drawing/2014/main" id="{C20ED558-832C-4A0A-A2A1-B4EF23AEA5BF}"/>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9961" b="98047" l="3516" r="97461">
                        <a14:foregroundMark x1="12109" y1="29102" x2="12109" y2="29102"/>
                        <a14:foregroundMark x1="3516" y1="70508" x2="3516" y2="70508"/>
                        <a14:foregroundMark x1="12109" y1="85547" x2="13477" y2="85547"/>
                        <a14:foregroundMark x1="41211" y1="88086" x2="43750" y2="88086"/>
                        <a14:foregroundMark x1="75000" y1="88086" x2="75000" y2="88086"/>
                        <a14:foregroundMark x1="95703" y1="59570" x2="97461" y2="54102"/>
                        <a14:foregroundMark x1="95703" y1="31641" x2="95703" y2="31641"/>
                        <a14:foregroundMark x1="56836" y1="48047" x2="56836" y2="48047"/>
                        <a14:foregroundMark x1="80273" y1="72852" x2="81836" y2="74219"/>
                        <a14:foregroundMark x1="95703" y1="92969" x2="95703" y2="92969"/>
                        <a14:foregroundMark x1="32031" y1="92773" x2="43359" y2="50977"/>
                        <a14:foregroundMark x1="58203" y1="40039" x2="74414" y2="88477"/>
                        <a14:foregroundMark x1="71875" y1="50391" x2="92383" y2="90820"/>
                        <a14:foregroundMark x1="92383" y1="90820" x2="92383" y2="90820"/>
                        <a14:foregroundMark x1="93945" y1="92383" x2="21094" y2="90234"/>
                        <a14:foregroundMark x1="50195" y1="37695" x2="58008" y2="90820"/>
                        <a14:foregroundMark x1="58008" y1="90820" x2="57617" y2="88672"/>
                        <a14:foregroundMark x1="43750" y1="39648" x2="36328" y2="90430"/>
                        <a14:foregroundMark x1="36328" y1="90430" x2="37695" y2="84961"/>
                        <a14:foregroundMark x1="39453" y1="43164" x2="16406" y2="90625"/>
                        <a14:foregroundMark x1="16406" y1="90625" x2="15625" y2="91406"/>
                        <a14:foregroundMark x1="38672" y1="40820" x2="5273" y2="86719"/>
                        <a14:foregroundMark x1="5273" y1="94141" x2="20898" y2="98242"/>
                        <a14:foregroundMark x1="20898" y1="98242" x2="34180" y2="98047"/>
                        <a14:foregroundMark x1="34180" y1="98047" x2="36133" y2="97461"/>
                        <a14:foregroundMark x1="5469" y1="79492" x2="5469" y2="79492"/>
                        <a14:foregroundMark x1="9570" y1="75391" x2="21094" y2="63086"/>
                        <a14:foregroundMark x1="21094" y1="63086" x2="27734" y2="46875"/>
                        <a14:backgroundMark x1="35156" y1="18359" x2="64258" y2="22070"/>
                      </a14:backgroundRemoval>
                    </a14:imgEffect>
                  </a14:imgLayer>
                </a14:imgProps>
              </a:ext>
              <a:ext uri="{28A0092B-C50C-407E-A947-70E740481C1C}">
                <a14:useLocalDpi xmlns:a14="http://schemas.microsoft.com/office/drawing/2010/main" val="0"/>
              </a:ext>
            </a:extLst>
          </a:blip>
          <a:srcRect t="18588"/>
          <a:stretch/>
        </p:blipFill>
        <p:spPr bwMode="auto">
          <a:xfrm>
            <a:off x="5127963" y="1784526"/>
            <a:ext cx="2882696" cy="2526967"/>
          </a:xfrm>
          <a:prstGeom prst="rect">
            <a:avLst/>
          </a:prstGeom>
          <a:noFill/>
          <a:extLst>
            <a:ext uri="{909E8E84-426E-40DD-AFC4-6F175D3DCCD1}">
              <a14:hiddenFill xmlns:a14="http://schemas.microsoft.com/office/drawing/2010/main">
                <a:solidFill>
                  <a:srgbClr val="FFFFFF"/>
                </a:solidFill>
              </a14:hiddenFill>
            </a:ext>
          </a:extLst>
        </p:spPr>
      </p:pic>
      <p:cxnSp>
        <p:nvCxnSpPr>
          <p:cNvPr id="32" name="Straight Connector 31">
            <a:extLst>
              <a:ext uri="{FF2B5EF4-FFF2-40B4-BE49-F238E27FC236}">
                <a16:creationId xmlns:a16="http://schemas.microsoft.com/office/drawing/2014/main" id="{C8D5940C-E7E7-4A93-B6FC-DE5B752BB51D}"/>
              </a:ext>
            </a:extLst>
          </p:cNvPr>
          <p:cNvCxnSpPr>
            <a:cxnSpLocks/>
          </p:cNvCxnSpPr>
          <p:nvPr/>
        </p:nvCxnSpPr>
        <p:spPr>
          <a:xfrm flipH="1">
            <a:off x="4495500" y="781236"/>
            <a:ext cx="2788" cy="5719810"/>
          </a:xfrm>
          <a:prstGeom prst="line">
            <a:avLst/>
          </a:prstGeom>
          <a:ln w="57150">
            <a:solidFill>
              <a:schemeClr val="tx1"/>
            </a:solidFill>
            <a:prstDash val="sysDash"/>
          </a:ln>
        </p:spPr>
        <p:style>
          <a:lnRef idx="1">
            <a:schemeClr val="accent1"/>
          </a:lnRef>
          <a:fillRef idx="0">
            <a:schemeClr val="accent1"/>
          </a:fillRef>
          <a:effectRef idx="0">
            <a:schemeClr val="accent1"/>
          </a:effectRef>
          <a:fontRef idx="minor">
            <a:schemeClr val="tx1"/>
          </a:fontRef>
        </p:style>
      </p:cxnSp>
      <p:pic>
        <p:nvPicPr>
          <p:cNvPr id="2054" name="Picture 6" descr="Biểu Tượng Ba Chiều Vàng Thêm Tài Liệu Hình ảnh Dấu Hỏi Lớn Hình ảnh | Định  dạng hình ảnh PNG 611695319| vn.lovepik.com">
            <a:extLst>
              <a:ext uri="{FF2B5EF4-FFF2-40B4-BE49-F238E27FC236}">
                <a16:creationId xmlns:a16="http://schemas.microsoft.com/office/drawing/2014/main" id="{DACEAFC6-5385-4B09-ACDC-122D7BD630C5}"/>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foregroundMark x1="45698" y1="80250" x2="45698" y2="80250"/>
                      </a14:backgroundRemoval>
                    </a14:imgEffect>
                  </a14:imgLayer>
                </a14:imgProps>
              </a:ext>
              <a:ext uri="{28A0092B-C50C-407E-A947-70E740481C1C}">
                <a14:useLocalDpi xmlns:a14="http://schemas.microsoft.com/office/drawing/2010/main" val="0"/>
              </a:ext>
            </a:extLst>
          </a:blip>
          <a:srcRect l="29032" t="9895" r="27217" b="9895"/>
          <a:stretch/>
        </p:blipFill>
        <p:spPr bwMode="auto">
          <a:xfrm>
            <a:off x="8423981" y="2898461"/>
            <a:ext cx="628959" cy="964026"/>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5291FF32-EA11-49CD-BE21-3D748EABC6B5}"/>
              </a:ext>
            </a:extLst>
          </p:cNvPr>
          <p:cNvSpPr txBox="1"/>
          <p:nvPr/>
        </p:nvSpPr>
        <p:spPr>
          <a:xfrm>
            <a:off x="9134631" y="4326727"/>
            <a:ext cx="2472388" cy="461665"/>
          </a:xfrm>
          <a:prstGeom prst="rect">
            <a:avLst/>
          </a:prstGeom>
          <a:noFill/>
        </p:spPr>
        <p:txBody>
          <a:bodyPr wrap="square">
            <a:spAutoFit/>
          </a:bodyPr>
          <a:lstStyle/>
          <a:p>
            <a:r>
              <a:rPr lang="en-US" altLang="en-US" sz="2400" b="1" dirty="0" err="1">
                <a:latin typeface="Times New Roman" pitchFamily="18" charset="0"/>
                <a:cs typeface="Times New Roman" pitchFamily="18" charset="0"/>
              </a:rPr>
              <a:t>Tỉ</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lệ</a:t>
            </a:r>
            <a:r>
              <a:rPr lang="en-US" altLang="en-US" sz="2400" b="1" dirty="0">
                <a:latin typeface="Times New Roman" pitchFamily="18" charset="0"/>
                <a:cs typeface="Times New Roman" pitchFamily="18" charset="0"/>
              </a:rPr>
              <a:t>: 1:500.000</a:t>
            </a:r>
            <a:endParaRPr lang="en-US" sz="2400" b="1" dirty="0">
              <a:latin typeface="Times New Roman" pitchFamily="18" charset="0"/>
              <a:cs typeface="Times New Roman" pitchFamily="18" charset="0"/>
            </a:endParaRPr>
          </a:p>
        </p:txBody>
      </p:sp>
      <p:cxnSp>
        <p:nvCxnSpPr>
          <p:cNvPr id="13" name="Straight Arrow Connector 12">
            <a:extLst>
              <a:ext uri="{FF2B5EF4-FFF2-40B4-BE49-F238E27FC236}">
                <a16:creationId xmlns:a16="http://schemas.microsoft.com/office/drawing/2014/main" id="{C47E33EC-1821-43E1-83F8-EB4E68C12B65}"/>
              </a:ext>
            </a:extLst>
          </p:cNvPr>
          <p:cNvCxnSpPr>
            <a:cxnSpLocks/>
          </p:cNvCxnSpPr>
          <p:nvPr/>
        </p:nvCxnSpPr>
        <p:spPr>
          <a:xfrm>
            <a:off x="8634637" y="5237020"/>
            <a:ext cx="999987" cy="0"/>
          </a:xfrm>
          <a:prstGeom prst="straightConnector1">
            <a:avLst/>
          </a:prstGeom>
          <a:ln w="28575">
            <a:solidFill>
              <a:srgbClr val="00206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56BE5ED8-928F-4DBE-BC92-8673FCF72E23}"/>
              </a:ext>
            </a:extLst>
          </p:cNvPr>
          <p:cNvSpPr txBox="1"/>
          <p:nvPr/>
        </p:nvSpPr>
        <p:spPr>
          <a:xfrm>
            <a:off x="9716403" y="4887705"/>
            <a:ext cx="3479471" cy="584775"/>
          </a:xfrm>
          <a:prstGeom prst="rect">
            <a:avLst/>
          </a:prstGeom>
          <a:noFill/>
        </p:spPr>
        <p:txBody>
          <a:bodyPr wrap="square">
            <a:spAutoFit/>
          </a:bodyPr>
          <a:lstStyle/>
          <a:p>
            <a:r>
              <a:rPr lang="en-US" sz="3200" dirty="0">
                <a:solidFill>
                  <a:srgbClr val="FF0000"/>
                </a:solidFill>
                <a:latin typeface="Times New Roman" pitchFamily="18" charset="0"/>
                <a:cs typeface="Times New Roman" pitchFamily="18" charset="0"/>
              </a:rPr>
              <a:t>25km</a:t>
            </a:r>
          </a:p>
        </p:txBody>
      </p:sp>
      <p:cxnSp>
        <p:nvCxnSpPr>
          <p:cNvPr id="39" name="Straight Arrow Connector 38">
            <a:extLst>
              <a:ext uri="{FF2B5EF4-FFF2-40B4-BE49-F238E27FC236}">
                <a16:creationId xmlns:a16="http://schemas.microsoft.com/office/drawing/2014/main" id="{D41C6708-2CD3-42A1-A039-C5F23FD6502E}"/>
              </a:ext>
            </a:extLst>
          </p:cNvPr>
          <p:cNvCxnSpPr>
            <a:cxnSpLocks/>
          </p:cNvCxnSpPr>
          <p:nvPr/>
        </p:nvCxnSpPr>
        <p:spPr>
          <a:xfrm>
            <a:off x="7312821" y="5734386"/>
            <a:ext cx="999987" cy="0"/>
          </a:xfrm>
          <a:prstGeom prst="straightConnector1">
            <a:avLst/>
          </a:prstGeom>
          <a:ln w="28575">
            <a:solidFill>
              <a:srgbClr val="00206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85F87E94-634E-42FD-A817-7FD95A2DE717}"/>
              </a:ext>
            </a:extLst>
          </p:cNvPr>
          <p:cNvSpPr txBox="1"/>
          <p:nvPr/>
        </p:nvSpPr>
        <p:spPr>
          <a:xfrm>
            <a:off x="4549179" y="6051635"/>
            <a:ext cx="7711152" cy="584775"/>
          </a:xfrm>
          <a:prstGeom prst="rect">
            <a:avLst/>
          </a:prstGeom>
          <a:noFill/>
          <a:ln>
            <a:solidFill>
              <a:srgbClr val="FF0000"/>
            </a:solidFill>
          </a:ln>
        </p:spPr>
        <p:txBody>
          <a:bodyPr wrap="square">
            <a:spAutoFit/>
          </a:bodyPr>
          <a:lstStyle/>
          <a:p>
            <a:r>
              <a:rPr lang="en-US" altLang="en-US" sz="3200" dirty="0">
                <a:solidFill>
                  <a:srgbClr val="FF0000"/>
                </a:solidFill>
                <a:latin typeface="Times New Roman" pitchFamily="18" charset="0"/>
                <a:cs typeface="Times New Roman" pitchFamily="18" charset="0"/>
                <a:sym typeface="Wingdings" panose="05000000000000000000" pitchFamily="2" charset="2"/>
              </a:rPr>
              <a:t></a:t>
            </a:r>
            <a:r>
              <a:rPr lang="en-US" altLang="en-US" sz="3200" b="1" dirty="0" err="1">
                <a:solidFill>
                  <a:srgbClr val="FF0000"/>
                </a:solidFill>
                <a:latin typeface="Times New Roman" pitchFamily="18" charset="0"/>
                <a:cs typeface="Times New Roman" pitchFamily="18" charset="0"/>
                <a:sym typeface="Wingdings" panose="05000000000000000000" pitchFamily="2" charset="2"/>
              </a:rPr>
              <a:t>Khoảng</a:t>
            </a:r>
            <a:r>
              <a:rPr lang="en-US" altLang="en-US" sz="3200" b="1" dirty="0">
                <a:solidFill>
                  <a:srgbClr val="FF0000"/>
                </a:solidFill>
                <a:latin typeface="Times New Roman" pitchFamily="18" charset="0"/>
                <a:cs typeface="Times New Roman" pitchFamily="18" charset="0"/>
                <a:sym typeface="Wingdings" panose="05000000000000000000" pitchFamily="2" charset="2"/>
              </a:rPr>
              <a:t> </a:t>
            </a:r>
            <a:r>
              <a:rPr lang="en-US" altLang="en-US" sz="3200" b="1" dirty="0" err="1">
                <a:solidFill>
                  <a:srgbClr val="FF0000"/>
                </a:solidFill>
                <a:latin typeface="Times New Roman" pitchFamily="18" charset="0"/>
                <a:cs typeface="Times New Roman" pitchFamily="18" charset="0"/>
                <a:sym typeface="Wingdings" panose="05000000000000000000" pitchFamily="2" charset="2"/>
              </a:rPr>
              <a:t>cách</a:t>
            </a:r>
            <a:r>
              <a:rPr lang="en-US" altLang="en-US" sz="3200" b="1" dirty="0">
                <a:solidFill>
                  <a:srgbClr val="FF0000"/>
                </a:solidFill>
                <a:latin typeface="Times New Roman" pitchFamily="18" charset="0"/>
                <a:cs typeface="Times New Roman" pitchFamily="18" charset="0"/>
                <a:sym typeface="Wingdings" panose="05000000000000000000" pitchFamily="2" charset="2"/>
              </a:rPr>
              <a:t> </a:t>
            </a:r>
            <a:r>
              <a:rPr lang="en-US" altLang="en-US" sz="3200" b="1" dirty="0" err="1">
                <a:solidFill>
                  <a:srgbClr val="FF0000"/>
                </a:solidFill>
                <a:latin typeface="Times New Roman" pitchFamily="18" charset="0"/>
                <a:cs typeface="Times New Roman" pitchFamily="18" charset="0"/>
                <a:sym typeface="Wingdings" panose="05000000000000000000" pitchFamily="2" charset="2"/>
              </a:rPr>
              <a:t>trên</a:t>
            </a:r>
            <a:r>
              <a:rPr lang="en-US" altLang="en-US" sz="3200" b="1" dirty="0">
                <a:solidFill>
                  <a:srgbClr val="FF0000"/>
                </a:solidFill>
                <a:latin typeface="Times New Roman" pitchFamily="18" charset="0"/>
                <a:cs typeface="Times New Roman" pitchFamily="18" charset="0"/>
                <a:sym typeface="Wingdings" panose="05000000000000000000" pitchFamily="2" charset="2"/>
              </a:rPr>
              <a:t> </a:t>
            </a:r>
            <a:r>
              <a:rPr lang="en-US" altLang="en-US" sz="3200" b="1" dirty="0" err="1">
                <a:solidFill>
                  <a:srgbClr val="FF0000"/>
                </a:solidFill>
                <a:latin typeface="Times New Roman" pitchFamily="18" charset="0"/>
                <a:cs typeface="Times New Roman" pitchFamily="18" charset="0"/>
                <a:sym typeface="Wingdings" panose="05000000000000000000" pitchFamily="2" charset="2"/>
              </a:rPr>
              <a:t>bản</a:t>
            </a:r>
            <a:r>
              <a:rPr lang="en-US" altLang="en-US" sz="3200" b="1" dirty="0">
                <a:solidFill>
                  <a:srgbClr val="FF0000"/>
                </a:solidFill>
                <a:latin typeface="Times New Roman" pitchFamily="18" charset="0"/>
                <a:cs typeface="Times New Roman" pitchFamily="18" charset="0"/>
                <a:sym typeface="Wingdings" panose="05000000000000000000" pitchFamily="2" charset="2"/>
              </a:rPr>
              <a:t> </a:t>
            </a:r>
            <a:r>
              <a:rPr lang="en-US" altLang="en-US" sz="3200" b="1" dirty="0" err="1">
                <a:solidFill>
                  <a:srgbClr val="FF0000"/>
                </a:solidFill>
                <a:latin typeface="Times New Roman" pitchFamily="18" charset="0"/>
                <a:cs typeface="Times New Roman" pitchFamily="18" charset="0"/>
                <a:sym typeface="Wingdings" panose="05000000000000000000" pitchFamily="2" charset="2"/>
              </a:rPr>
              <a:t>đồ</a:t>
            </a:r>
            <a:r>
              <a:rPr lang="en-US" altLang="en-US" sz="3200" b="1" dirty="0">
                <a:solidFill>
                  <a:srgbClr val="FF0000"/>
                </a:solidFill>
                <a:latin typeface="Times New Roman" pitchFamily="18" charset="0"/>
                <a:cs typeface="Times New Roman" pitchFamily="18" charset="0"/>
                <a:sym typeface="Wingdings" panose="05000000000000000000" pitchFamily="2" charset="2"/>
              </a:rPr>
              <a:t>:  </a:t>
            </a:r>
            <a:r>
              <a:rPr lang="en-US" altLang="en-US" sz="3200" b="1" dirty="0">
                <a:solidFill>
                  <a:srgbClr val="FF0000"/>
                </a:solidFill>
                <a:latin typeface="Times New Roman" pitchFamily="18" charset="0"/>
                <a:cs typeface="Times New Roman" pitchFamily="18" charset="0"/>
              </a:rPr>
              <a:t>25 : 5 = 5 cm</a:t>
            </a:r>
            <a:endParaRPr lang="en-US" sz="3200" b="1" dirty="0">
              <a:solidFill>
                <a:srgbClr val="FF0000"/>
              </a:solidFill>
              <a:latin typeface="Times New Roman" pitchFamily="18" charset="0"/>
              <a:cs typeface="Times New Roman" pitchFamily="18" charset="0"/>
            </a:endParaRPr>
          </a:p>
        </p:txBody>
      </p:sp>
      <p:sp>
        <p:nvSpPr>
          <p:cNvPr id="28" name="TextBox 27">
            <a:extLst>
              <a:ext uri="{FF2B5EF4-FFF2-40B4-BE49-F238E27FC236}">
                <a16:creationId xmlns:a16="http://schemas.microsoft.com/office/drawing/2014/main" id="{EDDD545E-44A0-46B5-A412-53F58A268137}"/>
              </a:ext>
            </a:extLst>
          </p:cNvPr>
          <p:cNvSpPr txBox="1"/>
          <p:nvPr/>
        </p:nvSpPr>
        <p:spPr>
          <a:xfrm>
            <a:off x="6034262" y="1728558"/>
            <a:ext cx="440087" cy="646331"/>
          </a:xfrm>
          <a:prstGeom prst="rect">
            <a:avLst/>
          </a:prstGeom>
          <a:noFill/>
        </p:spPr>
        <p:txBody>
          <a:bodyPr wrap="square">
            <a:spAutoFit/>
          </a:bodyPr>
          <a:lstStyle/>
          <a:p>
            <a:r>
              <a:rPr lang="en-US" altLang="en-US" sz="3600" b="1" dirty="0">
                <a:solidFill>
                  <a:srgbClr val="FF0000"/>
                </a:solidFill>
                <a:latin typeface="#9Slide03 SVN-PF Din Text Pro C" panose="02000506020000020004" pitchFamily="2" charset="0"/>
              </a:rPr>
              <a:t>A</a:t>
            </a:r>
            <a:endParaRPr lang="en-US" sz="3600" b="1" dirty="0">
              <a:solidFill>
                <a:srgbClr val="FF0000"/>
              </a:solidFill>
            </a:endParaRPr>
          </a:p>
        </p:txBody>
      </p:sp>
      <p:sp>
        <p:nvSpPr>
          <p:cNvPr id="29" name="TextBox 28">
            <a:extLst>
              <a:ext uri="{FF2B5EF4-FFF2-40B4-BE49-F238E27FC236}">
                <a16:creationId xmlns:a16="http://schemas.microsoft.com/office/drawing/2014/main" id="{D50E31DE-C901-4E3D-87FA-22EDE2DBBE7F}"/>
              </a:ext>
            </a:extLst>
          </p:cNvPr>
          <p:cNvSpPr txBox="1"/>
          <p:nvPr/>
        </p:nvSpPr>
        <p:spPr>
          <a:xfrm>
            <a:off x="6893373" y="3674930"/>
            <a:ext cx="419448" cy="646331"/>
          </a:xfrm>
          <a:prstGeom prst="rect">
            <a:avLst/>
          </a:prstGeom>
          <a:noFill/>
        </p:spPr>
        <p:txBody>
          <a:bodyPr wrap="square">
            <a:spAutoFit/>
          </a:bodyPr>
          <a:lstStyle/>
          <a:p>
            <a:r>
              <a:rPr lang="en-US" altLang="en-US" sz="3600" b="1" dirty="0">
                <a:solidFill>
                  <a:srgbClr val="FF0000"/>
                </a:solidFill>
                <a:latin typeface="#9Slide03 SVN-PF Din Text Pro C" panose="02000506020000020004" pitchFamily="2" charset="0"/>
              </a:rPr>
              <a:t>B</a:t>
            </a:r>
            <a:endParaRPr lang="en-US" sz="3600" b="1" dirty="0">
              <a:solidFill>
                <a:srgbClr val="FF0000"/>
              </a:solidFill>
            </a:endParaRPr>
          </a:p>
        </p:txBody>
      </p:sp>
      <p:sp>
        <p:nvSpPr>
          <p:cNvPr id="30" name="TextBox 29">
            <a:extLst>
              <a:ext uri="{FF2B5EF4-FFF2-40B4-BE49-F238E27FC236}">
                <a16:creationId xmlns:a16="http://schemas.microsoft.com/office/drawing/2014/main" id="{0349795C-EF47-4D6E-A5DC-CDF6FDEFC8AA}"/>
              </a:ext>
            </a:extLst>
          </p:cNvPr>
          <p:cNvSpPr txBox="1"/>
          <p:nvPr/>
        </p:nvSpPr>
        <p:spPr>
          <a:xfrm rot="4186371">
            <a:off x="5905589" y="2837707"/>
            <a:ext cx="1730425" cy="646331"/>
          </a:xfrm>
          <a:prstGeom prst="rect">
            <a:avLst/>
          </a:prstGeom>
          <a:noFill/>
        </p:spPr>
        <p:txBody>
          <a:bodyPr wrap="square">
            <a:spAutoFit/>
          </a:bodyPr>
          <a:lstStyle/>
          <a:p>
            <a:r>
              <a:rPr lang="en-US" altLang="en-US" sz="3600" b="1" dirty="0">
                <a:solidFill>
                  <a:srgbClr val="FFFF00"/>
                </a:solidFill>
                <a:latin typeface="#9Slide03 SVN-PF Din Text Pro C" panose="02000506020000020004" pitchFamily="2" charset="0"/>
              </a:rPr>
              <a:t>25 km</a:t>
            </a:r>
            <a:endParaRPr lang="en-US" sz="3600" b="1" dirty="0">
              <a:solidFill>
                <a:srgbClr val="FFFF00"/>
              </a:solidFill>
            </a:endParaRPr>
          </a:p>
        </p:txBody>
      </p:sp>
      <p:sp>
        <p:nvSpPr>
          <p:cNvPr id="35" name="TextBox 34">
            <a:extLst>
              <a:ext uri="{FF2B5EF4-FFF2-40B4-BE49-F238E27FC236}">
                <a16:creationId xmlns:a16="http://schemas.microsoft.com/office/drawing/2014/main" id="{B1A1DEE8-FAC4-4725-9078-F40D9448A53C}"/>
              </a:ext>
            </a:extLst>
          </p:cNvPr>
          <p:cNvSpPr txBox="1"/>
          <p:nvPr/>
        </p:nvSpPr>
        <p:spPr>
          <a:xfrm>
            <a:off x="9598877" y="1287516"/>
            <a:ext cx="440087" cy="646331"/>
          </a:xfrm>
          <a:prstGeom prst="rect">
            <a:avLst/>
          </a:prstGeom>
          <a:noFill/>
        </p:spPr>
        <p:txBody>
          <a:bodyPr wrap="square">
            <a:spAutoFit/>
          </a:bodyPr>
          <a:lstStyle/>
          <a:p>
            <a:r>
              <a:rPr lang="en-US" altLang="en-US" sz="3600" b="1" dirty="0">
                <a:solidFill>
                  <a:srgbClr val="FF0000"/>
                </a:solidFill>
                <a:latin typeface="#9Slide03 SVN-PF Din Text Pro C" panose="02000506020000020004" pitchFamily="2" charset="0"/>
              </a:rPr>
              <a:t>A</a:t>
            </a:r>
            <a:endParaRPr lang="en-US" sz="3600" b="1" dirty="0">
              <a:solidFill>
                <a:srgbClr val="FF0000"/>
              </a:solidFill>
            </a:endParaRPr>
          </a:p>
        </p:txBody>
      </p:sp>
      <p:sp>
        <p:nvSpPr>
          <p:cNvPr id="36" name="TextBox 35">
            <a:extLst>
              <a:ext uri="{FF2B5EF4-FFF2-40B4-BE49-F238E27FC236}">
                <a16:creationId xmlns:a16="http://schemas.microsoft.com/office/drawing/2014/main" id="{17EB776E-90B2-4AEC-A1A8-535DB5E289C7}"/>
              </a:ext>
            </a:extLst>
          </p:cNvPr>
          <p:cNvSpPr txBox="1"/>
          <p:nvPr/>
        </p:nvSpPr>
        <p:spPr>
          <a:xfrm>
            <a:off x="11097295" y="2475927"/>
            <a:ext cx="419448" cy="646331"/>
          </a:xfrm>
          <a:prstGeom prst="rect">
            <a:avLst/>
          </a:prstGeom>
          <a:noFill/>
        </p:spPr>
        <p:txBody>
          <a:bodyPr wrap="square">
            <a:spAutoFit/>
          </a:bodyPr>
          <a:lstStyle/>
          <a:p>
            <a:r>
              <a:rPr lang="en-US" altLang="en-US" sz="3600" b="1" dirty="0">
                <a:solidFill>
                  <a:srgbClr val="FF0000"/>
                </a:solidFill>
                <a:latin typeface="#9Slide03 SVN-PF Din Text Pro C" panose="02000506020000020004" pitchFamily="2" charset="0"/>
              </a:rPr>
              <a:t>B</a:t>
            </a:r>
            <a:endParaRPr lang="en-US" sz="3600" b="1" dirty="0">
              <a:solidFill>
                <a:srgbClr val="FF0000"/>
              </a:solidFill>
            </a:endParaRPr>
          </a:p>
        </p:txBody>
      </p:sp>
      <p:sp>
        <p:nvSpPr>
          <p:cNvPr id="44" name="TextBox 33">
            <a:extLst>
              <a:ext uri="{FF2B5EF4-FFF2-40B4-BE49-F238E27FC236}">
                <a16:creationId xmlns:a16="http://schemas.microsoft.com/office/drawing/2014/main" id="{C7F25A06-A86D-5505-2595-5E9F3F26D672}"/>
              </a:ext>
            </a:extLst>
          </p:cNvPr>
          <p:cNvSpPr txBox="1"/>
          <p:nvPr/>
        </p:nvSpPr>
        <p:spPr>
          <a:xfrm>
            <a:off x="5002167" y="4855772"/>
            <a:ext cx="3852716" cy="584775"/>
          </a:xfrm>
          <a:prstGeom prst="rect">
            <a:avLst/>
          </a:prstGeom>
          <a:noFill/>
        </p:spPr>
        <p:txBody>
          <a:bodyPr wrap="square">
            <a:spAutoFit/>
          </a:bodyPr>
          <a:lstStyle/>
          <a:p>
            <a:r>
              <a:rPr lang="en-US" altLang="en-US" sz="3200" dirty="0" err="1">
                <a:solidFill>
                  <a:srgbClr val="FF0000"/>
                </a:solidFill>
                <a:latin typeface="Times New Roman" pitchFamily="18" charset="0"/>
                <a:cs typeface="Times New Roman" pitchFamily="18" charset="0"/>
              </a:rPr>
              <a:t>Khoảng</a:t>
            </a:r>
            <a:r>
              <a:rPr lang="en-US" altLang="en-US" sz="3200" dirty="0">
                <a:solidFill>
                  <a:srgbClr val="FF0000"/>
                </a:solidFill>
                <a:latin typeface="Times New Roman" pitchFamily="18" charset="0"/>
                <a:cs typeface="Times New Roman" pitchFamily="18" charset="0"/>
              </a:rPr>
              <a:t> </a:t>
            </a:r>
            <a:r>
              <a:rPr lang="en-US" altLang="en-US" sz="3200" dirty="0" err="1">
                <a:solidFill>
                  <a:srgbClr val="FF0000"/>
                </a:solidFill>
                <a:latin typeface="Times New Roman" pitchFamily="18" charset="0"/>
                <a:cs typeface="Times New Roman" pitchFamily="18" charset="0"/>
              </a:rPr>
              <a:t>cách</a:t>
            </a:r>
            <a:r>
              <a:rPr lang="en-US" altLang="en-US" sz="3200"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thực</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tế</a:t>
            </a:r>
            <a:r>
              <a:rPr lang="en-US" altLang="en-US" sz="3200" b="1" dirty="0">
                <a:solidFill>
                  <a:srgbClr val="FF0000"/>
                </a:solidFill>
                <a:latin typeface="Times New Roman" pitchFamily="18" charset="0"/>
                <a:cs typeface="Times New Roman" pitchFamily="18" charset="0"/>
              </a:rPr>
              <a:t>  </a:t>
            </a:r>
            <a:endParaRPr lang="en-US" sz="3200" b="1" dirty="0">
              <a:solidFill>
                <a:srgbClr val="FF0000"/>
              </a:solidFill>
              <a:latin typeface="Times New Roman" pitchFamily="18" charset="0"/>
              <a:cs typeface="Times New Roman" pitchFamily="18" charset="0"/>
            </a:endParaRPr>
          </a:p>
        </p:txBody>
      </p:sp>
      <p:sp>
        <p:nvSpPr>
          <p:cNvPr id="45" name="TextBox 33">
            <a:extLst>
              <a:ext uri="{FF2B5EF4-FFF2-40B4-BE49-F238E27FC236}">
                <a16:creationId xmlns:a16="http://schemas.microsoft.com/office/drawing/2014/main" id="{85946F4A-B1CB-5019-C270-78D9EC46E604}"/>
              </a:ext>
            </a:extLst>
          </p:cNvPr>
          <p:cNvSpPr txBox="1"/>
          <p:nvPr/>
        </p:nvSpPr>
        <p:spPr>
          <a:xfrm>
            <a:off x="5014947" y="5390283"/>
            <a:ext cx="2746640" cy="584775"/>
          </a:xfrm>
          <a:prstGeom prst="rect">
            <a:avLst/>
          </a:prstGeom>
          <a:noFill/>
        </p:spPr>
        <p:txBody>
          <a:bodyPr wrap="square">
            <a:spAutoFit/>
          </a:bodyPr>
          <a:lstStyle/>
          <a:p>
            <a:r>
              <a:rPr lang="en-US" altLang="en-US" sz="3200" dirty="0" err="1">
                <a:solidFill>
                  <a:srgbClr val="FF0000"/>
                </a:solidFill>
                <a:latin typeface="Times New Roman" pitchFamily="18" charset="0"/>
                <a:cs typeface="Times New Roman" pitchFamily="18" charset="0"/>
              </a:rPr>
              <a:t>Mẫu</a:t>
            </a:r>
            <a:r>
              <a:rPr lang="en-US" altLang="en-US" sz="3200" dirty="0">
                <a:solidFill>
                  <a:srgbClr val="FF0000"/>
                </a:solidFill>
                <a:latin typeface="Times New Roman" pitchFamily="18" charset="0"/>
                <a:cs typeface="Times New Roman" pitchFamily="18" charset="0"/>
              </a:rPr>
              <a:t> </a:t>
            </a:r>
            <a:r>
              <a:rPr lang="en-US" altLang="en-US" sz="3200" dirty="0" err="1">
                <a:solidFill>
                  <a:srgbClr val="FF0000"/>
                </a:solidFill>
                <a:latin typeface="Times New Roman" pitchFamily="18" charset="0"/>
                <a:cs typeface="Times New Roman" pitchFamily="18" charset="0"/>
              </a:rPr>
              <a:t>số</a:t>
            </a:r>
            <a:r>
              <a:rPr lang="en-US" altLang="en-US" sz="3200" dirty="0">
                <a:solidFill>
                  <a:srgbClr val="FF0000"/>
                </a:solidFill>
                <a:latin typeface="Times New Roman" pitchFamily="18" charset="0"/>
                <a:cs typeface="Times New Roman" pitchFamily="18" charset="0"/>
              </a:rPr>
              <a:t> </a:t>
            </a:r>
            <a:r>
              <a:rPr lang="en-US" altLang="en-US" sz="3200" dirty="0" err="1">
                <a:solidFill>
                  <a:srgbClr val="FF0000"/>
                </a:solidFill>
                <a:latin typeface="Times New Roman" pitchFamily="18" charset="0"/>
                <a:cs typeface="Times New Roman" pitchFamily="18" charset="0"/>
              </a:rPr>
              <a:t>tỉ</a:t>
            </a:r>
            <a:r>
              <a:rPr lang="en-US" altLang="en-US" sz="3200" dirty="0">
                <a:solidFill>
                  <a:srgbClr val="FF0000"/>
                </a:solidFill>
                <a:latin typeface="Times New Roman" pitchFamily="18" charset="0"/>
                <a:cs typeface="Times New Roman" pitchFamily="18" charset="0"/>
              </a:rPr>
              <a:t> </a:t>
            </a:r>
            <a:r>
              <a:rPr lang="en-US" altLang="en-US" sz="3200" dirty="0" err="1">
                <a:solidFill>
                  <a:srgbClr val="FF0000"/>
                </a:solidFill>
                <a:latin typeface="Times New Roman" pitchFamily="18" charset="0"/>
                <a:cs typeface="Times New Roman" pitchFamily="18" charset="0"/>
              </a:rPr>
              <a:t>lệ</a:t>
            </a:r>
            <a:r>
              <a:rPr lang="en-US" altLang="en-US" sz="3200" dirty="0">
                <a:solidFill>
                  <a:srgbClr val="FF0000"/>
                </a:solidFill>
                <a:latin typeface="Times New Roman" pitchFamily="18" charset="0"/>
                <a:cs typeface="Times New Roman" pitchFamily="18" charset="0"/>
              </a:rPr>
              <a:t> </a:t>
            </a:r>
            <a:endParaRPr lang="en-US" sz="3200" dirty="0">
              <a:solidFill>
                <a:srgbClr val="FF0000"/>
              </a:solidFill>
              <a:latin typeface="Times New Roman" pitchFamily="18" charset="0"/>
              <a:cs typeface="Times New Roman" pitchFamily="18" charset="0"/>
            </a:endParaRPr>
          </a:p>
        </p:txBody>
      </p:sp>
      <p:sp>
        <p:nvSpPr>
          <p:cNvPr id="46" name="TextBox 36">
            <a:extLst>
              <a:ext uri="{FF2B5EF4-FFF2-40B4-BE49-F238E27FC236}">
                <a16:creationId xmlns:a16="http://schemas.microsoft.com/office/drawing/2014/main" id="{4D09E0E9-318D-BFCA-16D4-460BBBFAF69D}"/>
              </a:ext>
            </a:extLst>
          </p:cNvPr>
          <p:cNvSpPr txBox="1"/>
          <p:nvPr/>
        </p:nvSpPr>
        <p:spPr>
          <a:xfrm>
            <a:off x="8423981" y="5434927"/>
            <a:ext cx="3479471" cy="584775"/>
          </a:xfrm>
          <a:prstGeom prst="rect">
            <a:avLst/>
          </a:prstGeom>
          <a:noFill/>
        </p:spPr>
        <p:txBody>
          <a:bodyPr wrap="square">
            <a:spAutoFit/>
          </a:bodyPr>
          <a:lstStyle/>
          <a:p>
            <a:r>
              <a:rPr lang="en-US" sz="3200" dirty="0">
                <a:solidFill>
                  <a:srgbClr val="FF0000"/>
                </a:solidFill>
                <a:latin typeface="Times New Roman" pitchFamily="18" charset="0"/>
                <a:cs typeface="Times New Roman" pitchFamily="18" charset="0"/>
              </a:rPr>
              <a:t>500.000 cm </a:t>
            </a:r>
            <a:r>
              <a:rPr lang="en-US" sz="3200" dirty="0">
                <a:solidFill>
                  <a:srgbClr val="FF0000"/>
                </a:solidFill>
                <a:latin typeface="Times New Roman" pitchFamily="18" charset="0"/>
                <a:cs typeface="Times New Roman" pitchFamily="18" charset="0"/>
                <a:sym typeface="Wingdings" panose="05000000000000000000" pitchFamily="2" charset="2"/>
              </a:rPr>
              <a:t> 5km</a:t>
            </a:r>
            <a:endParaRPr lang="en-US" sz="32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61693808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ipe(down)">
                                      <p:cBhvr>
                                        <p:cTn id="19" dur="500"/>
                                        <p:tgtEl>
                                          <p:spTgt spid="31"/>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down)">
                                      <p:cBhvr>
                                        <p:cTn id="22" dur="500"/>
                                        <p:tgtEl>
                                          <p:spTgt spid="28"/>
                                        </p:tgtEl>
                                      </p:cBhvr>
                                    </p:animEffect>
                                  </p:childTnLst>
                                </p:cTn>
                              </p:par>
                              <p:par>
                                <p:cTn id="23" presetID="22" presetClass="entr" presetSubtype="4" fill="hold" nodeType="withEffect">
                                  <p:stCondLst>
                                    <p:cond delay="0"/>
                                  </p:stCondLst>
                                  <p:childTnLst>
                                    <p:set>
                                      <p:cBhvr>
                                        <p:cTn id="24" dur="1" fill="hold">
                                          <p:stCondLst>
                                            <p:cond delay="0"/>
                                          </p:stCondLst>
                                        </p:cTn>
                                        <p:tgtEl>
                                          <p:spTgt spid="2052"/>
                                        </p:tgtEl>
                                        <p:attrNameLst>
                                          <p:attrName>style.visibility</p:attrName>
                                        </p:attrNameLst>
                                      </p:cBhvr>
                                      <p:to>
                                        <p:strVal val="visible"/>
                                      </p:to>
                                    </p:set>
                                    <p:animEffect transition="in" filter="wipe(down)">
                                      <p:cBhvr>
                                        <p:cTn id="25" dur="500"/>
                                        <p:tgtEl>
                                          <p:spTgt spid="2052"/>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wipe(down)">
                                      <p:cBhvr>
                                        <p:cTn id="28" dur="500"/>
                                        <p:tgtEl>
                                          <p:spTgt spid="29"/>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wipe(down)">
                                      <p:cBhvr>
                                        <p:cTn id="31" dur="500"/>
                                        <p:tgtEl>
                                          <p:spTgt spid="3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wipe(down)">
                                      <p:cBhvr>
                                        <p:cTn id="36" dur="500"/>
                                        <p:tgtEl>
                                          <p:spTgt spid="24"/>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wipe(down)">
                                      <p:cBhvr>
                                        <p:cTn id="39" dur="500"/>
                                        <p:tgtEl>
                                          <p:spTgt spid="35"/>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wipe(down)">
                                      <p:cBhvr>
                                        <p:cTn id="42" dur="500"/>
                                        <p:tgtEl>
                                          <p:spTgt spid="36"/>
                                        </p:tgtEl>
                                      </p:cBhvr>
                                    </p:animEffect>
                                  </p:childTnLst>
                                </p:cTn>
                              </p:par>
                              <p:par>
                                <p:cTn id="43" presetID="22" presetClass="entr" presetSubtype="4" fill="hold" nodeType="withEffect">
                                  <p:stCondLst>
                                    <p:cond delay="0"/>
                                  </p:stCondLst>
                                  <p:childTnLst>
                                    <p:set>
                                      <p:cBhvr>
                                        <p:cTn id="44" dur="1" fill="hold">
                                          <p:stCondLst>
                                            <p:cond delay="0"/>
                                          </p:stCondLst>
                                        </p:cTn>
                                        <p:tgtEl>
                                          <p:spTgt spid="2054"/>
                                        </p:tgtEl>
                                        <p:attrNameLst>
                                          <p:attrName>style.visibility</p:attrName>
                                        </p:attrNameLst>
                                      </p:cBhvr>
                                      <p:to>
                                        <p:strVal val="visible"/>
                                      </p:to>
                                    </p:set>
                                    <p:animEffect transition="in" filter="wipe(down)">
                                      <p:cBhvr>
                                        <p:cTn id="45" dur="500"/>
                                        <p:tgtEl>
                                          <p:spTgt spid="2054"/>
                                        </p:tgtEl>
                                      </p:cBhvr>
                                    </p:animEffect>
                                  </p:childTnLst>
                                </p:cTn>
                              </p:par>
                              <p:par>
                                <p:cTn id="46" presetID="22" presetClass="entr" presetSubtype="4" fill="hold" nodeType="with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down)">
                                      <p:cBhvr>
                                        <p:cTn id="48" dur="500"/>
                                        <p:tgtEl>
                                          <p:spTgt spid="7"/>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wipe(down)">
                                      <p:cBhvr>
                                        <p:cTn id="51" dur="500"/>
                                        <p:tgtEl>
                                          <p:spTgt spid="33"/>
                                        </p:tgtEl>
                                      </p:cBhvr>
                                    </p:animEffect>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44"/>
                                        </p:tgtEl>
                                        <p:attrNameLst>
                                          <p:attrName>style.visibility</p:attrName>
                                        </p:attrNameLst>
                                      </p:cBhvr>
                                      <p:to>
                                        <p:strVal val="visible"/>
                                      </p:to>
                                    </p:set>
                                    <p:animEffect transition="in" filter="fade">
                                      <p:cBhvr>
                                        <p:cTn id="56" dur="1000"/>
                                        <p:tgtEl>
                                          <p:spTgt spid="44"/>
                                        </p:tgtEl>
                                      </p:cBhvr>
                                    </p:animEffect>
                                    <p:anim calcmode="lin" valueType="num">
                                      <p:cBhvr>
                                        <p:cTn id="57" dur="1000" fill="hold"/>
                                        <p:tgtEl>
                                          <p:spTgt spid="44"/>
                                        </p:tgtEl>
                                        <p:attrNameLst>
                                          <p:attrName>ppt_x</p:attrName>
                                        </p:attrNameLst>
                                      </p:cBhvr>
                                      <p:tavLst>
                                        <p:tav tm="0">
                                          <p:val>
                                            <p:strVal val="#ppt_x"/>
                                          </p:val>
                                        </p:tav>
                                        <p:tav tm="100000">
                                          <p:val>
                                            <p:strVal val="#ppt_x"/>
                                          </p:val>
                                        </p:tav>
                                      </p:tavLst>
                                    </p:anim>
                                    <p:anim calcmode="lin" valueType="num">
                                      <p:cBhvr>
                                        <p:cTn id="58" dur="1000" fill="hold"/>
                                        <p:tgtEl>
                                          <p:spTgt spid="44"/>
                                        </p:tgtEl>
                                        <p:attrNameLst>
                                          <p:attrName>ppt_y</p:attrName>
                                        </p:attrNameLst>
                                      </p:cBhvr>
                                      <p:tavLst>
                                        <p:tav tm="0">
                                          <p:val>
                                            <p:strVal val="#ppt_y+.1"/>
                                          </p:val>
                                        </p:tav>
                                        <p:tav tm="100000">
                                          <p:val>
                                            <p:strVal val="#ppt_y"/>
                                          </p:val>
                                        </p:tav>
                                      </p:tavLst>
                                    </p:anim>
                                  </p:childTnLst>
                                </p:cTn>
                              </p:par>
                              <p:par>
                                <p:cTn id="59" presetID="16" presetClass="entr" presetSubtype="21" fill="hold" nodeType="with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barn(inVertical)">
                                      <p:cBhvr>
                                        <p:cTn id="61" dur="500"/>
                                        <p:tgtEl>
                                          <p:spTgt spid="13"/>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37"/>
                                        </p:tgtEl>
                                        <p:attrNameLst>
                                          <p:attrName>style.visibility</p:attrName>
                                        </p:attrNameLst>
                                      </p:cBhvr>
                                      <p:to>
                                        <p:strVal val="visible"/>
                                      </p:to>
                                    </p:set>
                                    <p:animEffect transition="in" filter="barn(inVertical)">
                                      <p:cBhvr>
                                        <p:cTn id="64" dur="500"/>
                                        <p:tgtEl>
                                          <p:spTgt spid="37"/>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grpId="0" nodeType="clickEffect">
                                  <p:stCondLst>
                                    <p:cond delay="0"/>
                                  </p:stCondLst>
                                  <p:childTnLst>
                                    <p:set>
                                      <p:cBhvr>
                                        <p:cTn id="68" dur="1" fill="hold">
                                          <p:stCondLst>
                                            <p:cond delay="0"/>
                                          </p:stCondLst>
                                        </p:cTn>
                                        <p:tgtEl>
                                          <p:spTgt spid="45"/>
                                        </p:tgtEl>
                                        <p:attrNameLst>
                                          <p:attrName>style.visibility</p:attrName>
                                        </p:attrNameLst>
                                      </p:cBhvr>
                                      <p:to>
                                        <p:strVal val="visible"/>
                                      </p:to>
                                    </p:set>
                                    <p:animEffect transition="in" filter="barn(inVertical)">
                                      <p:cBhvr>
                                        <p:cTn id="69" dur="500"/>
                                        <p:tgtEl>
                                          <p:spTgt spid="45"/>
                                        </p:tgtEl>
                                      </p:cBhvr>
                                    </p:animEffect>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nodeType="clickEffect">
                                  <p:stCondLst>
                                    <p:cond delay="0"/>
                                  </p:stCondLst>
                                  <p:childTnLst>
                                    <p:set>
                                      <p:cBhvr>
                                        <p:cTn id="73" dur="1" fill="hold">
                                          <p:stCondLst>
                                            <p:cond delay="0"/>
                                          </p:stCondLst>
                                        </p:cTn>
                                        <p:tgtEl>
                                          <p:spTgt spid="39"/>
                                        </p:tgtEl>
                                        <p:attrNameLst>
                                          <p:attrName>style.visibility</p:attrName>
                                        </p:attrNameLst>
                                      </p:cBhvr>
                                      <p:to>
                                        <p:strVal val="visible"/>
                                      </p:to>
                                    </p:set>
                                    <p:animEffect transition="in" filter="barn(inVertical)">
                                      <p:cBhvr>
                                        <p:cTn id="74" dur="500"/>
                                        <p:tgtEl>
                                          <p:spTgt spid="39"/>
                                        </p:tgtEl>
                                      </p:cBhvr>
                                    </p:animEffect>
                                  </p:childTnLst>
                                </p:cTn>
                              </p:par>
                              <p:par>
                                <p:cTn id="75" presetID="42" presetClass="entr" presetSubtype="0" fill="hold" grpId="0" nodeType="withEffect">
                                  <p:stCondLst>
                                    <p:cond delay="0"/>
                                  </p:stCondLst>
                                  <p:childTnLst>
                                    <p:set>
                                      <p:cBhvr>
                                        <p:cTn id="76" dur="1" fill="hold">
                                          <p:stCondLst>
                                            <p:cond delay="0"/>
                                          </p:stCondLst>
                                        </p:cTn>
                                        <p:tgtEl>
                                          <p:spTgt spid="46"/>
                                        </p:tgtEl>
                                        <p:attrNameLst>
                                          <p:attrName>style.visibility</p:attrName>
                                        </p:attrNameLst>
                                      </p:cBhvr>
                                      <p:to>
                                        <p:strVal val="visible"/>
                                      </p:to>
                                    </p:set>
                                    <p:animEffect transition="in" filter="fade">
                                      <p:cBhvr>
                                        <p:cTn id="77" dur="1000"/>
                                        <p:tgtEl>
                                          <p:spTgt spid="46"/>
                                        </p:tgtEl>
                                      </p:cBhvr>
                                    </p:animEffect>
                                    <p:anim calcmode="lin" valueType="num">
                                      <p:cBhvr>
                                        <p:cTn id="78" dur="1000" fill="hold"/>
                                        <p:tgtEl>
                                          <p:spTgt spid="46"/>
                                        </p:tgtEl>
                                        <p:attrNameLst>
                                          <p:attrName>ppt_x</p:attrName>
                                        </p:attrNameLst>
                                      </p:cBhvr>
                                      <p:tavLst>
                                        <p:tav tm="0">
                                          <p:val>
                                            <p:strVal val="#ppt_x"/>
                                          </p:val>
                                        </p:tav>
                                        <p:tav tm="100000">
                                          <p:val>
                                            <p:strVal val="#ppt_x"/>
                                          </p:val>
                                        </p:tav>
                                      </p:tavLst>
                                    </p:anim>
                                    <p:anim calcmode="lin" valueType="num">
                                      <p:cBhvr>
                                        <p:cTn id="79"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16" presetClass="entr" presetSubtype="21" fill="hold" grpId="0" nodeType="clickEffect">
                                  <p:stCondLst>
                                    <p:cond delay="0"/>
                                  </p:stCondLst>
                                  <p:childTnLst>
                                    <p:set>
                                      <p:cBhvr>
                                        <p:cTn id="83" dur="1" fill="hold">
                                          <p:stCondLst>
                                            <p:cond delay="0"/>
                                          </p:stCondLst>
                                        </p:cTn>
                                        <p:tgtEl>
                                          <p:spTgt spid="42"/>
                                        </p:tgtEl>
                                        <p:attrNameLst>
                                          <p:attrName>style.visibility</p:attrName>
                                        </p:attrNameLst>
                                      </p:cBhvr>
                                      <p:to>
                                        <p:strVal val="visible"/>
                                      </p:to>
                                    </p:set>
                                    <p:animEffect transition="in" filter="barn(inVertical)">
                                      <p:cBhvr>
                                        <p:cTn id="84"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animBg="1"/>
      <p:bldP spid="24" grpId="0"/>
      <p:bldP spid="31" grpId="0"/>
      <p:bldP spid="33" grpId="0"/>
      <p:bldP spid="37" grpId="0"/>
      <p:bldP spid="42" grpId="0" animBg="1"/>
      <p:bldP spid="28" grpId="0"/>
      <p:bldP spid="29" grpId="0"/>
      <p:bldP spid="30" grpId="0"/>
      <p:bldP spid="35" grpId="0"/>
      <p:bldP spid="36" grpId="0"/>
      <p:bldP spid="44" grpId="0"/>
      <p:bldP spid="45" grpId="0"/>
      <p:bldP spid="4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4694AC81-A13B-4AC2-9F98-1C1424E94975}"/>
              </a:ext>
            </a:extLst>
          </p:cNvPr>
          <p:cNvSpPr txBox="1"/>
          <p:nvPr/>
        </p:nvSpPr>
        <p:spPr>
          <a:xfrm>
            <a:off x="1" y="1812074"/>
            <a:ext cx="4251320" cy="3539430"/>
          </a:xfrm>
          <a:prstGeom prst="rect">
            <a:avLst/>
          </a:prstGeom>
          <a:solidFill>
            <a:schemeClr val="accent5">
              <a:lumMod val="20000"/>
              <a:lumOff val="80000"/>
            </a:schemeClr>
          </a:solidFill>
          <a:ln>
            <a:solidFill>
              <a:schemeClr val="tx1"/>
            </a:solidFill>
            <a:prstDash val="sysDot"/>
          </a:ln>
        </p:spPr>
        <p:txBody>
          <a:bodyPr wrap="square">
            <a:spAutoFit/>
          </a:bodyPr>
          <a:lstStyle/>
          <a:p>
            <a:r>
              <a:rPr lang="en-US" altLang="en-US" sz="3200" dirty="0">
                <a:latin typeface="Times New Roman" pitchFamily="18" charset="0"/>
                <a:cs typeface="Times New Roman" pitchFamily="18" charset="0"/>
              </a:rPr>
              <a:t>Hai </a:t>
            </a:r>
            <a:r>
              <a:rPr lang="en-US" altLang="en-US" sz="3200" dirty="0" err="1">
                <a:latin typeface="Times New Roman" pitchFamily="18" charset="0"/>
                <a:cs typeface="Times New Roman" pitchFamily="18" charset="0"/>
              </a:rPr>
              <a:t>địa</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điểm</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có</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khoảng</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cách</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thực</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tế</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là</a:t>
            </a:r>
            <a:r>
              <a:rPr lang="en-US" altLang="en-US" sz="3200" dirty="0">
                <a:latin typeface="Times New Roman" pitchFamily="18" charset="0"/>
                <a:cs typeface="Times New Roman" pitchFamily="18" charset="0"/>
              </a:rPr>
              <a:t> </a:t>
            </a:r>
            <a:r>
              <a:rPr lang="en-US" altLang="en-US" sz="3200" b="1" dirty="0">
                <a:latin typeface="Times New Roman" pitchFamily="18" charset="0"/>
                <a:cs typeface="Times New Roman" pitchFamily="18" charset="0"/>
              </a:rPr>
              <a:t>45 km</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thì</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trên</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bản</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đồ</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có</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tỉ</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lệ</a:t>
            </a:r>
            <a:r>
              <a:rPr lang="en-US" altLang="en-US" sz="3200" dirty="0">
                <a:latin typeface="Times New Roman" pitchFamily="18" charset="0"/>
                <a:cs typeface="Times New Roman" pitchFamily="18" charset="0"/>
              </a:rPr>
              <a:t> </a:t>
            </a:r>
            <a:r>
              <a:rPr lang="en-US" altLang="en-US" sz="3200" b="1" dirty="0">
                <a:latin typeface="Times New Roman" pitchFamily="18" charset="0"/>
                <a:cs typeface="Times New Roman" pitchFamily="18" charset="0"/>
              </a:rPr>
              <a:t>1:500.000</a:t>
            </a:r>
            <a:r>
              <a:rPr lang="en-US" altLang="en-US" sz="3200"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khoảng</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cách</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giữa</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hai</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địa</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điểm</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đó</a:t>
            </a:r>
            <a:r>
              <a:rPr lang="en-US" altLang="en-US" sz="3200"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trên</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bản</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đồ</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là</a:t>
            </a:r>
            <a:r>
              <a:rPr lang="en-US" altLang="en-US" sz="3200" b="1" dirty="0">
                <a:latin typeface="Times New Roman" pitchFamily="18" charset="0"/>
                <a:cs typeface="Times New Roman" pitchFamily="18" charset="0"/>
              </a:rPr>
              <a:t> bao </a:t>
            </a:r>
            <a:r>
              <a:rPr lang="en-US" altLang="en-US" sz="3200" b="1" dirty="0" err="1">
                <a:latin typeface="Times New Roman" pitchFamily="18" charset="0"/>
                <a:cs typeface="Times New Roman" pitchFamily="18" charset="0"/>
              </a:rPr>
              <a:t>nhiêu</a:t>
            </a:r>
            <a:r>
              <a:rPr lang="en-US" altLang="en-US" sz="3200" b="1" dirty="0">
                <a:latin typeface="Times New Roman" pitchFamily="18" charset="0"/>
                <a:cs typeface="Times New Roman" pitchFamily="18" charset="0"/>
              </a:rPr>
              <a:t>?</a:t>
            </a:r>
          </a:p>
        </p:txBody>
      </p:sp>
      <p:sp>
        <p:nvSpPr>
          <p:cNvPr id="25" name="Flowchart: Terminator 24">
            <a:extLst>
              <a:ext uri="{FF2B5EF4-FFF2-40B4-BE49-F238E27FC236}">
                <a16:creationId xmlns:a16="http://schemas.microsoft.com/office/drawing/2014/main" id="{140B8A36-A0ED-4B23-A6A1-17A4730CCBF6}"/>
              </a:ext>
            </a:extLst>
          </p:cNvPr>
          <p:cNvSpPr/>
          <p:nvPr/>
        </p:nvSpPr>
        <p:spPr>
          <a:xfrm>
            <a:off x="914612" y="1056707"/>
            <a:ext cx="2614622" cy="755367"/>
          </a:xfrm>
          <a:prstGeom prst="flowChartTerminator">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latin typeface="Times New Roman" pitchFamily="18" charset="0"/>
                <a:cs typeface="Times New Roman" pitchFamily="18" charset="0"/>
              </a:rPr>
              <a:t>Ví</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dụ</a:t>
            </a:r>
            <a:r>
              <a:rPr lang="en-US" sz="3200" b="1" dirty="0">
                <a:latin typeface="Times New Roman" pitchFamily="18" charset="0"/>
                <a:cs typeface="Times New Roman" pitchFamily="18" charset="0"/>
              </a:rPr>
              <a:t> 2</a:t>
            </a:r>
          </a:p>
        </p:txBody>
      </p:sp>
      <p:grpSp>
        <p:nvGrpSpPr>
          <p:cNvPr id="7" name="Group 6">
            <a:extLst>
              <a:ext uri="{FF2B5EF4-FFF2-40B4-BE49-F238E27FC236}">
                <a16:creationId xmlns:a16="http://schemas.microsoft.com/office/drawing/2014/main" id="{81623BE0-970A-49E9-BE0D-104C88FBC346}"/>
              </a:ext>
            </a:extLst>
          </p:cNvPr>
          <p:cNvGrpSpPr/>
          <p:nvPr/>
        </p:nvGrpSpPr>
        <p:grpSpPr>
          <a:xfrm>
            <a:off x="8677808" y="1105802"/>
            <a:ext cx="3210795" cy="3073105"/>
            <a:chOff x="4362100" y="1845131"/>
            <a:chExt cx="4217005" cy="4303523"/>
          </a:xfrm>
        </p:grpSpPr>
        <p:pic>
          <p:nvPicPr>
            <p:cNvPr id="16" name="Picture 6" descr="Hình ảnh Khoảng Cách Các Vector Biểu Tượng, Nền, Thiết Kế., Khoảng Cách  Vector và PNG với nền trong suốt để tải xuống miễn phí">
              <a:extLst>
                <a:ext uri="{FF2B5EF4-FFF2-40B4-BE49-F238E27FC236}">
                  <a16:creationId xmlns:a16="http://schemas.microsoft.com/office/drawing/2014/main" id="{F581FAAC-57AE-4BFB-9A05-5ED17F99003F}"/>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67188" y1="74063" x2="67188" y2="74063"/>
                          <a14:foregroundMark x1="57344" y1="80000" x2="57344" y2="80000"/>
                          <a14:foregroundMark x1="57344" y1="82344" x2="57344" y2="82344"/>
                        </a14:backgroundRemoval>
                      </a14:imgEffect>
                    </a14:imgLayer>
                  </a14:imgProps>
                </a:ext>
                <a:ext uri="{28A0092B-C50C-407E-A947-70E740481C1C}">
                  <a14:useLocalDpi xmlns:a14="http://schemas.microsoft.com/office/drawing/2010/main" val="0"/>
                </a:ext>
              </a:extLst>
            </a:blip>
            <a:srcRect l="10844" t="10365" r="10145" b="10481"/>
            <a:stretch/>
          </p:blipFill>
          <p:spPr bwMode="auto">
            <a:xfrm>
              <a:off x="4995203" y="1845131"/>
              <a:ext cx="3583902" cy="397031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ình ảnh Thước đo Các Vector Biểu Tượng, Chuyển đổi Biểu Tượng, Biểu Tượng  Thể Dục, Nhà Sản Xuất Biểu Tượng Vector và PNG với nền trong suốt để tải  xuống miễn">
              <a:extLst>
                <a:ext uri="{FF2B5EF4-FFF2-40B4-BE49-F238E27FC236}">
                  <a16:creationId xmlns:a16="http://schemas.microsoft.com/office/drawing/2014/main" id="{297C5D35-7F4C-4533-A8B9-4B045C4862B0}"/>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10960" t="11164" r="11571" b="4428"/>
            <a:stretch/>
          </p:blipFill>
          <p:spPr bwMode="auto">
            <a:xfrm rot="5977257">
              <a:off x="5050734" y="3956744"/>
              <a:ext cx="2090531" cy="2293290"/>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DCCFD6AB-6C84-4E97-918B-9760E6713848}"/>
                </a:ext>
              </a:extLst>
            </p:cNvPr>
            <p:cNvSpPr txBox="1"/>
            <p:nvPr/>
          </p:nvSpPr>
          <p:spPr>
            <a:xfrm>
              <a:off x="4362100" y="5315841"/>
              <a:ext cx="1266206" cy="646508"/>
            </a:xfrm>
            <a:prstGeom prst="rect">
              <a:avLst/>
            </a:prstGeom>
            <a:noFill/>
          </p:spPr>
          <p:txBody>
            <a:bodyPr wrap="square">
              <a:spAutoFit/>
            </a:bodyPr>
            <a:lstStyle/>
            <a:p>
              <a:r>
                <a:rPr lang="en-US" altLang="en-US" sz="2400" b="1" dirty="0">
                  <a:solidFill>
                    <a:srgbClr val="002060"/>
                  </a:solidFill>
                  <a:latin typeface="Times New Roman" pitchFamily="18" charset="0"/>
                  <a:cs typeface="Times New Roman" pitchFamily="18" charset="0"/>
                </a:rPr>
                <a:t>… cm</a:t>
              </a:r>
              <a:endParaRPr lang="en-US" sz="2400" b="1" dirty="0">
                <a:solidFill>
                  <a:srgbClr val="002060"/>
                </a:solidFill>
                <a:latin typeface="Times New Roman" pitchFamily="18" charset="0"/>
                <a:cs typeface="Times New Roman" pitchFamily="18" charset="0"/>
              </a:endParaRPr>
            </a:p>
          </p:txBody>
        </p:sp>
      </p:grpSp>
      <p:sp>
        <p:nvSpPr>
          <p:cNvPr id="24" name="TextBox 23">
            <a:extLst>
              <a:ext uri="{FF2B5EF4-FFF2-40B4-BE49-F238E27FC236}">
                <a16:creationId xmlns:a16="http://schemas.microsoft.com/office/drawing/2014/main" id="{103BEB96-4DA6-45D2-90F5-5617DD99E5D5}"/>
              </a:ext>
            </a:extLst>
          </p:cNvPr>
          <p:cNvSpPr txBox="1"/>
          <p:nvPr/>
        </p:nvSpPr>
        <p:spPr>
          <a:xfrm>
            <a:off x="10278865" y="933736"/>
            <a:ext cx="1409271" cy="461665"/>
          </a:xfrm>
          <a:prstGeom prst="rect">
            <a:avLst/>
          </a:prstGeom>
          <a:noFill/>
        </p:spPr>
        <p:txBody>
          <a:bodyPr wrap="square">
            <a:spAutoFit/>
          </a:bodyPr>
          <a:lstStyle/>
          <a:p>
            <a:r>
              <a:rPr lang="en-US" altLang="en-US" sz="2400" b="1" dirty="0" err="1">
                <a:solidFill>
                  <a:schemeClr val="accent6">
                    <a:lumMod val="50000"/>
                  </a:schemeClr>
                </a:solidFill>
                <a:latin typeface="Times New Roman" pitchFamily="18" charset="0"/>
                <a:cs typeface="Times New Roman" pitchFamily="18" charset="0"/>
              </a:rPr>
              <a:t>Bản</a:t>
            </a:r>
            <a:r>
              <a:rPr lang="en-US" altLang="en-US" sz="2400" b="1" dirty="0">
                <a:solidFill>
                  <a:schemeClr val="accent6">
                    <a:lumMod val="50000"/>
                  </a:schemeClr>
                </a:solidFill>
                <a:latin typeface="Times New Roman" pitchFamily="18" charset="0"/>
                <a:cs typeface="Times New Roman" pitchFamily="18" charset="0"/>
              </a:rPr>
              <a:t> </a:t>
            </a:r>
            <a:r>
              <a:rPr lang="en-US" altLang="en-US" sz="2400" b="1" dirty="0" err="1">
                <a:solidFill>
                  <a:schemeClr val="accent6">
                    <a:lumMod val="50000"/>
                  </a:schemeClr>
                </a:solidFill>
                <a:latin typeface="Times New Roman" pitchFamily="18" charset="0"/>
                <a:cs typeface="Times New Roman" pitchFamily="18" charset="0"/>
              </a:rPr>
              <a:t>đồ</a:t>
            </a:r>
            <a:endParaRPr lang="en-US" sz="2400" b="1" dirty="0">
              <a:solidFill>
                <a:schemeClr val="accent6">
                  <a:lumMod val="50000"/>
                </a:schemeClr>
              </a:solidFill>
              <a:latin typeface="Times New Roman" pitchFamily="18" charset="0"/>
              <a:cs typeface="Times New Roman" pitchFamily="18" charset="0"/>
            </a:endParaRPr>
          </a:p>
        </p:txBody>
      </p:sp>
      <p:sp>
        <p:nvSpPr>
          <p:cNvPr id="31" name="TextBox 30">
            <a:extLst>
              <a:ext uri="{FF2B5EF4-FFF2-40B4-BE49-F238E27FC236}">
                <a16:creationId xmlns:a16="http://schemas.microsoft.com/office/drawing/2014/main" id="{1EE54EEC-96CC-4EDC-A6B8-78A8ABE65BFB}"/>
              </a:ext>
            </a:extLst>
          </p:cNvPr>
          <p:cNvSpPr txBox="1"/>
          <p:nvPr/>
        </p:nvSpPr>
        <p:spPr>
          <a:xfrm>
            <a:off x="5645833" y="930881"/>
            <a:ext cx="1409271" cy="461665"/>
          </a:xfrm>
          <a:prstGeom prst="rect">
            <a:avLst/>
          </a:prstGeom>
          <a:noFill/>
        </p:spPr>
        <p:txBody>
          <a:bodyPr wrap="square">
            <a:spAutoFit/>
          </a:bodyPr>
          <a:lstStyle/>
          <a:p>
            <a:r>
              <a:rPr lang="en-US" altLang="en-US" sz="2400" b="1" dirty="0" err="1">
                <a:solidFill>
                  <a:schemeClr val="accent6">
                    <a:lumMod val="50000"/>
                  </a:schemeClr>
                </a:solidFill>
                <a:latin typeface="Times New Roman" pitchFamily="18" charset="0"/>
                <a:cs typeface="Times New Roman" pitchFamily="18" charset="0"/>
              </a:rPr>
              <a:t>Thực</a:t>
            </a:r>
            <a:r>
              <a:rPr lang="en-US" altLang="en-US" sz="2400" b="1" dirty="0">
                <a:solidFill>
                  <a:schemeClr val="accent6">
                    <a:lumMod val="50000"/>
                  </a:schemeClr>
                </a:solidFill>
                <a:latin typeface="Times New Roman" pitchFamily="18" charset="0"/>
                <a:cs typeface="Times New Roman" pitchFamily="18" charset="0"/>
              </a:rPr>
              <a:t> </a:t>
            </a:r>
            <a:r>
              <a:rPr lang="en-US" altLang="en-US" sz="2400" b="1" dirty="0" err="1">
                <a:solidFill>
                  <a:schemeClr val="accent6">
                    <a:lumMod val="50000"/>
                  </a:schemeClr>
                </a:solidFill>
                <a:latin typeface="Times New Roman" pitchFamily="18" charset="0"/>
                <a:cs typeface="Times New Roman" pitchFamily="18" charset="0"/>
              </a:rPr>
              <a:t>tế</a:t>
            </a:r>
            <a:endParaRPr lang="en-US" sz="2400" b="1" dirty="0">
              <a:solidFill>
                <a:schemeClr val="accent6">
                  <a:lumMod val="50000"/>
                </a:schemeClr>
              </a:solidFill>
              <a:latin typeface="Times New Roman" pitchFamily="18" charset="0"/>
              <a:cs typeface="Times New Roman" pitchFamily="18" charset="0"/>
            </a:endParaRPr>
          </a:p>
        </p:txBody>
      </p:sp>
      <p:pic>
        <p:nvPicPr>
          <p:cNvPr id="2052" name="Picture 4" descr="Transparent Highway Clipart Transparent Road Clipart - Novocom.top">
            <a:extLst>
              <a:ext uri="{FF2B5EF4-FFF2-40B4-BE49-F238E27FC236}">
                <a16:creationId xmlns:a16="http://schemas.microsoft.com/office/drawing/2014/main" id="{C20ED558-832C-4A0A-A2A1-B4EF23AEA5BF}"/>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9961" b="98047" l="3516" r="97461">
                        <a14:foregroundMark x1="12109" y1="29102" x2="12109" y2="29102"/>
                        <a14:foregroundMark x1="3516" y1="70508" x2="3516" y2="70508"/>
                        <a14:foregroundMark x1="12109" y1="85547" x2="13477" y2="85547"/>
                        <a14:foregroundMark x1="41211" y1="88086" x2="43750" y2="88086"/>
                        <a14:foregroundMark x1="75000" y1="88086" x2="75000" y2="88086"/>
                        <a14:foregroundMark x1="95703" y1="59570" x2="97461" y2="54102"/>
                        <a14:foregroundMark x1="95703" y1="31641" x2="95703" y2="31641"/>
                        <a14:foregroundMark x1="56836" y1="48047" x2="56836" y2="48047"/>
                        <a14:foregroundMark x1="80273" y1="72852" x2="81836" y2="74219"/>
                        <a14:foregroundMark x1="95703" y1="92969" x2="95703" y2="92969"/>
                        <a14:foregroundMark x1="32031" y1="92773" x2="43359" y2="50977"/>
                        <a14:foregroundMark x1="58203" y1="40039" x2="74414" y2="88477"/>
                        <a14:foregroundMark x1="71875" y1="50391" x2="92383" y2="90820"/>
                        <a14:foregroundMark x1="92383" y1="90820" x2="92383" y2="90820"/>
                        <a14:foregroundMark x1="93945" y1="92383" x2="21094" y2="90234"/>
                        <a14:foregroundMark x1="50195" y1="37695" x2="58008" y2="90820"/>
                        <a14:foregroundMark x1="58008" y1="90820" x2="57617" y2="88672"/>
                        <a14:foregroundMark x1="43750" y1="39648" x2="36328" y2="90430"/>
                        <a14:foregroundMark x1="36328" y1="90430" x2="37695" y2="84961"/>
                        <a14:foregroundMark x1="39453" y1="43164" x2="16406" y2="90625"/>
                        <a14:foregroundMark x1="16406" y1="90625" x2="15625" y2="91406"/>
                        <a14:foregroundMark x1="38672" y1="40820" x2="5273" y2="86719"/>
                        <a14:foregroundMark x1="5273" y1="94141" x2="20898" y2="98242"/>
                        <a14:foregroundMark x1="20898" y1="98242" x2="34180" y2="98047"/>
                        <a14:foregroundMark x1="34180" y1="98047" x2="36133" y2="97461"/>
                        <a14:foregroundMark x1="5469" y1="79492" x2="5469" y2="79492"/>
                        <a14:foregroundMark x1="9570" y1="75391" x2="21094" y2="63086"/>
                        <a14:foregroundMark x1="21094" y1="63086" x2="27734" y2="46875"/>
                        <a14:backgroundMark x1="35156" y1="18359" x2="64258" y2="22070"/>
                      </a14:backgroundRemoval>
                    </a14:imgEffect>
                  </a14:imgLayer>
                </a14:imgProps>
              </a:ext>
              <a:ext uri="{28A0092B-C50C-407E-A947-70E740481C1C}">
                <a14:useLocalDpi xmlns:a14="http://schemas.microsoft.com/office/drawing/2010/main" val="0"/>
              </a:ext>
            </a:extLst>
          </a:blip>
          <a:srcRect t="18588"/>
          <a:stretch/>
        </p:blipFill>
        <p:spPr bwMode="auto">
          <a:xfrm>
            <a:off x="5022763" y="1571867"/>
            <a:ext cx="3185900" cy="2422620"/>
          </a:xfrm>
          <a:prstGeom prst="rect">
            <a:avLst/>
          </a:prstGeom>
          <a:noFill/>
          <a:extLst>
            <a:ext uri="{909E8E84-426E-40DD-AFC4-6F175D3DCCD1}">
              <a14:hiddenFill xmlns:a14="http://schemas.microsoft.com/office/drawing/2010/main">
                <a:solidFill>
                  <a:srgbClr val="FFFFFF"/>
                </a:solidFill>
              </a14:hiddenFill>
            </a:ext>
          </a:extLst>
        </p:spPr>
      </p:pic>
      <p:cxnSp>
        <p:nvCxnSpPr>
          <p:cNvPr id="32" name="Straight Connector 31">
            <a:extLst>
              <a:ext uri="{FF2B5EF4-FFF2-40B4-BE49-F238E27FC236}">
                <a16:creationId xmlns:a16="http://schemas.microsoft.com/office/drawing/2014/main" id="{C8D5940C-E7E7-4A93-B6FC-DE5B752BB51D}"/>
              </a:ext>
            </a:extLst>
          </p:cNvPr>
          <p:cNvCxnSpPr>
            <a:cxnSpLocks/>
          </p:cNvCxnSpPr>
          <p:nvPr/>
        </p:nvCxnSpPr>
        <p:spPr>
          <a:xfrm flipH="1">
            <a:off x="4367903" y="437491"/>
            <a:ext cx="2789" cy="5983017"/>
          </a:xfrm>
          <a:prstGeom prst="line">
            <a:avLst/>
          </a:prstGeom>
          <a:ln w="57150">
            <a:solidFill>
              <a:schemeClr val="tx1"/>
            </a:solidFill>
            <a:prstDash val="sysDash"/>
          </a:ln>
        </p:spPr>
        <p:style>
          <a:lnRef idx="1">
            <a:schemeClr val="accent1"/>
          </a:lnRef>
          <a:fillRef idx="0">
            <a:schemeClr val="accent1"/>
          </a:fillRef>
          <a:effectRef idx="0">
            <a:schemeClr val="accent1"/>
          </a:effectRef>
          <a:fontRef idx="minor">
            <a:schemeClr val="tx1"/>
          </a:fontRef>
        </p:style>
      </p:cxnSp>
      <p:pic>
        <p:nvPicPr>
          <p:cNvPr id="2054" name="Picture 6" descr="Biểu Tượng Ba Chiều Vàng Thêm Tài Liệu Hình ảnh Dấu Hỏi Lớn Hình ảnh | Định  dạng hình ảnh PNG 611695319| vn.lovepik.com">
            <a:extLst>
              <a:ext uri="{FF2B5EF4-FFF2-40B4-BE49-F238E27FC236}">
                <a16:creationId xmlns:a16="http://schemas.microsoft.com/office/drawing/2014/main" id="{DACEAFC6-5385-4B09-ACDC-122D7BD630C5}"/>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foregroundMark x1="45698" y1="80250" x2="45698" y2="80250"/>
                      </a14:backgroundRemoval>
                    </a14:imgEffect>
                  </a14:imgLayer>
                </a14:imgProps>
              </a:ext>
              <a:ext uri="{28A0092B-C50C-407E-A947-70E740481C1C}">
                <a14:useLocalDpi xmlns:a14="http://schemas.microsoft.com/office/drawing/2010/main" val="0"/>
              </a:ext>
            </a:extLst>
          </a:blip>
          <a:srcRect l="29032" t="9895" r="27217" b="9895"/>
          <a:stretch/>
        </p:blipFill>
        <p:spPr bwMode="auto">
          <a:xfrm>
            <a:off x="8692323" y="2748558"/>
            <a:ext cx="628959" cy="964026"/>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5291FF32-EA11-49CD-BE21-3D748EABC6B5}"/>
              </a:ext>
            </a:extLst>
          </p:cNvPr>
          <p:cNvSpPr txBox="1"/>
          <p:nvPr/>
        </p:nvSpPr>
        <p:spPr>
          <a:xfrm>
            <a:off x="9169643" y="4167362"/>
            <a:ext cx="3162212" cy="461665"/>
          </a:xfrm>
          <a:prstGeom prst="rect">
            <a:avLst/>
          </a:prstGeom>
          <a:noFill/>
        </p:spPr>
        <p:txBody>
          <a:bodyPr wrap="square">
            <a:spAutoFit/>
          </a:bodyPr>
          <a:lstStyle/>
          <a:p>
            <a:r>
              <a:rPr lang="en-US" altLang="en-US" sz="2400" b="1" dirty="0" err="1">
                <a:latin typeface="Times New Roman" pitchFamily="18" charset="0"/>
                <a:cs typeface="Times New Roman" pitchFamily="18" charset="0"/>
              </a:rPr>
              <a:t>Tỉ</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lệ</a:t>
            </a:r>
            <a:r>
              <a:rPr lang="en-US" altLang="en-US" sz="2400" b="1" dirty="0">
                <a:latin typeface="Times New Roman" pitchFamily="18" charset="0"/>
                <a:cs typeface="Times New Roman" pitchFamily="18" charset="0"/>
              </a:rPr>
              <a:t>: 1:500.000</a:t>
            </a:r>
            <a:endParaRPr lang="en-US" sz="2400" b="1" dirty="0">
              <a:latin typeface="Times New Roman" pitchFamily="18" charset="0"/>
              <a:cs typeface="Times New Roman" pitchFamily="18" charset="0"/>
            </a:endParaRPr>
          </a:p>
        </p:txBody>
      </p:sp>
      <p:sp>
        <p:nvSpPr>
          <p:cNvPr id="34" name="TextBox 33">
            <a:extLst>
              <a:ext uri="{FF2B5EF4-FFF2-40B4-BE49-F238E27FC236}">
                <a16:creationId xmlns:a16="http://schemas.microsoft.com/office/drawing/2014/main" id="{352DBA16-3730-4B4A-A52E-65C4F3909E8F}"/>
              </a:ext>
            </a:extLst>
          </p:cNvPr>
          <p:cNvSpPr txBox="1"/>
          <p:nvPr/>
        </p:nvSpPr>
        <p:spPr>
          <a:xfrm>
            <a:off x="4563512" y="4636615"/>
            <a:ext cx="3779394" cy="584775"/>
          </a:xfrm>
          <a:prstGeom prst="rect">
            <a:avLst/>
          </a:prstGeom>
          <a:noFill/>
        </p:spPr>
        <p:txBody>
          <a:bodyPr wrap="square">
            <a:spAutoFit/>
          </a:bodyPr>
          <a:lstStyle/>
          <a:p>
            <a:r>
              <a:rPr lang="en-US" altLang="en-US" sz="3200" dirty="0" err="1">
                <a:solidFill>
                  <a:srgbClr val="FF0000"/>
                </a:solidFill>
                <a:latin typeface="Times New Roman" pitchFamily="18" charset="0"/>
                <a:cs typeface="Times New Roman" pitchFamily="18" charset="0"/>
              </a:rPr>
              <a:t>Khoảng</a:t>
            </a:r>
            <a:r>
              <a:rPr lang="en-US" altLang="en-US" sz="3200" dirty="0">
                <a:solidFill>
                  <a:srgbClr val="FF0000"/>
                </a:solidFill>
                <a:latin typeface="Times New Roman" pitchFamily="18" charset="0"/>
                <a:cs typeface="Times New Roman" pitchFamily="18" charset="0"/>
              </a:rPr>
              <a:t> </a:t>
            </a:r>
            <a:r>
              <a:rPr lang="en-US" altLang="en-US" sz="3200" dirty="0" err="1">
                <a:solidFill>
                  <a:srgbClr val="FF0000"/>
                </a:solidFill>
                <a:latin typeface="Times New Roman" pitchFamily="18" charset="0"/>
                <a:cs typeface="Times New Roman" pitchFamily="18" charset="0"/>
              </a:rPr>
              <a:t>cách</a:t>
            </a:r>
            <a:r>
              <a:rPr lang="en-US" altLang="en-US" sz="3200"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thực</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tế</a:t>
            </a:r>
            <a:r>
              <a:rPr lang="en-US" altLang="en-US" sz="3200" b="1" dirty="0">
                <a:solidFill>
                  <a:srgbClr val="FF0000"/>
                </a:solidFill>
                <a:latin typeface="Times New Roman" pitchFamily="18" charset="0"/>
                <a:cs typeface="Times New Roman" pitchFamily="18" charset="0"/>
              </a:rPr>
              <a:t>  </a:t>
            </a:r>
            <a:endParaRPr lang="en-US" sz="3200" b="1" dirty="0">
              <a:solidFill>
                <a:srgbClr val="FF0000"/>
              </a:solidFill>
              <a:latin typeface="Times New Roman" pitchFamily="18" charset="0"/>
              <a:cs typeface="Times New Roman" pitchFamily="18" charset="0"/>
            </a:endParaRPr>
          </a:p>
        </p:txBody>
      </p:sp>
      <p:cxnSp>
        <p:nvCxnSpPr>
          <p:cNvPr id="13" name="Straight Arrow Connector 12">
            <a:extLst>
              <a:ext uri="{FF2B5EF4-FFF2-40B4-BE49-F238E27FC236}">
                <a16:creationId xmlns:a16="http://schemas.microsoft.com/office/drawing/2014/main" id="{C47E33EC-1821-43E1-83F8-EB4E68C12B65}"/>
              </a:ext>
            </a:extLst>
          </p:cNvPr>
          <p:cNvCxnSpPr>
            <a:cxnSpLocks/>
          </p:cNvCxnSpPr>
          <p:nvPr/>
        </p:nvCxnSpPr>
        <p:spPr>
          <a:xfrm>
            <a:off x="8354443" y="4986759"/>
            <a:ext cx="1051614" cy="0"/>
          </a:xfrm>
          <a:prstGeom prst="straightConnector1">
            <a:avLst/>
          </a:prstGeom>
          <a:ln w="28575">
            <a:solidFill>
              <a:srgbClr val="00206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56BE5ED8-928F-4DBE-BC92-8673FCF72E23}"/>
              </a:ext>
            </a:extLst>
          </p:cNvPr>
          <p:cNvSpPr txBox="1"/>
          <p:nvPr/>
        </p:nvSpPr>
        <p:spPr>
          <a:xfrm>
            <a:off x="9598877" y="4677279"/>
            <a:ext cx="3479471" cy="584775"/>
          </a:xfrm>
          <a:prstGeom prst="rect">
            <a:avLst/>
          </a:prstGeom>
          <a:noFill/>
        </p:spPr>
        <p:txBody>
          <a:bodyPr wrap="square">
            <a:spAutoFit/>
          </a:bodyPr>
          <a:lstStyle/>
          <a:p>
            <a:r>
              <a:rPr lang="en-US" sz="3200" dirty="0">
                <a:solidFill>
                  <a:srgbClr val="FF0000"/>
                </a:solidFill>
                <a:latin typeface="Times New Roman" pitchFamily="18" charset="0"/>
                <a:cs typeface="Times New Roman" pitchFamily="18" charset="0"/>
              </a:rPr>
              <a:t>45 km</a:t>
            </a:r>
          </a:p>
        </p:txBody>
      </p:sp>
      <p:cxnSp>
        <p:nvCxnSpPr>
          <p:cNvPr id="39" name="Straight Arrow Connector 38">
            <a:extLst>
              <a:ext uri="{FF2B5EF4-FFF2-40B4-BE49-F238E27FC236}">
                <a16:creationId xmlns:a16="http://schemas.microsoft.com/office/drawing/2014/main" id="{D41C6708-2CD3-42A1-A039-C5F23FD6502E}"/>
              </a:ext>
            </a:extLst>
          </p:cNvPr>
          <p:cNvCxnSpPr>
            <a:cxnSpLocks/>
          </p:cNvCxnSpPr>
          <p:nvPr/>
        </p:nvCxnSpPr>
        <p:spPr>
          <a:xfrm>
            <a:off x="7164121" y="5560412"/>
            <a:ext cx="999987" cy="0"/>
          </a:xfrm>
          <a:prstGeom prst="straightConnector1">
            <a:avLst/>
          </a:prstGeom>
          <a:ln w="28575">
            <a:solidFill>
              <a:srgbClr val="00206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85F87E94-634E-42FD-A817-7FD95A2DE717}"/>
              </a:ext>
            </a:extLst>
          </p:cNvPr>
          <p:cNvSpPr txBox="1"/>
          <p:nvPr/>
        </p:nvSpPr>
        <p:spPr>
          <a:xfrm>
            <a:off x="4472293" y="5800450"/>
            <a:ext cx="7653869" cy="584775"/>
          </a:xfrm>
          <a:prstGeom prst="rect">
            <a:avLst/>
          </a:prstGeom>
          <a:noFill/>
          <a:ln>
            <a:solidFill>
              <a:srgbClr val="FF0000"/>
            </a:solidFill>
          </a:ln>
        </p:spPr>
        <p:txBody>
          <a:bodyPr wrap="square">
            <a:spAutoFit/>
          </a:bodyPr>
          <a:lstStyle/>
          <a:p>
            <a:r>
              <a:rPr lang="en-US" altLang="en-US" sz="3200" b="1" dirty="0">
                <a:solidFill>
                  <a:srgbClr val="FF0000"/>
                </a:solidFill>
                <a:latin typeface="Times New Roman" pitchFamily="18" charset="0"/>
                <a:cs typeface="Times New Roman" pitchFamily="18" charset="0"/>
                <a:sym typeface="Wingdings" panose="05000000000000000000" pitchFamily="2" charset="2"/>
              </a:rPr>
              <a:t> </a:t>
            </a:r>
            <a:r>
              <a:rPr lang="en-US" altLang="en-US" sz="3200" b="1" dirty="0" err="1">
                <a:solidFill>
                  <a:srgbClr val="FF0000"/>
                </a:solidFill>
                <a:latin typeface="Times New Roman" pitchFamily="18" charset="0"/>
                <a:cs typeface="Times New Roman" pitchFamily="18" charset="0"/>
                <a:sym typeface="Wingdings" panose="05000000000000000000" pitchFamily="2" charset="2"/>
              </a:rPr>
              <a:t>Khoảng</a:t>
            </a:r>
            <a:r>
              <a:rPr lang="en-US" altLang="en-US" sz="3200" b="1" dirty="0">
                <a:solidFill>
                  <a:srgbClr val="FF0000"/>
                </a:solidFill>
                <a:latin typeface="Times New Roman" pitchFamily="18" charset="0"/>
                <a:cs typeface="Times New Roman" pitchFamily="18" charset="0"/>
                <a:sym typeface="Wingdings" panose="05000000000000000000" pitchFamily="2" charset="2"/>
              </a:rPr>
              <a:t> </a:t>
            </a:r>
            <a:r>
              <a:rPr lang="en-US" altLang="en-US" sz="3200" b="1" dirty="0" err="1">
                <a:solidFill>
                  <a:srgbClr val="FF0000"/>
                </a:solidFill>
                <a:latin typeface="Times New Roman" pitchFamily="18" charset="0"/>
                <a:cs typeface="Times New Roman" pitchFamily="18" charset="0"/>
                <a:sym typeface="Wingdings" panose="05000000000000000000" pitchFamily="2" charset="2"/>
              </a:rPr>
              <a:t>cách</a:t>
            </a:r>
            <a:r>
              <a:rPr lang="en-US" altLang="en-US" sz="3200" b="1" dirty="0">
                <a:solidFill>
                  <a:srgbClr val="FF0000"/>
                </a:solidFill>
                <a:latin typeface="Times New Roman" pitchFamily="18" charset="0"/>
                <a:cs typeface="Times New Roman" pitchFamily="18" charset="0"/>
                <a:sym typeface="Wingdings" panose="05000000000000000000" pitchFamily="2" charset="2"/>
              </a:rPr>
              <a:t> </a:t>
            </a:r>
            <a:r>
              <a:rPr lang="en-US" altLang="en-US" sz="3200" b="1" dirty="0" err="1">
                <a:solidFill>
                  <a:srgbClr val="FF0000"/>
                </a:solidFill>
                <a:latin typeface="Times New Roman" pitchFamily="18" charset="0"/>
                <a:cs typeface="Times New Roman" pitchFamily="18" charset="0"/>
                <a:sym typeface="Wingdings" panose="05000000000000000000" pitchFamily="2" charset="2"/>
              </a:rPr>
              <a:t>trên</a:t>
            </a:r>
            <a:r>
              <a:rPr lang="en-US" altLang="en-US" sz="3200" b="1" dirty="0">
                <a:solidFill>
                  <a:srgbClr val="FF0000"/>
                </a:solidFill>
                <a:latin typeface="Times New Roman" pitchFamily="18" charset="0"/>
                <a:cs typeface="Times New Roman" pitchFamily="18" charset="0"/>
                <a:sym typeface="Wingdings" panose="05000000000000000000" pitchFamily="2" charset="2"/>
              </a:rPr>
              <a:t> </a:t>
            </a:r>
            <a:r>
              <a:rPr lang="en-US" altLang="en-US" sz="3200" b="1" dirty="0" err="1">
                <a:solidFill>
                  <a:srgbClr val="FF0000"/>
                </a:solidFill>
                <a:latin typeface="Times New Roman" pitchFamily="18" charset="0"/>
                <a:cs typeface="Times New Roman" pitchFamily="18" charset="0"/>
                <a:sym typeface="Wingdings" panose="05000000000000000000" pitchFamily="2" charset="2"/>
              </a:rPr>
              <a:t>bản</a:t>
            </a:r>
            <a:r>
              <a:rPr lang="en-US" altLang="en-US" sz="3200" b="1" dirty="0">
                <a:solidFill>
                  <a:srgbClr val="FF0000"/>
                </a:solidFill>
                <a:latin typeface="Times New Roman" pitchFamily="18" charset="0"/>
                <a:cs typeface="Times New Roman" pitchFamily="18" charset="0"/>
                <a:sym typeface="Wingdings" panose="05000000000000000000" pitchFamily="2" charset="2"/>
              </a:rPr>
              <a:t> </a:t>
            </a:r>
            <a:r>
              <a:rPr lang="en-US" altLang="en-US" sz="3200" b="1" dirty="0" err="1">
                <a:solidFill>
                  <a:srgbClr val="FF0000"/>
                </a:solidFill>
                <a:latin typeface="Times New Roman" pitchFamily="18" charset="0"/>
                <a:cs typeface="Times New Roman" pitchFamily="18" charset="0"/>
                <a:sym typeface="Wingdings" panose="05000000000000000000" pitchFamily="2" charset="2"/>
              </a:rPr>
              <a:t>đồ</a:t>
            </a:r>
            <a:r>
              <a:rPr lang="en-US" altLang="en-US" sz="3200" b="1" dirty="0">
                <a:solidFill>
                  <a:srgbClr val="FF0000"/>
                </a:solidFill>
                <a:latin typeface="Times New Roman" pitchFamily="18" charset="0"/>
                <a:cs typeface="Times New Roman" pitchFamily="18" charset="0"/>
                <a:sym typeface="Wingdings" panose="05000000000000000000" pitchFamily="2" charset="2"/>
              </a:rPr>
              <a:t>: </a:t>
            </a:r>
            <a:r>
              <a:rPr lang="en-US" altLang="en-US" sz="3200" b="1" dirty="0">
                <a:solidFill>
                  <a:srgbClr val="FF0000"/>
                </a:solidFill>
                <a:latin typeface="Times New Roman" pitchFamily="18" charset="0"/>
                <a:cs typeface="Times New Roman" pitchFamily="18" charset="0"/>
              </a:rPr>
              <a:t>45 : 5  = 9 cm</a:t>
            </a:r>
            <a:endParaRPr lang="en-US" sz="3200" b="1" dirty="0">
              <a:solidFill>
                <a:srgbClr val="FF0000"/>
              </a:solidFill>
              <a:latin typeface="Times New Roman" pitchFamily="18" charset="0"/>
              <a:cs typeface="Times New Roman" pitchFamily="18" charset="0"/>
            </a:endParaRPr>
          </a:p>
        </p:txBody>
      </p:sp>
      <p:sp>
        <p:nvSpPr>
          <p:cNvPr id="28" name="TextBox 27">
            <a:extLst>
              <a:ext uri="{FF2B5EF4-FFF2-40B4-BE49-F238E27FC236}">
                <a16:creationId xmlns:a16="http://schemas.microsoft.com/office/drawing/2014/main" id="{EDDD545E-44A0-46B5-A412-53F58A268137}"/>
              </a:ext>
            </a:extLst>
          </p:cNvPr>
          <p:cNvSpPr txBox="1"/>
          <p:nvPr/>
        </p:nvSpPr>
        <p:spPr>
          <a:xfrm>
            <a:off x="6099541" y="1395395"/>
            <a:ext cx="440087" cy="707886"/>
          </a:xfrm>
          <a:prstGeom prst="rect">
            <a:avLst/>
          </a:prstGeom>
          <a:noFill/>
        </p:spPr>
        <p:txBody>
          <a:bodyPr wrap="square">
            <a:spAutoFit/>
          </a:bodyPr>
          <a:lstStyle/>
          <a:p>
            <a:r>
              <a:rPr lang="en-US" altLang="en-US" sz="4000" b="1" dirty="0">
                <a:solidFill>
                  <a:srgbClr val="FF0000"/>
                </a:solidFill>
                <a:latin typeface="Times New Roman" pitchFamily="18" charset="0"/>
                <a:cs typeface="Times New Roman" pitchFamily="18" charset="0"/>
              </a:rPr>
              <a:t>A</a:t>
            </a:r>
            <a:endParaRPr lang="en-US" sz="4000" b="1" dirty="0">
              <a:solidFill>
                <a:srgbClr val="FF0000"/>
              </a:solidFill>
              <a:latin typeface="Times New Roman" pitchFamily="18" charset="0"/>
              <a:cs typeface="Times New Roman" pitchFamily="18" charset="0"/>
            </a:endParaRPr>
          </a:p>
        </p:txBody>
      </p:sp>
      <p:sp>
        <p:nvSpPr>
          <p:cNvPr id="29" name="TextBox 28">
            <a:extLst>
              <a:ext uri="{FF2B5EF4-FFF2-40B4-BE49-F238E27FC236}">
                <a16:creationId xmlns:a16="http://schemas.microsoft.com/office/drawing/2014/main" id="{D50E31DE-C901-4E3D-87FA-22EDE2DBBE7F}"/>
              </a:ext>
            </a:extLst>
          </p:cNvPr>
          <p:cNvSpPr txBox="1"/>
          <p:nvPr/>
        </p:nvSpPr>
        <p:spPr>
          <a:xfrm>
            <a:off x="11097293" y="2550666"/>
            <a:ext cx="419448" cy="584775"/>
          </a:xfrm>
          <a:prstGeom prst="rect">
            <a:avLst/>
          </a:prstGeom>
          <a:noFill/>
        </p:spPr>
        <p:txBody>
          <a:bodyPr wrap="square">
            <a:spAutoFit/>
          </a:bodyPr>
          <a:lstStyle/>
          <a:p>
            <a:r>
              <a:rPr lang="en-US" altLang="en-US" sz="3200" b="1" dirty="0">
                <a:solidFill>
                  <a:srgbClr val="FF0000"/>
                </a:solidFill>
                <a:latin typeface="Times New Roman" pitchFamily="18" charset="0"/>
                <a:cs typeface="Times New Roman" pitchFamily="18" charset="0"/>
              </a:rPr>
              <a:t>B</a:t>
            </a:r>
            <a:endParaRPr lang="en-US" sz="3200" b="1" dirty="0">
              <a:solidFill>
                <a:srgbClr val="FF0000"/>
              </a:solidFill>
              <a:latin typeface="Times New Roman" pitchFamily="18" charset="0"/>
              <a:cs typeface="Times New Roman" pitchFamily="18" charset="0"/>
            </a:endParaRPr>
          </a:p>
        </p:txBody>
      </p:sp>
      <p:sp>
        <p:nvSpPr>
          <p:cNvPr id="30" name="TextBox 29">
            <a:extLst>
              <a:ext uri="{FF2B5EF4-FFF2-40B4-BE49-F238E27FC236}">
                <a16:creationId xmlns:a16="http://schemas.microsoft.com/office/drawing/2014/main" id="{0349795C-EF47-4D6E-A5DC-CDF6FDEFC8AA}"/>
              </a:ext>
            </a:extLst>
          </p:cNvPr>
          <p:cNvSpPr txBox="1"/>
          <p:nvPr/>
        </p:nvSpPr>
        <p:spPr>
          <a:xfrm rot="4186371">
            <a:off x="5657629" y="2855648"/>
            <a:ext cx="2488396" cy="707886"/>
          </a:xfrm>
          <a:prstGeom prst="rect">
            <a:avLst/>
          </a:prstGeom>
          <a:noFill/>
        </p:spPr>
        <p:txBody>
          <a:bodyPr wrap="square">
            <a:spAutoFit/>
          </a:bodyPr>
          <a:lstStyle/>
          <a:p>
            <a:r>
              <a:rPr lang="en-US" altLang="en-US" sz="4000" b="1" dirty="0">
                <a:solidFill>
                  <a:srgbClr val="FFFF00"/>
                </a:solidFill>
                <a:latin typeface="Times New Roman" pitchFamily="18" charset="0"/>
                <a:cs typeface="Times New Roman" pitchFamily="18" charset="0"/>
              </a:rPr>
              <a:t>45 km</a:t>
            </a:r>
            <a:endParaRPr lang="en-US" sz="4000" b="1" dirty="0">
              <a:solidFill>
                <a:srgbClr val="FFFF00"/>
              </a:solidFill>
              <a:latin typeface="Times New Roman" pitchFamily="18" charset="0"/>
              <a:cs typeface="Times New Roman" pitchFamily="18" charset="0"/>
            </a:endParaRPr>
          </a:p>
        </p:txBody>
      </p:sp>
      <p:sp>
        <p:nvSpPr>
          <p:cNvPr id="35" name="TextBox 34">
            <a:extLst>
              <a:ext uri="{FF2B5EF4-FFF2-40B4-BE49-F238E27FC236}">
                <a16:creationId xmlns:a16="http://schemas.microsoft.com/office/drawing/2014/main" id="{B1A1DEE8-FAC4-4725-9078-F40D9448A53C}"/>
              </a:ext>
            </a:extLst>
          </p:cNvPr>
          <p:cNvSpPr txBox="1"/>
          <p:nvPr/>
        </p:nvSpPr>
        <p:spPr>
          <a:xfrm>
            <a:off x="9598877" y="1287516"/>
            <a:ext cx="440087" cy="461665"/>
          </a:xfrm>
          <a:prstGeom prst="rect">
            <a:avLst/>
          </a:prstGeom>
          <a:noFill/>
        </p:spPr>
        <p:txBody>
          <a:bodyPr wrap="square">
            <a:spAutoFit/>
          </a:bodyPr>
          <a:lstStyle/>
          <a:p>
            <a:r>
              <a:rPr lang="en-US" altLang="en-US" sz="2400" b="1" dirty="0">
                <a:solidFill>
                  <a:srgbClr val="FF0000"/>
                </a:solidFill>
                <a:latin typeface="Times New Roman" pitchFamily="18" charset="0"/>
                <a:cs typeface="Times New Roman" pitchFamily="18" charset="0"/>
              </a:rPr>
              <a:t>A</a:t>
            </a:r>
            <a:endParaRPr lang="en-US" sz="2400" b="1" dirty="0">
              <a:solidFill>
                <a:srgbClr val="FF0000"/>
              </a:solidFill>
              <a:latin typeface="Times New Roman" pitchFamily="18" charset="0"/>
              <a:cs typeface="Times New Roman" pitchFamily="18" charset="0"/>
            </a:endParaRPr>
          </a:p>
        </p:txBody>
      </p:sp>
      <p:sp>
        <p:nvSpPr>
          <p:cNvPr id="36" name="TextBox 35">
            <a:extLst>
              <a:ext uri="{FF2B5EF4-FFF2-40B4-BE49-F238E27FC236}">
                <a16:creationId xmlns:a16="http://schemas.microsoft.com/office/drawing/2014/main" id="{17EB776E-90B2-4AEC-A1A8-535DB5E289C7}"/>
              </a:ext>
            </a:extLst>
          </p:cNvPr>
          <p:cNvSpPr txBox="1"/>
          <p:nvPr/>
        </p:nvSpPr>
        <p:spPr>
          <a:xfrm>
            <a:off x="7055099" y="3303589"/>
            <a:ext cx="419448" cy="584775"/>
          </a:xfrm>
          <a:prstGeom prst="rect">
            <a:avLst/>
          </a:prstGeom>
          <a:noFill/>
        </p:spPr>
        <p:txBody>
          <a:bodyPr wrap="square">
            <a:spAutoFit/>
          </a:bodyPr>
          <a:lstStyle/>
          <a:p>
            <a:r>
              <a:rPr lang="en-US" altLang="en-US" sz="3200" b="1" dirty="0">
                <a:solidFill>
                  <a:srgbClr val="FF0000"/>
                </a:solidFill>
                <a:latin typeface="Times New Roman" pitchFamily="18" charset="0"/>
                <a:cs typeface="Times New Roman" pitchFamily="18" charset="0"/>
              </a:rPr>
              <a:t>B</a:t>
            </a:r>
            <a:endParaRPr lang="en-US" sz="3200" b="1" dirty="0">
              <a:solidFill>
                <a:srgbClr val="FF0000"/>
              </a:solidFill>
              <a:latin typeface="Times New Roman" pitchFamily="18" charset="0"/>
              <a:cs typeface="Times New Roman" pitchFamily="18" charset="0"/>
            </a:endParaRPr>
          </a:p>
        </p:txBody>
      </p:sp>
      <p:sp>
        <p:nvSpPr>
          <p:cNvPr id="41" name="TextBox 33">
            <a:extLst>
              <a:ext uri="{FF2B5EF4-FFF2-40B4-BE49-F238E27FC236}">
                <a16:creationId xmlns:a16="http://schemas.microsoft.com/office/drawing/2014/main" id="{69985888-9D15-FDEF-5E0B-FE72F68947CF}"/>
              </a:ext>
            </a:extLst>
          </p:cNvPr>
          <p:cNvSpPr txBox="1"/>
          <p:nvPr/>
        </p:nvSpPr>
        <p:spPr>
          <a:xfrm>
            <a:off x="4588998" y="5171870"/>
            <a:ext cx="4352544" cy="584775"/>
          </a:xfrm>
          <a:prstGeom prst="rect">
            <a:avLst/>
          </a:prstGeom>
          <a:noFill/>
        </p:spPr>
        <p:txBody>
          <a:bodyPr wrap="square">
            <a:spAutoFit/>
          </a:bodyPr>
          <a:lstStyle/>
          <a:p>
            <a:r>
              <a:rPr lang="en-US" altLang="en-US" sz="3200" dirty="0" err="1">
                <a:solidFill>
                  <a:srgbClr val="FF0000"/>
                </a:solidFill>
                <a:latin typeface="Times New Roman" pitchFamily="18" charset="0"/>
                <a:cs typeface="Times New Roman" pitchFamily="18" charset="0"/>
              </a:rPr>
              <a:t>Mẫu</a:t>
            </a:r>
            <a:r>
              <a:rPr lang="en-US" altLang="en-US" sz="3200" dirty="0">
                <a:solidFill>
                  <a:srgbClr val="FF0000"/>
                </a:solidFill>
                <a:latin typeface="Times New Roman" pitchFamily="18" charset="0"/>
                <a:cs typeface="Times New Roman" pitchFamily="18" charset="0"/>
              </a:rPr>
              <a:t> </a:t>
            </a:r>
            <a:r>
              <a:rPr lang="en-US" altLang="en-US" sz="3200" dirty="0" err="1">
                <a:solidFill>
                  <a:srgbClr val="FF0000"/>
                </a:solidFill>
                <a:latin typeface="Times New Roman" pitchFamily="18" charset="0"/>
                <a:cs typeface="Times New Roman" pitchFamily="18" charset="0"/>
              </a:rPr>
              <a:t>số</a:t>
            </a:r>
            <a:r>
              <a:rPr lang="en-US" altLang="en-US" sz="3200" dirty="0">
                <a:solidFill>
                  <a:srgbClr val="FF0000"/>
                </a:solidFill>
                <a:latin typeface="Times New Roman" pitchFamily="18" charset="0"/>
                <a:cs typeface="Times New Roman" pitchFamily="18" charset="0"/>
              </a:rPr>
              <a:t> </a:t>
            </a:r>
            <a:r>
              <a:rPr lang="en-US" altLang="en-US" sz="3200" dirty="0" err="1">
                <a:solidFill>
                  <a:srgbClr val="FF0000"/>
                </a:solidFill>
                <a:latin typeface="Times New Roman" pitchFamily="18" charset="0"/>
                <a:cs typeface="Times New Roman" pitchFamily="18" charset="0"/>
              </a:rPr>
              <a:t>tỉ</a:t>
            </a:r>
            <a:r>
              <a:rPr lang="en-US" altLang="en-US" sz="3200" dirty="0">
                <a:solidFill>
                  <a:srgbClr val="FF0000"/>
                </a:solidFill>
                <a:latin typeface="Times New Roman" pitchFamily="18" charset="0"/>
                <a:cs typeface="Times New Roman" pitchFamily="18" charset="0"/>
              </a:rPr>
              <a:t> </a:t>
            </a:r>
            <a:r>
              <a:rPr lang="en-US" altLang="en-US" sz="3200" dirty="0" err="1">
                <a:solidFill>
                  <a:srgbClr val="FF0000"/>
                </a:solidFill>
                <a:latin typeface="Times New Roman" pitchFamily="18" charset="0"/>
                <a:cs typeface="Times New Roman" pitchFamily="18" charset="0"/>
              </a:rPr>
              <a:t>lệ</a:t>
            </a:r>
            <a:r>
              <a:rPr lang="en-US" altLang="en-US" sz="3200" dirty="0">
                <a:solidFill>
                  <a:srgbClr val="FF0000"/>
                </a:solidFill>
                <a:latin typeface="Times New Roman" pitchFamily="18" charset="0"/>
                <a:cs typeface="Times New Roman" pitchFamily="18" charset="0"/>
              </a:rPr>
              <a:t> </a:t>
            </a:r>
            <a:endParaRPr lang="en-US" sz="3200" dirty="0">
              <a:solidFill>
                <a:srgbClr val="FF0000"/>
              </a:solidFill>
              <a:latin typeface="Times New Roman" pitchFamily="18" charset="0"/>
              <a:cs typeface="Times New Roman" pitchFamily="18" charset="0"/>
            </a:endParaRPr>
          </a:p>
        </p:txBody>
      </p:sp>
      <p:sp>
        <p:nvSpPr>
          <p:cNvPr id="44" name="TextBox 36">
            <a:extLst>
              <a:ext uri="{FF2B5EF4-FFF2-40B4-BE49-F238E27FC236}">
                <a16:creationId xmlns:a16="http://schemas.microsoft.com/office/drawing/2014/main" id="{C9CD8359-B49C-CF02-7619-445A21F09703}"/>
              </a:ext>
            </a:extLst>
          </p:cNvPr>
          <p:cNvSpPr txBox="1"/>
          <p:nvPr/>
        </p:nvSpPr>
        <p:spPr>
          <a:xfrm>
            <a:off x="8299228" y="5228978"/>
            <a:ext cx="3479471" cy="584775"/>
          </a:xfrm>
          <a:prstGeom prst="rect">
            <a:avLst/>
          </a:prstGeom>
          <a:noFill/>
        </p:spPr>
        <p:txBody>
          <a:bodyPr wrap="square">
            <a:spAutoFit/>
          </a:bodyPr>
          <a:lstStyle/>
          <a:p>
            <a:r>
              <a:rPr lang="en-US" sz="3200" dirty="0">
                <a:solidFill>
                  <a:srgbClr val="FF0000"/>
                </a:solidFill>
                <a:latin typeface="Times New Roman" pitchFamily="18" charset="0"/>
                <a:cs typeface="Times New Roman" pitchFamily="18" charset="0"/>
              </a:rPr>
              <a:t>500.000 cm </a:t>
            </a:r>
            <a:r>
              <a:rPr lang="en-US" sz="3200" dirty="0">
                <a:solidFill>
                  <a:srgbClr val="FF0000"/>
                </a:solidFill>
                <a:latin typeface="Times New Roman" pitchFamily="18" charset="0"/>
                <a:cs typeface="Times New Roman" pitchFamily="18" charset="0"/>
                <a:sym typeface="Wingdings" panose="05000000000000000000" pitchFamily="2" charset="2"/>
              </a:rPr>
              <a:t> 5km</a:t>
            </a:r>
            <a:endParaRPr lang="en-US" sz="32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55762079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ipe(down)">
                                      <p:cBhvr>
                                        <p:cTn id="19" dur="500"/>
                                        <p:tgtEl>
                                          <p:spTgt spid="31"/>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barn(inVertical)">
                                      <p:cBhvr>
                                        <p:cTn id="24" dur="500"/>
                                        <p:tgtEl>
                                          <p:spTgt spid="28"/>
                                        </p:tgtEl>
                                      </p:cBhvr>
                                    </p:animEffect>
                                  </p:childTnLst>
                                </p:cTn>
                              </p:par>
                              <p:par>
                                <p:cTn id="25" presetID="22" presetClass="entr" presetSubtype="4" fill="hold" nodeType="withEffect">
                                  <p:stCondLst>
                                    <p:cond delay="0"/>
                                  </p:stCondLst>
                                  <p:childTnLst>
                                    <p:set>
                                      <p:cBhvr>
                                        <p:cTn id="26" dur="1" fill="hold">
                                          <p:stCondLst>
                                            <p:cond delay="0"/>
                                          </p:stCondLst>
                                        </p:cTn>
                                        <p:tgtEl>
                                          <p:spTgt spid="2052"/>
                                        </p:tgtEl>
                                        <p:attrNameLst>
                                          <p:attrName>style.visibility</p:attrName>
                                        </p:attrNameLst>
                                      </p:cBhvr>
                                      <p:to>
                                        <p:strVal val="visible"/>
                                      </p:to>
                                    </p:set>
                                    <p:animEffect transition="in" filter="wipe(down)">
                                      <p:cBhvr>
                                        <p:cTn id="27" dur="500"/>
                                        <p:tgtEl>
                                          <p:spTgt spid="205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barn(inVertical)">
                                      <p:cBhvr>
                                        <p:cTn id="30" dur="500"/>
                                        <p:tgtEl>
                                          <p:spTgt spid="36"/>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barn(inVertical)">
                                      <p:cBhvr>
                                        <p:cTn id="33" dur="500"/>
                                        <p:tgtEl>
                                          <p:spTgt spid="30"/>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barn(inVertical)">
                                      <p:cBhvr>
                                        <p:cTn id="38" dur="500"/>
                                        <p:tgtEl>
                                          <p:spTgt spid="24"/>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2054"/>
                                        </p:tgtEl>
                                        <p:attrNameLst>
                                          <p:attrName>style.visibility</p:attrName>
                                        </p:attrNameLst>
                                      </p:cBhvr>
                                      <p:to>
                                        <p:strVal val="visible"/>
                                      </p:to>
                                    </p:set>
                                    <p:animEffect transition="in" filter="barn(inVertical)">
                                      <p:cBhvr>
                                        <p:cTn id="43" dur="500"/>
                                        <p:tgtEl>
                                          <p:spTgt spid="2054"/>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barn(inVertical)">
                                      <p:cBhvr>
                                        <p:cTn id="46" dur="500"/>
                                        <p:tgtEl>
                                          <p:spTgt spid="35"/>
                                        </p:tgtEl>
                                      </p:cBhvr>
                                    </p:animEffect>
                                  </p:childTnLst>
                                </p:cTn>
                              </p:par>
                              <p:par>
                                <p:cTn id="47" presetID="16" presetClass="entr" presetSubtype="21" fill="hold" nodeType="with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barn(inVertical)">
                                      <p:cBhvr>
                                        <p:cTn id="49" dur="500"/>
                                        <p:tgtEl>
                                          <p:spTgt spid="7"/>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barn(inVertical)">
                                      <p:cBhvr>
                                        <p:cTn id="52" dur="500"/>
                                        <p:tgtEl>
                                          <p:spTgt spid="29"/>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33"/>
                                        </p:tgtEl>
                                        <p:attrNameLst>
                                          <p:attrName>style.visibility</p:attrName>
                                        </p:attrNameLst>
                                      </p:cBhvr>
                                      <p:to>
                                        <p:strVal val="visible"/>
                                      </p:to>
                                    </p:set>
                                    <p:animEffect transition="in" filter="barn(inVertical)">
                                      <p:cBhvr>
                                        <p:cTn id="55" dur="500"/>
                                        <p:tgtEl>
                                          <p:spTgt spid="33"/>
                                        </p:tgtEl>
                                      </p:cBhvr>
                                    </p:animEffect>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34"/>
                                        </p:tgtEl>
                                        <p:attrNameLst>
                                          <p:attrName>style.visibility</p:attrName>
                                        </p:attrNameLst>
                                      </p:cBhvr>
                                      <p:to>
                                        <p:strVal val="visible"/>
                                      </p:to>
                                    </p:set>
                                    <p:animEffect transition="in" filter="fade">
                                      <p:cBhvr>
                                        <p:cTn id="60" dur="1000"/>
                                        <p:tgtEl>
                                          <p:spTgt spid="34"/>
                                        </p:tgtEl>
                                      </p:cBhvr>
                                    </p:animEffect>
                                    <p:anim calcmode="lin" valueType="num">
                                      <p:cBhvr>
                                        <p:cTn id="61" dur="1000" fill="hold"/>
                                        <p:tgtEl>
                                          <p:spTgt spid="34"/>
                                        </p:tgtEl>
                                        <p:attrNameLst>
                                          <p:attrName>ppt_x</p:attrName>
                                        </p:attrNameLst>
                                      </p:cBhvr>
                                      <p:tavLst>
                                        <p:tav tm="0">
                                          <p:val>
                                            <p:strVal val="#ppt_x"/>
                                          </p:val>
                                        </p:tav>
                                        <p:tav tm="100000">
                                          <p:val>
                                            <p:strVal val="#ppt_x"/>
                                          </p:val>
                                        </p:tav>
                                      </p:tavLst>
                                    </p:anim>
                                    <p:anim calcmode="lin" valueType="num">
                                      <p:cBhvr>
                                        <p:cTn id="62" dur="1000" fill="hold"/>
                                        <p:tgtEl>
                                          <p:spTgt spid="34"/>
                                        </p:tgtEl>
                                        <p:attrNameLst>
                                          <p:attrName>ppt_y</p:attrName>
                                        </p:attrNameLst>
                                      </p:cBhvr>
                                      <p:tavLst>
                                        <p:tav tm="0">
                                          <p:val>
                                            <p:strVal val="#ppt_y+.1"/>
                                          </p:val>
                                        </p:tav>
                                        <p:tav tm="100000">
                                          <p:val>
                                            <p:strVal val="#ppt_y"/>
                                          </p:val>
                                        </p:tav>
                                      </p:tavLst>
                                    </p:anim>
                                  </p:childTnLst>
                                </p:cTn>
                              </p:par>
                              <p:par>
                                <p:cTn id="63" presetID="42" presetClass="entr" presetSubtype="0" fill="hold" nodeType="withEffect">
                                  <p:stCondLst>
                                    <p:cond delay="0"/>
                                  </p:stCondLst>
                                  <p:childTnLst>
                                    <p:set>
                                      <p:cBhvr>
                                        <p:cTn id="64" dur="1" fill="hold">
                                          <p:stCondLst>
                                            <p:cond delay="0"/>
                                          </p:stCondLst>
                                        </p:cTn>
                                        <p:tgtEl>
                                          <p:spTgt spid="13"/>
                                        </p:tgtEl>
                                        <p:attrNameLst>
                                          <p:attrName>style.visibility</p:attrName>
                                        </p:attrNameLst>
                                      </p:cBhvr>
                                      <p:to>
                                        <p:strVal val="visible"/>
                                      </p:to>
                                    </p:set>
                                    <p:animEffect transition="in" filter="fade">
                                      <p:cBhvr>
                                        <p:cTn id="65" dur="1000"/>
                                        <p:tgtEl>
                                          <p:spTgt spid="13"/>
                                        </p:tgtEl>
                                      </p:cBhvr>
                                    </p:animEffect>
                                    <p:anim calcmode="lin" valueType="num">
                                      <p:cBhvr>
                                        <p:cTn id="66" dur="1000" fill="hold"/>
                                        <p:tgtEl>
                                          <p:spTgt spid="13"/>
                                        </p:tgtEl>
                                        <p:attrNameLst>
                                          <p:attrName>ppt_x</p:attrName>
                                        </p:attrNameLst>
                                      </p:cBhvr>
                                      <p:tavLst>
                                        <p:tav tm="0">
                                          <p:val>
                                            <p:strVal val="#ppt_x"/>
                                          </p:val>
                                        </p:tav>
                                        <p:tav tm="100000">
                                          <p:val>
                                            <p:strVal val="#ppt_x"/>
                                          </p:val>
                                        </p:tav>
                                      </p:tavLst>
                                    </p:anim>
                                    <p:anim calcmode="lin" valueType="num">
                                      <p:cBhvr>
                                        <p:cTn id="6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37"/>
                                        </p:tgtEl>
                                        <p:attrNameLst>
                                          <p:attrName>style.visibility</p:attrName>
                                        </p:attrNameLst>
                                      </p:cBhvr>
                                      <p:to>
                                        <p:strVal val="visible"/>
                                      </p:to>
                                    </p:set>
                                    <p:animEffect transition="in" filter="fade">
                                      <p:cBhvr>
                                        <p:cTn id="72" dur="1000"/>
                                        <p:tgtEl>
                                          <p:spTgt spid="37"/>
                                        </p:tgtEl>
                                      </p:cBhvr>
                                    </p:animEffect>
                                    <p:anim calcmode="lin" valueType="num">
                                      <p:cBhvr>
                                        <p:cTn id="73" dur="1000" fill="hold"/>
                                        <p:tgtEl>
                                          <p:spTgt spid="37"/>
                                        </p:tgtEl>
                                        <p:attrNameLst>
                                          <p:attrName>ppt_x</p:attrName>
                                        </p:attrNameLst>
                                      </p:cBhvr>
                                      <p:tavLst>
                                        <p:tav tm="0">
                                          <p:val>
                                            <p:strVal val="#ppt_x"/>
                                          </p:val>
                                        </p:tav>
                                        <p:tav tm="100000">
                                          <p:val>
                                            <p:strVal val="#ppt_x"/>
                                          </p:val>
                                        </p:tav>
                                      </p:tavLst>
                                    </p:anim>
                                    <p:anim calcmode="lin" valueType="num">
                                      <p:cBhvr>
                                        <p:cTn id="74"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nodeType="clickEffect">
                                  <p:stCondLst>
                                    <p:cond delay="0"/>
                                  </p:stCondLst>
                                  <p:childTnLst>
                                    <p:set>
                                      <p:cBhvr>
                                        <p:cTn id="78" dur="1" fill="hold">
                                          <p:stCondLst>
                                            <p:cond delay="0"/>
                                          </p:stCondLst>
                                        </p:cTn>
                                        <p:tgtEl>
                                          <p:spTgt spid="39"/>
                                        </p:tgtEl>
                                        <p:attrNameLst>
                                          <p:attrName>style.visibility</p:attrName>
                                        </p:attrNameLst>
                                      </p:cBhvr>
                                      <p:to>
                                        <p:strVal val="visible"/>
                                      </p:to>
                                    </p:set>
                                    <p:animEffect transition="in" filter="fade">
                                      <p:cBhvr>
                                        <p:cTn id="79" dur="1000"/>
                                        <p:tgtEl>
                                          <p:spTgt spid="39"/>
                                        </p:tgtEl>
                                      </p:cBhvr>
                                    </p:animEffect>
                                    <p:anim calcmode="lin" valueType="num">
                                      <p:cBhvr>
                                        <p:cTn id="80" dur="1000" fill="hold"/>
                                        <p:tgtEl>
                                          <p:spTgt spid="39"/>
                                        </p:tgtEl>
                                        <p:attrNameLst>
                                          <p:attrName>ppt_x</p:attrName>
                                        </p:attrNameLst>
                                      </p:cBhvr>
                                      <p:tavLst>
                                        <p:tav tm="0">
                                          <p:val>
                                            <p:strVal val="#ppt_x"/>
                                          </p:val>
                                        </p:tav>
                                        <p:tav tm="100000">
                                          <p:val>
                                            <p:strVal val="#ppt_x"/>
                                          </p:val>
                                        </p:tav>
                                      </p:tavLst>
                                    </p:anim>
                                    <p:anim calcmode="lin" valueType="num">
                                      <p:cBhvr>
                                        <p:cTn id="81" dur="1000" fill="hold"/>
                                        <p:tgtEl>
                                          <p:spTgt spid="39"/>
                                        </p:tgtEl>
                                        <p:attrNameLst>
                                          <p:attrName>ppt_y</p:attrName>
                                        </p:attrNameLst>
                                      </p:cBhvr>
                                      <p:tavLst>
                                        <p:tav tm="0">
                                          <p:val>
                                            <p:strVal val="#ppt_y+.1"/>
                                          </p:val>
                                        </p:tav>
                                        <p:tav tm="100000">
                                          <p:val>
                                            <p:strVal val="#ppt_y"/>
                                          </p:val>
                                        </p:tav>
                                      </p:tavLst>
                                    </p:anim>
                                  </p:childTnLst>
                                </p:cTn>
                              </p:par>
                              <p:par>
                                <p:cTn id="82" presetID="16" presetClass="entr" presetSubtype="21" fill="hold" grpId="0" nodeType="withEffect">
                                  <p:stCondLst>
                                    <p:cond delay="0"/>
                                  </p:stCondLst>
                                  <p:childTnLst>
                                    <p:set>
                                      <p:cBhvr>
                                        <p:cTn id="83" dur="1" fill="hold">
                                          <p:stCondLst>
                                            <p:cond delay="0"/>
                                          </p:stCondLst>
                                        </p:cTn>
                                        <p:tgtEl>
                                          <p:spTgt spid="41"/>
                                        </p:tgtEl>
                                        <p:attrNameLst>
                                          <p:attrName>style.visibility</p:attrName>
                                        </p:attrNameLst>
                                      </p:cBhvr>
                                      <p:to>
                                        <p:strVal val="visible"/>
                                      </p:to>
                                    </p:set>
                                    <p:animEffect transition="in" filter="barn(inVertical)">
                                      <p:cBhvr>
                                        <p:cTn id="84" dur="500"/>
                                        <p:tgtEl>
                                          <p:spTgt spid="41"/>
                                        </p:tgtEl>
                                      </p:cBhvr>
                                    </p:animEffect>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grpId="0" nodeType="clickEffect">
                                  <p:stCondLst>
                                    <p:cond delay="0"/>
                                  </p:stCondLst>
                                  <p:childTnLst>
                                    <p:set>
                                      <p:cBhvr>
                                        <p:cTn id="88" dur="1" fill="hold">
                                          <p:stCondLst>
                                            <p:cond delay="0"/>
                                          </p:stCondLst>
                                        </p:cTn>
                                        <p:tgtEl>
                                          <p:spTgt spid="44"/>
                                        </p:tgtEl>
                                        <p:attrNameLst>
                                          <p:attrName>style.visibility</p:attrName>
                                        </p:attrNameLst>
                                      </p:cBhvr>
                                      <p:to>
                                        <p:strVal val="visible"/>
                                      </p:to>
                                    </p:set>
                                    <p:animEffect transition="in" filter="fade">
                                      <p:cBhvr>
                                        <p:cTn id="89" dur="1000"/>
                                        <p:tgtEl>
                                          <p:spTgt spid="44"/>
                                        </p:tgtEl>
                                      </p:cBhvr>
                                    </p:animEffect>
                                    <p:anim calcmode="lin" valueType="num">
                                      <p:cBhvr>
                                        <p:cTn id="90" dur="1000" fill="hold"/>
                                        <p:tgtEl>
                                          <p:spTgt spid="44"/>
                                        </p:tgtEl>
                                        <p:attrNameLst>
                                          <p:attrName>ppt_x</p:attrName>
                                        </p:attrNameLst>
                                      </p:cBhvr>
                                      <p:tavLst>
                                        <p:tav tm="0">
                                          <p:val>
                                            <p:strVal val="#ppt_x"/>
                                          </p:val>
                                        </p:tav>
                                        <p:tav tm="100000">
                                          <p:val>
                                            <p:strVal val="#ppt_x"/>
                                          </p:val>
                                        </p:tav>
                                      </p:tavLst>
                                    </p:anim>
                                    <p:anim calcmode="lin" valueType="num">
                                      <p:cBhvr>
                                        <p:cTn id="91"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grpId="0" nodeType="clickEffect">
                                  <p:stCondLst>
                                    <p:cond delay="0"/>
                                  </p:stCondLst>
                                  <p:childTnLst>
                                    <p:set>
                                      <p:cBhvr>
                                        <p:cTn id="95" dur="1" fill="hold">
                                          <p:stCondLst>
                                            <p:cond delay="0"/>
                                          </p:stCondLst>
                                        </p:cTn>
                                        <p:tgtEl>
                                          <p:spTgt spid="42"/>
                                        </p:tgtEl>
                                        <p:attrNameLst>
                                          <p:attrName>style.visibility</p:attrName>
                                        </p:attrNameLst>
                                      </p:cBhvr>
                                      <p:to>
                                        <p:strVal val="visible"/>
                                      </p:to>
                                    </p:set>
                                    <p:animEffect transition="in" filter="fade">
                                      <p:cBhvr>
                                        <p:cTn id="96" dur="1000"/>
                                        <p:tgtEl>
                                          <p:spTgt spid="42"/>
                                        </p:tgtEl>
                                      </p:cBhvr>
                                    </p:animEffect>
                                    <p:anim calcmode="lin" valueType="num">
                                      <p:cBhvr>
                                        <p:cTn id="97" dur="1000" fill="hold"/>
                                        <p:tgtEl>
                                          <p:spTgt spid="42"/>
                                        </p:tgtEl>
                                        <p:attrNameLst>
                                          <p:attrName>ppt_x</p:attrName>
                                        </p:attrNameLst>
                                      </p:cBhvr>
                                      <p:tavLst>
                                        <p:tav tm="0">
                                          <p:val>
                                            <p:strVal val="#ppt_x"/>
                                          </p:val>
                                        </p:tav>
                                        <p:tav tm="100000">
                                          <p:val>
                                            <p:strVal val="#ppt_x"/>
                                          </p:val>
                                        </p:tav>
                                      </p:tavLst>
                                    </p:anim>
                                    <p:anim calcmode="lin" valueType="num">
                                      <p:cBhvr>
                                        <p:cTn id="98"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animBg="1"/>
      <p:bldP spid="24" grpId="0"/>
      <p:bldP spid="31" grpId="0"/>
      <p:bldP spid="33" grpId="0"/>
      <p:bldP spid="34" grpId="0"/>
      <p:bldP spid="37" grpId="0"/>
      <p:bldP spid="42" grpId="0" animBg="1"/>
      <p:bldP spid="28" grpId="0"/>
      <p:bldP spid="29" grpId="0"/>
      <p:bldP spid="30" grpId="0"/>
      <p:bldP spid="35" grpId="0"/>
      <p:bldP spid="36" grpId="0"/>
      <p:bldP spid="41" grpId="0"/>
      <p:bldP spid="4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7428C444-04E3-4E2E-9C8A-C0E0915386BB}"/>
              </a:ext>
            </a:extLst>
          </p:cNvPr>
          <p:cNvCxnSpPr>
            <a:cxnSpLocks/>
          </p:cNvCxnSpPr>
          <p:nvPr/>
        </p:nvCxnSpPr>
        <p:spPr>
          <a:xfrm>
            <a:off x="0" y="1265304"/>
            <a:ext cx="12192000" cy="0"/>
          </a:xfrm>
          <a:prstGeom prst="line">
            <a:avLst/>
          </a:prstGeom>
          <a:ln w="571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Rounded Corners 7">
            <a:extLst>
              <a:ext uri="{FF2B5EF4-FFF2-40B4-BE49-F238E27FC236}">
                <a16:creationId xmlns:a16="http://schemas.microsoft.com/office/drawing/2014/main" id="{35A13E74-76F6-4B27-A6EE-08DEFED6CA54}"/>
              </a:ext>
            </a:extLst>
          </p:cNvPr>
          <p:cNvSpPr/>
          <p:nvPr/>
        </p:nvSpPr>
        <p:spPr>
          <a:xfrm>
            <a:off x="2071199" y="1429555"/>
            <a:ext cx="9506911" cy="742788"/>
          </a:xfrm>
          <a:prstGeom prst="roundRect">
            <a:avLst/>
          </a:prstGeom>
          <a:solidFill>
            <a:srgbClr val="FFC000"/>
          </a:solidFill>
          <a:ln w="3175">
            <a:solidFill>
              <a:schemeClr val="tx1"/>
            </a:solid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dirty="0" err="1">
                <a:solidFill>
                  <a:schemeClr val="tx1"/>
                </a:solidFill>
                <a:latin typeface="Times New Roman" panose="02020603050405020304" pitchFamily="18" charset="0"/>
                <a:cs typeface="Times New Roman" pitchFamily="18" charset="0"/>
              </a:rPr>
              <a:t>Điền</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số</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liệu</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vào</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chỗ</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trống</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trong</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bảng</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sao</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cho</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phù</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hợp</a:t>
            </a:r>
            <a:r>
              <a:rPr lang="en-US" sz="3200" dirty="0">
                <a:solidFill>
                  <a:schemeClr val="tx1"/>
                </a:solidFill>
                <a:latin typeface="Times New Roman" pitchFamily="18" charset="0"/>
                <a:cs typeface="Times New Roman" pitchFamily="18" charset="0"/>
              </a:rPr>
              <a:t>.</a:t>
            </a:r>
          </a:p>
        </p:txBody>
      </p:sp>
      <p:sp>
        <p:nvSpPr>
          <p:cNvPr id="3" name="Diamond 2">
            <a:extLst>
              <a:ext uri="{FF2B5EF4-FFF2-40B4-BE49-F238E27FC236}">
                <a16:creationId xmlns:a16="http://schemas.microsoft.com/office/drawing/2014/main" id="{694E9E3F-2D40-40C4-B6D3-84E0020131E5}"/>
              </a:ext>
            </a:extLst>
          </p:cNvPr>
          <p:cNvSpPr/>
          <p:nvPr/>
        </p:nvSpPr>
        <p:spPr>
          <a:xfrm>
            <a:off x="1168800" y="1429555"/>
            <a:ext cx="902397" cy="755060"/>
          </a:xfrm>
          <a:prstGeom prst="diamond">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Times New Roman" panose="02020603050405020304" pitchFamily="18" charset="0"/>
                <a:cs typeface="Times New Roman" panose="02020603050405020304" pitchFamily="18" charset="0"/>
              </a:rPr>
              <a:t>2</a:t>
            </a:r>
          </a:p>
        </p:txBody>
      </p:sp>
      <p:grpSp>
        <p:nvGrpSpPr>
          <p:cNvPr id="23" name="Group 22">
            <a:extLst>
              <a:ext uri="{FF2B5EF4-FFF2-40B4-BE49-F238E27FC236}">
                <a16:creationId xmlns:a16="http://schemas.microsoft.com/office/drawing/2014/main" id="{86437183-ED2F-4CF4-B204-23D255F15790}"/>
              </a:ext>
            </a:extLst>
          </p:cNvPr>
          <p:cNvGrpSpPr/>
          <p:nvPr/>
        </p:nvGrpSpPr>
        <p:grpSpPr>
          <a:xfrm>
            <a:off x="1747093" y="0"/>
            <a:ext cx="9106808" cy="1201580"/>
            <a:chOff x="647782" y="46698"/>
            <a:chExt cx="9106808" cy="1201580"/>
          </a:xfrm>
        </p:grpSpPr>
        <p:sp>
          <p:nvSpPr>
            <p:cNvPr id="24" name="Rectangle 23">
              <a:extLst>
                <a:ext uri="{FF2B5EF4-FFF2-40B4-BE49-F238E27FC236}">
                  <a16:creationId xmlns:a16="http://schemas.microsoft.com/office/drawing/2014/main" id="{D2455C7F-7442-4ECF-9FCB-8102E012011A}"/>
                </a:ext>
              </a:extLst>
            </p:cNvPr>
            <p:cNvSpPr/>
            <p:nvPr/>
          </p:nvSpPr>
          <p:spPr>
            <a:xfrm>
              <a:off x="1601518" y="233328"/>
              <a:ext cx="8153072" cy="769441"/>
            </a:xfrm>
            <a:prstGeom prst="rect">
              <a:avLst/>
            </a:prstGeom>
            <a:noFill/>
          </p:spPr>
          <p:txBody>
            <a:bodyPr wrap="square" lIns="91440" tIns="45720" rIns="91440" bIns="45720">
              <a:spAutoFit/>
            </a:bodyPr>
            <a:lstStyle/>
            <a:p>
              <a:pPr algn="ctr"/>
              <a:r>
                <a:rPr lang="en-US" sz="4400" b="1" dirty="0" err="1">
                  <a:ln w="9525">
                    <a:solidFill>
                      <a:schemeClr val="bg1"/>
                    </a:solidFill>
                    <a:prstDash val="solid"/>
                  </a:ln>
                  <a:solidFill>
                    <a:srgbClr val="4B4C9D"/>
                  </a:solidFill>
                  <a:effectLst>
                    <a:outerShdw blurRad="12700" dist="38100" dir="2700000" algn="tl" rotWithShape="0">
                      <a:schemeClr val="bg1">
                        <a:lumMod val="50000"/>
                      </a:schemeClr>
                    </a:outerShdw>
                  </a:effectLst>
                  <a:latin typeface="Times New Roman" panose="02020603050405020304" pitchFamily="18" charset="0"/>
                  <a:cs typeface="Times New Roman" pitchFamily="18" charset="0"/>
                </a:rPr>
                <a:t>Trò</a:t>
              </a:r>
              <a:r>
                <a:rPr lang="en-US" sz="4400" b="1" dirty="0">
                  <a:ln w="9525">
                    <a:solidFill>
                      <a:schemeClr val="bg1"/>
                    </a:solidFill>
                    <a:prstDash val="solid"/>
                  </a:ln>
                  <a:solidFill>
                    <a:srgbClr val="4B4C9D"/>
                  </a:solidFill>
                  <a:effectLst>
                    <a:outerShdw blurRad="12700" dist="38100" dir="2700000" algn="tl" rotWithShape="0">
                      <a:schemeClr val="bg1">
                        <a:lumMod val="50000"/>
                      </a:schemeClr>
                    </a:outerShdw>
                  </a:effectLst>
                  <a:latin typeface="Times New Roman" pitchFamily="18" charset="0"/>
                  <a:cs typeface="Times New Roman" pitchFamily="18" charset="0"/>
                </a:rPr>
                <a:t> </a:t>
              </a:r>
              <a:r>
                <a:rPr lang="en-US" sz="4400" b="1" dirty="0" err="1">
                  <a:ln w="9525">
                    <a:solidFill>
                      <a:schemeClr val="bg1"/>
                    </a:solidFill>
                    <a:prstDash val="solid"/>
                  </a:ln>
                  <a:solidFill>
                    <a:srgbClr val="4B4C9D"/>
                  </a:solidFill>
                  <a:effectLst>
                    <a:outerShdw blurRad="12700" dist="38100" dir="2700000" algn="tl" rotWithShape="0">
                      <a:schemeClr val="bg1">
                        <a:lumMod val="50000"/>
                      </a:schemeClr>
                    </a:outerShdw>
                  </a:effectLst>
                  <a:latin typeface="Times New Roman" pitchFamily="18" charset="0"/>
                  <a:cs typeface="Times New Roman" pitchFamily="18" charset="0"/>
                </a:rPr>
                <a:t>chơi</a:t>
              </a:r>
              <a:r>
                <a:rPr lang="en-US" sz="4400" b="1" dirty="0">
                  <a:ln w="9525">
                    <a:solidFill>
                      <a:schemeClr val="bg1"/>
                    </a:solidFill>
                    <a:prstDash val="solid"/>
                  </a:ln>
                  <a:solidFill>
                    <a:srgbClr val="4B4C9D"/>
                  </a:solidFill>
                  <a:effectLst>
                    <a:outerShdw blurRad="12700" dist="38100" dir="2700000" algn="tl" rotWithShape="0">
                      <a:schemeClr val="bg1">
                        <a:lumMod val="50000"/>
                      </a:schemeClr>
                    </a:outerShdw>
                  </a:effectLst>
                  <a:latin typeface="Times New Roman" pitchFamily="18" charset="0"/>
                  <a:cs typeface="Times New Roman" pitchFamily="18" charset="0"/>
                </a:rPr>
                <a:t>: NHÀ ĐỊA LÍ TÀI BA</a:t>
              </a:r>
              <a:endParaRPr lang="en-US" sz="4400" b="1" cap="none" spc="0" dirty="0">
                <a:ln w="9525">
                  <a:solidFill>
                    <a:schemeClr val="bg1"/>
                  </a:solidFill>
                  <a:prstDash val="solid"/>
                </a:ln>
                <a:solidFill>
                  <a:srgbClr val="4B4C9D"/>
                </a:solidFill>
                <a:effectLst>
                  <a:outerShdw blurRad="12700" dist="38100" dir="2700000" algn="tl" rotWithShape="0">
                    <a:schemeClr val="bg1">
                      <a:lumMod val="50000"/>
                    </a:schemeClr>
                  </a:outerShdw>
                </a:effectLst>
                <a:latin typeface="Times New Roman" pitchFamily="18" charset="0"/>
                <a:cs typeface="Times New Roman" pitchFamily="18" charset="0"/>
              </a:endParaRPr>
            </a:p>
          </p:txBody>
        </p:sp>
        <p:pic>
          <p:nvPicPr>
            <p:cNvPr id="25" name="Picture 2" descr="Game-pad Gaming icon stock vector. Illustration of fight - 184134342">
              <a:extLst>
                <a:ext uri="{FF2B5EF4-FFF2-40B4-BE49-F238E27FC236}">
                  <a16:creationId xmlns:a16="http://schemas.microsoft.com/office/drawing/2014/main" id="{7E955003-00FC-4F05-9769-DFE81A1D408B}"/>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953" b="91716" l="3875" r="98750">
                          <a14:foregroundMark x1="45688" y1="91775" x2="45688" y2="91775"/>
                          <a14:foregroundMark x1="93250" y1="50237" x2="93250" y2="50237"/>
                          <a14:foregroundMark x1="63500" y1="5976" x2="63500" y2="5976"/>
                          <a14:foregroundMark x1="51000" y1="1953" x2="51000" y2="1953"/>
                          <a14:foregroundMark x1="5500" y1="37870" x2="3875" y2="39586"/>
                          <a14:foregroundMark x1="4500" y1="56036" x2="4500" y2="56036"/>
                          <a14:foregroundMark x1="98750" y1="48876" x2="98750" y2="48876"/>
                          <a14:foregroundMark x1="90438" y1="59704" x2="88563" y2="57751"/>
                          <a14:foregroundMark x1="70188" y1="50059" x2="69000" y2="49882"/>
                          <a14:foregroundMark x1="45125" y1="49053" x2="36750" y2="50414"/>
                          <a14:foregroundMark x1="36750" y1="50414" x2="36750" y2="50414"/>
                          <a14:foregroundMark x1="22250" y1="50414" x2="20625" y2="50828"/>
                          <a14:foregroundMark x1="14063" y1="58935" x2="15937" y2="60888"/>
                          <a14:foregroundMark x1="23438" y1="64734" x2="29000" y2="65503"/>
                          <a14:foregroundMark x1="34875" y1="66095" x2="38188" y2="64911"/>
                          <a14:foregroundMark x1="39375" y1="64320" x2="40813" y2="63787"/>
                          <a14:foregroundMark x1="52438" y1="60296" x2="55937" y2="60296"/>
                          <a14:foregroundMark x1="72875" y1="62426" x2="72875" y2="62426"/>
                          <a14:foregroundMark x1="81438" y1="54083" x2="81438" y2="53550"/>
                          <a14:foregroundMark x1="80438" y1="49882" x2="78750" y2="48876"/>
                          <a14:foregroundMark x1="77125" y1="48107" x2="71625" y2="46982"/>
                          <a14:foregroundMark x1="63250" y1="45385" x2="59375" y2="45385"/>
                          <a14:foregroundMark x1="57125" y1="45385" x2="47125" y2="46213"/>
                          <a14:foregroundMark x1="47125" y1="46213" x2="47125" y2="46213"/>
                          <a14:foregroundMark x1="45125" y1="46213" x2="40000" y2="46568"/>
                          <a14:foregroundMark x1="38188" y1="45976" x2="35688" y2="45976"/>
                          <a14:foregroundMark x1="34688" y1="44438" x2="34688" y2="44438"/>
                          <a14:foregroundMark x1="60813" y1="45621" x2="60813" y2="45621"/>
                          <a14:foregroundMark x1="72438" y1="45799" x2="72438" y2="45799"/>
                          <a14:foregroundMark x1="78375" y1="48698" x2="78375" y2="48698"/>
                          <a14:foregroundMark x1="83063" y1="54675" x2="83063" y2="54675"/>
                          <a14:foregroundMark x1="71625" y1="65325" x2="71625" y2="65325"/>
                          <a14:foregroundMark x1="83688" y1="68817" x2="82688" y2="63787"/>
                          <a14:foregroundMark x1="85313" y1="55858" x2="85125" y2="54852"/>
                          <a14:foregroundMark x1="81625" y1="48876" x2="77750" y2="46391"/>
                          <a14:foregroundMark x1="76313" y1="45385" x2="73063" y2="45385"/>
                          <a14:foregroundMark x1="66563" y1="44852" x2="64875" y2="45030"/>
                          <a14:foregroundMark x1="64063" y1="45030" x2="62063" y2="45207"/>
                          <a14:foregroundMark x1="61438" y1="45207" x2="61438" y2="45207"/>
                          <a14:foregroundMark x1="27375" y1="45030" x2="25938" y2="45207"/>
                          <a14:foregroundMark x1="17313" y1="45621" x2="17313" y2="45621"/>
                          <a14:foregroundMark x1="14688" y1="48284" x2="14688" y2="48284"/>
                          <a14:foregroundMark x1="13875" y1="48876" x2="13875" y2="48876"/>
                          <a14:foregroundMark x1="82438" y1="59112" x2="82438" y2="59112"/>
                          <a14:foregroundMark x1="75500" y1="67811" x2="75500" y2="67811"/>
                          <a14:foregroundMark x1="75500" y1="67811" x2="75500" y2="67811"/>
                          <a14:foregroundMark x1="70625" y1="62781" x2="70000" y2="62426"/>
                          <a14:foregroundMark x1="67563" y1="59882" x2="67563" y2="59882"/>
                          <a14:foregroundMark x1="67125" y1="59527" x2="67125" y2="59527"/>
                          <a14:foregroundMark x1="84500" y1="56982" x2="84688" y2="57751"/>
                          <a14:foregroundMark x1="84500" y1="60651" x2="84500" y2="60651"/>
                          <a14:foregroundMark x1="73875" y1="50059" x2="73875" y2="50059"/>
                          <a14:foregroundMark x1="76750" y1="53728" x2="76750" y2="53728"/>
                          <a14:foregroundMark x1="71000" y1="60296" x2="71000" y2="60296"/>
                          <a14:foregroundMark x1="75500" y1="67811" x2="75500" y2="67811"/>
                          <a14:foregroundMark x1="75500" y1="67811" x2="75500" y2="67811"/>
                          <a14:foregroundMark x1="84313" y1="63550" x2="84313" y2="63550"/>
                          <a14:foregroundMark x1="85938" y1="63018" x2="85938" y2="63018"/>
                          <a14:foregroundMark x1="77375" y1="67219" x2="76125" y2="66864"/>
                          <a14:foregroundMark x1="74875" y1="65325" x2="71813" y2="63550"/>
                          <a14:foregroundMark x1="65313" y1="59112" x2="64875" y2="58580"/>
                        </a14:backgroundRemoval>
                      </a14:imgEffect>
                    </a14:imgLayer>
                  </a14:imgProps>
                </a:ext>
                <a:ext uri="{28A0092B-C50C-407E-A947-70E740481C1C}">
                  <a14:useLocalDpi xmlns:a14="http://schemas.microsoft.com/office/drawing/2010/main" val="0"/>
                </a:ext>
              </a:extLst>
            </a:blip>
            <a:srcRect/>
            <a:stretch>
              <a:fillRect/>
            </a:stretch>
          </p:blipFill>
          <p:spPr bwMode="auto">
            <a:xfrm>
              <a:off x="647782" y="46698"/>
              <a:ext cx="1193350" cy="1201580"/>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2" name="Table 3">
            <a:extLst>
              <a:ext uri="{FF2B5EF4-FFF2-40B4-BE49-F238E27FC236}">
                <a16:creationId xmlns:a16="http://schemas.microsoft.com/office/drawing/2014/main" id="{6A7898FC-2453-4E73-99A9-88C4E37CB17C}"/>
              </a:ext>
            </a:extLst>
          </p:cNvPr>
          <p:cNvGraphicFramePr>
            <a:graphicFrameLocks noGrp="1"/>
          </p:cNvGraphicFramePr>
          <p:nvPr>
            <p:extLst>
              <p:ext uri="{D42A27DB-BD31-4B8C-83A1-F6EECF244321}">
                <p14:modId xmlns:p14="http://schemas.microsoft.com/office/powerpoint/2010/main" val="2635103905"/>
              </p:ext>
            </p:extLst>
          </p:nvPr>
        </p:nvGraphicFramePr>
        <p:xfrm>
          <a:off x="1068289" y="2312804"/>
          <a:ext cx="10509823" cy="4391502"/>
        </p:xfrm>
        <a:graphic>
          <a:graphicData uri="http://schemas.openxmlformats.org/drawingml/2006/table">
            <a:tbl>
              <a:tblPr firstRow="1" bandRow="1">
                <a:tableStyleId>{5C22544A-7EE6-4342-B048-85BDC9FD1C3A}</a:tableStyleId>
              </a:tblPr>
              <a:tblGrid>
                <a:gridCol w="1105119">
                  <a:extLst>
                    <a:ext uri="{9D8B030D-6E8A-4147-A177-3AD203B41FA5}">
                      <a16:colId xmlns:a16="http://schemas.microsoft.com/office/drawing/2014/main" val="2641023375"/>
                    </a:ext>
                  </a:extLst>
                </a:gridCol>
                <a:gridCol w="2256928">
                  <a:extLst>
                    <a:ext uri="{9D8B030D-6E8A-4147-A177-3AD203B41FA5}">
                      <a16:colId xmlns:a16="http://schemas.microsoft.com/office/drawing/2014/main" val="421046765"/>
                    </a:ext>
                  </a:extLst>
                </a:gridCol>
                <a:gridCol w="3451539">
                  <a:extLst>
                    <a:ext uri="{9D8B030D-6E8A-4147-A177-3AD203B41FA5}">
                      <a16:colId xmlns:a16="http://schemas.microsoft.com/office/drawing/2014/main" val="516198041"/>
                    </a:ext>
                  </a:extLst>
                </a:gridCol>
                <a:gridCol w="3696237">
                  <a:extLst>
                    <a:ext uri="{9D8B030D-6E8A-4147-A177-3AD203B41FA5}">
                      <a16:colId xmlns:a16="http://schemas.microsoft.com/office/drawing/2014/main" val="1502942769"/>
                    </a:ext>
                  </a:extLst>
                </a:gridCol>
              </a:tblGrid>
              <a:tr h="1233995">
                <a:tc>
                  <a:txBody>
                    <a:bodyPr/>
                    <a:lstStyle/>
                    <a:p>
                      <a:pPr algn="ct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đồ</a:t>
                      </a:r>
                      <a:endParaRPr lang="en-US" sz="2400" dirty="0">
                        <a:latin typeface="Times New Roman" pitchFamily="18" charset="0"/>
                        <a:cs typeface="Times New Roman" pitchFamily="18" charset="0"/>
                      </a:endParaRPr>
                    </a:p>
                  </a:txBody>
                  <a:tcPr>
                    <a:solidFill>
                      <a:schemeClr val="accent2">
                        <a:lumMod val="75000"/>
                      </a:schemeClr>
                    </a:solidFill>
                  </a:tcPr>
                </a:tc>
                <a:tc>
                  <a:txBody>
                    <a:bodyPr/>
                    <a:lstStyle/>
                    <a:p>
                      <a:pPr algn="ctr"/>
                      <a:r>
                        <a:rPr lang="en-US" sz="2400" dirty="0" err="1">
                          <a:latin typeface="Times New Roman" pitchFamily="18" charset="0"/>
                          <a:cs typeface="Times New Roman" pitchFamily="18" charset="0"/>
                        </a:rPr>
                        <a:t>Khoảng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đồ</a:t>
                      </a:r>
                      <a:r>
                        <a:rPr lang="en-US" sz="2400" dirty="0">
                          <a:latin typeface="Times New Roman" pitchFamily="18" charset="0"/>
                          <a:cs typeface="Times New Roman" pitchFamily="18" charset="0"/>
                        </a:rPr>
                        <a:t> (cm)</a:t>
                      </a:r>
                    </a:p>
                  </a:txBody>
                  <a:tcPr>
                    <a:solidFill>
                      <a:schemeClr val="accent2">
                        <a:lumMod val="75000"/>
                      </a:schemeClr>
                    </a:solidFill>
                  </a:tcPr>
                </a:tc>
                <a:tc>
                  <a:txBody>
                    <a:bodyPr/>
                    <a:lstStyle/>
                    <a:p>
                      <a:pPr algn="ctr"/>
                      <a:r>
                        <a:rPr lang="en-US" sz="2400" dirty="0" err="1">
                          <a:latin typeface="Times New Roman" pitchFamily="18" charset="0"/>
                          <a:cs typeface="Times New Roman" pitchFamily="18" charset="0"/>
                        </a:rPr>
                        <a:t>Khoảng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tế</a:t>
                      </a:r>
                      <a:endParaRPr lang="en-US" sz="2400" dirty="0">
                        <a:latin typeface="Times New Roman" pitchFamily="18" charset="0"/>
                        <a:cs typeface="Times New Roman" pitchFamily="18" charset="0"/>
                      </a:endParaRPr>
                    </a:p>
                  </a:txBody>
                  <a:tcPr>
                    <a:solidFill>
                      <a:schemeClr val="accent2">
                        <a:lumMod val="75000"/>
                      </a:schemeClr>
                    </a:solidFill>
                  </a:tcPr>
                </a:tc>
                <a:tc>
                  <a:txBody>
                    <a:bodyPr/>
                    <a:lstStyle/>
                    <a:p>
                      <a:pPr algn="ctr"/>
                      <a:r>
                        <a:rPr lang="en-US" sz="2400" dirty="0" err="1">
                          <a:latin typeface="Times New Roman" pitchFamily="18" charset="0"/>
                          <a:cs typeface="Times New Roman" pitchFamily="18" charset="0"/>
                        </a:rPr>
                        <a:t>Tỉ</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đồ</a:t>
                      </a:r>
                      <a:endParaRPr lang="en-US" sz="2400" dirty="0">
                        <a:latin typeface="Times New Roman" pitchFamily="18" charset="0"/>
                        <a:cs typeface="Times New Roman" pitchFamily="18" charset="0"/>
                      </a:endParaRPr>
                    </a:p>
                  </a:txBody>
                  <a:tcPr>
                    <a:solidFill>
                      <a:schemeClr val="accent2">
                        <a:lumMod val="75000"/>
                      </a:schemeClr>
                    </a:solidFill>
                  </a:tcPr>
                </a:tc>
                <a:extLst>
                  <a:ext uri="{0D108BD9-81ED-4DB2-BD59-A6C34878D82A}">
                    <a16:rowId xmlns:a16="http://schemas.microsoft.com/office/drawing/2014/main" val="2283907613"/>
                  </a:ext>
                </a:extLst>
              </a:tr>
              <a:tr h="693663">
                <a:tc>
                  <a:txBody>
                    <a:bodyPr/>
                    <a:lstStyle/>
                    <a:p>
                      <a:pPr algn="ctr"/>
                      <a:r>
                        <a:rPr lang="en-US" sz="2400" dirty="0">
                          <a:latin typeface="Times New Roman" pitchFamily="18" charset="0"/>
                          <a:cs typeface="Times New Roman" pitchFamily="18" charset="0"/>
                        </a:rPr>
                        <a:t>A</a:t>
                      </a:r>
                    </a:p>
                  </a:txBody>
                  <a:tcPr>
                    <a:solidFill>
                      <a:schemeClr val="accent4">
                        <a:lumMod val="40000"/>
                        <a:lumOff val="60000"/>
                      </a:schemeClr>
                    </a:solidFill>
                  </a:tcPr>
                </a:tc>
                <a:tc>
                  <a:txBody>
                    <a:bodyPr/>
                    <a:lstStyle/>
                    <a:p>
                      <a:pPr algn="ctr"/>
                      <a:r>
                        <a:rPr lang="en-US" sz="2400" dirty="0">
                          <a:latin typeface="Times New Roman" pitchFamily="18" charset="0"/>
                          <a:cs typeface="Times New Roman" pitchFamily="18" charset="0"/>
                        </a:rPr>
                        <a:t>1</a:t>
                      </a:r>
                    </a:p>
                  </a:txBody>
                  <a:tcPr>
                    <a:solidFill>
                      <a:schemeClr val="accent4">
                        <a:lumMod val="40000"/>
                        <a:lumOff val="60000"/>
                      </a:schemeClr>
                    </a:solidFill>
                  </a:tcPr>
                </a:tc>
                <a:tc>
                  <a:txBody>
                    <a:bodyPr/>
                    <a:lstStyle/>
                    <a:p>
                      <a:pPr algn="ctr"/>
                      <a:r>
                        <a:rPr lang="en-US" sz="2400" dirty="0">
                          <a:latin typeface="Times New Roman" pitchFamily="18" charset="0"/>
                          <a:cs typeface="Times New Roman" pitchFamily="18" charset="0"/>
                        </a:rPr>
                        <a:t>……. km</a:t>
                      </a:r>
                    </a:p>
                  </a:txBody>
                  <a:tcPr>
                    <a:solidFill>
                      <a:schemeClr val="accent4">
                        <a:lumMod val="40000"/>
                        <a:lumOff val="60000"/>
                      </a:schemeClr>
                    </a:solidFill>
                  </a:tcPr>
                </a:tc>
                <a:tc>
                  <a:txBody>
                    <a:bodyPr/>
                    <a:lstStyle/>
                    <a:p>
                      <a:pPr algn="ctr"/>
                      <a:r>
                        <a:rPr lang="en-US" sz="2400" dirty="0">
                          <a:latin typeface="Times New Roman" pitchFamily="18" charset="0"/>
                          <a:cs typeface="Times New Roman" pitchFamily="18" charset="0"/>
                        </a:rPr>
                        <a:t>1: 500.000</a:t>
                      </a:r>
                    </a:p>
                  </a:txBody>
                  <a:tcPr>
                    <a:solidFill>
                      <a:schemeClr val="accent4">
                        <a:lumMod val="40000"/>
                        <a:lumOff val="60000"/>
                      </a:schemeClr>
                    </a:solidFill>
                  </a:tcPr>
                </a:tc>
                <a:extLst>
                  <a:ext uri="{0D108BD9-81ED-4DB2-BD59-A6C34878D82A}">
                    <a16:rowId xmlns:a16="http://schemas.microsoft.com/office/drawing/2014/main" val="337973043"/>
                  </a:ext>
                </a:extLst>
              </a:tr>
              <a:tr h="631485">
                <a:tc>
                  <a:txBody>
                    <a:bodyPr/>
                    <a:lstStyle/>
                    <a:p>
                      <a:pPr algn="ctr"/>
                      <a:r>
                        <a:rPr lang="en-US" sz="2400" dirty="0">
                          <a:latin typeface="Times New Roman" pitchFamily="18" charset="0"/>
                          <a:cs typeface="Times New Roman" pitchFamily="18" charset="0"/>
                        </a:rPr>
                        <a:t>B</a:t>
                      </a:r>
                    </a:p>
                  </a:txBody>
                  <a:tcPr>
                    <a:solidFill>
                      <a:schemeClr val="accent4">
                        <a:lumMod val="20000"/>
                        <a:lumOff val="80000"/>
                      </a:schemeClr>
                    </a:solidFill>
                  </a:tcPr>
                </a:tc>
                <a:tc>
                  <a:txBody>
                    <a:bodyPr/>
                    <a:lstStyle/>
                    <a:p>
                      <a:pPr algn="ctr"/>
                      <a:endParaRPr lang="en-US" sz="2400" dirty="0">
                        <a:latin typeface="Times New Roman" pitchFamily="18" charset="0"/>
                        <a:cs typeface="Times New Roman" pitchFamily="18" charset="0"/>
                      </a:endParaRPr>
                    </a:p>
                  </a:txBody>
                  <a:tcPr>
                    <a:solidFill>
                      <a:schemeClr val="accent4">
                        <a:lumMod val="20000"/>
                        <a:lumOff val="80000"/>
                      </a:schemeClr>
                    </a:solidFill>
                  </a:tcPr>
                </a:tc>
                <a:tc>
                  <a:txBody>
                    <a:bodyPr/>
                    <a:lstStyle/>
                    <a:p>
                      <a:pPr algn="ctr"/>
                      <a:r>
                        <a:rPr lang="en-US" sz="2400" dirty="0">
                          <a:latin typeface="Times New Roman" pitchFamily="18" charset="0"/>
                          <a:cs typeface="Times New Roman" pitchFamily="18" charset="0"/>
                        </a:rPr>
                        <a:t>60 km </a:t>
                      </a:r>
                    </a:p>
                  </a:txBody>
                  <a:tcPr>
                    <a:solidFill>
                      <a:schemeClr val="accent4">
                        <a:lumMod val="20000"/>
                        <a:lumOff val="80000"/>
                      </a:schemeClr>
                    </a:solidFill>
                  </a:tcPr>
                </a:tc>
                <a:tc>
                  <a:txBody>
                    <a:bodyPr/>
                    <a:lstStyle/>
                    <a:p>
                      <a:pPr algn="ctr"/>
                      <a:r>
                        <a:rPr lang="en-US" sz="2400" dirty="0">
                          <a:latin typeface="Times New Roman" pitchFamily="18" charset="0"/>
                          <a:cs typeface="Times New Roman" pitchFamily="18" charset="0"/>
                        </a:rPr>
                        <a:t>1: 3.000.000</a:t>
                      </a:r>
                    </a:p>
                  </a:txBody>
                  <a:tcPr>
                    <a:solidFill>
                      <a:schemeClr val="accent4">
                        <a:lumMod val="20000"/>
                        <a:lumOff val="80000"/>
                      </a:schemeClr>
                    </a:solidFill>
                  </a:tcPr>
                </a:tc>
                <a:extLst>
                  <a:ext uri="{0D108BD9-81ED-4DB2-BD59-A6C34878D82A}">
                    <a16:rowId xmlns:a16="http://schemas.microsoft.com/office/drawing/2014/main" val="289334202"/>
                  </a:ext>
                </a:extLst>
              </a:tr>
              <a:tr h="534785">
                <a:tc>
                  <a:txBody>
                    <a:bodyPr/>
                    <a:lstStyle/>
                    <a:p>
                      <a:pPr algn="ctr"/>
                      <a:r>
                        <a:rPr lang="en-US" sz="2400" dirty="0">
                          <a:latin typeface="Times New Roman" pitchFamily="18" charset="0"/>
                          <a:cs typeface="Times New Roman" pitchFamily="18" charset="0"/>
                        </a:rPr>
                        <a:t>C</a:t>
                      </a:r>
                    </a:p>
                  </a:txBody>
                  <a:tcPr>
                    <a:solidFill>
                      <a:srgbClr val="FFE699"/>
                    </a:solidFill>
                  </a:tcPr>
                </a:tc>
                <a:tc>
                  <a:txBody>
                    <a:bodyPr/>
                    <a:lstStyle/>
                    <a:p>
                      <a:pPr algn="ctr"/>
                      <a:r>
                        <a:rPr lang="en-US" sz="2400" dirty="0">
                          <a:latin typeface="Times New Roman" pitchFamily="18" charset="0"/>
                          <a:cs typeface="Times New Roman" pitchFamily="18" charset="0"/>
                        </a:rPr>
                        <a:t>10</a:t>
                      </a:r>
                    </a:p>
                  </a:txBody>
                  <a:tcPr>
                    <a:solidFill>
                      <a:srgbClr val="FFE699"/>
                    </a:solidFill>
                  </a:tcPr>
                </a:tc>
                <a:tc>
                  <a:txBody>
                    <a:bodyPr/>
                    <a:lstStyle/>
                    <a:p>
                      <a:pPr algn="ctr"/>
                      <a:r>
                        <a:rPr lang="en-US" sz="2400" dirty="0">
                          <a:latin typeface="Times New Roman" pitchFamily="18" charset="0"/>
                          <a:cs typeface="Times New Roman" pitchFamily="18" charset="0"/>
                        </a:rPr>
                        <a:t>……km</a:t>
                      </a:r>
                    </a:p>
                  </a:txBody>
                  <a:tcPr>
                    <a:solidFill>
                      <a:srgbClr val="FFE699"/>
                    </a:solidFill>
                  </a:tcPr>
                </a:tc>
                <a:tc>
                  <a:txBody>
                    <a:bodyPr/>
                    <a:lstStyle/>
                    <a:p>
                      <a:pPr algn="ctr"/>
                      <a:r>
                        <a:rPr lang="en-US" sz="2400" dirty="0">
                          <a:latin typeface="Times New Roman" pitchFamily="18" charset="0"/>
                          <a:cs typeface="Times New Roman" pitchFamily="18" charset="0"/>
                        </a:rPr>
                        <a:t>1: 6.000.000</a:t>
                      </a:r>
                    </a:p>
                  </a:txBody>
                  <a:tcPr>
                    <a:solidFill>
                      <a:srgbClr val="FFE699"/>
                    </a:solidFill>
                  </a:tcPr>
                </a:tc>
                <a:extLst>
                  <a:ext uri="{0D108BD9-81ED-4DB2-BD59-A6C34878D82A}">
                    <a16:rowId xmlns:a16="http://schemas.microsoft.com/office/drawing/2014/main" val="3106125705"/>
                  </a:ext>
                </a:extLst>
              </a:tr>
              <a:tr h="598248">
                <a:tc>
                  <a:txBody>
                    <a:bodyPr/>
                    <a:lstStyle/>
                    <a:p>
                      <a:pPr algn="ctr"/>
                      <a:r>
                        <a:rPr lang="en-US" sz="2400" dirty="0">
                          <a:latin typeface="Times New Roman" pitchFamily="18" charset="0"/>
                          <a:cs typeface="Times New Roman" pitchFamily="18" charset="0"/>
                        </a:rPr>
                        <a:t>D</a:t>
                      </a:r>
                    </a:p>
                  </a:txBody>
                  <a:tcPr>
                    <a:solidFill>
                      <a:schemeClr val="accent4">
                        <a:lumMod val="20000"/>
                        <a:lumOff val="80000"/>
                      </a:schemeClr>
                    </a:solidFill>
                  </a:tcPr>
                </a:tc>
                <a:tc>
                  <a:txBody>
                    <a:bodyPr/>
                    <a:lstStyle/>
                    <a:p>
                      <a:pPr algn="ctr"/>
                      <a:endParaRPr lang="en-US" sz="2400" dirty="0">
                        <a:latin typeface="Times New Roman" pitchFamily="18" charset="0"/>
                        <a:cs typeface="Times New Roman" pitchFamily="18" charset="0"/>
                      </a:endParaRPr>
                    </a:p>
                  </a:txBody>
                  <a:tcPr>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Times New Roman" pitchFamily="18" charset="0"/>
                          <a:cs typeface="Times New Roman" pitchFamily="18" charset="0"/>
                        </a:rPr>
                        <a:t>100 km</a:t>
                      </a:r>
                    </a:p>
                  </a:txBody>
                  <a:tcPr>
                    <a:solidFill>
                      <a:schemeClr val="accent4">
                        <a:lumMod val="20000"/>
                        <a:lumOff val="80000"/>
                      </a:schemeClr>
                    </a:solidFill>
                  </a:tcPr>
                </a:tc>
                <a:tc>
                  <a:txBody>
                    <a:bodyPr/>
                    <a:lstStyle/>
                    <a:p>
                      <a:pPr algn="ctr"/>
                      <a:r>
                        <a:rPr lang="en-US" sz="2400" dirty="0">
                          <a:latin typeface="Times New Roman" pitchFamily="18" charset="0"/>
                          <a:cs typeface="Times New Roman" pitchFamily="18" charset="0"/>
                        </a:rPr>
                        <a:t>1 : 2.000.000</a:t>
                      </a:r>
                    </a:p>
                    <a:p>
                      <a:pPr algn="ctr"/>
                      <a:endParaRPr lang="en-US" sz="2400" dirty="0">
                        <a:latin typeface="Times New Roman" pitchFamily="18" charset="0"/>
                        <a:cs typeface="Times New Roman" pitchFamily="18" charset="0"/>
                      </a:endParaRPr>
                    </a:p>
                  </a:txBody>
                  <a:tcPr>
                    <a:solidFill>
                      <a:schemeClr val="accent4">
                        <a:lumMod val="20000"/>
                        <a:lumOff val="80000"/>
                      </a:schemeClr>
                    </a:solidFill>
                  </a:tcPr>
                </a:tc>
                <a:extLst>
                  <a:ext uri="{0D108BD9-81ED-4DB2-BD59-A6C34878D82A}">
                    <a16:rowId xmlns:a16="http://schemas.microsoft.com/office/drawing/2014/main" val="2067430971"/>
                  </a:ext>
                </a:extLst>
              </a:tr>
              <a:tr h="474614">
                <a:tc>
                  <a:txBody>
                    <a:bodyPr/>
                    <a:lstStyle/>
                    <a:p>
                      <a:pPr algn="ctr"/>
                      <a:r>
                        <a:rPr lang="en-US" sz="2400" dirty="0">
                          <a:latin typeface="Times New Roman" pitchFamily="18" charset="0"/>
                          <a:cs typeface="Times New Roman" pitchFamily="18" charset="0"/>
                        </a:rPr>
                        <a:t>E</a:t>
                      </a:r>
                    </a:p>
                  </a:txBody>
                  <a:tcPr>
                    <a:solidFill>
                      <a:srgbClr val="FFE699"/>
                    </a:solidFill>
                  </a:tcPr>
                </a:tc>
                <a:tc>
                  <a:txBody>
                    <a:bodyPr/>
                    <a:lstStyle/>
                    <a:p>
                      <a:pPr algn="ctr"/>
                      <a:r>
                        <a:rPr lang="en-US" sz="2400" dirty="0">
                          <a:latin typeface="Times New Roman" pitchFamily="18" charset="0"/>
                          <a:cs typeface="Times New Roman" pitchFamily="18" charset="0"/>
                        </a:rPr>
                        <a:t>1</a:t>
                      </a:r>
                    </a:p>
                  </a:txBody>
                  <a:tcPr>
                    <a:solidFill>
                      <a:srgbClr val="FFE699"/>
                    </a:solidFill>
                  </a:tcPr>
                </a:tc>
                <a:tc>
                  <a:txBody>
                    <a:bodyPr/>
                    <a:lstStyle/>
                    <a:p>
                      <a:pPr algn="ctr"/>
                      <a:r>
                        <a:rPr lang="en-US" sz="2400" dirty="0">
                          <a:latin typeface="Times New Roman" pitchFamily="18" charset="0"/>
                          <a:cs typeface="Times New Roman" pitchFamily="18" charset="0"/>
                        </a:rPr>
                        <a:t>………… m</a:t>
                      </a:r>
                    </a:p>
                  </a:txBody>
                  <a:tcPr>
                    <a:solidFill>
                      <a:srgbClr val="FFE69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Times New Roman" pitchFamily="18" charset="0"/>
                          <a:cs typeface="Times New Roman" pitchFamily="18" charset="0"/>
                        </a:rPr>
                        <a:t>1 : 10.000</a:t>
                      </a:r>
                    </a:p>
                  </a:txBody>
                  <a:tcPr>
                    <a:solidFill>
                      <a:srgbClr val="FFE699"/>
                    </a:solidFill>
                  </a:tcPr>
                </a:tc>
                <a:extLst>
                  <a:ext uri="{0D108BD9-81ED-4DB2-BD59-A6C34878D82A}">
                    <a16:rowId xmlns:a16="http://schemas.microsoft.com/office/drawing/2014/main" val="724656644"/>
                  </a:ext>
                </a:extLst>
              </a:tr>
            </a:tbl>
          </a:graphicData>
        </a:graphic>
      </p:graphicFrame>
      <p:sp>
        <p:nvSpPr>
          <p:cNvPr id="29" name="TextBox 28">
            <a:extLst>
              <a:ext uri="{FF2B5EF4-FFF2-40B4-BE49-F238E27FC236}">
                <a16:creationId xmlns:a16="http://schemas.microsoft.com/office/drawing/2014/main" id="{EE8530AF-AFF7-454D-AE00-F6DC78365FFA}"/>
              </a:ext>
            </a:extLst>
          </p:cNvPr>
          <p:cNvSpPr txBox="1"/>
          <p:nvPr/>
        </p:nvSpPr>
        <p:spPr>
          <a:xfrm>
            <a:off x="5017662" y="3497896"/>
            <a:ext cx="2290691" cy="523220"/>
          </a:xfrm>
          <a:prstGeom prst="rect">
            <a:avLst/>
          </a:prstGeom>
          <a:noFill/>
        </p:spPr>
        <p:txBody>
          <a:bodyPr wrap="square">
            <a:spAutoFit/>
          </a:bodyPr>
          <a:lstStyle/>
          <a:p>
            <a:pPr algn="ctr"/>
            <a:r>
              <a:rPr lang="en-US" sz="2800" dirty="0">
                <a:solidFill>
                  <a:srgbClr val="0000FF"/>
                </a:solidFill>
                <a:latin typeface="Times New Roman" panose="02020603050405020304" pitchFamily="18" charset="0"/>
                <a:cs typeface="Times New Roman" panose="02020603050405020304" pitchFamily="18" charset="0"/>
              </a:rPr>
              <a:t>5</a:t>
            </a:r>
          </a:p>
        </p:txBody>
      </p:sp>
      <p:sp>
        <p:nvSpPr>
          <p:cNvPr id="32" name="TextBox 31">
            <a:extLst>
              <a:ext uri="{FF2B5EF4-FFF2-40B4-BE49-F238E27FC236}">
                <a16:creationId xmlns:a16="http://schemas.microsoft.com/office/drawing/2014/main" id="{C07C9D53-22B5-40BB-B616-07A954FA1DC7}"/>
              </a:ext>
            </a:extLst>
          </p:cNvPr>
          <p:cNvSpPr txBox="1"/>
          <p:nvPr/>
        </p:nvSpPr>
        <p:spPr>
          <a:xfrm>
            <a:off x="2141101" y="4274690"/>
            <a:ext cx="2290691" cy="523220"/>
          </a:xfrm>
          <a:prstGeom prst="rect">
            <a:avLst/>
          </a:prstGeom>
          <a:noFill/>
        </p:spPr>
        <p:txBody>
          <a:bodyPr wrap="square">
            <a:spAutoFit/>
          </a:bodyPr>
          <a:lstStyle/>
          <a:p>
            <a:pPr algn="ctr"/>
            <a:r>
              <a:rPr lang="en-US" sz="2800" dirty="0">
                <a:solidFill>
                  <a:srgbClr val="0000FF"/>
                </a:solidFill>
                <a:latin typeface="Times New Roman" panose="02020603050405020304" pitchFamily="18" charset="0"/>
                <a:cs typeface="Times New Roman" panose="02020603050405020304" pitchFamily="18" charset="0"/>
              </a:rPr>
              <a:t>2</a:t>
            </a:r>
          </a:p>
        </p:txBody>
      </p:sp>
      <p:sp>
        <p:nvSpPr>
          <p:cNvPr id="39" name="TextBox 38">
            <a:extLst>
              <a:ext uri="{FF2B5EF4-FFF2-40B4-BE49-F238E27FC236}">
                <a16:creationId xmlns:a16="http://schemas.microsoft.com/office/drawing/2014/main" id="{C0BBEDF5-5F58-4B61-B9EE-9D75268CBE11}"/>
              </a:ext>
            </a:extLst>
          </p:cNvPr>
          <p:cNvSpPr txBox="1"/>
          <p:nvPr/>
        </p:nvSpPr>
        <p:spPr>
          <a:xfrm>
            <a:off x="5737275" y="4859106"/>
            <a:ext cx="851466" cy="523220"/>
          </a:xfrm>
          <a:prstGeom prst="rect">
            <a:avLst/>
          </a:prstGeom>
          <a:noFill/>
        </p:spPr>
        <p:txBody>
          <a:bodyPr wrap="square">
            <a:spAutoFit/>
          </a:bodyPr>
          <a:lstStyle/>
          <a:p>
            <a:pPr algn="ctr"/>
            <a:r>
              <a:rPr lang="en-US" sz="2800" dirty="0">
                <a:solidFill>
                  <a:srgbClr val="0000FF"/>
                </a:solidFill>
                <a:latin typeface="Times New Roman" panose="02020603050405020304" pitchFamily="18" charset="0"/>
                <a:cs typeface="Times New Roman" panose="02020603050405020304" pitchFamily="18" charset="0"/>
              </a:rPr>
              <a:t>6</a:t>
            </a:r>
          </a:p>
        </p:txBody>
      </p:sp>
      <p:sp>
        <p:nvSpPr>
          <p:cNvPr id="42" name="TextBox 41">
            <a:extLst>
              <a:ext uri="{FF2B5EF4-FFF2-40B4-BE49-F238E27FC236}">
                <a16:creationId xmlns:a16="http://schemas.microsoft.com/office/drawing/2014/main" id="{C35898CA-063F-4900-8C23-BBF42617DCB5}"/>
              </a:ext>
            </a:extLst>
          </p:cNvPr>
          <p:cNvSpPr txBox="1"/>
          <p:nvPr/>
        </p:nvSpPr>
        <p:spPr>
          <a:xfrm>
            <a:off x="3012363" y="5428445"/>
            <a:ext cx="717452" cy="584775"/>
          </a:xfrm>
          <a:prstGeom prst="rect">
            <a:avLst/>
          </a:prstGeom>
          <a:noFill/>
        </p:spPr>
        <p:txBody>
          <a:bodyPr wrap="square">
            <a:spAutoFit/>
          </a:bodyPr>
          <a:lstStyle/>
          <a:p>
            <a:pPr algn="ctr"/>
            <a:r>
              <a:rPr lang="en-US" sz="3200" dirty="0">
                <a:solidFill>
                  <a:srgbClr val="0000FF"/>
                </a:solidFill>
                <a:latin typeface="Times New Roman" panose="02020603050405020304" pitchFamily="18" charset="0"/>
                <a:cs typeface="Times New Roman" panose="02020603050405020304" pitchFamily="18" charset="0"/>
              </a:rPr>
              <a:t>5</a:t>
            </a:r>
          </a:p>
        </p:txBody>
      </p:sp>
      <p:sp>
        <p:nvSpPr>
          <p:cNvPr id="44" name="TextBox 43">
            <a:extLst>
              <a:ext uri="{FF2B5EF4-FFF2-40B4-BE49-F238E27FC236}">
                <a16:creationId xmlns:a16="http://schemas.microsoft.com/office/drawing/2014/main" id="{61067EC7-9CF8-4422-AA7D-22A192C911C9}"/>
              </a:ext>
            </a:extLst>
          </p:cNvPr>
          <p:cNvSpPr txBox="1"/>
          <p:nvPr/>
        </p:nvSpPr>
        <p:spPr>
          <a:xfrm>
            <a:off x="5585128" y="6119105"/>
            <a:ext cx="891873" cy="584775"/>
          </a:xfrm>
          <a:prstGeom prst="rect">
            <a:avLst/>
          </a:prstGeom>
          <a:noFill/>
        </p:spPr>
        <p:txBody>
          <a:bodyPr wrap="square">
            <a:spAutoFit/>
          </a:bodyPr>
          <a:lstStyle/>
          <a:p>
            <a:pPr algn="ctr"/>
            <a:r>
              <a:rPr lang="en-US" sz="3200" dirty="0">
                <a:solidFill>
                  <a:srgbClr val="0000FF"/>
                </a:solidFill>
                <a:latin typeface="Times New Roman" panose="02020603050405020304" pitchFamily="18" charset="0"/>
                <a:cs typeface="Times New Roman" panose="02020603050405020304" pitchFamily="18" charset="0"/>
              </a:rPr>
              <a:t>100</a:t>
            </a:r>
          </a:p>
        </p:txBody>
      </p:sp>
    </p:spTree>
    <p:extLst>
      <p:ext uri="{BB962C8B-B14F-4D97-AF65-F5344CB8AC3E}">
        <p14:creationId xmlns:p14="http://schemas.microsoft.com/office/powerpoint/2010/main" val="422095533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barn(inVertical)">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barn(inVertical)">
                                      <p:cBhvr>
                                        <p:cTn id="22" dur="500"/>
                                        <p:tgtEl>
                                          <p:spTgt spid="3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barn(inVertical)">
                                      <p:cBhvr>
                                        <p:cTn id="27" dur="500"/>
                                        <p:tgtEl>
                                          <p:spTgt spid="3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2"/>
                                        </p:tgtEl>
                                        <p:attrNameLst>
                                          <p:attrName>style.visibility</p:attrName>
                                        </p:attrNameLst>
                                      </p:cBhvr>
                                      <p:to>
                                        <p:strVal val="visible"/>
                                      </p:to>
                                    </p:set>
                                    <p:animEffect transition="in" filter="barn(inVertical)">
                                      <p:cBhvr>
                                        <p:cTn id="32" dur="500"/>
                                        <p:tgtEl>
                                          <p:spTgt spid="4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44">
                                            <p:txEl>
                                              <p:pRg st="0" end="0"/>
                                            </p:txEl>
                                          </p:spTgt>
                                        </p:tgtEl>
                                        <p:attrNameLst>
                                          <p:attrName>style.visibility</p:attrName>
                                        </p:attrNameLst>
                                      </p:cBhvr>
                                      <p:to>
                                        <p:strVal val="visible"/>
                                      </p:to>
                                    </p:set>
                                    <p:animEffect transition="in" filter="barn(inVertical)">
                                      <p:cBhvr>
                                        <p:cTn id="37" dur="500"/>
                                        <p:tgtEl>
                                          <p:spTgt spid="4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9" grpId="0"/>
      <p:bldP spid="32" grpId="0"/>
      <p:bldP spid="39" grpId="0"/>
      <p:bldP spid="4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7428C444-04E3-4E2E-9C8A-C0E0915386BB}"/>
              </a:ext>
            </a:extLst>
          </p:cNvPr>
          <p:cNvCxnSpPr>
            <a:cxnSpLocks/>
          </p:cNvCxnSpPr>
          <p:nvPr/>
        </p:nvCxnSpPr>
        <p:spPr>
          <a:xfrm>
            <a:off x="0" y="1265304"/>
            <a:ext cx="12192000" cy="0"/>
          </a:xfrm>
          <a:prstGeom prst="line">
            <a:avLst/>
          </a:prstGeom>
          <a:ln w="571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Rounded Corners 7">
            <a:extLst>
              <a:ext uri="{FF2B5EF4-FFF2-40B4-BE49-F238E27FC236}">
                <a16:creationId xmlns:a16="http://schemas.microsoft.com/office/drawing/2014/main" id="{35A13E74-76F6-4B27-A6EE-08DEFED6CA54}"/>
              </a:ext>
            </a:extLst>
          </p:cNvPr>
          <p:cNvSpPr/>
          <p:nvPr/>
        </p:nvSpPr>
        <p:spPr>
          <a:xfrm>
            <a:off x="1325716" y="1451425"/>
            <a:ext cx="10294197" cy="1281615"/>
          </a:xfrm>
          <a:prstGeom prst="roundRect">
            <a:avLst/>
          </a:prstGeom>
          <a:solidFill>
            <a:schemeClr val="accent4">
              <a:lumMod val="60000"/>
              <a:lumOff val="40000"/>
            </a:schemeClr>
          </a:solidFill>
          <a:ln w="3175">
            <a:solidFill>
              <a:schemeClr val="tx1"/>
            </a:solid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4000" dirty="0">
              <a:solidFill>
                <a:schemeClr val="tx1"/>
              </a:solidFill>
              <a:latin typeface="Times New Roman" pitchFamily="18" charset="0"/>
              <a:cs typeface="Times New Roman" pitchFamily="18" charset="0"/>
            </a:endParaRPr>
          </a:p>
          <a:p>
            <a:pPr algn="just"/>
            <a:endParaRPr lang="en-US" sz="4000" dirty="0">
              <a:solidFill>
                <a:schemeClr val="tx1"/>
              </a:solidFill>
              <a:latin typeface="Times New Roman" pitchFamily="18" charset="0"/>
              <a:cs typeface="Times New Roman" pitchFamily="18" charset="0"/>
            </a:endParaRPr>
          </a:p>
        </p:txBody>
      </p:sp>
      <p:sp>
        <p:nvSpPr>
          <p:cNvPr id="3" name="Diamond 2">
            <a:extLst>
              <a:ext uri="{FF2B5EF4-FFF2-40B4-BE49-F238E27FC236}">
                <a16:creationId xmlns:a16="http://schemas.microsoft.com/office/drawing/2014/main" id="{694E9E3F-2D40-40C4-B6D3-84E0020131E5}"/>
              </a:ext>
            </a:extLst>
          </p:cNvPr>
          <p:cNvSpPr/>
          <p:nvPr/>
        </p:nvSpPr>
        <p:spPr>
          <a:xfrm>
            <a:off x="423320" y="1646137"/>
            <a:ext cx="902397" cy="995572"/>
          </a:xfrm>
          <a:prstGeom prst="diamond">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9Slide03 SVN-PF Din Text Pro C" panose="02000506020000020004" pitchFamily="2" charset="0"/>
              </a:rPr>
              <a:t>3</a:t>
            </a:r>
          </a:p>
        </p:txBody>
      </p:sp>
      <p:grpSp>
        <p:nvGrpSpPr>
          <p:cNvPr id="23" name="Group 22">
            <a:extLst>
              <a:ext uri="{FF2B5EF4-FFF2-40B4-BE49-F238E27FC236}">
                <a16:creationId xmlns:a16="http://schemas.microsoft.com/office/drawing/2014/main" id="{86437183-ED2F-4CF4-B204-23D255F15790}"/>
              </a:ext>
            </a:extLst>
          </p:cNvPr>
          <p:cNvGrpSpPr/>
          <p:nvPr/>
        </p:nvGrpSpPr>
        <p:grpSpPr>
          <a:xfrm>
            <a:off x="1688128" y="-58878"/>
            <a:ext cx="9217633" cy="1260458"/>
            <a:chOff x="647782" y="-12180"/>
            <a:chExt cx="9217633" cy="1260458"/>
          </a:xfrm>
        </p:grpSpPr>
        <p:sp>
          <p:nvSpPr>
            <p:cNvPr id="24" name="Rectangle 23">
              <a:extLst>
                <a:ext uri="{FF2B5EF4-FFF2-40B4-BE49-F238E27FC236}">
                  <a16:creationId xmlns:a16="http://schemas.microsoft.com/office/drawing/2014/main" id="{D2455C7F-7442-4ECF-9FCB-8102E012011A}"/>
                </a:ext>
              </a:extLst>
            </p:cNvPr>
            <p:cNvSpPr/>
            <p:nvPr/>
          </p:nvSpPr>
          <p:spPr>
            <a:xfrm>
              <a:off x="1712343" y="229971"/>
              <a:ext cx="8153072" cy="769441"/>
            </a:xfrm>
            <a:prstGeom prst="rect">
              <a:avLst/>
            </a:prstGeom>
            <a:noFill/>
          </p:spPr>
          <p:txBody>
            <a:bodyPr wrap="square" lIns="91440" tIns="45720" rIns="91440" bIns="45720">
              <a:spAutoFit/>
            </a:bodyPr>
            <a:lstStyle/>
            <a:p>
              <a:pPr algn="ctr"/>
              <a:r>
                <a:rPr lang="en-US" sz="4400" b="1" dirty="0" err="1">
                  <a:ln w="9525">
                    <a:solidFill>
                      <a:schemeClr val="bg1"/>
                    </a:solidFill>
                    <a:prstDash val="solid"/>
                  </a:ln>
                  <a:solidFill>
                    <a:srgbClr val="4B4C9D"/>
                  </a:solidFill>
                  <a:effectLst>
                    <a:outerShdw blurRad="12700" dist="38100" dir="2700000" algn="tl" rotWithShape="0">
                      <a:schemeClr val="bg1">
                        <a:lumMod val="50000"/>
                      </a:schemeClr>
                    </a:outerShdw>
                  </a:effectLst>
                  <a:latin typeface="Times New Roman" pitchFamily="18" charset="0"/>
                  <a:cs typeface="Times New Roman" pitchFamily="18" charset="0"/>
                </a:rPr>
                <a:t>Trò</a:t>
              </a:r>
              <a:r>
                <a:rPr lang="en-US" sz="4400" b="1" dirty="0">
                  <a:ln w="9525">
                    <a:solidFill>
                      <a:schemeClr val="bg1"/>
                    </a:solidFill>
                    <a:prstDash val="solid"/>
                  </a:ln>
                  <a:solidFill>
                    <a:srgbClr val="4B4C9D"/>
                  </a:solidFill>
                  <a:effectLst>
                    <a:outerShdw blurRad="12700" dist="38100" dir="2700000" algn="tl" rotWithShape="0">
                      <a:schemeClr val="bg1">
                        <a:lumMod val="50000"/>
                      </a:schemeClr>
                    </a:outerShdw>
                  </a:effectLst>
                  <a:latin typeface="Times New Roman" pitchFamily="18" charset="0"/>
                  <a:cs typeface="Times New Roman" pitchFamily="18" charset="0"/>
                </a:rPr>
                <a:t> </a:t>
              </a:r>
              <a:r>
                <a:rPr lang="en-US" sz="4400" b="1" dirty="0" err="1">
                  <a:ln w="9525">
                    <a:solidFill>
                      <a:schemeClr val="bg1"/>
                    </a:solidFill>
                    <a:prstDash val="solid"/>
                  </a:ln>
                  <a:solidFill>
                    <a:srgbClr val="4B4C9D"/>
                  </a:solidFill>
                  <a:effectLst>
                    <a:outerShdw blurRad="12700" dist="38100" dir="2700000" algn="tl" rotWithShape="0">
                      <a:schemeClr val="bg1">
                        <a:lumMod val="50000"/>
                      </a:schemeClr>
                    </a:outerShdw>
                  </a:effectLst>
                  <a:latin typeface="Times New Roman" pitchFamily="18" charset="0"/>
                  <a:cs typeface="Times New Roman" pitchFamily="18" charset="0"/>
                </a:rPr>
                <a:t>chơi</a:t>
              </a:r>
              <a:r>
                <a:rPr lang="en-US" sz="4400" b="1" dirty="0">
                  <a:ln w="9525">
                    <a:solidFill>
                      <a:schemeClr val="bg1"/>
                    </a:solidFill>
                    <a:prstDash val="solid"/>
                  </a:ln>
                  <a:solidFill>
                    <a:srgbClr val="4B4C9D"/>
                  </a:solidFill>
                  <a:effectLst>
                    <a:outerShdw blurRad="12700" dist="38100" dir="2700000" algn="tl" rotWithShape="0">
                      <a:schemeClr val="bg1">
                        <a:lumMod val="50000"/>
                      </a:schemeClr>
                    </a:outerShdw>
                  </a:effectLst>
                  <a:latin typeface="Times New Roman" pitchFamily="18" charset="0"/>
                  <a:cs typeface="Times New Roman" pitchFamily="18" charset="0"/>
                </a:rPr>
                <a:t>: NHÀ ĐỊA LÍ TÀI BA</a:t>
              </a:r>
              <a:endParaRPr lang="en-US" sz="4400" b="1" cap="none" spc="0" dirty="0">
                <a:ln w="9525">
                  <a:solidFill>
                    <a:schemeClr val="bg1"/>
                  </a:solidFill>
                  <a:prstDash val="solid"/>
                </a:ln>
                <a:solidFill>
                  <a:srgbClr val="4B4C9D"/>
                </a:solidFill>
                <a:effectLst>
                  <a:outerShdw blurRad="12700" dist="38100" dir="2700000" algn="tl" rotWithShape="0">
                    <a:schemeClr val="bg1">
                      <a:lumMod val="50000"/>
                    </a:schemeClr>
                  </a:outerShdw>
                </a:effectLst>
                <a:latin typeface="Times New Roman" pitchFamily="18" charset="0"/>
                <a:cs typeface="Times New Roman" pitchFamily="18" charset="0"/>
              </a:endParaRPr>
            </a:p>
          </p:txBody>
        </p:sp>
        <p:pic>
          <p:nvPicPr>
            <p:cNvPr id="25" name="Picture 2" descr="Game-pad Gaming icon stock vector. Illustration of fight - 184134342">
              <a:extLst>
                <a:ext uri="{FF2B5EF4-FFF2-40B4-BE49-F238E27FC236}">
                  <a16:creationId xmlns:a16="http://schemas.microsoft.com/office/drawing/2014/main" id="{7E955003-00FC-4F05-9769-DFE81A1D408B}"/>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953" b="91716" l="3875" r="98750">
                          <a14:foregroundMark x1="45688" y1="91775" x2="45688" y2="91775"/>
                          <a14:foregroundMark x1="93250" y1="50237" x2="93250" y2="50237"/>
                          <a14:foregroundMark x1="63500" y1="5976" x2="63500" y2="5976"/>
                          <a14:foregroundMark x1="51000" y1="1953" x2="51000" y2="1953"/>
                          <a14:foregroundMark x1="5500" y1="37870" x2="3875" y2="39586"/>
                          <a14:foregroundMark x1="4500" y1="56036" x2="4500" y2="56036"/>
                          <a14:foregroundMark x1="98750" y1="48876" x2="98750" y2="48876"/>
                          <a14:foregroundMark x1="90438" y1="59704" x2="88563" y2="57751"/>
                          <a14:foregroundMark x1="70188" y1="50059" x2="69000" y2="49882"/>
                          <a14:foregroundMark x1="45125" y1="49053" x2="36750" y2="50414"/>
                          <a14:foregroundMark x1="36750" y1="50414" x2="36750" y2="50414"/>
                          <a14:foregroundMark x1="22250" y1="50414" x2="20625" y2="50828"/>
                          <a14:foregroundMark x1="14063" y1="58935" x2="15937" y2="60888"/>
                          <a14:foregroundMark x1="23438" y1="64734" x2="29000" y2="65503"/>
                          <a14:foregroundMark x1="34875" y1="66095" x2="38188" y2="64911"/>
                          <a14:foregroundMark x1="39375" y1="64320" x2="40813" y2="63787"/>
                          <a14:foregroundMark x1="52438" y1="60296" x2="55937" y2="60296"/>
                          <a14:foregroundMark x1="72875" y1="62426" x2="72875" y2="62426"/>
                          <a14:foregroundMark x1="81438" y1="54083" x2="81438" y2="53550"/>
                          <a14:foregroundMark x1="80438" y1="49882" x2="78750" y2="48876"/>
                          <a14:foregroundMark x1="77125" y1="48107" x2="71625" y2="46982"/>
                          <a14:foregroundMark x1="63250" y1="45385" x2="59375" y2="45385"/>
                          <a14:foregroundMark x1="57125" y1="45385" x2="47125" y2="46213"/>
                          <a14:foregroundMark x1="47125" y1="46213" x2="47125" y2="46213"/>
                          <a14:foregroundMark x1="45125" y1="46213" x2="40000" y2="46568"/>
                          <a14:foregroundMark x1="38188" y1="45976" x2="35688" y2="45976"/>
                          <a14:foregroundMark x1="34688" y1="44438" x2="34688" y2="44438"/>
                          <a14:foregroundMark x1="60813" y1="45621" x2="60813" y2="45621"/>
                          <a14:foregroundMark x1="72438" y1="45799" x2="72438" y2="45799"/>
                          <a14:foregroundMark x1="78375" y1="48698" x2="78375" y2="48698"/>
                          <a14:foregroundMark x1="83063" y1="54675" x2="83063" y2="54675"/>
                          <a14:foregroundMark x1="71625" y1="65325" x2="71625" y2="65325"/>
                          <a14:foregroundMark x1="83688" y1="68817" x2="82688" y2="63787"/>
                          <a14:foregroundMark x1="85313" y1="55858" x2="85125" y2="54852"/>
                          <a14:foregroundMark x1="81625" y1="48876" x2="77750" y2="46391"/>
                          <a14:foregroundMark x1="76313" y1="45385" x2="73063" y2="45385"/>
                          <a14:foregroundMark x1="66563" y1="44852" x2="64875" y2="45030"/>
                          <a14:foregroundMark x1="64063" y1="45030" x2="62063" y2="45207"/>
                          <a14:foregroundMark x1="61438" y1="45207" x2="61438" y2="45207"/>
                          <a14:foregroundMark x1="27375" y1="45030" x2="25938" y2="45207"/>
                          <a14:foregroundMark x1="17313" y1="45621" x2="17313" y2="45621"/>
                          <a14:foregroundMark x1="14688" y1="48284" x2="14688" y2="48284"/>
                          <a14:foregroundMark x1="13875" y1="48876" x2="13875" y2="48876"/>
                          <a14:foregroundMark x1="82438" y1="59112" x2="82438" y2="59112"/>
                          <a14:foregroundMark x1="75500" y1="67811" x2="75500" y2="67811"/>
                          <a14:foregroundMark x1="75500" y1="67811" x2="75500" y2="67811"/>
                          <a14:foregroundMark x1="70625" y1="62781" x2="70000" y2="62426"/>
                          <a14:foregroundMark x1="67563" y1="59882" x2="67563" y2="59882"/>
                          <a14:foregroundMark x1="67125" y1="59527" x2="67125" y2="59527"/>
                          <a14:foregroundMark x1="84500" y1="56982" x2="84688" y2="57751"/>
                          <a14:foregroundMark x1="84500" y1="60651" x2="84500" y2="60651"/>
                          <a14:foregroundMark x1="73875" y1="50059" x2="73875" y2="50059"/>
                          <a14:foregroundMark x1="76750" y1="53728" x2="76750" y2="53728"/>
                          <a14:foregroundMark x1="71000" y1="60296" x2="71000" y2="60296"/>
                          <a14:foregroundMark x1="75500" y1="67811" x2="75500" y2="67811"/>
                          <a14:foregroundMark x1="75500" y1="67811" x2="75500" y2="67811"/>
                          <a14:foregroundMark x1="84313" y1="63550" x2="84313" y2="63550"/>
                          <a14:foregroundMark x1="85938" y1="63018" x2="85938" y2="63018"/>
                          <a14:foregroundMark x1="77375" y1="67219" x2="76125" y2="66864"/>
                          <a14:foregroundMark x1="74875" y1="65325" x2="71813" y2="63550"/>
                          <a14:foregroundMark x1="65313" y1="59112" x2="64875" y2="58580"/>
                        </a14:backgroundRemoval>
                      </a14:imgEffect>
                    </a14:imgLayer>
                  </a14:imgProps>
                </a:ext>
                <a:ext uri="{28A0092B-C50C-407E-A947-70E740481C1C}">
                  <a14:useLocalDpi xmlns:a14="http://schemas.microsoft.com/office/drawing/2010/main" val="0"/>
                </a:ext>
              </a:extLst>
            </a:blip>
            <a:srcRect/>
            <a:stretch>
              <a:fillRect/>
            </a:stretch>
          </p:blipFill>
          <p:spPr bwMode="auto">
            <a:xfrm>
              <a:off x="647782" y="-12180"/>
              <a:ext cx="1193350" cy="1260458"/>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2" name="Table 3">
            <a:extLst>
              <a:ext uri="{FF2B5EF4-FFF2-40B4-BE49-F238E27FC236}">
                <a16:creationId xmlns:a16="http://schemas.microsoft.com/office/drawing/2014/main" id="{6A7898FC-2453-4E73-99A9-88C4E37CB17C}"/>
              </a:ext>
            </a:extLst>
          </p:cNvPr>
          <p:cNvGraphicFramePr>
            <a:graphicFrameLocks noGrp="1"/>
          </p:cNvGraphicFramePr>
          <p:nvPr>
            <p:extLst>
              <p:ext uri="{D42A27DB-BD31-4B8C-83A1-F6EECF244321}">
                <p14:modId xmlns:p14="http://schemas.microsoft.com/office/powerpoint/2010/main" val="1544482867"/>
              </p:ext>
            </p:extLst>
          </p:nvPr>
        </p:nvGraphicFramePr>
        <p:xfrm>
          <a:off x="1456505" y="2945596"/>
          <a:ext cx="10044332" cy="3108960"/>
        </p:xfrm>
        <a:graphic>
          <a:graphicData uri="http://schemas.openxmlformats.org/drawingml/2006/table">
            <a:tbl>
              <a:tblPr firstRow="1" bandRow="1">
                <a:tableStyleId>{5C22544A-7EE6-4342-B048-85BDC9FD1C3A}</a:tableStyleId>
              </a:tblPr>
              <a:tblGrid>
                <a:gridCol w="4862733">
                  <a:extLst>
                    <a:ext uri="{9D8B030D-6E8A-4147-A177-3AD203B41FA5}">
                      <a16:colId xmlns:a16="http://schemas.microsoft.com/office/drawing/2014/main" val="2641023375"/>
                    </a:ext>
                  </a:extLst>
                </a:gridCol>
                <a:gridCol w="5181599">
                  <a:extLst>
                    <a:ext uri="{9D8B030D-6E8A-4147-A177-3AD203B41FA5}">
                      <a16:colId xmlns:a16="http://schemas.microsoft.com/office/drawing/2014/main" val="421046765"/>
                    </a:ext>
                  </a:extLst>
                </a:gridCol>
              </a:tblGrid>
              <a:tr h="266623">
                <a:tc>
                  <a:txBody>
                    <a:bodyPr/>
                    <a:lstStyle/>
                    <a:p>
                      <a:pPr algn="ctr"/>
                      <a:r>
                        <a:rPr lang="en-US" sz="2800" dirty="0" err="1">
                          <a:latin typeface="Times New Roman" pitchFamily="18" charset="0"/>
                          <a:cs typeface="Times New Roman" pitchFamily="18" charset="0"/>
                        </a:rPr>
                        <a:t>Tỉ</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lệ</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bản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đồ</a:t>
                      </a:r>
                      <a:r>
                        <a:rPr lang="en-US" sz="2800" dirty="0">
                          <a:latin typeface="Times New Roman" pitchFamily="18" charset="0"/>
                          <a:cs typeface="Times New Roman" pitchFamily="18" charset="0"/>
                        </a:rPr>
                        <a:t> </a:t>
                      </a:r>
                    </a:p>
                  </a:txBody>
                  <a:tcPr>
                    <a:solidFill>
                      <a:schemeClr val="accent2">
                        <a:lumMod val="75000"/>
                      </a:schemeClr>
                    </a:solidFill>
                  </a:tcPr>
                </a:tc>
                <a:tc>
                  <a:txBody>
                    <a:bodyPr/>
                    <a:lstStyle/>
                    <a:p>
                      <a:pPr algn="ctr"/>
                      <a:r>
                        <a:rPr lang="en-US" sz="2800" dirty="0" err="1">
                          <a:latin typeface="Times New Roman" pitchFamily="18" charset="0"/>
                          <a:cs typeface="Times New Roman" pitchFamily="18" charset="0"/>
                        </a:rPr>
                        <a:t>Khoảng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cách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bản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đồ</a:t>
                      </a:r>
                      <a:r>
                        <a:rPr lang="en-US" sz="2800" dirty="0">
                          <a:latin typeface="Times New Roman" pitchFamily="18" charset="0"/>
                          <a:cs typeface="Times New Roman" pitchFamily="18" charset="0"/>
                        </a:rPr>
                        <a:t> (cm)</a:t>
                      </a:r>
                    </a:p>
                  </a:txBody>
                  <a:tcPr>
                    <a:solidFill>
                      <a:schemeClr val="accent2">
                        <a:lumMod val="75000"/>
                      </a:schemeClr>
                    </a:solidFill>
                  </a:tcPr>
                </a:tc>
                <a:extLst>
                  <a:ext uri="{0D108BD9-81ED-4DB2-BD59-A6C34878D82A}">
                    <a16:rowId xmlns:a16="http://schemas.microsoft.com/office/drawing/2014/main" val="2283907613"/>
                  </a:ext>
                </a:extLst>
              </a:tr>
              <a:tr h="370840">
                <a:tc>
                  <a:txBody>
                    <a:bodyPr/>
                    <a:lstStyle/>
                    <a:p>
                      <a:pPr algn="ctr"/>
                      <a:r>
                        <a:rPr lang="en-US" sz="2800" dirty="0">
                          <a:latin typeface="Times New Roman" pitchFamily="18" charset="0"/>
                          <a:cs typeface="Times New Roman" pitchFamily="18" charset="0"/>
                        </a:rPr>
                        <a:t>1 : 1.000.000</a:t>
                      </a:r>
                    </a:p>
                  </a:txBody>
                  <a:tcPr>
                    <a:solidFill>
                      <a:schemeClr val="accent4">
                        <a:lumMod val="40000"/>
                        <a:lumOff val="60000"/>
                      </a:schemeClr>
                    </a:solidFill>
                  </a:tcPr>
                </a:tc>
                <a:tc>
                  <a:txBody>
                    <a:bodyPr/>
                    <a:lstStyle/>
                    <a:p>
                      <a:pPr algn="ctr"/>
                      <a:r>
                        <a:rPr lang="en-US" sz="2800" dirty="0">
                          <a:latin typeface="Times New Roman" pitchFamily="18" charset="0"/>
                          <a:cs typeface="Times New Roman" pitchFamily="18" charset="0"/>
                        </a:rPr>
                        <a:t>(1)……………………………….</a:t>
                      </a:r>
                    </a:p>
                  </a:txBody>
                  <a:tcPr>
                    <a:solidFill>
                      <a:schemeClr val="accent4">
                        <a:lumMod val="40000"/>
                        <a:lumOff val="60000"/>
                      </a:schemeClr>
                    </a:solidFill>
                  </a:tcPr>
                </a:tc>
                <a:extLst>
                  <a:ext uri="{0D108BD9-81ED-4DB2-BD59-A6C34878D82A}">
                    <a16:rowId xmlns:a16="http://schemas.microsoft.com/office/drawing/2014/main" val="337973043"/>
                  </a:ext>
                </a:extLst>
              </a:tr>
              <a:tr h="370840">
                <a:tc>
                  <a:txBody>
                    <a:bodyPr/>
                    <a:lstStyle/>
                    <a:p>
                      <a:pPr algn="ctr"/>
                      <a:r>
                        <a:rPr lang="en-US" sz="2800" dirty="0">
                          <a:latin typeface="Times New Roman" pitchFamily="18" charset="0"/>
                          <a:cs typeface="Times New Roman" pitchFamily="18" charset="0"/>
                        </a:rPr>
                        <a:t>1 : 5.000.000</a:t>
                      </a:r>
                    </a:p>
                  </a:txBody>
                  <a:tcPr>
                    <a:solidFill>
                      <a:schemeClr val="accent4">
                        <a:lumMod val="20000"/>
                        <a:lumOff val="80000"/>
                      </a:schemeClr>
                    </a:solidFill>
                  </a:tcPr>
                </a:tc>
                <a:tc>
                  <a:txBody>
                    <a:bodyPr/>
                    <a:lstStyle/>
                    <a:p>
                      <a:pPr algn="ctr"/>
                      <a:r>
                        <a:rPr lang="en-US" sz="2800" dirty="0">
                          <a:latin typeface="Times New Roman" pitchFamily="18" charset="0"/>
                          <a:cs typeface="Times New Roman" pitchFamily="18" charset="0"/>
                        </a:rPr>
                        <a:t>(2)……………………………….</a:t>
                      </a:r>
                    </a:p>
                  </a:txBody>
                  <a:tcPr>
                    <a:solidFill>
                      <a:schemeClr val="accent4">
                        <a:lumMod val="20000"/>
                        <a:lumOff val="80000"/>
                      </a:schemeClr>
                    </a:solidFill>
                  </a:tcPr>
                </a:tc>
                <a:extLst>
                  <a:ext uri="{0D108BD9-81ED-4DB2-BD59-A6C34878D82A}">
                    <a16:rowId xmlns:a16="http://schemas.microsoft.com/office/drawing/2014/main" val="289334202"/>
                  </a:ext>
                </a:extLst>
              </a:tr>
              <a:tr h="370840">
                <a:tc>
                  <a:txBody>
                    <a:bodyPr/>
                    <a:lstStyle/>
                    <a:p>
                      <a:pPr algn="ctr"/>
                      <a:r>
                        <a:rPr lang="en-US" sz="2800" dirty="0">
                          <a:latin typeface="Times New Roman" pitchFamily="18" charset="0"/>
                          <a:cs typeface="Times New Roman" pitchFamily="18" charset="0"/>
                        </a:rPr>
                        <a:t>1 : 500.000</a:t>
                      </a:r>
                    </a:p>
                  </a:txBody>
                  <a:tcPr>
                    <a:solidFill>
                      <a:srgbClr val="FFE699"/>
                    </a:solidFill>
                  </a:tcPr>
                </a:tc>
                <a:tc>
                  <a:txBody>
                    <a:bodyPr/>
                    <a:lstStyle/>
                    <a:p>
                      <a:pPr algn="ctr"/>
                      <a:r>
                        <a:rPr lang="en-US" sz="2800" dirty="0">
                          <a:latin typeface="Times New Roman" pitchFamily="18" charset="0"/>
                          <a:cs typeface="Times New Roman" pitchFamily="18" charset="0"/>
                        </a:rPr>
                        <a:t>(3)……………………………….</a:t>
                      </a:r>
                    </a:p>
                  </a:txBody>
                  <a:tcPr>
                    <a:solidFill>
                      <a:srgbClr val="FFE699"/>
                    </a:solidFill>
                  </a:tcPr>
                </a:tc>
                <a:extLst>
                  <a:ext uri="{0D108BD9-81ED-4DB2-BD59-A6C34878D82A}">
                    <a16:rowId xmlns:a16="http://schemas.microsoft.com/office/drawing/2014/main" val="3106125705"/>
                  </a:ext>
                </a:extLst>
              </a:tr>
              <a:tr h="370840">
                <a:tc>
                  <a:txBody>
                    <a:bodyPr/>
                    <a:lstStyle/>
                    <a:p>
                      <a:pPr algn="ctr"/>
                      <a:r>
                        <a:rPr lang="en-US" sz="2800" dirty="0">
                          <a:latin typeface="Times New Roman" pitchFamily="18" charset="0"/>
                          <a:cs typeface="Times New Roman" pitchFamily="18" charset="0"/>
                        </a:rPr>
                        <a:t>1 : 10.000.000</a:t>
                      </a:r>
                    </a:p>
                  </a:txBody>
                  <a:tcPr>
                    <a:solidFill>
                      <a:schemeClr val="accent4">
                        <a:lumMod val="20000"/>
                        <a:lumOff val="80000"/>
                      </a:schemeClr>
                    </a:solidFill>
                  </a:tcPr>
                </a:tc>
                <a:tc>
                  <a:txBody>
                    <a:bodyPr/>
                    <a:lstStyle/>
                    <a:p>
                      <a:pPr algn="ctr"/>
                      <a:r>
                        <a:rPr lang="en-US" sz="2800" dirty="0">
                          <a:latin typeface="Times New Roman" pitchFamily="18" charset="0"/>
                          <a:cs typeface="Times New Roman" pitchFamily="18" charset="0"/>
                        </a:rPr>
                        <a:t>(4)……………………………….</a:t>
                      </a:r>
                    </a:p>
                  </a:txBody>
                  <a:tcPr>
                    <a:solidFill>
                      <a:schemeClr val="accent4">
                        <a:lumMod val="20000"/>
                        <a:lumOff val="80000"/>
                      </a:schemeClr>
                    </a:solidFill>
                  </a:tcPr>
                </a:tc>
                <a:extLst>
                  <a:ext uri="{0D108BD9-81ED-4DB2-BD59-A6C34878D82A}">
                    <a16:rowId xmlns:a16="http://schemas.microsoft.com/office/drawing/2014/main" val="2067430971"/>
                  </a:ext>
                </a:extLst>
              </a:tr>
              <a:tr h="370840">
                <a:tc>
                  <a:txBody>
                    <a:bodyPr/>
                    <a:lstStyle/>
                    <a:p>
                      <a:pPr algn="ctr"/>
                      <a:r>
                        <a:rPr lang="en-US" sz="2800" dirty="0">
                          <a:latin typeface="Times New Roman" pitchFamily="18" charset="0"/>
                          <a:cs typeface="Times New Roman" pitchFamily="18" charset="0"/>
                        </a:rPr>
                        <a:t>1 : 2.500.000</a:t>
                      </a:r>
                    </a:p>
                  </a:txBody>
                  <a:tcPr>
                    <a:solidFill>
                      <a:srgbClr val="FFE699"/>
                    </a:solidFill>
                  </a:tcPr>
                </a:tc>
                <a:tc>
                  <a:txBody>
                    <a:bodyPr/>
                    <a:lstStyle/>
                    <a:p>
                      <a:pPr algn="ctr"/>
                      <a:r>
                        <a:rPr lang="en-US" sz="2800" dirty="0">
                          <a:latin typeface="Times New Roman" pitchFamily="18" charset="0"/>
                          <a:cs typeface="Times New Roman" pitchFamily="18" charset="0"/>
                        </a:rPr>
                        <a:t>(5)……………………………….</a:t>
                      </a:r>
                    </a:p>
                  </a:txBody>
                  <a:tcPr>
                    <a:solidFill>
                      <a:srgbClr val="FFE699"/>
                    </a:solidFill>
                  </a:tcPr>
                </a:tc>
                <a:extLst>
                  <a:ext uri="{0D108BD9-81ED-4DB2-BD59-A6C34878D82A}">
                    <a16:rowId xmlns:a16="http://schemas.microsoft.com/office/drawing/2014/main" val="724656644"/>
                  </a:ext>
                </a:extLst>
              </a:tr>
            </a:tbl>
          </a:graphicData>
        </a:graphic>
      </p:graphicFrame>
      <p:sp>
        <p:nvSpPr>
          <p:cNvPr id="14" name="TextBox 13">
            <a:extLst>
              <a:ext uri="{FF2B5EF4-FFF2-40B4-BE49-F238E27FC236}">
                <a16:creationId xmlns:a16="http://schemas.microsoft.com/office/drawing/2014/main" id="{5C42D557-3D98-4C6D-BCB7-D8681284ABF4}"/>
              </a:ext>
            </a:extLst>
          </p:cNvPr>
          <p:cNvSpPr txBox="1"/>
          <p:nvPr/>
        </p:nvSpPr>
        <p:spPr>
          <a:xfrm>
            <a:off x="1688126" y="1451432"/>
            <a:ext cx="9812711" cy="1384995"/>
          </a:xfrm>
          <a:prstGeom prst="rect">
            <a:avLst/>
          </a:prstGeom>
          <a:noFill/>
        </p:spPr>
        <p:txBody>
          <a:bodyPr wrap="square">
            <a:spAutoFit/>
          </a:bodyPr>
          <a:lstStyle/>
          <a:p>
            <a:pPr algn="just"/>
            <a:r>
              <a:rPr lang="en-US" altLang="en-US" sz="2800" dirty="0">
                <a:latin typeface="Times New Roman" pitchFamily="18" charset="0"/>
                <a:cs typeface="Times New Roman" pitchFamily="18" charset="0"/>
              </a:rPr>
              <a:t>Hai </a:t>
            </a:r>
            <a:r>
              <a:rPr lang="en-US" altLang="en-US" sz="2800" dirty="0" err="1">
                <a:latin typeface="Times New Roman" pitchFamily="18" charset="0"/>
                <a:cs typeface="Times New Roman" pitchFamily="18" charset="0"/>
              </a:rPr>
              <a:t>thành</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phố</a:t>
            </a:r>
            <a:r>
              <a:rPr lang="en-US" altLang="en-US" sz="2800" dirty="0">
                <a:latin typeface="Times New Roman" pitchFamily="18" charset="0"/>
                <a:cs typeface="Times New Roman" pitchFamily="18" charset="0"/>
              </a:rPr>
              <a:t> A-B </a:t>
            </a:r>
            <a:r>
              <a:rPr lang="en-US" altLang="en-US" sz="2800" dirty="0" err="1">
                <a:latin typeface="Times New Roman" pitchFamily="18" charset="0"/>
                <a:cs typeface="Times New Roman" pitchFamily="18" charset="0"/>
              </a:rPr>
              <a:t>có</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khoảng</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cách</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thực</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tế</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là</a:t>
            </a:r>
            <a:r>
              <a:rPr lang="en-US" altLang="en-US" sz="2800" dirty="0">
                <a:latin typeface="Times New Roman" pitchFamily="18" charset="0"/>
                <a:cs typeface="Times New Roman" pitchFamily="18" charset="0"/>
              </a:rPr>
              <a:t> </a:t>
            </a:r>
            <a:r>
              <a:rPr lang="en-US" altLang="en-US" sz="2800" b="1" dirty="0">
                <a:latin typeface="Times New Roman" pitchFamily="18" charset="0"/>
                <a:cs typeface="Times New Roman" pitchFamily="18" charset="0"/>
              </a:rPr>
              <a:t>500 km</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xác</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định</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khoảng</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cách</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trên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bản</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đồ</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của</a:t>
            </a:r>
            <a:r>
              <a:rPr lang="en-US" altLang="en-US" sz="2800" dirty="0">
                <a:latin typeface="Times New Roman" pitchFamily="18" charset="0"/>
                <a:cs typeface="Times New Roman" pitchFamily="18" charset="0"/>
              </a:rPr>
              <a:t> 2 </a:t>
            </a:r>
            <a:r>
              <a:rPr lang="en-US" altLang="en-US" sz="2800" dirty="0" err="1">
                <a:latin typeface="Times New Roman" pitchFamily="18" charset="0"/>
                <a:cs typeface="Times New Roman" pitchFamily="18" charset="0"/>
              </a:rPr>
              <a:t>thành</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phố</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với</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các</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tỉ</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lệ</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trong</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bảng</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dưới</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đây</a:t>
            </a:r>
            <a:r>
              <a:rPr lang="en-US" altLang="en-US" sz="2800" dirty="0">
                <a:latin typeface="Times New Roman" pitchFamily="18" charset="0"/>
                <a:cs typeface="Times New Roman" pitchFamily="18" charset="0"/>
              </a:rPr>
              <a:t>:</a:t>
            </a:r>
          </a:p>
        </p:txBody>
      </p:sp>
      <p:sp>
        <p:nvSpPr>
          <p:cNvPr id="16" name="TextBox 15">
            <a:extLst>
              <a:ext uri="{FF2B5EF4-FFF2-40B4-BE49-F238E27FC236}">
                <a16:creationId xmlns:a16="http://schemas.microsoft.com/office/drawing/2014/main" id="{76B6773F-B327-4539-B9AC-1EA42B726C63}"/>
              </a:ext>
            </a:extLst>
          </p:cNvPr>
          <p:cNvSpPr txBox="1"/>
          <p:nvPr/>
        </p:nvSpPr>
        <p:spPr>
          <a:xfrm>
            <a:off x="8216237" y="3393709"/>
            <a:ext cx="1276643" cy="584775"/>
          </a:xfrm>
          <a:prstGeom prst="rect">
            <a:avLst/>
          </a:prstGeom>
          <a:noFill/>
        </p:spPr>
        <p:txBody>
          <a:bodyPr wrap="square">
            <a:spAutoFit/>
          </a:bodyPr>
          <a:lstStyle/>
          <a:p>
            <a:pPr algn="ctr"/>
            <a:r>
              <a:rPr lang="en-US" sz="3200" dirty="0">
                <a:solidFill>
                  <a:srgbClr val="0000FF"/>
                </a:solidFill>
                <a:latin typeface="#9Slide03 SVN-PF Din Text Pro C" panose="02000506020000020004" pitchFamily="2" charset="0"/>
              </a:rPr>
              <a:t>50 cm</a:t>
            </a:r>
          </a:p>
        </p:txBody>
      </p:sp>
      <p:sp>
        <p:nvSpPr>
          <p:cNvPr id="17" name="TextBox 16">
            <a:extLst>
              <a:ext uri="{FF2B5EF4-FFF2-40B4-BE49-F238E27FC236}">
                <a16:creationId xmlns:a16="http://schemas.microsoft.com/office/drawing/2014/main" id="{5F1035CC-6B3A-4A47-AF19-784230DEAAEF}"/>
              </a:ext>
            </a:extLst>
          </p:cNvPr>
          <p:cNvSpPr txBox="1"/>
          <p:nvPr/>
        </p:nvSpPr>
        <p:spPr>
          <a:xfrm>
            <a:off x="8216237" y="3909966"/>
            <a:ext cx="1276643" cy="584775"/>
          </a:xfrm>
          <a:prstGeom prst="rect">
            <a:avLst/>
          </a:prstGeom>
          <a:noFill/>
        </p:spPr>
        <p:txBody>
          <a:bodyPr wrap="square">
            <a:spAutoFit/>
          </a:bodyPr>
          <a:lstStyle/>
          <a:p>
            <a:pPr algn="ctr"/>
            <a:r>
              <a:rPr lang="en-US" sz="3200" dirty="0">
                <a:solidFill>
                  <a:srgbClr val="0000FF"/>
                </a:solidFill>
                <a:latin typeface="#9Slide03 SVN-PF Din Text Pro C" panose="02000506020000020004" pitchFamily="2" charset="0"/>
              </a:rPr>
              <a:t>10 cm</a:t>
            </a:r>
          </a:p>
        </p:txBody>
      </p:sp>
      <p:sp>
        <p:nvSpPr>
          <p:cNvPr id="18" name="TextBox 17">
            <a:extLst>
              <a:ext uri="{FF2B5EF4-FFF2-40B4-BE49-F238E27FC236}">
                <a16:creationId xmlns:a16="http://schemas.microsoft.com/office/drawing/2014/main" id="{673B259F-3374-4DAA-A830-1CCE7428644D}"/>
              </a:ext>
            </a:extLst>
          </p:cNvPr>
          <p:cNvSpPr txBox="1"/>
          <p:nvPr/>
        </p:nvSpPr>
        <p:spPr>
          <a:xfrm>
            <a:off x="7848014" y="4426596"/>
            <a:ext cx="1826338" cy="584775"/>
          </a:xfrm>
          <a:prstGeom prst="rect">
            <a:avLst/>
          </a:prstGeom>
          <a:noFill/>
        </p:spPr>
        <p:txBody>
          <a:bodyPr wrap="square">
            <a:spAutoFit/>
          </a:bodyPr>
          <a:lstStyle/>
          <a:p>
            <a:pPr algn="ctr"/>
            <a:r>
              <a:rPr lang="en-US" sz="3200" dirty="0">
                <a:solidFill>
                  <a:srgbClr val="0000FF"/>
                </a:solidFill>
                <a:latin typeface="#9Slide03 SVN-PF Din Text Pro C" panose="02000506020000020004" pitchFamily="2" charset="0"/>
              </a:rPr>
              <a:t>100 cm</a:t>
            </a:r>
          </a:p>
        </p:txBody>
      </p:sp>
      <p:sp>
        <p:nvSpPr>
          <p:cNvPr id="19" name="TextBox 18">
            <a:extLst>
              <a:ext uri="{FF2B5EF4-FFF2-40B4-BE49-F238E27FC236}">
                <a16:creationId xmlns:a16="http://schemas.microsoft.com/office/drawing/2014/main" id="{5A31FAC3-FA1B-4F9B-B1EA-67A98E1CF265}"/>
              </a:ext>
            </a:extLst>
          </p:cNvPr>
          <p:cNvSpPr txBox="1"/>
          <p:nvPr/>
        </p:nvSpPr>
        <p:spPr>
          <a:xfrm>
            <a:off x="8397709" y="4965205"/>
            <a:ext cx="1276643" cy="584775"/>
          </a:xfrm>
          <a:prstGeom prst="rect">
            <a:avLst/>
          </a:prstGeom>
          <a:noFill/>
        </p:spPr>
        <p:txBody>
          <a:bodyPr wrap="square">
            <a:spAutoFit/>
          </a:bodyPr>
          <a:lstStyle/>
          <a:p>
            <a:pPr algn="ctr"/>
            <a:r>
              <a:rPr lang="en-US" sz="3200" dirty="0">
                <a:solidFill>
                  <a:srgbClr val="0000FF"/>
                </a:solidFill>
                <a:latin typeface="#9Slide03 SVN-PF Din Text Pro C" panose="02000506020000020004" pitchFamily="2" charset="0"/>
              </a:rPr>
              <a:t>5 cm</a:t>
            </a:r>
          </a:p>
        </p:txBody>
      </p:sp>
      <p:sp>
        <p:nvSpPr>
          <p:cNvPr id="21" name="TextBox 20">
            <a:extLst>
              <a:ext uri="{FF2B5EF4-FFF2-40B4-BE49-F238E27FC236}">
                <a16:creationId xmlns:a16="http://schemas.microsoft.com/office/drawing/2014/main" id="{61F4F89B-9A7C-4893-BEF3-7CCFBA6C98C9}"/>
              </a:ext>
            </a:extLst>
          </p:cNvPr>
          <p:cNvSpPr txBox="1"/>
          <p:nvPr/>
        </p:nvSpPr>
        <p:spPr>
          <a:xfrm>
            <a:off x="8316117" y="5446698"/>
            <a:ext cx="1276643" cy="584775"/>
          </a:xfrm>
          <a:prstGeom prst="rect">
            <a:avLst/>
          </a:prstGeom>
          <a:noFill/>
        </p:spPr>
        <p:txBody>
          <a:bodyPr wrap="square">
            <a:spAutoFit/>
          </a:bodyPr>
          <a:lstStyle/>
          <a:p>
            <a:pPr algn="ctr"/>
            <a:r>
              <a:rPr lang="en-US" sz="3200" dirty="0">
                <a:solidFill>
                  <a:srgbClr val="0000FF"/>
                </a:solidFill>
                <a:latin typeface="#9Slide03 SVN-PF Din Text Pro C" panose="02000506020000020004" pitchFamily="2" charset="0"/>
              </a:rPr>
              <a:t>20 cm</a:t>
            </a:r>
          </a:p>
        </p:txBody>
      </p:sp>
    </p:spTree>
    <p:extLst>
      <p:ext uri="{BB962C8B-B14F-4D97-AF65-F5344CB8AC3E}">
        <p14:creationId xmlns:p14="http://schemas.microsoft.com/office/powerpoint/2010/main" val="18592042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arn(inVertical)">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9">
                                            <p:txEl>
                                              <p:pRg st="0" end="0"/>
                                            </p:txEl>
                                          </p:spTgt>
                                        </p:tgtEl>
                                        <p:attrNameLst>
                                          <p:attrName>style.visibility</p:attrName>
                                        </p:attrNameLst>
                                      </p:cBhvr>
                                      <p:to>
                                        <p:strVal val="visible"/>
                                      </p:to>
                                    </p:set>
                                    <p:animEffect transition="in" filter="fade">
                                      <p:cBhvr>
                                        <p:cTn id="27" dur="1000"/>
                                        <p:tgtEl>
                                          <p:spTgt spid="19">
                                            <p:txEl>
                                              <p:pRg st="0" end="0"/>
                                            </p:txEl>
                                          </p:spTgt>
                                        </p:tgtEl>
                                      </p:cBhvr>
                                    </p:animEffect>
                                    <p:anim calcmode="lin" valueType="num">
                                      <p:cBhvr>
                                        <p:cTn id="28"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9" dur="10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barn(inVertical)">
                                      <p:cBhvr>
                                        <p:cTn id="3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16" grpId="0"/>
      <p:bldP spid="17" grpId="0"/>
      <p:bldP spid="18" grpId="0"/>
      <p:bldP spid="2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126384F-F158-0E35-D0CA-5B86EFEEA210}"/>
              </a:ext>
            </a:extLst>
          </p:cNvPr>
          <p:cNvPicPr>
            <a:picLocks noChangeAspect="1"/>
          </p:cNvPicPr>
          <p:nvPr/>
        </p:nvPicPr>
        <p:blipFill>
          <a:blip r:embed="rId2"/>
          <a:stretch>
            <a:fillRect/>
          </a:stretch>
        </p:blipFill>
        <p:spPr>
          <a:xfrm>
            <a:off x="5226669" y="770301"/>
            <a:ext cx="6804095" cy="4398512"/>
          </a:xfrm>
          <a:prstGeom prst="rect">
            <a:avLst/>
          </a:prstGeom>
        </p:spPr>
      </p:pic>
      <p:sp>
        <p:nvSpPr>
          <p:cNvPr id="5" name="Title 1">
            <a:extLst>
              <a:ext uri="{FF2B5EF4-FFF2-40B4-BE49-F238E27FC236}">
                <a16:creationId xmlns:a16="http://schemas.microsoft.com/office/drawing/2014/main" id="{901D9DD8-9139-4E40-0CE4-ECD47150F338}"/>
              </a:ext>
            </a:extLst>
          </p:cNvPr>
          <p:cNvSpPr txBox="1">
            <a:spLocks/>
          </p:cNvSpPr>
          <p:nvPr/>
        </p:nvSpPr>
        <p:spPr>
          <a:xfrm>
            <a:off x="242516" y="841421"/>
            <a:ext cx="5065433" cy="13909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sz="2400" dirty="0" err="1">
                <a:solidFill>
                  <a:srgbClr val="C00000"/>
                </a:solidFill>
                <a:latin typeface="#9Slide03 Arima Madurai Black" panose="00000A00000000000000" pitchFamily="2" charset="0"/>
                <a:cs typeface="#9Slide03 Arima Madurai Black" panose="00000A00000000000000" pitchFamily="2" charset="0"/>
              </a:rPr>
              <a:t>Bài</a:t>
            </a:r>
            <a:r>
              <a:rPr lang="en-US" sz="2400" dirty="0">
                <a:solidFill>
                  <a:srgbClr val="C00000"/>
                </a:solidFill>
                <a:latin typeface="#9Slide03 Arima Madurai Black" panose="00000A00000000000000" pitchFamily="2" charset="0"/>
                <a:cs typeface="#9Slide03 Arima Madurai Black" panose="00000A00000000000000" pitchFamily="2" charset="0"/>
              </a:rPr>
              <a:t> 4: </a:t>
            </a:r>
            <a:r>
              <a:rPr lang="en-US" sz="2400" dirty="0" err="1">
                <a:solidFill>
                  <a:srgbClr val="C00000"/>
                </a:solidFill>
                <a:latin typeface="#9Slide03 Arima Madurai Black" panose="00000A00000000000000" pitchFamily="2" charset="0"/>
                <a:cs typeface="#9Slide03 Arima Madurai Black" panose="00000A00000000000000" pitchFamily="2" charset="0"/>
              </a:rPr>
              <a:t>Dựa</a:t>
            </a:r>
            <a:r>
              <a:rPr lang="en-US" sz="2400" dirty="0">
                <a:solidFill>
                  <a:srgbClr val="C00000"/>
                </a:solidFill>
                <a:latin typeface="#9Slide03 Arima Madurai Black" panose="00000A00000000000000" pitchFamily="2" charset="0"/>
                <a:cs typeface="#9Slide03 Arima Madurai Black" panose="00000A00000000000000" pitchFamily="2" charset="0"/>
              </a:rPr>
              <a:t> </a:t>
            </a:r>
            <a:r>
              <a:rPr lang="en-US" sz="2400" dirty="0" err="1">
                <a:solidFill>
                  <a:srgbClr val="C00000"/>
                </a:solidFill>
                <a:latin typeface="#9Slide03 Arima Madurai Black" panose="00000A00000000000000" pitchFamily="2" charset="0"/>
                <a:cs typeface="#9Slide03 Arima Madurai Black" panose="00000A00000000000000" pitchFamily="2" charset="0"/>
              </a:rPr>
              <a:t>vào</a:t>
            </a:r>
            <a:r>
              <a:rPr lang="en-US" sz="2400" dirty="0">
                <a:solidFill>
                  <a:srgbClr val="C00000"/>
                </a:solidFill>
                <a:latin typeface="#9Slide03 Arima Madurai Black" panose="00000A00000000000000" pitchFamily="2" charset="0"/>
                <a:cs typeface="#9Slide03 Arima Madurai Black" panose="00000A00000000000000" pitchFamily="2" charset="0"/>
              </a:rPr>
              <a:t> </a:t>
            </a:r>
            <a:r>
              <a:rPr lang="en-US" sz="2400" dirty="0" err="1">
                <a:solidFill>
                  <a:srgbClr val="C00000"/>
                </a:solidFill>
                <a:latin typeface="#9Slide03 Arima Madurai Black" panose="00000A00000000000000" pitchFamily="2" charset="0"/>
                <a:cs typeface="#9Slide03 Arima Madurai Black" panose="00000A00000000000000" pitchFamily="2" charset="0"/>
              </a:rPr>
              <a:t>bản</a:t>
            </a:r>
            <a:r>
              <a:rPr lang="en-US" sz="2400" dirty="0">
                <a:solidFill>
                  <a:srgbClr val="C00000"/>
                </a:solidFill>
                <a:latin typeface="#9Slide03 Arima Madurai Black" panose="00000A00000000000000" pitchFamily="2" charset="0"/>
                <a:cs typeface="#9Slide03 Arima Madurai Black" panose="00000A00000000000000" pitchFamily="2" charset="0"/>
              </a:rPr>
              <a:t> </a:t>
            </a:r>
            <a:r>
              <a:rPr lang="en-US" sz="2400" dirty="0" err="1">
                <a:solidFill>
                  <a:srgbClr val="C00000"/>
                </a:solidFill>
                <a:latin typeface="#9Slide03 Arima Madurai Black" panose="00000A00000000000000" pitchFamily="2" charset="0"/>
                <a:cs typeface="#9Slide03 Arima Madurai Black" panose="00000A00000000000000" pitchFamily="2" charset="0"/>
              </a:rPr>
              <a:t>đồ</a:t>
            </a:r>
            <a:r>
              <a:rPr lang="en-US" sz="2400" dirty="0">
                <a:solidFill>
                  <a:srgbClr val="C00000"/>
                </a:solidFill>
                <a:latin typeface="#9Slide03 Arima Madurai Black" panose="00000A00000000000000" pitchFamily="2" charset="0"/>
                <a:cs typeface="#9Slide03 Arima Madurai Black" panose="00000A00000000000000" pitchFamily="2" charset="0"/>
              </a:rPr>
              <a:t> </a:t>
            </a:r>
            <a:r>
              <a:rPr lang="en-US" sz="2400" dirty="0">
                <a:solidFill>
                  <a:schemeClr val="accent5">
                    <a:lumMod val="75000"/>
                  </a:schemeClr>
                </a:solidFill>
                <a:latin typeface="#9Slide03 Arima Madurai Black" panose="00000A00000000000000" pitchFamily="2" charset="0"/>
                <a:cs typeface="#9Slide03 Arima Madurai Black" panose="00000A00000000000000" pitchFamily="2" charset="0"/>
              </a:rPr>
              <a:t>“</a:t>
            </a:r>
            <a:r>
              <a:rPr lang="en-US" sz="2400" dirty="0" err="1">
                <a:solidFill>
                  <a:schemeClr val="accent5">
                    <a:lumMod val="75000"/>
                  </a:schemeClr>
                </a:solidFill>
                <a:latin typeface="#9Slide03 Arima Madurai Black" panose="00000A00000000000000" pitchFamily="2" charset="0"/>
                <a:cs typeface="#9Slide03 Arima Madurai Black" panose="00000A00000000000000" pitchFamily="2" charset="0"/>
              </a:rPr>
              <a:t>các</a:t>
            </a:r>
            <a:r>
              <a:rPr lang="en-US" sz="2400" dirty="0">
                <a:solidFill>
                  <a:schemeClr val="accent5">
                    <a:lumMod val="75000"/>
                  </a:schemeClr>
                </a:solidFill>
                <a:latin typeface="#9Slide03 Arima Madurai Black" panose="00000A00000000000000" pitchFamily="2" charset="0"/>
                <a:cs typeface="#9Slide03 Arima Madurai Black" panose="00000A00000000000000" pitchFamily="2" charset="0"/>
              </a:rPr>
              <a:t> </a:t>
            </a:r>
            <a:r>
              <a:rPr lang="en-US" sz="2400" dirty="0" err="1">
                <a:solidFill>
                  <a:schemeClr val="accent5">
                    <a:lumMod val="75000"/>
                  </a:schemeClr>
                </a:solidFill>
                <a:latin typeface="#9Slide03 Arima Madurai Black" panose="00000A00000000000000" pitchFamily="2" charset="0"/>
                <a:cs typeface="#9Slide03 Arima Madurai Black" panose="00000A00000000000000" pitchFamily="2" charset="0"/>
              </a:rPr>
              <a:t>khu</a:t>
            </a:r>
            <a:r>
              <a:rPr lang="en-US" sz="2400" dirty="0">
                <a:solidFill>
                  <a:schemeClr val="accent5">
                    <a:lumMod val="75000"/>
                  </a:schemeClr>
                </a:solidFill>
                <a:latin typeface="#9Slide03 Arima Madurai Black" panose="00000A00000000000000" pitchFamily="2" charset="0"/>
                <a:cs typeface="#9Slide03 Arima Madurai Black" panose="00000A00000000000000" pitchFamily="2" charset="0"/>
              </a:rPr>
              <a:t> </a:t>
            </a:r>
            <a:r>
              <a:rPr lang="en-US" sz="2400" dirty="0" err="1">
                <a:solidFill>
                  <a:schemeClr val="accent5">
                    <a:lumMod val="75000"/>
                  </a:schemeClr>
                </a:solidFill>
                <a:latin typeface="#9Slide03 Arima Madurai Black" panose="00000A00000000000000" pitchFamily="2" charset="0"/>
                <a:cs typeface="#9Slide03 Arima Madurai Black" panose="00000A00000000000000" pitchFamily="2" charset="0"/>
              </a:rPr>
              <a:t>vực</a:t>
            </a:r>
            <a:r>
              <a:rPr lang="en-US" sz="2400" dirty="0">
                <a:solidFill>
                  <a:schemeClr val="accent5">
                    <a:lumMod val="75000"/>
                  </a:schemeClr>
                </a:solidFill>
                <a:latin typeface="#9Slide03 Arima Madurai Black" panose="00000A00000000000000" pitchFamily="2" charset="0"/>
                <a:cs typeface="#9Slide03 Arima Madurai Black" panose="00000A00000000000000" pitchFamily="2" charset="0"/>
              </a:rPr>
              <a:t> </a:t>
            </a:r>
            <a:r>
              <a:rPr lang="en-US" sz="2400" dirty="0" err="1">
                <a:solidFill>
                  <a:schemeClr val="accent5">
                    <a:lumMod val="75000"/>
                  </a:schemeClr>
                </a:solidFill>
                <a:latin typeface="#9Slide03 Arima Madurai Black" panose="00000A00000000000000" pitchFamily="2" charset="0"/>
                <a:cs typeface="#9Slide03 Arima Madurai Black" panose="00000A00000000000000" pitchFamily="2" charset="0"/>
              </a:rPr>
              <a:t>giờ</a:t>
            </a:r>
            <a:r>
              <a:rPr lang="en-US" sz="2400" dirty="0">
                <a:solidFill>
                  <a:schemeClr val="accent5">
                    <a:lumMod val="75000"/>
                  </a:schemeClr>
                </a:solidFill>
                <a:latin typeface="#9Slide03 Arima Madurai Black" panose="00000A00000000000000" pitchFamily="2" charset="0"/>
                <a:cs typeface="#9Slide03 Arima Madurai Black" panose="00000A00000000000000" pitchFamily="2" charset="0"/>
              </a:rPr>
              <a:t> </a:t>
            </a:r>
            <a:r>
              <a:rPr lang="en-US" sz="2400" dirty="0" err="1">
                <a:solidFill>
                  <a:schemeClr val="accent5">
                    <a:lumMod val="75000"/>
                  </a:schemeClr>
                </a:solidFill>
                <a:latin typeface="#9Slide03 Arima Madurai Black" panose="00000A00000000000000" pitchFamily="2" charset="0"/>
                <a:cs typeface="#9Slide03 Arima Madurai Black" panose="00000A00000000000000" pitchFamily="2" charset="0"/>
              </a:rPr>
              <a:t>trên</a:t>
            </a:r>
            <a:r>
              <a:rPr lang="en-US" sz="2400" dirty="0">
                <a:solidFill>
                  <a:schemeClr val="accent5">
                    <a:lumMod val="75000"/>
                  </a:schemeClr>
                </a:solidFill>
                <a:latin typeface="#9Slide03 Arima Madurai Black" panose="00000A00000000000000" pitchFamily="2" charset="0"/>
                <a:cs typeface="#9Slide03 Arima Madurai Black" panose="00000A00000000000000" pitchFamily="2" charset="0"/>
              </a:rPr>
              <a:t> </a:t>
            </a:r>
            <a:r>
              <a:rPr lang="en-US" sz="2400" dirty="0" err="1">
                <a:solidFill>
                  <a:schemeClr val="accent5">
                    <a:lumMod val="75000"/>
                  </a:schemeClr>
                </a:solidFill>
                <a:latin typeface="#9Slide03 Arima Madurai Black" panose="00000A00000000000000" pitchFamily="2" charset="0"/>
                <a:cs typeface="#9Slide03 Arima Madurai Black" panose="00000A00000000000000" pitchFamily="2" charset="0"/>
              </a:rPr>
              <a:t>thế</a:t>
            </a:r>
            <a:r>
              <a:rPr lang="en-US" sz="2400" dirty="0">
                <a:solidFill>
                  <a:schemeClr val="accent5">
                    <a:lumMod val="75000"/>
                  </a:schemeClr>
                </a:solidFill>
                <a:latin typeface="#9Slide03 Arima Madurai Black" panose="00000A00000000000000" pitchFamily="2" charset="0"/>
                <a:cs typeface="#9Slide03 Arima Madurai Black" panose="00000A00000000000000" pitchFamily="2" charset="0"/>
              </a:rPr>
              <a:t> </a:t>
            </a:r>
            <a:r>
              <a:rPr lang="en-US" sz="2400" dirty="0" err="1">
                <a:solidFill>
                  <a:schemeClr val="accent5">
                    <a:lumMod val="75000"/>
                  </a:schemeClr>
                </a:solidFill>
                <a:latin typeface="#9Slide03 Arima Madurai Black" panose="00000A00000000000000" pitchFamily="2" charset="0"/>
                <a:cs typeface="#9Slide03 Arima Madurai Black" panose="00000A00000000000000" pitchFamily="2" charset="0"/>
              </a:rPr>
              <a:t>giới</a:t>
            </a:r>
            <a:r>
              <a:rPr lang="en-US" sz="2400" dirty="0">
                <a:solidFill>
                  <a:schemeClr val="accent5">
                    <a:lumMod val="75000"/>
                  </a:schemeClr>
                </a:solidFill>
                <a:latin typeface="#9Slide03 Arima Madurai Black" panose="00000A00000000000000" pitchFamily="2" charset="0"/>
                <a:cs typeface="#9Slide03 Arima Madurai Black" panose="00000A00000000000000" pitchFamily="2" charset="0"/>
              </a:rPr>
              <a:t>”</a:t>
            </a:r>
            <a:r>
              <a:rPr lang="en-US" sz="2400" dirty="0">
                <a:solidFill>
                  <a:srgbClr val="C00000"/>
                </a:solidFill>
                <a:latin typeface="#9Slide03 Arima Madurai Black" panose="00000A00000000000000" pitchFamily="2" charset="0"/>
                <a:cs typeface="#9Slide03 Arima Madurai Black" panose="00000A00000000000000" pitchFamily="2" charset="0"/>
              </a:rPr>
              <a:t> </a:t>
            </a:r>
            <a:r>
              <a:rPr lang="en-US" sz="2400" dirty="0" err="1">
                <a:solidFill>
                  <a:srgbClr val="C00000"/>
                </a:solidFill>
                <a:latin typeface="#9Slide03 Arima Madurai Black" panose="00000A00000000000000" pitchFamily="2" charset="0"/>
                <a:cs typeface="#9Slide03 Arima Madurai Black" panose="00000A00000000000000" pitchFamily="2" charset="0"/>
              </a:rPr>
              <a:t>trang</a:t>
            </a:r>
            <a:r>
              <a:rPr lang="en-US" sz="2400" dirty="0">
                <a:solidFill>
                  <a:srgbClr val="C00000"/>
                </a:solidFill>
                <a:latin typeface="#9Slide03 Arima Madurai Black" panose="00000A00000000000000" pitchFamily="2" charset="0"/>
                <a:cs typeface="#9Slide03 Arima Madurai Black" panose="00000A00000000000000" pitchFamily="2" charset="0"/>
              </a:rPr>
              <a:t> 119. </a:t>
            </a:r>
            <a:r>
              <a:rPr lang="en-US" sz="2400" dirty="0" err="1">
                <a:solidFill>
                  <a:srgbClr val="C00000"/>
                </a:solidFill>
                <a:latin typeface="#9Slide03 Arima Madurai Black" panose="00000A00000000000000" pitchFamily="2" charset="0"/>
                <a:cs typeface="#9Slide03 Arima Madurai Black" panose="00000A00000000000000" pitchFamily="2" charset="0"/>
              </a:rPr>
              <a:t>Hãy</a:t>
            </a:r>
            <a:r>
              <a:rPr lang="en-US" sz="2400" dirty="0">
                <a:solidFill>
                  <a:srgbClr val="C00000"/>
                </a:solidFill>
                <a:latin typeface="#9Slide03 Arima Madurai Black" panose="00000A00000000000000" pitchFamily="2" charset="0"/>
                <a:cs typeface="#9Slide03 Arima Madurai Black" panose="00000A00000000000000" pitchFamily="2" charset="0"/>
              </a:rPr>
              <a:t> </a:t>
            </a:r>
            <a:r>
              <a:rPr lang="en-US" sz="2400" dirty="0" err="1">
                <a:solidFill>
                  <a:srgbClr val="C00000"/>
                </a:solidFill>
                <a:latin typeface="#9Slide03 Arima Madurai Black" panose="00000A00000000000000" pitchFamily="2" charset="0"/>
                <a:cs typeface="#9Slide03 Arima Madurai Black" panose="00000A00000000000000" pitchFamily="2" charset="0"/>
              </a:rPr>
              <a:t>tính</a:t>
            </a:r>
            <a:r>
              <a:rPr lang="en-US" sz="2400" dirty="0">
                <a:solidFill>
                  <a:srgbClr val="C00000"/>
                </a:solidFill>
                <a:latin typeface="#9Slide03 Arima Madurai Black" panose="00000A00000000000000" pitchFamily="2" charset="0"/>
                <a:cs typeface="#9Slide03 Arima Madurai Black" panose="00000A00000000000000" pitchFamily="2" charset="0"/>
              </a:rPr>
              <a:t> </a:t>
            </a:r>
            <a:r>
              <a:rPr lang="en-US" sz="2400" dirty="0" err="1">
                <a:solidFill>
                  <a:srgbClr val="C00000"/>
                </a:solidFill>
                <a:latin typeface="#9Slide03 Arima Madurai Black" panose="00000A00000000000000" pitchFamily="2" charset="0"/>
                <a:cs typeface="#9Slide03 Arima Madurai Black" panose="00000A00000000000000" pitchFamily="2" charset="0"/>
              </a:rPr>
              <a:t>khoảng</a:t>
            </a:r>
            <a:r>
              <a:rPr lang="en-US" sz="2400" dirty="0">
                <a:solidFill>
                  <a:srgbClr val="C00000"/>
                </a:solidFill>
                <a:latin typeface="#9Slide03 Arima Madurai Black" panose="00000A00000000000000" pitchFamily="2" charset="0"/>
                <a:cs typeface="#9Slide03 Arima Madurai Black" panose="00000A00000000000000" pitchFamily="2" charset="0"/>
              </a:rPr>
              <a:t> </a:t>
            </a:r>
            <a:r>
              <a:rPr lang="en-US" sz="2400" dirty="0" err="1">
                <a:solidFill>
                  <a:srgbClr val="C00000"/>
                </a:solidFill>
                <a:latin typeface="#9Slide03 Arima Madurai Black" panose="00000A00000000000000" pitchFamily="2" charset="0"/>
                <a:cs typeface="#9Slide03 Arima Madurai Black" panose="00000A00000000000000" pitchFamily="2" charset="0"/>
              </a:rPr>
              <a:t>cách</a:t>
            </a:r>
            <a:r>
              <a:rPr lang="en-US" sz="2400" dirty="0">
                <a:solidFill>
                  <a:srgbClr val="C00000"/>
                </a:solidFill>
                <a:latin typeface="#9Slide03 Arima Madurai Black" panose="00000A00000000000000" pitchFamily="2" charset="0"/>
                <a:cs typeface="#9Slide03 Arima Madurai Black" panose="00000A00000000000000" pitchFamily="2" charset="0"/>
              </a:rPr>
              <a:t> </a:t>
            </a:r>
            <a:r>
              <a:rPr lang="en-US" sz="2400" dirty="0" err="1">
                <a:solidFill>
                  <a:srgbClr val="C00000"/>
                </a:solidFill>
                <a:latin typeface="#9Slide03 Arima Madurai Black" panose="00000A00000000000000" pitchFamily="2" charset="0"/>
                <a:cs typeface="#9Slide03 Arima Madurai Black" panose="00000A00000000000000" pitchFamily="2" charset="0"/>
              </a:rPr>
              <a:t>thực</a:t>
            </a:r>
            <a:r>
              <a:rPr lang="en-US" sz="2400" dirty="0">
                <a:solidFill>
                  <a:srgbClr val="C00000"/>
                </a:solidFill>
                <a:latin typeface="#9Slide03 Arima Madurai Black" panose="00000A00000000000000" pitchFamily="2" charset="0"/>
                <a:cs typeface="#9Slide03 Arima Madurai Black" panose="00000A00000000000000" pitchFamily="2" charset="0"/>
              </a:rPr>
              <a:t> </a:t>
            </a:r>
            <a:r>
              <a:rPr lang="en-US" sz="2400" dirty="0" err="1">
                <a:solidFill>
                  <a:srgbClr val="C00000"/>
                </a:solidFill>
                <a:latin typeface="#9Slide03 Arima Madurai Black" panose="00000A00000000000000" pitchFamily="2" charset="0"/>
                <a:cs typeface="#9Slide03 Arima Madurai Black" panose="00000A00000000000000" pitchFamily="2" charset="0"/>
              </a:rPr>
              <a:t>tế</a:t>
            </a:r>
            <a:r>
              <a:rPr lang="en-US" sz="2400" dirty="0">
                <a:solidFill>
                  <a:srgbClr val="C00000"/>
                </a:solidFill>
                <a:latin typeface="#9Slide03 Arima Madurai Black" panose="00000A00000000000000" pitchFamily="2" charset="0"/>
                <a:cs typeface="#9Slide03 Arima Madurai Black" panose="00000A00000000000000" pitchFamily="2" charset="0"/>
              </a:rPr>
              <a:t> </a:t>
            </a:r>
            <a:r>
              <a:rPr lang="en-US" sz="2400" dirty="0" err="1">
                <a:solidFill>
                  <a:srgbClr val="C00000"/>
                </a:solidFill>
                <a:latin typeface="#9Slide03 Arima Madurai Black" panose="00000A00000000000000" pitchFamily="2" charset="0"/>
                <a:cs typeface="#9Slide03 Arima Madurai Black" panose="00000A00000000000000" pitchFamily="2" charset="0"/>
              </a:rPr>
              <a:t>từ</a:t>
            </a:r>
            <a:r>
              <a:rPr lang="en-US" sz="2400" dirty="0">
                <a:solidFill>
                  <a:srgbClr val="C00000"/>
                </a:solidFill>
                <a:latin typeface="#9Slide03 Arima Madurai Black" panose="00000A00000000000000" pitchFamily="2" charset="0"/>
                <a:cs typeface="#9Slide03 Arima Madurai Black" panose="00000A00000000000000" pitchFamily="2" charset="0"/>
              </a:rPr>
              <a:t>:</a:t>
            </a:r>
          </a:p>
          <a:p>
            <a:pPr>
              <a:lnSpc>
                <a:spcPct val="100000"/>
              </a:lnSpc>
            </a:pPr>
            <a:r>
              <a:rPr lang="en-US" sz="2400" dirty="0">
                <a:solidFill>
                  <a:srgbClr val="C00000"/>
                </a:solidFill>
                <a:latin typeface="#9Slide03 Arima Madurai Black" panose="00000A00000000000000" pitchFamily="2" charset="0"/>
                <a:cs typeface="#9Slide03 Arima Madurai Black" panose="00000A00000000000000" pitchFamily="2" charset="0"/>
              </a:rPr>
              <a:t> - </a:t>
            </a:r>
            <a:r>
              <a:rPr lang="en-US" sz="2400" dirty="0" err="1">
                <a:solidFill>
                  <a:srgbClr val="C00000"/>
                </a:solidFill>
                <a:latin typeface="#9Slide03 Arima Madurai Black" panose="00000A00000000000000" pitchFamily="2" charset="0"/>
                <a:cs typeface="#9Slide03 Arima Madurai Black" panose="00000A00000000000000" pitchFamily="2" charset="0"/>
              </a:rPr>
              <a:t>Bắc</a:t>
            </a:r>
            <a:r>
              <a:rPr lang="en-US" sz="2400" dirty="0">
                <a:solidFill>
                  <a:srgbClr val="C00000"/>
                </a:solidFill>
                <a:latin typeface="#9Slide03 Arima Madurai Black" panose="00000A00000000000000" pitchFamily="2" charset="0"/>
                <a:cs typeface="#9Slide03 Arima Madurai Black" panose="00000A00000000000000" pitchFamily="2" charset="0"/>
              </a:rPr>
              <a:t> </a:t>
            </a:r>
            <a:r>
              <a:rPr lang="en-US" sz="2400" dirty="0" err="1">
                <a:solidFill>
                  <a:srgbClr val="C00000"/>
                </a:solidFill>
                <a:latin typeface="#9Slide03 Arima Madurai Black" panose="00000A00000000000000" pitchFamily="2" charset="0"/>
                <a:cs typeface="#9Slide03 Arima Madurai Black" panose="00000A00000000000000" pitchFamily="2" charset="0"/>
              </a:rPr>
              <a:t>Kinh</a:t>
            </a:r>
            <a:r>
              <a:rPr lang="en-US" sz="2400" dirty="0">
                <a:solidFill>
                  <a:srgbClr val="C00000"/>
                </a:solidFill>
                <a:latin typeface="#9Slide03 Arima Madurai Black" panose="00000A00000000000000" pitchFamily="2" charset="0"/>
                <a:cs typeface="#9Slide03 Arima Madurai Black" panose="00000A00000000000000" pitchFamily="2" charset="0"/>
              </a:rPr>
              <a:t> </a:t>
            </a:r>
            <a:r>
              <a:rPr lang="en-US" sz="2400" dirty="0" err="1">
                <a:solidFill>
                  <a:srgbClr val="C00000"/>
                </a:solidFill>
                <a:latin typeface="#9Slide03 Arima Madurai Black" panose="00000A00000000000000" pitchFamily="2" charset="0"/>
                <a:cs typeface="#9Slide03 Arima Madurai Black" panose="00000A00000000000000" pitchFamily="2" charset="0"/>
              </a:rPr>
              <a:t>đến</a:t>
            </a:r>
            <a:r>
              <a:rPr lang="en-US" sz="2400" dirty="0">
                <a:solidFill>
                  <a:srgbClr val="C00000"/>
                </a:solidFill>
                <a:latin typeface="#9Slide03 Arima Madurai Black" panose="00000A00000000000000" pitchFamily="2" charset="0"/>
                <a:cs typeface="#9Slide03 Arima Madurai Black" panose="00000A00000000000000" pitchFamily="2" charset="0"/>
              </a:rPr>
              <a:t> </a:t>
            </a:r>
            <a:r>
              <a:rPr lang="en-US" sz="2400" dirty="0" err="1">
                <a:solidFill>
                  <a:srgbClr val="C00000"/>
                </a:solidFill>
                <a:latin typeface="#9Slide03 Arima Madurai Black" panose="00000A00000000000000" pitchFamily="2" charset="0"/>
                <a:cs typeface="#9Slide03 Arima Madurai Black" panose="00000A00000000000000" pitchFamily="2" charset="0"/>
              </a:rPr>
              <a:t>Tô</a:t>
            </a:r>
            <a:r>
              <a:rPr lang="en-US" sz="2400" dirty="0">
                <a:solidFill>
                  <a:srgbClr val="C00000"/>
                </a:solidFill>
                <a:latin typeface="#9Slide03 Arima Madurai Black" panose="00000A00000000000000" pitchFamily="2" charset="0"/>
                <a:cs typeface="#9Slide03 Arima Madurai Black" panose="00000A00000000000000" pitchFamily="2" charset="0"/>
              </a:rPr>
              <a:t>-</a:t>
            </a:r>
            <a:r>
              <a:rPr lang="en-US" sz="2400" dirty="0" err="1">
                <a:solidFill>
                  <a:srgbClr val="C00000"/>
                </a:solidFill>
                <a:latin typeface="#9Slide03 Arima Madurai Black" panose="00000A00000000000000" pitchFamily="2" charset="0"/>
                <a:cs typeface="#9Slide03 Arima Madurai Black" panose="00000A00000000000000" pitchFamily="2" charset="0"/>
              </a:rPr>
              <a:t>ky</a:t>
            </a:r>
            <a:r>
              <a:rPr lang="en-US" sz="2400" dirty="0">
                <a:solidFill>
                  <a:srgbClr val="C00000"/>
                </a:solidFill>
                <a:latin typeface="#9Slide03 Arima Madurai Black" panose="00000A00000000000000" pitchFamily="2" charset="0"/>
                <a:cs typeface="#9Slide03 Arima Madurai Black" panose="00000A00000000000000" pitchFamily="2" charset="0"/>
              </a:rPr>
              <a:t>-ô</a:t>
            </a:r>
          </a:p>
          <a:p>
            <a:pPr>
              <a:lnSpc>
                <a:spcPct val="100000"/>
              </a:lnSpc>
            </a:pPr>
            <a:r>
              <a:rPr lang="en-US" sz="2400" dirty="0">
                <a:solidFill>
                  <a:srgbClr val="C00000"/>
                </a:solidFill>
                <a:latin typeface="#9Slide03 Arima Madurai Black" panose="00000A00000000000000" pitchFamily="2" charset="0"/>
                <a:cs typeface="#9Slide03 Arima Madurai Black" panose="00000A00000000000000" pitchFamily="2" charset="0"/>
              </a:rPr>
              <a:t> - Pa-</a:t>
            </a:r>
            <a:r>
              <a:rPr lang="en-US" sz="2400" dirty="0" err="1">
                <a:solidFill>
                  <a:srgbClr val="C00000"/>
                </a:solidFill>
                <a:latin typeface="#9Slide03 Arima Madurai Black" panose="00000A00000000000000" pitchFamily="2" charset="0"/>
                <a:cs typeface="#9Slide03 Arima Madurai Black" panose="00000A00000000000000" pitchFamily="2" charset="0"/>
              </a:rPr>
              <a:t>ri</a:t>
            </a:r>
            <a:r>
              <a:rPr lang="en-US" sz="2400" dirty="0">
                <a:solidFill>
                  <a:srgbClr val="C00000"/>
                </a:solidFill>
                <a:latin typeface="#9Slide03 Arima Madurai Black" panose="00000A00000000000000" pitchFamily="2" charset="0"/>
                <a:cs typeface="#9Slide03 Arima Madurai Black" panose="00000A00000000000000" pitchFamily="2" charset="0"/>
              </a:rPr>
              <a:t> </a:t>
            </a:r>
            <a:r>
              <a:rPr lang="en-US" sz="2400" dirty="0" err="1">
                <a:solidFill>
                  <a:srgbClr val="C00000"/>
                </a:solidFill>
                <a:latin typeface="#9Slide03 Arima Madurai Black" panose="00000A00000000000000" pitchFamily="2" charset="0"/>
                <a:cs typeface="#9Slide03 Arima Madurai Black" panose="00000A00000000000000" pitchFamily="2" charset="0"/>
              </a:rPr>
              <a:t>đến</a:t>
            </a:r>
            <a:r>
              <a:rPr lang="en-US" sz="2400" dirty="0">
                <a:solidFill>
                  <a:srgbClr val="C00000"/>
                </a:solidFill>
                <a:latin typeface="#9Slide03 Arima Madurai Black" panose="00000A00000000000000" pitchFamily="2" charset="0"/>
                <a:cs typeface="#9Slide03 Arima Madurai Black" panose="00000A00000000000000" pitchFamily="2" charset="0"/>
              </a:rPr>
              <a:t> </a:t>
            </a:r>
            <a:r>
              <a:rPr lang="en-US" sz="2400" dirty="0" err="1">
                <a:solidFill>
                  <a:srgbClr val="C00000"/>
                </a:solidFill>
                <a:latin typeface="#9Slide03 Arima Madurai Black" panose="00000A00000000000000" pitchFamily="2" charset="0"/>
                <a:cs typeface="#9Slide03 Arima Madurai Black" panose="00000A00000000000000" pitchFamily="2" charset="0"/>
              </a:rPr>
              <a:t>Niu</a:t>
            </a:r>
            <a:r>
              <a:rPr lang="en-US" sz="2400" dirty="0">
                <a:solidFill>
                  <a:srgbClr val="C00000"/>
                </a:solidFill>
                <a:latin typeface="#9Slide03 Arima Madurai Black" panose="00000A00000000000000" pitchFamily="2" charset="0"/>
                <a:cs typeface="#9Slide03 Arima Madurai Black" panose="00000A00000000000000" pitchFamily="2" charset="0"/>
              </a:rPr>
              <a:t>- </a:t>
            </a:r>
            <a:r>
              <a:rPr lang="en-US" sz="2400" dirty="0" err="1">
                <a:solidFill>
                  <a:srgbClr val="C00000"/>
                </a:solidFill>
                <a:latin typeface="#9Slide03 Arima Madurai Black" panose="00000A00000000000000" pitchFamily="2" charset="0"/>
                <a:cs typeface="#9Slide03 Arima Madurai Black" panose="00000A00000000000000" pitchFamily="2" charset="0"/>
              </a:rPr>
              <a:t>Oóc</a:t>
            </a:r>
            <a:endParaRPr lang="en-US" sz="2400" dirty="0">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1305521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43712" y="1133856"/>
            <a:ext cx="10997184" cy="2953513"/>
          </a:xfrm>
          <a:ln>
            <a:solidFill>
              <a:schemeClr val="accent2">
                <a:lumMod val="50000"/>
              </a:schemeClr>
            </a:solidFill>
          </a:ln>
        </p:spPr>
        <p:txBody>
          <a:bodyPr>
            <a:normAutofit fontScale="90000"/>
          </a:bodyPr>
          <a:lstStyle/>
          <a:p>
            <a:pPr algn="l"/>
            <a:r>
              <a:rPr lang="en-US" sz="36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Kiểm</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tra</a:t>
            </a:r>
            <a:r>
              <a:rPr lang="en-US" sz="4000" b="1" dirty="0">
                <a:latin typeface="Times New Roman" pitchFamily="18" charset="0"/>
                <a:cs typeface="Times New Roman" pitchFamily="18" charset="0"/>
              </a:rPr>
              <a:t> 15p </a:t>
            </a:r>
            <a:br>
              <a:rPr lang="en-US" sz="4000" b="1">
                <a:latin typeface="Times New Roman" pitchFamily="18" charset="0"/>
                <a:cs typeface="Times New Roman" pitchFamily="18" charset="0"/>
              </a:rPr>
            </a:br>
            <a:br>
              <a:rPr lang="en-US" sz="3600" dirty="0">
                <a:latin typeface="Times New Roman" pitchFamily="18" charset="0"/>
                <a:cs typeface="Times New Roman" pitchFamily="18" charset="0"/>
              </a:rPr>
            </a:br>
            <a:r>
              <a:rPr lang="en-US" sz="3600" b="1" dirty="0" err="1">
                <a:latin typeface="Times New Roman" pitchFamily="18" charset="0"/>
                <a:cs typeface="Times New Roman" pitchFamily="18" charset="0"/>
              </a:rPr>
              <a:t>Câu</a:t>
            </a:r>
            <a:r>
              <a:rPr lang="en-US" sz="3600" b="1" dirty="0">
                <a:latin typeface="Times New Roman" pitchFamily="18" charset="0"/>
                <a:cs typeface="Times New Roman" pitchFamily="18" charset="0"/>
              </a:rPr>
              <a:t> 1: </a:t>
            </a:r>
            <a:r>
              <a:rPr lang="en-US" sz="3600" dirty="0" err="1">
                <a:latin typeface="Times New Roman" pitchFamily="18" charset="0"/>
                <a:cs typeface="Times New Roman" pitchFamily="18" charset="0"/>
              </a:rPr>
              <a:t>Dựa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vào</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lược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đồ</a:t>
            </a:r>
            <a:r>
              <a:rPr lang="en-US" sz="3600" dirty="0">
                <a:latin typeface="Times New Roman" pitchFamily="18" charset="0"/>
                <a:cs typeface="Times New Roman" pitchFamily="18" charset="0"/>
              </a:rPr>
              <a:t> </a:t>
            </a:r>
            <a:r>
              <a:rPr lang="en-US" sz="3600" b="1" dirty="0">
                <a:latin typeface="Times New Roman" pitchFamily="18" charset="0"/>
                <a:cs typeface="Times New Roman" pitchFamily="18" charset="0"/>
              </a:rPr>
              <a:t>“</a:t>
            </a:r>
            <a:r>
              <a:rPr lang="en-US" sz="3600" b="1" dirty="0" err="1">
                <a:latin typeface="Times New Roman" pitchFamily="18" charset="0"/>
                <a:cs typeface="Times New Roman" pitchFamily="18" charset="0"/>
              </a:rPr>
              <a:t>Việt</a:t>
            </a:r>
            <a:r>
              <a:rPr lang="en-US" sz="3600" b="1" dirty="0">
                <a:latin typeface="Times New Roman" pitchFamily="18" charset="0"/>
                <a:cs typeface="Times New Roman" pitchFamily="18" charset="0"/>
              </a:rPr>
              <a:t> Nam </a:t>
            </a:r>
            <a:r>
              <a:rPr lang="en-US" sz="3600" b="1" dirty="0" err="1">
                <a:latin typeface="Times New Roman" pitchFamily="18" charset="0"/>
                <a:cs typeface="Times New Roman" pitchFamily="18" charset="0"/>
              </a:rPr>
              <a:t>trong</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Đông</a:t>
            </a:r>
            <a:r>
              <a:rPr lang="en-US" sz="3600" b="1" dirty="0">
                <a:latin typeface="Times New Roman" pitchFamily="18" charset="0"/>
                <a:cs typeface="Times New Roman" pitchFamily="18" charset="0"/>
              </a:rPr>
              <a:t> Nam Á” </a:t>
            </a:r>
            <a:r>
              <a:rPr lang="en-US" sz="3600" dirty="0" err="1">
                <a:latin typeface="Times New Roman" pitchFamily="18" charset="0"/>
                <a:cs typeface="Times New Roman" pitchFamily="18" charset="0"/>
              </a:rPr>
              <a:t>trang</a:t>
            </a:r>
            <a:r>
              <a:rPr lang="en-US" sz="3600" dirty="0">
                <a:latin typeface="Times New Roman" pitchFamily="18" charset="0"/>
                <a:cs typeface="Times New Roman" pitchFamily="18" charset="0"/>
              </a:rPr>
              <a:t> 101: </a:t>
            </a:r>
            <a:r>
              <a:rPr lang="en-US" sz="3600" dirty="0" err="1">
                <a:latin typeface="Times New Roman" pitchFamily="18" charset="0"/>
                <a:cs typeface="Times New Roman" pitchFamily="18" charset="0"/>
              </a:rPr>
              <a:t>tính</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khoảng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cách</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thực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tế</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từ</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thủ</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đô</a:t>
            </a:r>
            <a:r>
              <a:rPr lang="en-US" sz="3600" dirty="0">
                <a:latin typeface="Times New Roman" pitchFamily="18" charset="0"/>
                <a:cs typeface="Times New Roman" pitchFamily="18" charset="0"/>
              </a:rPr>
              <a:t> Hà </a:t>
            </a:r>
            <a:r>
              <a:rPr lang="en-US" sz="3600" dirty="0" err="1">
                <a:latin typeface="Times New Roman" pitchFamily="18" charset="0"/>
                <a:cs typeface="Times New Roman" pitchFamily="18" charset="0"/>
              </a:rPr>
              <a:t>Nội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tới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thủ</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đô</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của</a:t>
            </a:r>
            <a:r>
              <a:rPr lang="en-US" sz="3600" dirty="0">
                <a:latin typeface="Times New Roman" pitchFamily="18" charset="0"/>
                <a:cs typeface="Times New Roman" pitchFamily="18" charset="0"/>
              </a:rPr>
              <a:t> Thái Lan, </a:t>
            </a:r>
            <a:r>
              <a:rPr lang="en-US" sz="3600" dirty="0" err="1">
                <a:latin typeface="Times New Roman" pitchFamily="18" charset="0"/>
                <a:cs typeface="Times New Roman" pitchFamily="18" charset="0"/>
              </a:rPr>
              <a:t>Lào</a:t>
            </a:r>
            <a:r>
              <a:rPr lang="en-US" sz="3600" dirty="0">
                <a:latin typeface="Times New Roman" pitchFamily="18" charset="0"/>
                <a:cs typeface="Times New Roman" pitchFamily="18" charset="0"/>
              </a:rPr>
              <a:t>, Phi-lip-pin, Xin-ga-po, </a:t>
            </a:r>
            <a:r>
              <a:rPr lang="en-US" sz="3600" dirty="0" err="1">
                <a:latin typeface="Times New Roman" pitchFamily="18" charset="0"/>
                <a:cs typeface="Times New Roman" pitchFamily="18" charset="0"/>
              </a:rPr>
              <a:t>Đông</a:t>
            </a:r>
            <a:r>
              <a:rPr lang="en-US" sz="3600" dirty="0">
                <a:latin typeface="Times New Roman" pitchFamily="18" charset="0"/>
                <a:cs typeface="Times New Roman" pitchFamily="18" charset="0"/>
              </a:rPr>
              <a:t> Ti-</a:t>
            </a:r>
            <a:r>
              <a:rPr lang="en-US" sz="3600" dirty="0" err="1">
                <a:latin typeface="Times New Roman" pitchFamily="18" charset="0"/>
                <a:cs typeface="Times New Roman" pitchFamily="18" charset="0"/>
              </a:rPr>
              <a:t>mo</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32178417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77E248C-E0FE-41AC-B4F3-E9C0444711C1}"/>
              </a:ext>
            </a:extLst>
          </p:cNvPr>
          <p:cNvSpPr/>
          <p:nvPr/>
        </p:nvSpPr>
        <p:spPr>
          <a:xfrm>
            <a:off x="1683363" y="-77204"/>
            <a:ext cx="8430655" cy="1200329"/>
          </a:xfrm>
          <a:prstGeom prst="rect">
            <a:avLst/>
          </a:prstGeom>
          <a:noFill/>
        </p:spPr>
        <p:txBody>
          <a:bodyPr wrap="square" lIns="91440" tIns="45720" rIns="91440" bIns="45720">
            <a:spAutoFit/>
          </a:bodyPr>
          <a:lstStyle/>
          <a:p>
            <a:pPr algn="ctr"/>
            <a:r>
              <a:rPr lang="en-US" sz="7200" b="1" dirty="0">
                <a:ln w="9525">
                  <a:solidFill>
                    <a:schemeClr val="bg1"/>
                  </a:solidFill>
                  <a:prstDash val="solid"/>
                </a:ln>
                <a:solidFill>
                  <a:srgbClr val="0070C0"/>
                </a:solidFill>
                <a:effectLst>
                  <a:outerShdw blurRad="12700" dist="38100" dir="2700000" algn="tl" rotWithShape="0">
                    <a:schemeClr val="bg1">
                      <a:lumMod val="50000"/>
                    </a:schemeClr>
                  </a:outerShdw>
                </a:effectLst>
                <a:latin typeface="#9Slide03 SVN-PF Din Text Pro C" panose="02000506020000020004" pitchFamily="2" charset="0"/>
              </a:rPr>
              <a:t>      </a:t>
            </a:r>
            <a:r>
              <a:rPr lang="en-US" sz="4400" b="1" dirty="0">
                <a:ln w="9525">
                  <a:solidFill>
                    <a:schemeClr val="bg1"/>
                  </a:solidFill>
                  <a:prstDash val="solid"/>
                </a:ln>
                <a:solidFill>
                  <a:srgbClr val="0070C0"/>
                </a:solidFill>
                <a:effectLst>
                  <a:outerShdw blurRad="12700" dist="38100" dir="2700000" algn="tl" rotWithShape="0">
                    <a:schemeClr val="bg1">
                      <a:lumMod val="50000"/>
                    </a:schemeClr>
                  </a:outerShdw>
                </a:effectLst>
                <a:latin typeface="Times New Roman" pitchFamily="18" charset="0"/>
                <a:cs typeface="Times New Roman" pitchFamily="18" charset="0"/>
              </a:rPr>
              <a:t>HOẠT ĐỘNG VẬN DỤNG</a:t>
            </a:r>
            <a:endParaRPr lang="en-US" sz="4400" b="1" cap="none" spc="0" dirty="0">
              <a:ln w="9525">
                <a:solidFill>
                  <a:schemeClr val="bg1"/>
                </a:solidFill>
                <a:prstDash val="solid"/>
              </a:ln>
              <a:solidFill>
                <a:srgbClr val="0070C0"/>
              </a:solidFill>
              <a:effectLst>
                <a:outerShdw blurRad="12700" dist="38100" dir="2700000" algn="tl" rotWithShape="0">
                  <a:schemeClr val="bg1">
                    <a:lumMod val="50000"/>
                  </a:schemeClr>
                </a:outerShdw>
              </a:effectLst>
              <a:latin typeface="Times New Roman" pitchFamily="18" charset="0"/>
              <a:cs typeface="Times New Roman" pitchFamily="18" charset="0"/>
            </a:endParaRPr>
          </a:p>
        </p:txBody>
      </p:sp>
      <p:cxnSp>
        <p:nvCxnSpPr>
          <p:cNvPr id="12" name="Straight Connector 11">
            <a:extLst>
              <a:ext uri="{FF2B5EF4-FFF2-40B4-BE49-F238E27FC236}">
                <a16:creationId xmlns:a16="http://schemas.microsoft.com/office/drawing/2014/main" id="{F2307FFF-64F3-44E8-8317-0D2177DA46C6}"/>
              </a:ext>
            </a:extLst>
          </p:cNvPr>
          <p:cNvCxnSpPr/>
          <p:nvPr/>
        </p:nvCxnSpPr>
        <p:spPr>
          <a:xfrm>
            <a:off x="122580" y="1121958"/>
            <a:ext cx="12192000" cy="0"/>
          </a:xfrm>
          <a:prstGeom prst="line">
            <a:avLst/>
          </a:prstGeom>
          <a:ln w="57150">
            <a:solidFill>
              <a:srgbClr val="002060"/>
            </a:solidFill>
            <a:prstDash val="sysDash"/>
          </a:ln>
        </p:spPr>
        <p:style>
          <a:lnRef idx="1">
            <a:schemeClr val="accent1"/>
          </a:lnRef>
          <a:fillRef idx="0">
            <a:schemeClr val="accent1"/>
          </a:fillRef>
          <a:effectRef idx="0">
            <a:schemeClr val="accent1"/>
          </a:effectRef>
          <a:fontRef idx="minor">
            <a:schemeClr val="tx1"/>
          </a:fontRef>
        </p:style>
      </p:cxnSp>
      <p:sp>
        <p:nvSpPr>
          <p:cNvPr id="9" name="Rectangle: Rounded Corners 7">
            <a:extLst>
              <a:ext uri="{FF2B5EF4-FFF2-40B4-BE49-F238E27FC236}">
                <a16:creationId xmlns:a16="http://schemas.microsoft.com/office/drawing/2014/main" id="{7F6BA3AF-7160-43CE-9D64-37C54551D134}"/>
              </a:ext>
            </a:extLst>
          </p:cNvPr>
          <p:cNvSpPr/>
          <p:nvPr/>
        </p:nvSpPr>
        <p:spPr>
          <a:xfrm>
            <a:off x="3193477" y="1923418"/>
            <a:ext cx="8862950" cy="4355460"/>
          </a:xfrm>
          <a:prstGeom prst="roundRect">
            <a:avLst/>
          </a:prstGeom>
          <a:solidFill>
            <a:schemeClr val="accent4">
              <a:lumMod val="40000"/>
              <a:lumOff val="60000"/>
            </a:schemeClr>
          </a:solidFill>
          <a:ln w="3175">
            <a:solidFill>
              <a:schemeClr val="tx1"/>
            </a:solid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solidFill>
                  <a:schemeClr val="tx1"/>
                </a:solidFill>
                <a:latin typeface="+mj-lt"/>
                <a:cs typeface="Arial" panose="020B0604020202020204" pitchFamily="34" charset="0"/>
              </a:rPr>
              <a:t>      </a:t>
            </a:r>
            <a:r>
              <a:rPr lang="vi-VN" sz="2800" dirty="0">
                <a:solidFill>
                  <a:schemeClr val="tx1"/>
                </a:solidFill>
                <a:latin typeface="+mj-lt"/>
                <a:cs typeface="Arial" panose="020B0604020202020204" pitchFamily="34" charset="0"/>
              </a:rPr>
              <a:t>Sử dụng bản đồ du lịch Việt Nam để lên kế hoạch cho 1 chuyến tham quan trong 3 ngày. Hãy chọn các điểm dừng chân và lên kế hoạch cho chuyến đi, chọn phương tiện di chuyển, nơi em định tham quan, nghỉ đêm, món ăn sẽ thưởng thức,… Nêu rõ những lí do lựa chọn của em (ví dụ: khoảng cách 2 địa điểm là bao nhiêu để chọn phương tiện di chuyển phù hợp như taxi hoặc máy bay</a:t>
            </a:r>
            <a:r>
              <a:rPr lang="en-US" sz="2800" dirty="0">
                <a:solidFill>
                  <a:schemeClr val="tx1"/>
                </a:solidFill>
                <a:latin typeface="+mj-lt"/>
                <a:cs typeface="Arial" panose="020B0604020202020204" pitchFamily="34" charset="0"/>
              </a:rPr>
              <a:t>.</a:t>
            </a:r>
            <a:r>
              <a:rPr lang="vi-VN" sz="2800" dirty="0">
                <a:solidFill>
                  <a:schemeClr val="tx1"/>
                </a:solidFill>
                <a:latin typeface="+mj-lt"/>
                <a:cs typeface="Arial" panose="020B0604020202020204" pitchFamily="34" charset="0"/>
              </a:rPr>
              <a:t> HS phải tính toán khoảng cách thực tế dựa vào tỉ lệ)</a:t>
            </a:r>
            <a:r>
              <a:rPr lang="en-US" sz="2800" dirty="0">
                <a:solidFill>
                  <a:schemeClr val="tx1"/>
                </a:solidFill>
                <a:latin typeface="+mj-lt"/>
                <a:cs typeface="Arial" panose="020B0604020202020204" pitchFamily="34" charset="0"/>
              </a:rPr>
              <a:t> </a:t>
            </a:r>
            <a:r>
              <a:rPr lang="en-US" sz="2800" dirty="0">
                <a:solidFill>
                  <a:schemeClr val="tx1"/>
                </a:solidFill>
                <a:latin typeface="+mj-lt"/>
                <a:cs typeface="Arial" panose="020B0604020202020204" pitchFamily="34" charset="0"/>
                <a:sym typeface="Wingdings" panose="05000000000000000000" pitchFamily="2" charset="2"/>
              </a:rPr>
              <a:t> </a:t>
            </a:r>
            <a:r>
              <a:rPr lang="en-US" sz="2800" dirty="0" err="1">
                <a:solidFill>
                  <a:schemeClr val="tx1"/>
                </a:solidFill>
                <a:latin typeface="+mj-lt"/>
                <a:cs typeface="Arial" panose="020B0604020202020204" pitchFamily="34" charset="0"/>
                <a:sym typeface="Wingdings" panose="05000000000000000000" pitchFamily="2" charset="2"/>
              </a:rPr>
              <a:t>ghi</a:t>
            </a:r>
            <a:r>
              <a:rPr lang="en-US" sz="2800" dirty="0">
                <a:solidFill>
                  <a:schemeClr val="tx1"/>
                </a:solidFill>
                <a:latin typeface="+mj-lt"/>
                <a:cs typeface="Arial" panose="020B0604020202020204" pitchFamily="34" charset="0"/>
                <a:sym typeface="Wingdings" panose="05000000000000000000" pitchFamily="2" charset="2"/>
              </a:rPr>
              <a:t> </a:t>
            </a:r>
            <a:r>
              <a:rPr lang="en-US" sz="2800" dirty="0" err="1">
                <a:solidFill>
                  <a:schemeClr val="tx1"/>
                </a:solidFill>
                <a:latin typeface="+mj-lt"/>
                <a:cs typeface="Arial" panose="020B0604020202020204" pitchFamily="34" charset="0"/>
                <a:sym typeface="Wingdings" panose="05000000000000000000" pitchFamily="2" charset="2"/>
              </a:rPr>
              <a:t>lại</a:t>
            </a:r>
            <a:r>
              <a:rPr lang="en-US" sz="2800" dirty="0">
                <a:solidFill>
                  <a:schemeClr val="tx1"/>
                </a:solidFill>
                <a:latin typeface="+mj-lt"/>
                <a:cs typeface="Arial" panose="020B0604020202020204" pitchFamily="34" charset="0"/>
                <a:sym typeface="Wingdings" panose="05000000000000000000" pitchFamily="2" charset="2"/>
              </a:rPr>
              <a:t> </a:t>
            </a:r>
            <a:r>
              <a:rPr lang="en-US" sz="2800" dirty="0" err="1">
                <a:solidFill>
                  <a:schemeClr val="tx1"/>
                </a:solidFill>
                <a:latin typeface="+mj-lt"/>
                <a:cs typeface="Arial" panose="020B0604020202020204" pitchFamily="34" charset="0"/>
                <a:sym typeface="Wingdings" panose="05000000000000000000" pitchFamily="2" charset="2"/>
              </a:rPr>
              <a:t>kế</a:t>
            </a:r>
            <a:r>
              <a:rPr lang="en-US" sz="2800" dirty="0">
                <a:solidFill>
                  <a:schemeClr val="tx1"/>
                </a:solidFill>
                <a:latin typeface="+mj-lt"/>
                <a:cs typeface="Arial" panose="020B0604020202020204" pitchFamily="34" charset="0"/>
                <a:sym typeface="Wingdings" panose="05000000000000000000" pitchFamily="2" charset="2"/>
              </a:rPr>
              <a:t> </a:t>
            </a:r>
            <a:r>
              <a:rPr lang="en-US" sz="2800" dirty="0" err="1">
                <a:solidFill>
                  <a:schemeClr val="tx1"/>
                </a:solidFill>
                <a:latin typeface="+mj-lt"/>
                <a:cs typeface="Arial" panose="020B0604020202020204" pitchFamily="34" charset="0"/>
                <a:sym typeface="Wingdings" panose="05000000000000000000" pitchFamily="2" charset="2"/>
              </a:rPr>
              <a:t>hoạch</a:t>
            </a:r>
            <a:r>
              <a:rPr lang="en-US" sz="2800" dirty="0">
                <a:solidFill>
                  <a:schemeClr val="tx1"/>
                </a:solidFill>
                <a:latin typeface="+mj-lt"/>
                <a:cs typeface="Arial" panose="020B0604020202020204" pitchFamily="34" charset="0"/>
                <a:sym typeface="Wingdings" panose="05000000000000000000" pitchFamily="2" charset="2"/>
              </a:rPr>
              <a:t> </a:t>
            </a:r>
            <a:r>
              <a:rPr lang="en-US" sz="2800" dirty="0" err="1">
                <a:solidFill>
                  <a:schemeClr val="tx1"/>
                </a:solidFill>
                <a:latin typeface="+mj-lt"/>
                <a:cs typeface="Arial" panose="020B0604020202020204" pitchFamily="34" charset="0"/>
                <a:sym typeface="Wingdings" panose="05000000000000000000" pitchFamily="2" charset="2"/>
              </a:rPr>
              <a:t>vào</a:t>
            </a:r>
            <a:r>
              <a:rPr lang="en-US" sz="2800" dirty="0">
                <a:solidFill>
                  <a:schemeClr val="tx1"/>
                </a:solidFill>
                <a:latin typeface="+mj-lt"/>
                <a:cs typeface="Arial" panose="020B0604020202020204" pitchFamily="34" charset="0"/>
                <a:sym typeface="Wingdings" panose="05000000000000000000" pitchFamily="2" charset="2"/>
              </a:rPr>
              <a:t> </a:t>
            </a:r>
            <a:r>
              <a:rPr lang="en-US" sz="2800" dirty="0" err="1">
                <a:solidFill>
                  <a:schemeClr val="tx1"/>
                </a:solidFill>
                <a:latin typeface="+mj-lt"/>
                <a:cs typeface="Arial" panose="020B0604020202020204" pitchFamily="34" charset="0"/>
                <a:sym typeface="Wingdings" panose="05000000000000000000" pitchFamily="2" charset="2"/>
              </a:rPr>
              <a:t>giấy</a:t>
            </a:r>
            <a:r>
              <a:rPr lang="en-US" sz="2800" dirty="0">
                <a:solidFill>
                  <a:schemeClr val="tx1"/>
                </a:solidFill>
                <a:latin typeface="+mj-lt"/>
                <a:cs typeface="Arial" panose="020B0604020202020204" pitchFamily="34" charset="0"/>
                <a:sym typeface="Wingdings" panose="05000000000000000000" pitchFamily="2" charset="2"/>
              </a:rPr>
              <a:t> A3</a:t>
            </a:r>
          </a:p>
        </p:txBody>
      </p:sp>
      <p:grpSp>
        <p:nvGrpSpPr>
          <p:cNvPr id="2" name="Group 1">
            <a:extLst>
              <a:ext uri="{FF2B5EF4-FFF2-40B4-BE49-F238E27FC236}">
                <a16:creationId xmlns:a16="http://schemas.microsoft.com/office/drawing/2014/main" id="{550A5A6A-C897-474B-A1B9-C30214C3B5D6}"/>
              </a:ext>
            </a:extLst>
          </p:cNvPr>
          <p:cNvGrpSpPr/>
          <p:nvPr/>
        </p:nvGrpSpPr>
        <p:grpSpPr>
          <a:xfrm>
            <a:off x="122579" y="1363560"/>
            <a:ext cx="3022539" cy="4618996"/>
            <a:chOff x="7607548" y="1765811"/>
            <a:chExt cx="3022539" cy="4618996"/>
          </a:xfrm>
        </p:grpSpPr>
        <p:sp>
          <p:nvSpPr>
            <p:cNvPr id="11" name="Rectangle: Rounded Corners 7">
              <a:extLst>
                <a:ext uri="{FF2B5EF4-FFF2-40B4-BE49-F238E27FC236}">
                  <a16:creationId xmlns:a16="http://schemas.microsoft.com/office/drawing/2014/main" id="{0F44DB3F-3281-4410-8BA9-1B1AD01E83EF}"/>
                </a:ext>
              </a:extLst>
            </p:cNvPr>
            <p:cNvSpPr/>
            <p:nvPr/>
          </p:nvSpPr>
          <p:spPr>
            <a:xfrm>
              <a:off x="7607548" y="2774686"/>
              <a:ext cx="2951887" cy="3610121"/>
            </a:xfrm>
            <a:prstGeom prst="roundRect">
              <a:avLst/>
            </a:prstGeom>
            <a:solidFill>
              <a:schemeClr val="accent2">
                <a:lumMod val="20000"/>
                <a:lumOff val="80000"/>
              </a:schemeClr>
            </a:solidFill>
            <a:ln w="3175">
              <a:solidFill>
                <a:schemeClr val="tx1"/>
              </a:solid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Hoàn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thành</a:t>
              </a:r>
              <a:r>
                <a:rPr lang="en-US" sz="2400" dirty="0">
                  <a:solidFill>
                    <a:schemeClr val="tx1"/>
                  </a:solidFill>
                  <a:latin typeface="Times New Roman" pitchFamily="18" charset="0"/>
                  <a:cs typeface="Times New Roman" pitchFamily="18" charset="0"/>
                </a:rPr>
                <a:t> ở </a:t>
              </a:r>
              <a:r>
                <a:rPr lang="en-US" sz="2400" dirty="0" err="1">
                  <a:solidFill>
                    <a:schemeClr val="tx1"/>
                  </a:solidFill>
                  <a:latin typeface="Times New Roman" pitchFamily="18" charset="0"/>
                  <a:cs typeface="Times New Roman" pitchFamily="18" charset="0"/>
                </a:rPr>
                <a:t>nhà</a:t>
              </a:r>
              <a:endParaRPr lang="en-US" sz="2400" dirty="0">
                <a:solidFill>
                  <a:schemeClr val="tx1"/>
                </a:solidFill>
                <a:latin typeface="Times New Roman" pitchFamily="18" charset="0"/>
                <a:cs typeface="Times New Roman" pitchFamily="18" charset="0"/>
              </a:endParaRPr>
            </a:p>
            <a:p>
              <a:pPr algn="just"/>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Thời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gian</a:t>
              </a:r>
              <a:r>
                <a:rPr lang="en-US" sz="2400" dirty="0">
                  <a:solidFill>
                    <a:schemeClr val="tx1"/>
                  </a:solidFill>
                  <a:latin typeface="Times New Roman" pitchFamily="18" charset="0"/>
                  <a:cs typeface="Times New Roman" pitchFamily="18" charset="0"/>
                </a:rPr>
                <a:t>: 1 </a:t>
              </a:r>
              <a:r>
                <a:rPr lang="en-US" sz="2400" dirty="0" err="1">
                  <a:solidFill>
                    <a:schemeClr val="tx1"/>
                  </a:solidFill>
                  <a:latin typeface="Times New Roman" pitchFamily="18" charset="0"/>
                  <a:cs typeface="Times New Roman" pitchFamily="18" charset="0"/>
                </a:rPr>
                <a:t>tuần</a:t>
              </a:r>
              <a:endParaRPr lang="en-US" sz="2400" dirty="0">
                <a:solidFill>
                  <a:schemeClr val="tx1"/>
                </a:solidFill>
                <a:latin typeface="Times New Roman" pitchFamily="18" charset="0"/>
                <a:cs typeface="Times New Roman" pitchFamily="18" charset="0"/>
              </a:endParaRPr>
            </a:p>
            <a:p>
              <a:pPr algn="just"/>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Thực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hiện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trên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giấy</a:t>
              </a:r>
              <a:r>
                <a:rPr lang="en-US" sz="2400" dirty="0">
                  <a:solidFill>
                    <a:schemeClr val="tx1"/>
                  </a:solidFill>
                  <a:latin typeface="Times New Roman" pitchFamily="18" charset="0"/>
                  <a:cs typeface="Times New Roman" pitchFamily="18" charset="0"/>
                </a:rPr>
                <a:t> A3</a:t>
              </a:r>
            </a:p>
            <a:p>
              <a:pPr algn="just"/>
              <a:r>
                <a:rPr lang="en-US" sz="2400" dirty="0">
                  <a:solidFill>
                    <a:schemeClr val="tx1"/>
                  </a:solidFill>
                  <a:latin typeface="Times New Roman" pitchFamily="18" charset="0"/>
                  <a:cs typeface="Times New Roman" pitchFamily="18" charset="0"/>
                </a:rPr>
                <a:t>-</a:t>
              </a:r>
              <a:r>
                <a:rPr lang="en-US" sz="2400" dirty="0" err="1">
                  <a:solidFill>
                    <a:schemeClr val="tx1"/>
                  </a:solidFill>
                  <a:latin typeface="Times New Roman" pitchFamily="18" charset="0"/>
                  <a:cs typeface="Times New Roman" pitchFamily="18" charset="0"/>
                </a:rPr>
                <a:t>Tiêu</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chí</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nội</a:t>
              </a:r>
              <a:r>
                <a:rPr lang="en-US" sz="2400" dirty="0">
                  <a:solidFill>
                    <a:schemeClr val="tx1"/>
                  </a:solidFill>
                  <a:latin typeface="Times New Roman" pitchFamily="18" charset="0"/>
                  <a:cs typeface="Times New Roman" pitchFamily="18" charset="0"/>
                </a:rPr>
                <a:t> dung </a:t>
              </a:r>
              <a:r>
                <a:rPr lang="en-US" sz="2400" dirty="0" err="1">
                  <a:solidFill>
                    <a:schemeClr val="tx1"/>
                  </a:solidFill>
                  <a:latin typeface="Times New Roman" pitchFamily="18" charset="0"/>
                  <a:cs typeface="Times New Roman" pitchFamily="18" charset="0"/>
                </a:rPr>
                <a:t>chính</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xác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rõ</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ràng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sạch</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đẹp</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có</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hình</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vẽ</a:t>
              </a:r>
              <a:r>
                <a:rPr lang="en-US" sz="2400" dirty="0">
                  <a:solidFill>
                    <a:schemeClr val="tx1"/>
                  </a:solidFill>
                  <a:latin typeface="Times New Roman" pitchFamily="18" charset="0"/>
                  <a:cs typeface="Times New Roman" pitchFamily="18" charset="0"/>
                </a:rPr>
                <a:t>, icon</a:t>
              </a:r>
            </a:p>
          </p:txBody>
        </p:sp>
        <p:grpSp>
          <p:nvGrpSpPr>
            <p:cNvPr id="15" name="Group 14">
              <a:extLst>
                <a:ext uri="{FF2B5EF4-FFF2-40B4-BE49-F238E27FC236}">
                  <a16:creationId xmlns:a16="http://schemas.microsoft.com/office/drawing/2014/main" id="{EFE031C5-0E93-40F1-8804-C618B140F9BA}"/>
                </a:ext>
              </a:extLst>
            </p:cNvPr>
            <p:cNvGrpSpPr/>
            <p:nvPr/>
          </p:nvGrpSpPr>
          <p:grpSpPr>
            <a:xfrm>
              <a:off x="7777220" y="1951862"/>
              <a:ext cx="2852867" cy="574638"/>
              <a:chOff x="943714" y="1432180"/>
              <a:chExt cx="2964042" cy="574638"/>
            </a:xfrm>
          </p:grpSpPr>
          <p:sp>
            <p:nvSpPr>
              <p:cNvPr id="17" name="Flowchart: Terminator 16">
                <a:extLst>
                  <a:ext uri="{FF2B5EF4-FFF2-40B4-BE49-F238E27FC236}">
                    <a16:creationId xmlns:a16="http://schemas.microsoft.com/office/drawing/2014/main" id="{9314009D-CBE3-4495-A0D8-79CD8C245D48}"/>
                  </a:ext>
                </a:extLst>
              </p:cNvPr>
              <p:cNvSpPr/>
              <p:nvPr/>
            </p:nvSpPr>
            <p:spPr>
              <a:xfrm>
                <a:off x="943714" y="1432180"/>
                <a:ext cx="2890638" cy="574638"/>
              </a:xfrm>
              <a:prstGeom prst="flowChartTerminator">
                <a:avLst/>
              </a:prstGeom>
              <a:solidFill>
                <a:srgbClr val="FFC000"/>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rgbClr val="FFFF00"/>
                  </a:solidFill>
                  <a:latin typeface="#9Slide03 SVN-PF Din Text Pro C" panose="02000506020000020004" pitchFamily="2" charset="0"/>
                </a:endParaRPr>
              </a:p>
            </p:txBody>
          </p:sp>
          <p:sp>
            <p:nvSpPr>
              <p:cNvPr id="18" name="TextBox 17">
                <a:extLst>
                  <a:ext uri="{FF2B5EF4-FFF2-40B4-BE49-F238E27FC236}">
                    <a16:creationId xmlns:a16="http://schemas.microsoft.com/office/drawing/2014/main" id="{5A3B2CD1-B23E-425C-A0DA-A5795700845F}"/>
                  </a:ext>
                </a:extLst>
              </p:cNvPr>
              <p:cNvSpPr txBox="1"/>
              <p:nvPr/>
            </p:nvSpPr>
            <p:spPr>
              <a:xfrm>
                <a:off x="1651343" y="1457889"/>
                <a:ext cx="2256413" cy="523220"/>
              </a:xfrm>
              <a:prstGeom prst="rect">
                <a:avLst/>
              </a:prstGeom>
              <a:noFill/>
            </p:spPr>
            <p:txBody>
              <a:bodyPr wrap="square">
                <a:spAutoFit/>
              </a:bodyPr>
              <a:lstStyle/>
              <a:p>
                <a:r>
                  <a:rPr lang="en-US" sz="2800" dirty="0" err="1">
                    <a:solidFill>
                      <a:srgbClr val="002060"/>
                    </a:solidFill>
                    <a:latin typeface="Times New Roman" pitchFamily="18" charset="0"/>
                    <a:cs typeface="Times New Roman" pitchFamily="18" charset="0"/>
                  </a:rPr>
                  <a:t>Hướng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dẫn</a:t>
                </a:r>
                <a:endParaRPr lang="en-US" sz="2800" dirty="0">
                  <a:solidFill>
                    <a:srgbClr val="002060"/>
                  </a:solidFill>
                  <a:latin typeface="Times New Roman" pitchFamily="18" charset="0"/>
                  <a:cs typeface="Times New Roman" pitchFamily="18" charset="0"/>
                </a:endParaRPr>
              </a:p>
            </p:txBody>
          </p:sp>
        </p:grpSp>
        <p:pic>
          <p:nvPicPr>
            <p:cNvPr id="19" name="Picture 4" descr="Máy tính Biểu tượng bài Tập về nhà thiết kế Biểu tượng Clip nghệ thuật -  những người khác png tải về - Miễn phí trong suốt Góc png Tải về.">
              <a:extLst>
                <a:ext uri="{FF2B5EF4-FFF2-40B4-BE49-F238E27FC236}">
                  <a16:creationId xmlns:a16="http://schemas.microsoft.com/office/drawing/2014/main" id="{919D8AFB-15B7-4D1C-8A7E-795EDEC952FE}"/>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577" b="96731" l="10000" r="90000">
                          <a14:foregroundMark x1="50889" y1="96923" x2="51222" y2="96154"/>
                          <a14:foregroundMark x1="54667" y1="93846" x2="54667" y2="93846"/>
                          <a14:foregroundMark x1="60000" y1="7500" x2="60000" y2="7500"/>
                          <a14:foregroundMark x1="57778" y1="5385" x2="57778" y2="5385"/>
                          <a14:foregroundMark x1="53667" y1="577" x2="53667" y2="577"/>
                        </a14:backgroundRemoval>
                      </a14:imgEffect>
                    </a14:imgLayer>
                  </a14:imgProps>
                </a:ext>
                <a:ext uri="{28A0092B-C50C-407E-A947-70E740481C1C}">
                  <a14:useLocalDpi xmlns:a14="http://schemas.microsoft.com/office/drawing/2010/main" val="0"/>
                </a:ext>
              </a:extLst>
            </a:blip>
            <a:srcRect l="22048" r="19305" b="3621"/>
            <a:stretch/>
          </p:blipFill>
          <p:spPr bwMode="auto">
            <a:xfrm>
              <a:off x="7658209" y="1765811"/>
              <a:ext cx="866582" cy="822824"/>
            </a:xfrm>
            <a:prstGeom prst="rect">
              <a:avLst/>
            </a:prstGeom>
            <a:noFill/>
            <a:extLst>
              <a:ext uri="{909E8E84-426E-40DD-AFC4-6F175D3DCCD1}">
                <a14:hiddenFill xmlns:a14="http://schemas.microsoft.com/office/drawing/2010/main">
                  <a:solidFill>
                    <a:srgbClr val="FFFFFF"/>
                  </a:solidFill>
                </a14:hiddenFill>
              </a:ext>
            </a:extLst>
          </p:spPr>
        </p:pic>
      </p:grpSp>
      <p:pic>
        <p:nvPicPr>
          <p:cNvPr id="5122" name="Picture 2" descr="Homework Sign Icon Royalty Free Cliparts, Vectors, And Stock Illustration.  Image 40444165.">
            <a:extLst>
              <a:ext uri="{FF2B5EF4-FFF2-40B4-BE49-F238E27FC236}">
                <a16:creationId xmlns:a16="http://schemas.microsoft.com/office/drawing/2014/main" id="{02E7B995-AEB6-4318-A683-EA7864E973EA}"/>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2769" l="7769" r="90000">
                        <a14:foregroundMark x1="7846" y1="51385" x2="7846" y2="51385"/>
                        <a14:foregroundMark x1="30692" y1="89077" x2="40692" y2="92769"/>
                        <a14:foregroundMark x1="51000" y1="91769" x2="61769" y2="90462"/>
                        <a14:foregroundMark x1="61769" y1="90462" x2="61769" y2="90462"/>
                        <a14:foregroundMark x1="68154" y1="90231" x2="69692" y2="88923"/>
                        <a14:foregroundMark x1="39923" y1="34000" x2="38385" y2="49615"/>
                        <a14:foregroundMark x1="38385" y1="49615" x2="48769" y2="46385"/>
                        <a14:foregroundMark x1="48769" y1="46385" x2="41615" y2="53077"/>
                        <a14:foregroundMark x1="41615" y1="53077" x2="43231" y2="63923"/>
                        <a14:foregroundMark x1="50385" y1="42923" x2="50769" y2="56154"/>
                        <a14:foregroundMark x1="50769" y1="56154" x2="68000" y2="49462"/>
                        <a14:foregroundMark x1="68000" y1="49462" x2="68000" y2="49462"/>
                        <a14:foregroundMark x1="58154" y1="50462" x2="49615" y2="46692"/>
                        <a14:foregroundMark x1="49615" y1="46692" x2="50385" y2="41154"/>
                        <a14:foregroundMark x1="49769" y1="32692" x2="44615" y2="33231"/>
                        <a14:foregroundMark x1="42308" y1="33231" x2="39462" y2="63308"/>
                        <a14:foregroundMark x1="39462" y1="63308" x2="59077" y2="53923"/>
                        <a14:foregroundMark x1="59077" y1="53923" x2="65846" y2="44462"/>
                      </a14:backgroundRemoval>
                    </a14:imgEffect>
                  </a14:imgLayer>
                </a14:imgProps>
              </a:ext>
              <a:ext uri="{28A0092B-C50C-407E-A947-70E740481C1C}">
                <a14:useLocalDpi xmlns:a14="http://schemas.microsoft.com/office/drawing/2010/main" val="0"/>
              </a:ext>
            </a:extLst>
          </a:blip>
          <a:srcRect b="5705"/>
          <a:stretch/>
        </p:blipFill>
        <p:spPr bwMode="auto">
          <a:xfrm>
            <a:off x="1929383" y="-82273"/>
            <a:ext cx="1277087" cy="12042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277879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93" name="Group 25"/>
          <p:cNvGrpSpPr>
            <a:grpSpLocks/>
          </p:cNvGrpSpPr>
          <p:nvPr/>
        </p:nvGrpSpPr>
        <p:grpSpPr bwMode="auto">
          <a:xfrm>
            <a:off x="51405" y="921057"/>
            <a:ext cx="5048483" cy="5697496"/>
            <a:chOff x="-813" y="0"/>
            <a:chExt cx="2592" cy="3356"/>
          </a:xfrm>
        </p:grpSpPr>
        <p:pic>
          <p:nvPicPr>
            <p:cNvPr id="6162" name="Picture 26" descr="Luoc do tu nhien chau Ph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 y="0"/>
              <a:ext cx="2592" cy="31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163" name="Text Box 27"/>
            <p:cNvSpPr txBox="1">
              <a:spLocks noChangeArrowheads="1"/>
            </p:cNvSpPr>
            <p:nvPr/>
          </p:nvSpPr>
          <p:spPr bwMode="auto">
            <a:xfrm>
              <a:off x="-813" y="3120"/>
              <a:ext cx="2592" cy="236"/>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2000" dirty="0" err="1">
                  <a:solidFill>
                    <a:srgbClr val="002060"/>
                  </a:solidFill>
                  <a:latin typeface="Times New Roman" pitchFamily="18" charset="0"/>
                  <a:cs typeface="Times New Roman" pitchFamily="18" charset="0"/>
                </a:rPr>
                <a:t>Bản</a:t>
              </a:r>
              <a:r>
                <a:rPr lang="en-US" sz="2000" dirty="0">
                  <a:solidFill>
                    <a:srgbClr val="002060"/>
                  </a:solidFill>
                  <a:latin typeface="Times New Roman" pitchFamily="18" charset="0"/>
                  <a:cs typeface="Times New Roman" pitchFamily="18" charset="0"/>
                </a:rPr>
                <a:t> </a:t>
              </a:r>
              <a:r>
                <a:rPr lang="en-US" sz="2000" dirty="0" err="1">
                  <a:solidFill>
                    <a:srgbClr val="002060"/>
                  </a:solidFill>
                  <a:latin typeface="Times New Roman" pitchFamily="18" charset="0"/>
                  <a:cs typeface="Times New Roman" pitchFamily="18" charset="0"/>
                </a:rPr>
                <a:t>đồ</a:t>
              </a:r>
              <a:r>
                <a:rPr lang="en-US" sz="2000" dirty="0">
                  <a:solidFill>
                    <a:srgbClr val="002060"/>
                  </a:solidFill>
                  <a:latin typeface="Times New Roman" pitchFamily="18" charset="0"/>
                  <a:cs typeface="Times New Roman" pitchFamily="18" charset="0"/>
                </a:rPr>
                <a:t> </a:t>
              </a:r>
              <a:r>
                <a:rPr lang="en-US" sz="2000" dirty="0" err="1">
                  <a:solidFill>
                    <a:srgbClr val="002060"/>
                  </a:solidFill>
                  <a:latin typeface="Times New Roman" pitchFamily="18" charset="0"/>
                  <a:cs typeface="Times New Roman" pitchFamily="18" charset="0"/>
                </a:rPr>
                <a:t>tự</a:t>
              </a:r>
              <a:r>
                <a:rPr lang="en-US" sz="2000" dirty="0">
                  <a:solidFill>
                    <a:srgbClr val="002060"/>
                  </a:solidFill>
                  <a:latin typeface="Times New Roman" pitchFamily="18" charset="0"/>
                  <a:cs typeface="Times New Roman" pitchFamily="18" charset="0"/>
                </a:rPr>
                <a:t> </a:t>
              </a:r>
              <a:r>
                <a:rPr lang="en-US" sz="2000" dirty="0" err="1">
                  <a:solidFill>
                    <a:srgbClr val="002060"/>
                  </a:solidFill>
                  <a:latin typeface="Times New Roman" pitchFamily="18" charset="0"/>
                  <a:cs typeface="Times New Roman" pitchFamily="18" charset="0"/>
                </a:rPr>
                <a:t>nhiên</a:t>
              </a:r>
              <a:r>
                <a:rPr lang="en-US" sz="2000" dirty="0">
                  <a:solidFill>
                    <a:srgbClr val="002060"/>
                  </a:solidFill>
                  <a:latin typeface="Times New Roman" pitchFamily="18" charset="0"/>
                  <a:cs typeface="Times New Roman" pitchFamily="18" charset="0"/>
                </a:rPr>
                <a:t> </a:t>
              </a:r>
              <a:r>
                <a:rPr lang="en-US" sz="2000" dirty="0" err="1">
                  <a:solidFill>
                    <a:srgbClr val="002060"/>
                  </a:solidFill>
                  <a:latin typeface="Times New Roman" pitchFamily="18" charset="0"/>
                  <a:cs typeface="Times New Roman" pitchFamily="18" charset="0"/>
                </a:rPr>
                <a:t>châu</a:t>
              </a:r>
              <a:r>
                <a:rPr lang="en-US" sz="2000" dirty="0">
                  <a:solidFill>
                    <a:srgbClr val="002060"/>
                  </a:solidFill>
                  <a:latin typeface="Times New Roman" pitchFamily="18" charset="0"/>
                  <a:cs typeface="Times New Roman" pitchFamily="18" charset="0"/>
                </a:rPr>
                <a:t> Phi          </a:t>
              </a:r>
              <a:r>
                <a:rPr lang="en-US" sz="2000" dirty="0" err="1">
                  <a:latin typeface="Times New Roman" pitchFamily="18" charset="0"/>
                  <a:cs typeface="Times New Roman" pitchFamily="18" charset="0"/>
                </a:rPr>
                <a:t>Tỉ</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lệ</a:t>
              </a:r>
              <a:r>
                <a:rPr lang="en-US" sz="2000" dirty="0">
                  <a:latin typeface="Times New Roman" pitchFamily="18" charset="0"/>
                  <a:cs typeface="Times New Roman" pitchFamily="18" charset="0"/>
                </a:rPr>
                <a:t> 1 : 25 000</a:t>
              </a:r>
            </a:p>
          </p:txBody>
        </p:sp>
      </p:grpSp>
      <p:sp>
        <p:nvSpPr>
          <p:cNvPr id="7175" name="Text Box 7"/>
          <p:cNvSpPr txBox="1">
            <a:spLocks noChangeArrowheads="1"/>
          </p:cNvSpPr>
          <p:nvPr/>
        </p:nvSpPr>
        <p:spPr bwMode="auto">
          <a:xfrm>
            <a:off x="5368090" y="1576527"/>
            <a:ext cx="7176759" cy="116955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vi-VN" sz="2800" b="1" dirty="0">
                <a:solidFill>
                  <a:srgbClr val="800000"/>
                </a:solidFill>
                <a:latin typeface="Times New Roman" pitchFamily="18" charset="0"/>
                <a:cs typeface="Times New Roman" pitchFamily="18" charset="0"/>
              </a:rPr>
              <a:t>   </a:t>
            </a:r>
            <a:r>
              <a:rPr lang="en-US" sz="2800" dirty="0">
                <a:solidFill>
                  <a:srgbClr val="800000"/>
                </a:solidFill>
                <a:latin typeface="Times New Roman" pitchFamily="18" charset="0"/>
                <a:cs typeface="Times New Roman" pitchFamily="18" charset="0"/>
              </a:rPr>
              <a:t>- </a:t>
            </a:r>
            <a:r>
              <a:rPr lang="en-US" sz="2800" dirty="0" err="1">
                <a:solidFill>
                  <a:srgbClr val="800000"/>
                </a:solidFill>
                <a:latin typeface="Times New Roman" pitchFamily="18" charset="0"/>
                <a:cs typeface="Times New Roman" pitchFamily="18" charset="0"/>
              </a:rPr>
              <a:t>Tỉ</a:t>
            </a:r>
            <a:r>
              <a:rPr lang="en-US" sz="2800" dirty="0">
                <a:solidFill>
                  <a:srgbClr val="800000"/>
                </a:solidFill>
                <a:latin typeface="Times New Roman" pitchFamily="18" charset="0"/>
                <a:cs typeface="Times New Roman" pitchFamily="18" charset="0"/>
              </a:rPr>
              <a:t> </a:t>
            </a:r>
            <a:r>
              <a:rPr lang="en-US" sz="2800" dirty="0" err="1">
                <a:solidFill>
                  <a:srgbClr val="800000"/>
                </a:solidFill>
                <a:latin typeface="Times New Roman" pitchFamily="18" charset="0"/>
                <a:cs typeface="Times New Roman" pitchFamily="18" charset="0"/>
              </a:rPr>
              <a:t>lệ</a:t>
            </a:r>
            <a:r>
              <a:rPr lang="en-US" sz="2800" dirty="0">
                <a:solidFill>
                  <a:srgbClr val="800000"/>
                </a:solidFill>
                <a:latin typeface="Times New Roman" pitchFamily="18" charset="0"/>
                <a:cs typeface="Times New Roman" pitchFamily="18" charset="0"/>
              </a:rPr>
              <a:t> </a:t>
            </a:r>
            <a:r>
              <a:rPr lang="en-US" sz="2800" b="1" dirty="0">
                <a:solidFill>
                  <a:srgbClr val="800000"/>
                </a:solidFill>
                <a:latin typeface="Times New Roman" pitchFamily="18" charset="0"/>
                <a:cs typeface="Times New Roman" pitchFamily="18" charset="0"/>
              </a:rPr>
              <a:t>1: 25 000  </a:t>
            </a:r>
            <a:r>
              <a:rPr lang="en-US" sz="2800" dirty="0">
                <a:solidFill>
                  <a:srgbClr val="800000"/>
                </a:solidFill>
                <a:latin typeface="Times New Roman" pitchFamily="18" charset="0"/>
                <a:cs typeface="Times New Roman" pitchFamily="18" charset="0"/>
              </a:rPr>
              <a:t>hay          </a:t>
            </a:r>
          </a:p>
          <a:p>
            <a:pPr eaLnBrk="1" hangingPunct="1">
              <a:spcBef>
                <a:spcPct val="50000"/>
              </a:spcBef>
            </a:pPr>
            <a:r>
              <a:rPr lang="en-US" sz="2800" dirty="0">
                <a:solidFill>
                  <a:srgbClr val="800000"/>
                </a:solidFill>
                <a:latin typeface="Times New Roman" pitchFamily="18" charset="0"/>
                <a:cs typeface="Times New Roman" pitchFamily="18" charset="0"/>
              </a:rPr>
              <a:t>     (</a:t>
            </a:r>
            <a:r>
              <a:rPr lang="en-US" sz="2800" dirty="0" err="1">
                <a:solidFill>
                  <a:srgbClr val="800000"/>
                </a:solidFill>
                <a:latin typeface="Times New Roman" pitchFamily="18" charset="0"/>
                <a:cs typeface="Times New Roman" pitchFamily="18" charset="0"/>
              </a:rPr>
              <a:t>đọc</a:t>
            </a:r>
            <a:r>
              <a:rPr lang="en-US" sz="2800" dirty="0">
                <a:solidFill>
                  <a:srgbClr val="800000"/>
                </a:solidFill>
                <a:latin typeface="Times New Roman" pitchFamily="18" charset="0"/>
                <a:cs typeface="Times New Roman" pitchFamily="18" charset="0"/>
              </a:rPr>
              <a:t> </a:t>
            </a:r>
            <a:r>
              <a:rPr lang="en-US" sz="2800" dirty="0" err="1">
                <a:solidFill>
                  <a:srgbClr val="800000"/>
                </a:solidFill>
                <a:latin typeface="Times New Roman" pitchFamily="18" charset="0"/>
                <a:cs typeface="Times New Roman" pitchFamily="18" charset="0"/>
              </a:rPr>
              <a:t>là</a:t>
            </a:r>
            <a:r>
              <a:rPr lang="en-US" sz="2800" dirty="0">
                <a:solidFill>
                  <a:srgbClr val="800000"/>
                </a:solidFill>
                <a:latin typeface="Times New Roman" pitchFamily="18" charset="0"/>
                <a:cs typeface="Times New Roman" pitchFamily="18" charset="0"/>
              </a:rPr>
              <a:t> </a:t>
            </a:r>
            <a:r>
              <a:rPr lang="en-US" sz="2800" dirty="0" err="1">
                <a:solidFill>
                  <a:srgbClr val="800000"/>
                </a:solidFill>
                <a:latin typeface="Times New Roman" pitchFamily="18" charset="0"/>
                <a:cs typeface="Times New Roman" pitchFamily="18" charset="0"/>
              </a:rPr>
              <a:t>Một</a:t>
            </a:r>
            <a:r>
              <a:rPr lang="en-US" sz="2800" dirty="0">
                <a:solidFill>
                  <a:srgbClr val="800000"/>
                </a:solidFill>
                <a:latin typeface="Times New Roman" pitchFamily="18" charset="0"/>
                <a:cs typeface="Times New Roman" pitchFamily="18" charset="0"/>
              </a:rPr>
              <a:t> chia Hai </a:t>
            </a:r>
            <a:r>
              <a:rPr lang="en-US" sz="2800" dirty="0" err="1">
                <a:solidFill>
                  <a:srgbClr val="800000"/>
                </a:solidFill>
                <a:latin typeface="Times New Roman" pitchFamily="18" charset="0"/>
                <a:cs typeface="Times New Roman" pitchFamily="18" charset="0"/>
              </a:rPr>
              <a:t>mươi</a:t>
            </a:r>
            <a:r>
              <a:rPr lang="en-US" sz="2800" dirty="0">
                <a:solidFill>
                  <a:srgbClr val="800000"/>
                </a:solidFill>
                <a:latin typeface="Times New Roman" pitchFamily="18" charset="0"/>
                <a:cs typeface="Times New Roman" pitchFamily="18" charset="0"/>
              </a:rPr>
              <a:t> </a:t>
            </a:r>
            <a:r>
              <a:rPr lang="en-US" sz="2800" dirty="0" err="1">
                <a:solidFill>
                  <a:srgbClr val="800000"/>
                </a:solidFill>
                <a:latin typeface="Times New Roman" pitchFamily="18" charset="0"/>
                <a:cs typeface="Times New Roman" pitchFamily="18" charset="0"/>
              </a:rPr>
              <a:t>lăm</a:t>
            </a:r>
            <a:r>
              <a:rPr lang="en-US" sz="2800" dirty="0">
                <a:solidFill>
                  <a:srgbClr val="800000"/>
                </a:solidFill>
                <a:latin typeface="Times New Roman" pitchFamily="18" charset="0"/>
                <a:cs typeface="Times New Roman" pitchFamily="18" charset="0"/>
              </a:rPr>
              <a:t> </a:t>
            </a:r>
            <a:r>
              <a:rPr lang="en-US" sz="2800" dirty="0" err="1">
                <a:solidFill>
                  <a:srgbClr val="800000"/>
                </a:solidFill>
                <a:latin typeface="Times New Roman" pitchFamily="18" charset="0"/>
                <a:cs typeface="Times New Roman" pitchFamily="18" charset="0"/>
              </a:rPr>
              <a:t>nghìn</a:t>
            </a:r>
            <a:r>
              <a:rPr lang="en-US" sz="2800" dirty="0">
                <a:solidFill>
                  <a:srgbClr val="800000"/>
                </a:solidFill>
                <a:latin typeface="Times New Roman" pitchFamily="18" charset="0"/>
                <a:cs typeface="Times New Roman" pitchFamily="18" charset="0"/>
              </a:rPr>
              <a:t>)</a:t>
            </a:r>
            <a:endParaRPr lang="vi-VN" sz="2800" dirty="0">
              <a:solidFill>
                <a:srgbClr val="800000"/>
              </a:solidFill>
              <a:latin typeface="Times New Roman" pitchFamily="18" charset="0"/>
              <a:cs typeface="Times New Roman" pitchFamily="18" charset="0"/>
            </a:endParaRPr>
          </a:p>
        </p:txBody>
      </p:sp>
      <p:sp>
        <p:nvSpPr>
          <p:cNvPr id="7177" name="Text Box 9"/>
          <p:cNvSpPr txBox="1">
            <a:spLocks noChangeArrowheads="1"/>
          </p:cNvSpPr>
          <p:nvPr/>
        </p:nvSpPr>
        <p:spPr bwMode="auto">
          <a:xfrm>
            <a:off x="5324627" y="2700325"/>
            <a:ext cx="6883579" cy="95410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b="1" dirty="0">
                <a:solidFill>
                  <a:srgbClr val="800000"/>
                </a:solidFill>
                <a:latin typeface="Times New Roman" pitchFamily="18" charset="0"/>
                <a:cs typeface="Times New Roman" pitchFamily="18" charset="0"/>
                <a:sym typeface="Wingdings" panose="05000000000000000000" pitchFamily="2" charset="2"/>
              </a:rPr>
              <a:t></a:t>
            </a:r>
            <a:r>
              <a:rPr lang="en-US" sz="2800" b="1" dirty="0" err="1">
                <a:solidFill>
                  <a:srgbClr val="800000"/>
                </a:solidFill>
                <a:latin typeface="Times New Roman" pitchFamily="18" charset="0"/>
                <a:cs typeface="Times New Roman" pitchFamily="18" charset="0"/>
              </a:rPr>
              <a:t>cho</a:t>
            </a:r>
            <a:r>
              <a:rPr lang="en-US" sz="2800" b="1" dirty="0">
                <a:solidFill>
                  <a:srgbClr val="800000"/>
                </a:solidFill>
                <a:latin typeface="Times New Roman" pitchFamily="18" charset="0"/>
                <a:cs typeface="Times New Roman" pitchFamily="18" charset="0"/>
              </a:rPr>
              <a:t> </a:t>
            </a:r>
            <a:r>
              <a:rPr lang="en-US" sz="2800" b="1" dirty="0" err="1">
                <a:solidFill>
                  <a:srgbClr val="800000"/>
                </a:solidFill>
                <a:latin typeface="Times New Roman" pitchFamily="18" charset="0"/>
                <a:cs typeface="Times New Roman" pitchFamily="18" charset="0"/>
              </a:rPr>
              <a:t>biết</a:t>
            </a:r>
            <a:r>
              <a:rPr lang="en-US" sz="2800" b="1" dirty="0">
                <a:solidFill>
                  <a:srgbClr val="800000"/>
                </a:solidFill>
                <a:latin typeface="Times New Roman" pitchFamily="18" charset="0"/>
                <a:cs typeface="Times New Roman" pitchFamily="18" charset="0"/>
              </a:rPr>
              <a:t> </a:t>
            </a:r>
            <a:r>
              <a:rPr lang="en-US" sz="2800" b="1" dirty="0" err="1">
                <a:solidFill>
                  <a:srgbClr val="800000"/>
                </a:solidFill>
                <a:latin typeface="Times New Roman" pitchFamily="18" charset="0"/>
                <a:cs typeface="Times New Roman" pitchFamily="18" charset="0"/>
              </a:rPr>
              <a:t>hình</a:t>
            </a:r>
            <a:r>
              <a:rPr lang="en-US" sz="2800" b="1" dirty="0">
                <a:solidFill>
                  <a:srgbClr val="800000"/>
                </a:solidFill>
                <a:latin typeface="Times New Roman" pitchFamily="18" charset="0"/>
                <a:cs typeface="Times New Roman" pitchFamily="18" charset="0"/>
              </a:rPr>
              <a:t> </a:t>
            </a:r>
            <a:r>
              <a:rPr lang="en-US" sz="2800" b="1" dirty="0" err="1">
                <a:solidFill>
                  <a:srgbClr val="800000"/>
                </a:solidFill>
                <a:latin typeface="Times New Roman" pitchFamily="18" charset="0"/>
                <a:cs typeface="Times New Roman" pitchFamily="18" charset="0"/>
              </a:rPr>
              <a:t>ảnh</a:t>
            </a:r>
            <a:r>
              <a:rPr lang="en-US" sz="2800" b="1" dirty="0">
                <a:solidFill>
                  <a:srgbClr val="800000"/>
                </a:solidFill>
                <a:latin typeface="Times New Roman" pitchFamily="18" charset="0"/>
                <a:cs typeface="Times New Roman" pitchFamily="18" charset="0"/>
              </a:rPr>
              <a:t> </a:t>
            </a:r>
            <a:r>
              <a:rPr lang="en-US" sz="2800" b="1" dirty="0" err="1">
                <a:solidFill>
                  <a:srgbClr val="800000"/>
                </a:solidFill>
                <a:latin typeface="Times New Roman" pitchFamily="18" charset="0"/>
                <a:cs typeface="Times New Roman" pitchFamily="18" charset="0"/>
              </a:rPr>
              <a:t>của</a:t>
            </a:r>
            <a:r>
              <a:rPr lang="en-US" sz="2800" b="1" dirty="0">
                <a:solidFill>
                  <a:srgbClr val="800000"/>
                </a:solidFill>
                <a:latin typeface="Times New Roman" pitchFamily="18" charset="0"/>
                <a:cs typeface="Times New Roman" pitchFamily="18" charset="0"/>
              </a:rPr>
              <a:t> Châu Phi </a:t>
            </a:r>
            <a:r>
              <a:rPr lang="en-US" sz="2800" b="1" dirty="0" err="1">
                <a:solidFill>
                  <a:srgbClr val="800000"/>
                </a:solidFill>
                <a:latin typeface="Times New Roman" pitchFamily="18" charset="0"/>
                <a:cs typeface="Times New Roman" pitchFamily="18" charset="0"/>
              </a:rPr>
              <a:t>được</a:t>
            </a:r>
            <a:r>
              <a:rPr lang="en-US" sz="2800" b="1" dirty="0">
                <a:solidFill>
                  <a:srgbClr val="800000"/>
                </a:solidFill>
                <a:latin typeface="Times New Roman" pitchFamily="18" charset="0"/>
                <a:cs typeface="Times New Roman" pitchFamily="18" charset="0"/>
              </a:rPr>
              <a:t> </a:t>
            </a:r>
            <a:r>
              <a:rPr lang="en-US" sz="2800" b="1" dirty="0" err="1">
                <a:solidFill>
                  <a:srgbClr val="800000"/>
                </a:solidFill>
                <a:latin typeface="Times New Roman" pitchFamily="18" charset="0"/>
                <a:cs typeface="Times New Roman" pitchFamily="18" charset="0"/>
              </a:rPr>
              <a:t>vẽ</a:t>
            </a:r>
            <a:r>
              <a:rPr lang="en-US" sz="2800" b="1" dirty="0">
                <a:solidFill>
                  <a:srgbClr val="800000"/>
                </a:solidFill>
                <a:latin typeface="Times New Roman" pitchFamily="18" charset="0"/>
                <a:cs typeface="Times New Roman" pitchFamily="18" charset="0"/>
              </a:rPr>
              <a:t> </a:t>
            </a:r>
            <a:r>
              <a:rPr lang="en-US" sz="2800" b="1" dirty="0" err="1">
                <a:solidFill>
                  <a:srgbClr val="800000"/>
                </a:solidFill>
                <a:latin typeface="Times New Roman" pitchFamily="18" charset="0"/>
                <a:cs typeface="Times New Roman" pitchFamily="18" charset="0"/>
              </a:rPr>
              <a:t>thu</a:t>
            </a:r>
            <a:r>
              <a:rPr lang="en-US" sz="2800" b="1" dirty="0">
                <a:solidFill>
                  <a:srgbClr val="800000"/>
                </a:solidFill>
                <a:latin typeface="Times New Roman" pitchFamily="18" charset="0"/>
                <a:cs typeface="Times New Roman" pitchFamily="18" charset="0"/>
              </a:rPr>
              <a:t> </a:t>
            </a:r>
            <a:r>
              <a:rPr lang="en-US" sz="2800" b="1" dirty="0" err="1">
                <a:solidFill>
                  <a:srgbClr val="800000"/>
                </a:solidFill>
                <a:latin typeface="Times New Roman" pitchFamily="18" charset="0"/>
                <a:cs typeface="Times New Roman" pitchFamily="18" charset="0"/>
              </a:rPr>
              <a:t>nhỏ</a:t>
            </a:r>
            <a:r>
              <a:rPr lang="en-US" sz="2800" b="1" dirty="0">
                <a:solidFill>
                  <a:srgbClr val="800000"/>
                </a:solidFill>
                <a:latin typeface="Times New Roman" pitchFamily="18" charset="0"/>
                <a:cs typeface="Times New Roman" pitchFamily="18" charset="0"/>
              </a:rPr>
              <a:t> </a:t>
            </a:r>
            <a:r>
              <a:rPr lang="en-US" sz="2800" b="1" dirty="0" err="1">
                <a:solidFill>
                  <a:srgbClr val="800000"/>
                </a:solidFill>
                <a:latin typeface="Times New Roman" pitchFamily="18" charset="0"/>
                <a:cs typeface="Times New Roman" pitchFamily="18" charset="0"/>
              </a:rPr>
              <a:t>lại</a:t>
            </a:r>
            <a:r>
              <a:rPr lang="en-US" sz="2800" b="1" dirty="0">
                <a:solidFill>
                  <a:srgbClr val="800000"/>
                </a:solidFill>
                <a:latin typeface="Times New Roman" pitchFamily="18" charset="0"/>
                <a:cs typeface="Times New Roman" pitchFamily="18" charset="0"/>
              </a:rPr>
              <a:t> 25.000 </a:t>
            </a:r>
            <a:r>
              <a:rPr lang="en-US" sz="2800" b="1" dirty="0" err="1">
                <a:solidFill>
                  <a:srgbClr val="800000"/>
                </a:solidFill>
                <a:latin typeface="Times New Roman" pitchFamily="18" charset="0"/>
                <a:cs typeface="Times New Roman" pitchFamily="18" charset="0"/>
              </a:rPr>
              <a:t>lần</a:t>
            </a:r>
            <a:r>
              <a:rPr lang="en-US" sz="2800" b="1" dirty="0">
                <a:solidFill>
                  <a:srgbClr val="800000"/>
                </a:solidFill>
                <a:latin typeface="Times New Roman" pitchFamily="18" charset="0"/>
                <a:cs typeface="Times New Roman" pitchFamily="18" charset="0"/>
              </a:rPr>
              <a:t> so </a:t>
            </a:r>
            <a:r>
              <a:rPr lang="en-US" sz="2800" b="1" dirty="0" err="1">
                <a:solidFill>
                  <a:srgbClr val="800000"/>
                </a:solidFill>
                <a:latin typeface="Times New Roman" pitchFamily="18" charset="0"/>
                <a:cs typeface="Times New Roman" pitchFamily="18" charset="0"/>
              </a:rPr>
              <a:t>với</a:t>
            </a:r>
            <a:r>
              <a:rPr lang="en-US" sz="2800" b="1" dirty="0">
                <a:solidFill>
                  <a:srgbClr val="800000"/>
                </a:solidFill>
                <a:latin typeface="Times New Roman" pitchFamily="18" charset="0"/>
                <a:cs typeface="Times New Roman" pitchFamily="18" charset="0"/>
              </a:rPr>
              <a:t> </a:t>
            </a:r>
            <a:r>
              <a:rPr lang="en-US" sz="2800" b="1" dirty="0" err="1">
                <a:solidFill>
                  <a:srgbClr val="800000"/>
                </a:solidFill>
                <a:latin typeface="Times New Roman" pitchFamily="18" charset="0"/>
                <a:cs typeface="Times New Roman" pitchFamily="18" charset="0"/>
              </a:rPr>
              <a:t>thực</a:t>
            </a:r>
            <a:r>
              <a:rPr lang="en-US" sz="2800" b="1" dirty="0">
                <a:solidFill>
                  <a:srgbClr val="800000"/>
                </a:solidFill>
                <a:latin typeface="Times New Roman" pitchFamily="18" charset="0"/>
                <a:cs typeface="Times New Roman" pitchFamily="18" charset="0"/>
              </a:rPr>
              <a:t> </a:t>
            </a:r>
            <a:r>
              <a:rPr lang="en-US" sz="2800" b="1" dirty="0" err="1">
                <a:solidFill>
                  <a:srgbClr val="800000"/>
                </a:solidFill>
                <a:latin typeface="Times New Roman" pitchFamily="18" charset="0"/>
                <a:cs typeface="Times New Roman" pitchFamily="18" charset="0"/>
              </a:rPr>
              <a:t>tế</a:t>
            </a:r>
            <a:endParaRPr lang="en-US" sz="2800" b="1" dirty="0">
              <a:solidFill>
                <a:srgbClr val="800000"/>
              </a:solidFill>
              <a:latin typeface="Times New Roman" pitchFamily="18" charset="0"/>
              <a:cs typeface="Times New Roman" pitchFamily="18" charset="0"/>
            </a:endParaRPr>
          </a:p>
        </p:txBody>
      </p:sp>
      <p:grpSp>
        <p:nvGrpSpPr>
          <p:cNvPr id="4" name="Group 3">
            <a:extLst>
              <a:ext uri="{FF2B5EF4-FFF2-40B4-BE49-F238E27FC236}">
                <a16:creationId xmlns:a16="http://schemas.microsoft.com/office/drawing/2014/main" id="{C5B1804E-E8C7-49D2-9C20-009E7D43D550}"/>
              </a:ext>
            </a:extLst>
          </p:cNvPr>
          <p:cNvGrpSpPr/>
          <p:nvPr/>
        </p:nvGrpSpPr>
        <p:grpSpPr>
          <a:xfrm>
            <a:off x="5048484" y="5200029"/>
            <a:ext cx="6455542" cy="1174752"/>
            <a:chOff x="5048482" y="3439105"/>
            <a:chExt cx="6455542" cy="1174752"/>
          </a:xfrm>
        </p:grpSpPr>
        <p:sp>
          <p:nvSpPr>
            <p:cNvPr id="7183" name="Line 15"/>
            <p:cNvSpPr>
              <a:spLocks noChangeShapeType="1"/>
            </p:cNvSpPr>
            <p:nvPr/>
          </p:nvSpPr>
          <p:spPr bwMode="auto">
            <a:xfrm>
              <a:off x="7511574" y="4028874"/>
              <a:ext cx="3992450" cy="15094"/>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200">
                <a:latin typeface="#9Slide03 SVN-PF Din Text Pro C" panose="02000506020000020004" pitchFamily="2" charset="0"/>
              </a:endParaRPr>
            </a:p>
          </p:txBody>
        </p:sp>
        <p:grpSp>
          <p:nvGrpSpPr>
            <p:cNvPr id="3" name="Group 2">
              <a:extLst>
                <a:ext uri="{FF2B5EF4-FFF2-40B4-BE49-F238E27FC236}">
                  <a16:creationId xmlns:a16="http://schemas.microsoft.com/office/drawing/2014/main" id="{5937A0DA-7C35-45CE-918F-65D5CA13ABEE}"/>
                </a:ext>
              </a:extLst>
            </p:cNvPr>
            <p:cNvGrpSpPr/>
            <p:nvPr/>
          </p:nvGrpSpPr>
          <p:grpSpPr>
            <a:xfrm>
              <a:off x="5048482" y="3439105"/>
              <a:ext cx="6258601" cy="1174752"/>
              <a:chOff x="5562599" y="5368930"/>
              <a:chExt cx="6258601" cy="1174752"/>
            </a:xfrm>
          </p:grpSpPr>
          <p:sp>
            <p:nvSpPr>
              <p:cNvPr id="7184" name="Text Box 16"/>
              <p:cNvSpPr txBox="1">
                <a:spLocks noChangeArrowheads="1"/>
              </p:cNvSpPr>
              <p:nvPr/>
            </p:nvSpPr>
            <p:spPr bwMode="auto">
              <a:xfrm>
                <a:off x="8025692" y="5909959"/>
                <a:ext cx="379550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2800" dirty="0" err="1">
                    <a:solidFill>
                      <a:srgbClr val="C00000"/>
                    </a:solidFill>
                    <a:latin typeface="Times New Roman" pitchFamily="18" charset="0"/>
                    <a:cs typeface="Times New Roman" pitchFamily="18" charset="0"/>
                  </a:rPr>
                  <a:t>Khoảng</a:t>
                </a:r>
                <a:r>
                  <a:rPr lang="en-US" sz="2800" dirty="0">
                    <a:solidFill>
                      <a:srgbClr val="C00000"/>
                    </a:solidFill>
                    <a:latin typeface="Times New Roman" pitchFamily="18" charset="0"/>
                    <a:cs typeface="Times New Roman" pitchFamily="18" charset="0"/>
                  </a:rPr>
                  <a:t> </a:t>
                </a:r>
                <a:r>
                  <a:rPr lang="en-US" sz="2800" dirty="0" err="1">
                    <a:solidFill>
                      <a:srgbClr val="C00000"/>
                    </a:solidFill>
                    <a:latin typeface="Times New Roman" pitchFamily="18" charset="0"/>
                    <a:cs typeface="Times New Roman" pitchFamily="18" charset="0"/>
                  </a:rPr>
                  <a:t>cách</a:t>
                </a:r>
                <a:r>
                  <a:rPr lang="en-US" sz="2800" dirty="0">
                    <a:solidFill>
                      <a:srgbClr val="C00000"/>
                    </a:solidFill>
                    <a:latin typeface="Times New Roman" pitchFamily="18" charset="0"/>
                    <a:cs typeface="Times New Roman" pitchFamily="18" charset="0"/>
                  </a:rPr>
                  <a:t> </a:t>
                </a:r>
                <a:r>
                  <a:rPr lang="en-US" sz="2800" dirty="0" err="1">
                    <a:solidFill>
                      <a:srgbClr val="C00000"/>
                    </a:solidFill>
                    <a:latin typeface="Times New Roman" pitchFamily="18" charset="0"/>
                    <a:cs typeface="Times New Roman" pitchFamily="18" charset="0"/>
                  </a:rPr>
                  <a:t>thực</a:t>
                </a:r>
                <a:r>
                  <a:rPr lang="en-US" sz="2800" dirty="0">
                    <a:solidFill>
                      <a:srgbClr val="C00000"/>
                    </a:solidFill>
                    <a:latin typeface="Times New Roman" pitchFamily="18" charset="0"/>
                    <a:cs typeface="Times New Roman" pitchFamily="18" charset="0"/>
                  </a:rPr>
                  <a:t> </a:t>
                </a:r>
                <a:r>
                  <a:rPr lang="en-US" sz="2800" dirty="0" err="1">
                    <a:solidFill>
                      <a:srgbClr val="C00000"/>
                    </a:solidFill>
                    <a:latin typeface="Times New Roman" pitchFamily="18" charset="0"/>
                    <a:cs typeface="Times New Roman" pitchFamily="18" charset="0"/>
                  </a:rPr>
                  <a:t>tế</a:t>
                </a:r>
                <a:endParaRPr lang="en-US" sz="2800" dirty="0">
                  <a:solidFill>
                    <a:srgbClr val="C00000"/>
                  </a:solidFill>
                  <a:latin typeface="Times New Roman" pitchFamily="18" charset="0"/>
                  <a:cs typeface="Times New Roman" pitchFamily="18" charset="0"/>
                </a:endParaRPr>
              </a:p>
            </p:txBody>
          </p:sp>
          <p:grpSp>
            <p:nvGrpSpPr>
              <p:cNvPr id="2" name="Group 1">
                <a:extLst>
                  <a:ext uri="{FF2B5EF4-FFF2-40B4-BE49-F238E27FC236}">
                    <a16:creationId xmlns:a16="http://schemas.microsoft.com/office/drawing/2014/main" id="{5485B494-FF3A-48AD-87C7-F1EAE08AC747}"/>
                  </a:ext>
                </a:extLst>
              </p:cNvPr>
              <p:cNvGrpSpPr/>
              <p:nvPr/>
            </p:nvGrpSpPr>
            <p:grpSpPr>
              <a:xfrm>
                <a:off x="5562599" y="5368930"/>
                <a:ext cx="6258600" cy="1174752"/>
                <a:chOff x="5562599" y="5368930"/>
                <a:chExt cx="6258600" cy="1174752"/>
              </a:xfrm>
            </p:grpSpPr>
            <p:grpSp>
              <p:nvGrpSpPr>
                <p:cNvPr id="7186" name="Group 18"/>
                <p:cNvGrpSpPr>
                  <a:grpSpLocks/>
                </p:cNvGrpSpPr>
                <p:nvPr/>
              </p:nvGrpSpPr>
              <p:grpSpPr bwMode="auto">
                <a:xfrm>
                  <a:off x="5562599" y="5368930"/>
                  <a:ext cx="1418827" cy="1174752"/>
                  <a:chOff x="2496" y="2278"/>
                  <a:chExt cx="768" cy="740"/>
                </a:xfrm>
              </p:grpSpPr>
              <p:sp>
                <p:nvSpPr>
                  <p:cNvPr id="6159" name="Text Box 11"/>
                  <p:cNvSpPr txBox="1">
                    <a:spLocks noChangeArrowheads="1"/>
                  </p:cNvSpPr>
                  <p:nvPr/>
                </p:nvSpPr>
                <p:spPr bwMode="auto">
                  <a:xfrm>
                    <a:off x="2669" y="2278"/>
                    <a:ext cx="336"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3200" dirty="0">
                        <a:solidFill>
                          <a:srgbClr val="C00000"/>
                        </a:solidFill>
                        <a:latin typeface="Times New Roman" pitchFamily="18" charset="0"/>
                        <a:cs typeface="Times New Roman" pitchFamily="18" charset="0"/>
                      </a:rPr>
                      <a:t>1</a:t>
                    </a:r>
                  </a:p>
                </p:txBody>
              </p:sp>
              <p:sp>
                <p:nvSpPr>
                  <p:cNvPr id="6160" name="Text Box 12"/>
                  <p:cNvSpPr txBox="1">
                    <a:spLocks noChangeArrowheads="1"/>
                  </p:cNvSpPr>
                  <p:nvPr/>
                </p:nvSpPr>
                <p:spPr bwMode="auto">
                  <a:xfrm>
                    <a:off x="2496" y="2688"/>
                    <a:ext cx="768"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2800" dirty="0">
                        <a:solidFill>
                          <a:srgbClr val="C00000"/>
                        </a:solidFill>
                        <a:latin typeface="Times New Roman" pitchFamily="18" charset="0"/>
                        <a:cs typeface="Times New Roman" pitchFamily="18" charset="0"/>
                      </a:rPr>
                      <a:t>25.000</a:t>
                    </a:r>
                  </a:p>
                </p:txBody>
              </p:sp>
              <p:sp>
                <p:nvSpPr>
                  <p:cNvPr id="6161" name="Line 13"/>
                  <p:cNvSpPr>
                    <a:spLocks noChangeShapeType="1"/>
                  </p:cNvSpPr>
                  <p:nvPr/>
                </p:nvSpPr>
                <p:spPr bwMode="auto">
                  <a:xfrm>
                    <a:off x="2544" y="2640"/>
                    <a:ext cx="48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200" dirty="0">
                      <a:solidFill>
                        <a:srgbClr val="C00000"/>
                      </a:solidFill>
                      <a:latin typeface="#9Slide03 SVN-PF Din Text Pro C" panose="02000506020000020004" pitchFamily="2" charset="0"/>
                    </a:endParaRPr>
                  </a:p>
                </p:txBody>
              </p:sp>
            </p:grpSp>
            <p:sp>
              <p:nvSpPr>
                <p:cNvPr id="7182" name="Text Box 14"/>
                <p:cNvSpPr txBox="1">
                  <a:spLocks noChangeArrowheads="1"/>
                </p:cNvSpPr>
                <p:nvPr/>
              </p:nvSpPr>
              <p:spPr bwMode="auto">
                <a:xfrm>
                  <a:off x="7910919" y="5386739"/>
                  <a:ext cx="391028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2800" dirty="0" err="1">
                      <a:solidFill>
                        <a:srgbClr val="C00000"/>
                      </a:solidFill>
                      <a:latin typeface="Times New Roman" pitchFamily="18" charset="0"/>
                      <a:cs typeface="Times New Roman" pitchFamily="18" charset="0"/>
                    </a:rPr>
                    <a:t>Khoảng</a:t>
                  </a:r>
                  <a:r>
                    <a:rPr lang="en-US" sz="2800" dirty="0">
                      <a:solidFill>
                        <a:srgbClr val="C00000"/>
                      </a:solidFill>
                      <a:latin typeface="Times New Roman" pitchFamily="18" charset="0"/>
                      <a:cs typeface="Times New Roman" pitchFamily="18" charset="0"/>
                    </a:rPr>
                    <a:t> </a:t>
                  </a:r>
                  <a:r>
                    <a:rPr lang="en-US" sz="2800" dirty="0" err="1">
                      <a:solidFill>
                        <a:srgbClr val="C00000"/>
                      </a:solidFill>
                      <a:latin typeface="Times New Roman" pitchFamily="18" charset="0"/>
                      <a:cs typeface="Times New Roman" pitchFamily="18" charset="0"/>
                    </a:rPr>
                    <a:t>cách</a:t>
                  </a:r>
                  <a:r>
                    <a:rPr lang="en-US" sz="2800" dirty="0">
                      <a:solidFill>
                        <a:srgbClr val="C00000"/>
                      </a:solidFill>
                      <a:latin typeface="Times New Roman" pitchFamily="18" charset="0"/>
                      <a:cs typeface="Times New Roman" pitchFamily="18" charset="0"/>
                    </a:rPr>
                    <a:t> </a:t>
                  </a:r>
                  <a:r>
                    <a:rPr lang="en-US" sz="2800" dirty="0" err="1">
                      <a:solidFill>
                        <a:srgbClr val="C00000"/>
                      </a:solidFill>
                      <a:latin typeface="Times New Roman" pitchFamily="18" charset="0"/>
                      <a:cs typeface="Times New Roman" pitchFamily="18" charset="0"/>
                    </a:rPr>
                    <a:t>trên</a:t>
                  </a:r>
                  <a:r>
                    <a:rPr lang="en-US" sz="2800" dirty="0">
                      <a:solidFill>
                        <a:srgbClr val="C00000"/>
                      </a:solidFill>
                      <a:latin typeface="Times New Roman" pitchFamily="18" charset="0"/>
                      <a:cs typeface="Times New Roman" pitchFamily="18" charset="0"/>
                    </a:rPr>
                    <a:t> </a:t>
                  </a:r>
                  <a:r>
                    <a:rPr lang="en-US" sz="2800" dirty="0" err="1">
                      <a:solidFill>
                        <a:srgbClr val="C00000"/>
                      </a:solidFill>
                      <a:latin typeface="Times New Roman" pitchFamily="18" charset="0"/>
                      <a:cs typeface="Times New Roman" pitchFamily="18" charset="0"/>
                    </a:rPr>
                    <a:t>bản</a:t>
                  </a:r>
                  <a:r>
                    <a:rPr lang="en-US" sz="2800" dirty="0">
                      <a:solidFill>
                        <a:srgbClr val="C00000"/>
                      </a:solidFill>
                      <a:latin typeface="Times New Roman" pitchFamily="18" charset="0"/>
                      <a:cs typeface="Times New Roman" pitchFamily="18" charset="0"/>
                    </a:rPr>
                    <a:t> </a:t>
                  </a:r>
                  <a:r>
                    <a:rPr lang="en-US" sz="2800" dirty="0" err="1">
                      <a:solidFill>
                        <a:srgbClr val="C00000"/>
                      </a:solidFill>
                      <a:latin typeface="Times New Roman" pitchFamily="18" charset="0"/>
                      <a:cs typeface="Times New Roman" pitchFamily="18" charset="0"/>
                    </a:rPr>
                    <a:t>đồ</a:t>
                  </a:r>
                  <a:endParaRPr lang="en-US" sz="2800" dirty="0">
                    <a:solidFill>
                      <a:srgbClr val="C00000"/>
                    </a:solidFill>
                    <a:latin typeface="Times New Roman" pitchFamily="18" charset="0"/>
                    <a:cs typeface="Times New Roman" pitchFamily="18" charset="0"/>
                  </a:endParaRPr>
                </a:p>
              </p:txBody>
            </p:sp>
            <p:sp>
              <p:nvSpPr>
                <p:cNvPr id="7185" name="Text Box 17"/>
                <p:cNvSpPr txBox="1">
                  <a:spLocks noChangeArrowheads="1"/>
                </p:cNvSpPr>
                <p:nvPr/>
              </p:nvSpPr>
              <p:spPr bwMode="auto">
                <a:xfrm>
                  <a:off x="6593240" y="5648349"/>
                  <a:ext cx="133015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2800" dirty="0" err="1">
                      <a:solidFill>
                        <a:srgbClr val="C00000"/>
                      </a:solidFill>
                      <a:latin typeface="Times New Roman" pitchFamily="18" charset="0"/>
                      <a:cs typeface="Times New Roman" pitchFamily="18" charset="0"/>
                    </a:rPr>
                    <a:t>Là</a:t>
                  </a:r>
                  <a:r>
                    <a:rPr lang="en-US" sz="2800" dirty="0">
                      <a:solidFill>
                        <a:srgbClr val="C00000"/>
                      </a:solidFill>
                      <a:latin typeface="Times New Roman" pitchFamily="18" charset="0"/>
                      <a:cs typeface="Times New Roman" pitchFamily="18" charset="0"/>
                    </a:rPr>
                    <a:t> </a:t>
                  </a:r>
                  <a:r>
                    <a:rPr lang="en-US" sz="2800" dirty="0" err="1">
                      <a:solidFill>
                        <a:srgbClr val="C00000"/>
                      </a:solidFill>
                      <a:latin typeface="Times New Roman" pitchFamily="18" charset="0"/>
                      <a:cs typeface="Times New Roman" pitchFamily="18" charset="0"/>
                    </a:rPr>
                    <a:t>tỉ</a:t>
                  </a:r>
                  <a:r>
                    <a:rPr lang="en-US" sz="2800" dirty="0">
                      <a:solidFill>
                        <a:srgbClr val="C00000"/>
                      </a:solidFill>
                      <a:latin typeface="Times New Roman" pitchFamily="18" charset="0"/>
                      <a:cs typeface="Times New Roman" pitchFamily="18" charset="0"/>
                    </a:rPr>
                    <a:t> </a:t>
                  </a:r>
                  <a:r>
                    <a:rPr lang="en-US" sz="2800" dirty="0" err="1">
                      <a:solidFill>
                        <a:srgbClr val="C00000"/>
                      </a:solidFill>
                      <a:latin typeface="Times New Roman" pitchFamily="18" charset="0"/>
                      <a:cs typeface="Times New Roman" pitchFamily="18" charset="0"/>
                    </a:rPr>
                    <a:t>số</a:t>
                  </a:r>
                  <a:endParaRPr lang="en-US" sz="2800" dirty="0">
                    <a:solidFill>
                      <a:srgbClr val="C00000"/>
                    </a:solidFill>
                    <a:latin typeface="Times New Roman" pitchFamily="18" charset="0"/>
                    <a:cs typeface="Times New Roman" pitchFamily="18" charset="0"/>
                  </a:endParaRPr>
                </a:p>
              </p:txBody>
            </p:sp>
          </p:grpSp>
        </p:grpSp>
      </p:grpSp>
      <p:sp>
        <p:nvSpPr>
          <p:cNvPr id="7187" name="Text Box 19"/>
          <p:cNvSpPr txBox="1">
            <a:spLocks noChangeArrowheads="1"/>
          </p:cNvSpPr>
          <p:nvPr/>
        </p:nvSpPr>
        <p:spPr bwMode="auto">
          <a:xfrm>
            <a:off x="5468097" y="887806"/>
            <a:ext cx="6700759" cy="584775"/>
          </a:xfrm>
          <a:prstGeom prst="rect">
            <a:avLst/>
          </a:prstGeom>
          <a:noFill/>
          <a:ln>
            <a:noFill/>
          </a:ln>
          <a:effectLst/>
        </p:spPr>
        <p:txBody>
          <a:bodyPr wrap="square">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200" b="1" dirty="0">
                <a:solidFill>
                  <a:srgbClr val="002060"/>
                </a:solidFill>
                <a:latin typeface="#9Slide03 SVN-PF Din Text Pro C" panose="02000506020000020004" pitchFamily="2" charset="0"/>
              </a:rPr>
              <a:t> </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Thường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nằm</a:t>
            </a:r>
            <a:r>
              <a:rPr lang="en-US" sz="2800" dirty="0">
                <a:solidFill>
                  <a:srgbClr val="002060"/>
                </a:solidFill>
                <a:latin typeface="Times New Roman" pitchFamily="18" charset="0"/>
                <a:cs typeface="Times New Roman" pitchFamily="18" charset="0"/>
              </a:rPr>
              <a:t> ở </a:t>
            </a:r>
            <a:r>
              <a:rPr lang="en-US" sz="2800" dirty="0" err="1">
                <a:solidFill>
                  <a:srgbClr val="002060"/>
                </a:solidFill>
                <a:latin typeface="Times New Roman" pitchFamily="18" charset="0"/>
                <a:cs typeface="Times New Roman" pitchFamily="18" charset="0"/>
              </a:rPr>
              <a:t>góc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phía</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dưới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của</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bản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đồ</a:t>
            </a:r>
            <a:endParaRPr lang="en-US" sz="2800" dirty="0">
              <a:solidFill>
                <a:srgbClr val="002060"/>
              </a:solidFill>
              <a:latin typeface="Times New Roman" pitchFamily="18" charset="0"/>
              <a:cs typeface="Times New Roman" pitchFamily="18" charset="0"/>
            </a:endParaRPr>
          </a:p>
        </p:txBody>
      </p:sp>
      <p:sp>
        <p:nvSpPr>
          <p:cNvPr id="7188" name="Text Box 20">
            <a:hlinkClick r:id="rId4" action="ppaction://hlinksldjump"/>
          </p:cNvPr>
          <p:cNvSpPr txBox="1">
            <a:spLocks noChangeArrowheads="1"/>
          </p:cNvSpPr>
          <p:nvPr/>
        </p:nvSpPr>
        <p:spPr bwMode="auto">
          <a:xfrm>
            <a:off x="6838809" y="4513406"/>
            <a:ext cx="3547069" cy="584775"/>
          </a:xfrm>
          <a:prstGeom prst="rect">
            <a:avLst/>
          </a:prstGeom>
          <a:noFill/>
          <a:ln>
            <a:noFill/>
          </a:ln>
          <a:effec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3200" b="1" dirty="0" err="1">
                <a:solidFill>
                  <a:srgbClr val="002060"/>
                </a:solidFill>
                <a:latin typeface="Times New Roman" pitchFamily="18" charset="0"/>
                <a:cs typeface="Times New Roman" pitchFamily="18" charset="0"/>
              </a:rPr>
              <a:t>Tỉ</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lệ</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bản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đồ</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là</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gì</a:t>
            </a:r>
            <a:r>
              <a:rPr lang="en-US" sz="3200" b="1" dirty="0">
                <a:solidFill>
                  <a:srgbClr val="002060"/>
                </a:solidFill>
                <a:latin typeface="Times New Roman" pitchFamily="18" charset="0"/>
                <a:cs typeface="Times New Roman" pitchFamily="18" charset="0"/>
              </a:rPr>
              <a:t> ?</a:t>
            </a:r>
          </a:p>
        </p:txBody>
      </p:sp>
      <p:sp>
        <p:nvSpPr>
          <p:cNvPr id="27" name="TextBox 26">
            <a:extLst>
              <a:ext uri="{FF2B5EF4-FFF2-40B4-BE49-F238E27FC236}">
                <a16:creationId xmlns:a16="http://schemas.microsoft.com/office/drawing/2014/main" id="{31B9BCEE-0295-45B2-A899-BBED1DCA4DA7}"/>
              </a:ext>
            </a:extLst>
          </p:cNvPr>
          <p:cNvSpPr txBox="1"/>
          <p:nvPr/>
        </p:nvSpPr>
        <p:spPr>
          <a:xfrm>
            <a:off x="272639" y="15774"/>
            <a:ext cx="4829175" cy="769441"/>
          </a:xfrm>
          <a:prstGeom prst="rect">
            <a:avLst/>
          </a:prstGeom>
          <a:noFill/>
        </p:spPr>
        <p:txBody>
          <a:bodyPr wrap="square">
            <a:spAutoFit/>
          </a:bodyPr>
          <a:lstStyle/>
          <a:p>
            <a:r>
              <a:rPr lang="en-US" sz="4400" b="1" dirty="0">
                <a:ln w="9525">
                  <a:solidFill>
                    <a:schemeClr val="bg1"/>
                  </a:solidFill>
                  <a:prstDash val="solid"/>
                </a:ln>
                <a:latin typeface="#9Slide07 SVNBango" panose="02000000000000000000" pitchFamily="2" charset="0"/>
                <a:cs typeface="Times New Roman" pitchFamily="18" charset="0"/>
              </a:rPr>
              <a:t>1. TỈ LỆ BẢN ĐỒ</a:t>
            </a:r>
            <a:endParaRPr lang="en-US" sz="4400" b="1" dirty="0">
              <a:latin typeface="#9Slide07 SVNBango" panose="02000000000000000000" pitchFamily="2" charset="0"/>
              <a:cs typeface="Times New Roman" pitchFamily="18" charset="0"/>
            </a:endParaRPr>
          </a:p>
        </p:txBody>
      </p:sp>
      <p:pic>
        <p:nvPicPr>
          <p:cNvPr id="28" name="Picture 6" descr="Hình ảnh Khoảng Cách Các Vector Biểu Tượng, Nền, Thiết Kế., Khoảng Cách  Vector và PNG với nền trong suốt để tải xuống miễn phí">
            <a:extLst>
              <a:ext uri="{FF2B5EF4-FFF2-40B4-BE49-F238E27FC236}">
                <a16:creationId xmlns:a16="http://schemas.microsoft.com/office/drawing/2014/main" id="{B3038179-B8BB-4C2D-AB6B-14EEFC33F63A}"/>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foregroundMark x1="67188" y1="74063" x2="67188" y2="74063"/>
                        <a14:foregroundMark x1="57344" y1="80000" x2="57344" y2="80000"/>
                        <a14:foregroundMark x1="57344" y1="82344" x2="57344" y2="82344"/>
                      </a14:backgroundRemoval>
                    </a14:imgEffect>
                  </a14:imgLayer>
                </a14:imgProps>
              </a:ext>
              <a:ext uri="{28A0092B-C50C-407E-A947-70E740481C1C}">
                <a14:useLocalDpi xmlns:a14="http://schemas.microsoft.com/office/drawing/2010/main" val="0"/>
              </a:ext>
            </a:extLst>
          </a:blip>
          <a:srcRect l="10844" t="10365" r="10145" b="10481"/>
          <a:stretch/>
        </p:blipFill>
        <p:spPr bwMode="auto">
          <a:xfrm>
            <a:off x="11047507" y="5023933"/>
            <a:ext cx="1144492" cy="1146548"/>
          </a:xfrm>
          <a:prstGeom prst="rect">
            <a:avLst/>
          </a:prstGeom>
          <a:noFill/>
          <a:extLst>
            <a:ext uri="{909E8E84-426E-40DD-AFC4-6F175D3DCCD1}">
              <a14:hiddenFill xmlns:a14="http://schemas.microsoft.com/office/drawing/2010/main">
                <a:solidFill>
                  <a:srgbClr val="FFFFFF"/>
                </a:solidFill>
              </a14:hiddenFill>
            </a:ext>
          </a:extLst>
        </p:spPr>
      </p:pic>
      <p:sp>
        <p:nvSpPr>
          <p:cNvPr id="30" name="Text Box 7">
            <a:extLst>
              <a:ext uri="{FF2B5EF4-FFF2-40B4-BE49-F238E27FC236}">
                <a16:creationId xmlns:a16="http://schemas.microsoft.com/office/drawing/2014/main" id="{E3EEFB7F-FFC4-7900-3766-A29AEAC8E70D}"/>
              </a:ext>
            </a:extLst>
          </p:cNvPr>
          <p:cNvSpPr txBox="1">
            <a:spLocks noChangeArrowheads="1"/>
          </p:cNvSpPr>
          <p:nvPr/>
        </p:nvSpPr>
        <p:spPr bwMode="auto">
          <a:xfrm>
            <a:off x="5099888" y="5102412"/>
            <a:ext cx="7054838" cy="1569660"/>
          </a:xfrm>
          <a:prstGeom prst="rect">
            <a:avLst/>
          </a:prstGeom>
          <a:solidFill>
            <a:srgbClr val="C00000"/>
          </a:solidFill>
          <a:ln>
            <a:noFill/>
          </a:ln>
          <a:effectLst/>
        </p:spPr>
        <p:txBody>
          <a:bodyPr wrap="square">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pt-BR" sz="3200" b="1" dirty="0">
                <a:solidFill>
                  <a:srgbClr val="FFFF00"/>
                </a:solidFill>
                <a:latin typeface="Times New Roman" panose="02020603050405020304" pitchFamily="18" charset="0"/>
                <a:cs typeface="Times New Roman" panose="02020603050405020304" pitchFamily="18" charset="0"/>
              </a:rPr>
              <a:t>Là tỉ số giữa khoảng cách trên bản đồ so với khoảng cách tương ứng </a:t>
            </a:r>
            <a:r>
              <a:rPr lang="vi-VN" sz="3200" b="1" dirty="0" err="1">
                <a:solidFill>
                  <a:srgbClr val="FFFF00"/>
                </a:solidFill>
                <a:latin typeface="Times New Roman" panose="02020603050405020304" pitchFamily="18" charset="0"/>
                <a:cs typeface="Times New Roman" panose="02020603050405020304" pitchFamily="18" charset="0"/>
              </a:rPr>
              <a:t>ngoài</a:t>
            </a:r>
            <a:r>
              <a:rPr lang="pt-BR" sz="3200" b="1" dirty="0">
                <a:solidFill>
                  <a:srgbClr val="FFFF00"/>
                </a:solidFill>
                <a:latin typeface="Times New Roman" panose="02020603050405020304" pitchFamily="18" charset="0"/>
                <a:cs typeface="Times New Roman" panose="02020603050405020304" pitchFamily="18" charset="0"/>
              </a:rPr>
              <a:t> thực tế.</a:t>
            </a:r>
            <a:r>
              <a:rPr lang="en-US" sz="3200" dirty="0">
                <a:solidFill>
                  <a:srgbClr val="FFFF00"/>
                </a:solidFill>
                <a:latin typeface="Times New Roman" panose="02020603050405020304" pitchFamily="18" charset="0"/>
                <a:cs typeface="Times New Roman" panose="02020603050405020304" pitchFamily="18" charset="0"/>
              </a:rPr>
              <a:t> </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B1925C80-2D6A-A766-07C9-4359BB7BC761}"/>
                  </a:ext>
                </a:extLst>
              </p:cNvPr>
              <p:cNvSpPr txBox="1"/>
              <p:nvPr/>
            </p:nvSpPr>
            <p:spPr>
              <a:xfrm>
                <a:off x="8818476" y="1491317"/>
                <a:ext cx="1487768" cy="800219"/>
              </a:xfrm>
              <a:prstGeom prst="rect">
                <a:avLst/>
              </a:prstGeom>
              <a:noFill/>
            </p:spPr>
            <p:txBody>
              <a:bodyPr wrap="square" lIns="0" tIns="0" rIns="0" bIns="0" rtlCol="0">
                <a:spAutoFit/>
              </a:bodyPr>
              <a:lstStyle/>
              <a:p>
                <a14:m>
                  <m:oMath xmlns:m="http://schemas.openxmlformats.org/officeDocument/2006/math">
                    <m:f>
                      <m:fPr>
                        <m:ctrlPr>
                          <a:rPr lang="en-US" sz="3600" b="1" i="1" smtClean="0">
                            <a:solidFill>
                              <a:schemeClr val="accent2">
                                <a:lumMod val="50000"/>
                              </a:schemeClr>
                            </a:solidFill>
                            <a:latin typeface="Cambria Math" panose="02040503050406030204" pitchFamily="18" charset="0"/>
                          </a:rPr>
                        </m:ctrlPr>
                      </m:fPr>
                      <m:num>
                        <m:r>
                          <a:rPr lang="en-US" sz="3600" b="1" i="0" smtClean="0">
                            <a:solidFill>
                              <a:schemeClr val="accent2">
                                <a:lumMod val="50000"/>
                              </a:schemeClr>
                            </a:solidFill>
                            <a:latin typeface="Cambria Math" panose="02040503050406030204" pitchFamily="18" charset="0"/>
                          </a:rPr>
                          <m:t>𝟏</m:t>
                        </m:r>
                      </m:num>
                      <m:den>
                        <m:r>
                          <a:rPr lang="en-US" sz="3600" b="1" i="0" smtClean="0">
                            <a:solidFill>
                              <a:schemeClr val="accent2">
                                <a:lumMod val="50000"/>
                              </a:schemeClr>
                            </a:solidFill>
                            <a:latin typeface="Cambria Math" panose="02040503050406030204" pitchFamily="18" charset="0"/>
                          </a:rPr>
                          <m:t>𝟐𝟓</m:t>
                        </m:r>
                        <m:r>
                          <a:rPr lang="en-US" sz="3600" b="1" i="0" smtClean="0">
                            <a:solidFill>
                              <a:schemeClr val="accent2">
                                <a:lumMod val="50000"/>
                              </a:schemeClr>
                            </a:solidFill>
                            <a:latin typeface="Cambria Math" panose="02040503050406030204" pitchFamily="18" charset="0"/>
                          </a:rPr>
                          <m:t> </m:t>
                        </m:r>
                        <m:r>
                          <a:rPr lang="en-US" sz="3600" b="1" i="0" smtClean="0">
                            <a:solidFill>
                              <a:schemeClr val="accent2">
                                <a:lumMod val="50000"/>
                              </a:schemeClr>
                            </a:solidFill>
                            <a:latin typeface="Cambria Math" panose="02040503050406030204" pitchFamily="18" charset="0"/>
                          </a:rPr>
                          <m:t>𝟎𝟎𝟎</m:t>
                        </m:r>
                      </m:den>
                    </m:f>
                  </m:oMath>
                </a14:m>
                <a:r>
                  <a:rPr lang="en-US" sz="2800" b="1" dirty="0">
                    <a:solidFill>
                      <a:schemeClr val="accent2">
                        <a:lumMod val="50000"/>
                      </a:schemeClr>
                    </a:solidFill>
                  </a:rPr>
                  <a:t> </a:t>
                </a:r>
                <a:endParaRPr lang="en-US" sz="2800" b="1" dirty="0"/>
              </a:p>
            </p:txBody>
          </p:sp>
        </mc:Choice>
        <mc:Fallback xmlns="">
          <p:sp>
            <p:nvSpPr>
              <p:cNvPr id="5" name="TextBox 4">
                <a:extLst>
                  <a:ext uri="{FF2B5EF4-FFF2-40B4-BE49-F238E27FC236}">
                    <a16:creationId xmlns:a16="http://schemas.microsoft.com/office/drawing/2014/main" id="{B1925C80-2D6A-A766-07C9-4359BB7BC761}"/>
                  </a:ext>
                </a:extLst>
              </p:cNvPr>
              <p:cNvSpPr txBox="1">
                <a:spLocks noRot="1" noChangeAspect="1" noMove="1" noResize="1" noEditPoints="1" noAdjustHandles="1" noChangeArrowheads="1" noChangeShapeType="1" noTextEdit="1"/>
              </p:cNvSpPr>
              <p:nvPr/>
            </p:nvSpPr>
            <p:spPr>
              <a:xfrm>
                <a:off x="8818476" y="1491317"/>
                <a:ext cx="1487768" cy="800219"/>
              </a:xfrm>
              <a:prstGeom prst="rect">
                <a:avLst/>
              </a:prstGeom>
              <a:blipFill>
                <a:blip r:embed="rId7"/>
                <a:stretch>
                  <a:fillRect l="-410" b="-9160"/>
                </a:stretch>
              </a:blipFill>
            </p:spPr>
            <p:txBody>
              <a:bodyPr/>
              <a:lstStyle/>
              <a:p>
                <a:r>
                  <a:rPr lang="en-US">
                    <a:noFill/>
                  </a:rPr>
                  <a:t> </a:t>
                </a:r>
              </a:p>
            </p:txBody>
          </p:sp>
        </mc:Fallback>
      </mc:AlternateContent>
      <p:sp>
        <p:nvSpPr>
          <p:cNvPr id="6" name="Text Box 9">
            <a:extLst>
              <a:ext uri="{FF2B5EF4-FFF2-40B4-BE49-F238E27FC236}">
                <a16:creationId xmlns:a16="http://schemas.microsoft.com/office/drawing/2014/main" id="{FDB72613-4F14-7F1B-88B8-CDE91FB8F4D4}"/>
              </a:ext>
            </a:extLst>
          </p:cNvPr>
          <p:cNvSpPr txBox="1">
            <a:spLocks noChangeArrowheads="1"/>
          </p:cNvSpPr>
          <p:nvPr/>
        </p:nvSpPr>
        <p:spPr bwMode="auto">
          <a:xfrm>
            <a:off x="5315254" y="3610440"/>
            <a:ext cx="6883579" cy="95410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b="1" dirty="0">
                <a:solidFill>
                  <a:srgbClr val="800000"/>
                </a:solidFill>
                <a:latin typeface="Times New Roman" pitchFamily="18" charset="0"/>
                <a:cs typeface="Times New Roman" pitchFamily="18" charset="0"/>
                <a:sym typeface="Wingdings" panose="05000000000000000000" pitchFamily="2" charset="2"/>
              </a:rPr>
              <a:t></a:t>
            </a:r>
            <a:r>
              <a:rPr lang="en-US" sz="2800" b="1" dirty="0" err="1">
                <a:solidFill>
                  <a:srgbClr val="800000"/>
                </a:solidFill>
                <a:latin typeface="Times New Roman" pitchFamily="18" charset="0"/>
                <a:cs typeface="Times New Roman" pitchFamily="18" charset="0"/>
              </a:rPr>
              <a:t>cho</a:t>
            </a:r>
            <a:r>
              <a:rPr lang="en-US" sz="2800" b="1" dirty="0">
                <a:solidFill>
                  <a:srgbClr val="800000"/>
                </a:solidFill>
                <a:latin typeface="Times New Roman" pitchFamily="18" charset="0"/>
                <a:cs typeface="Times New Roman" pitchFamily="18" charset="0"/>
              </a:rPr>
              <a:t> </a:t>
            </a:r>
            <a:r>
              <a:rPr lang="en-US" sz="2800" b="1" dirty="0" err="1">
                <a:solidFill>
                  <a:srgbClr val="800000"/>
                </a:solidFill>
                <a:latin typeface="Times New Roman" pitchFamily="18" charset="0"/>
                <a:cs typeface="Times New Roman" pitchFamily="18" charset="0"/>
              </a:rPr>
              <a:t>biết</a:t>
            </a:r>
            <a:r>
              <a:rPr lang="en-US" sz="2800" b="1" dirty="0">
                <a:solidFill>
                  <a:srgbClr val="800000"/>
                </a:solidFill>
                <a:latin typeface="Times New Roman" pitchFamily="18" charset="0"/>
                <a:cs typeface="Times New Roman" pitchFamily="18" charset="0"/>
              </a:rPr>
              <a:t> 1cm </a:t>
            </a:r>
            <a:r>
              <a:rPr lang="en-US" sz="2800" b="1" dirty="0" err="1">
                <a:solidFill>
                  <a:srgbClr val="800000"/>
                </a:solidFill>
                <a:latin typeface="Times New Roman" pitchFamily="18" charset="0"/>
                <a:cs typeface="Times New Roman" pitchFamily="18" charset="0"/>
              </a:rPr>
              <a:t>trên</a:t>
            </a:r>
            <a:r>
              <a:rPr lang="en-US" sz="2800" b="1" dirty="0">
                <a:solidFill>
                  <a:srgbClr val="800000"/>
                </a:solidFill>
                <a:latin typeface="Times New Roman" pitchFamily="18" charset="0"/>
                <a:cs typeface="Times New Roman" pitchFamily="18" charset="0"/>
              </a:rPr>
              <a:t> </a:t>
            </a:r>
            <a:r>
              <a:rPr lang="en-US" sz="2800" b="1" dirty="0" err="1">
                <a:solidFill>
                  <a:srgbClr val="800000"/>
                </a:solidFill>
                <a:latin typeface="Times New Roman" pitchFamily="18" charset="0"/>
                <a:cs typeface="Times New Roman" pitchFamily="18" charset="0"/>
              </a:rPr>
              <a:t>bản</a:t>
            </a:r>
            <a:r>
              <a:rPr lang="en-US" sz="2800" b="1" dirty="0">
                <a:solidFill>
                  <a:srgbClr val="800000"/>
                </a:solidFill>
                <a:latin typeface="Times New Roman" pitchFamily="18" charset="0"/>
                <a:cs typeface="Times New Roman" pitchFamily="18" charset="0"/>
              </a:rPr>
              <a:t> </a:t>
            </a:r>
            <a:r>
              <a:rPr lang="en-US" sz="2800" b="1" dirty="0" err="1">
                <a:solidFill>
                  <a:srgbClr val="800000"/>
                </a:solidFill>
                <a:latin typeface="Times New Roman" pitchFamily="18" charset="0"/>
                <a:cs typeface="Times New Roman" pitchFamily="18" charset="0"/>
              </a:rPr>
              <a:t>đồ</a:t>
            </a:r>
            <a:r>
              <a:rPr lang="en-US" sz="2800" b="1" dirty="0">
                <a:solidFill>
                  <a:srgbClr val="800000"/>
                </a:solidFill>
                <a:latin typeface="Times New Roman" pitchFamily="18" charset="0"/>
                <a:cs typeface="Times New Roman" pitchFamily="18" charset="0"/>
              </a:rPr>
              <a:t> </a:t>
            </a:r>
            <a:r>
              <a:rPr lang="en-US" sz="2800" b="1" dirty="0" err="1">
                <a:solidFill>
                  <a:srgbClr val="800000"/>
                </a:solidFill>
                <a:latin typeface="Times New Roman" pitchFamily="18" charset="0"/>
                <a:cs typeface="Times New Roman" pitchFamily="18" charset="0"/>
              </a:rPr>
              <a:t>tương</a:t>
            </a:r>
            <a:r>
              <a:rPr lang="en-US" sz="2800" b="1" dirty="0">
                <a:solidFill>
                  <a:srgbClr val="800000"/>
                </a:solidFill>
                <a:latin typeface="Times New Roman" pitchFamily="18" charset="0"/>
                <a:cs typeface="Times New Roman" pitchFamily="18" charset="0"/>
              </a:rPr>
              <a:t> </a:t>
            </a:r>
            <a:r>
              <a:rPr lang="en-US" sz="2800" b="1" dirty="0" err="1">
                <a:solidFill>
                  <a:srgbClr val="800000"/>
                </a:solidFill>
                <a:latin typeface="Times New Roman" pitchFamily="18" charset="0"/>
                <a:cs typeface="Times New Roman" pitchFamily="18" charset="0"/>
              </a:rPr>
              <a:t>ứng</a:t>
            </a:r>
            <a:r>
              <a:rPr lang="en-US" sz="2800" b="1" dirty="0">
                <a:solidFill>
                  <a:srgbClr val="800000"/>
                </a:solidFill>
                <a:latin typeface="Times New Roman" pitchFamily="18" charset="0"/>
                <a:cs typeface="Times New Roman" pitchFamily="18" charset="0"/>
              </a:rPr>
              <a:t> </a:t>
            </a:r>
            <a:r>
              <a:rPr lang="en-US" sz="2800" b="1" dirty="0" err="1">
                <a:solidFill>
                  <a:srgbClr val="800000"/>
                </a:solidFill>
                <a:latin typeface="Times New Roman" pitchFamily="18" charset="0"/>
                <a:cs typeface="Times New Roman" pitchFamily="18" charset="0"/>
              </a:rPr>
              <a:t>với</a:t>
            </a:r>
            <a:r>
              <a:rPr lang="en-US" sz="2800" b="1" dirty="0">
                <a:solidFill>
                  <a:srgbClr val="800000"/>
                </a:solidFill>
                <a:latin typeface="Times New Roman" pitchFamily="18" charset="0"/>
                <a:cs typeface="Times New Roman" pitchFamily="18" charset="0"/>
              </a:rPr>
              <a:t> 25.000cm (250m) </a:t>
            </a:r>
            <a:r>
              <a:rPr lang="en-US" sz="2800" b="1" dirty="0" err="1">
                <a:solidFill>
                  <a:srgbClr val="800000"/>
                </a:solidFill>
                <a:latin typeface="Times New Roman" pitchFamily="18" charset="0"/>
                <a:cs typeface="Times New Roman" pitchFamily="18" charset="0"/>
              </a:rPr>
              <a:t>ngoài</a:t>
            </a:r>
            <a:r>
              <a:rPr lang="en-US" sz="2800" b="1" dirty="0">
                <a:solidFill>
                  <a:srgbClr val="800000"/>
                </a:solidFill>
                <a:latin typeface="Times New Roman" pitchFamily="18" charset="0"/>
                <a:cs typeface="Times New Roman" pitchFamily="18" charset="0"/>
              </a:rPr>
              <a:t> </a:t>
            </a:r>
            <a:r>
              <a:rPr lang="en-US" sz="2800" b="1" dirty="0" err="1">
                <a:solidFill>
                  <a:srgbClr val="800000"/>
                </a:solidFill>
                <a:latin typeface="Times New Roman" pitchFamily="18" charset="0"/>
                <a:cs typeface="Times New Roman" pitchFamily="18" charset="0"/>
              </a:rPr>
              <a:t>thực</a:t>
            </a:r>
            <a:r>
              <a:rPr lang="en-US" sz="2800" b="1" dirty="0">
                <a:solidFill>
                  <a:srgbClr val="800000"/>
                </a:solidFill>
                <a:latin typeface="Times New Roman" pitchFamily="18" charset="0"/>
                <a:cs typeface="Times New Roman" pitchFamily="18" charset="0"/>
              </a:rPr>
              <a:t> </a:t>
            </a:r>
            <a:r>
              <a:rPr lang="en-US" sz="2800" b="1" dirty="0" err="1">
                <a:solidFill>
                  <a:srgbClr val="800000"/>
                </a:solidFill>
                <a:latin typeface="Times New Roman" pitchFamily="18" charset="0"/>
                <a:cs typeface="Times New Roman" pitchFamily="18" charset="0"/>
              </a:rPr>
              <a:t>tế</a:t>
            </a:r>
            <a:endParaRPr lang="en-US" sz="2800" b="1" dirty="0">
              <a:solidFill>
                <a:srgbClr val="800000"/>
              </a:solidFill>
              <a:latin typeface="Times New Roman" pitchFamily="18" charset="0"/>
              <a:cs typeface="Times New Roman" pitchFamily="18" charset="0"/>
            </a:endParaRPr>
          </a:p>
        </p:txBody>
      </p:sp>
    </p:spTree>
    <p:extLst>
      <p:ext uri="{BB962C8B-B14F-4D97-AF65-F5344CB8AC3E}">
        <p14:creationId xmlns:p14="http://schemas.microsoft.com/office/powerpoint/2010/main" val="902974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187"/>
                                        </p:tgtEl>
                                        <p:attrNameLst>
                                          <p:attrName>style.visibility</p:attrName>
                                        </p:attrNameLst>
                                      </p:cBhvr>
                                      <p:to>
                                        <p:strVal val="visible"/>
                                      </p:to>
                                    </p:set>
                                    <p:animEffect transition="in" filter="barn(inVertical)">
                                      <p:cBhvr>
                                        <p:cTn id="7" dur="500"/>
                                        <p:tgtEl>
                                          <p:spTgt spid="718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175"/>
                                        </p:tgtEl>
                                        <p:attrNameLst>
                                          <p:attrName>style.visibility</p:attrName>
                                        </p:attrNameLst>
                                      </p:cBhvr>
                                      <p:to>
                                        <p:strVal val="visible"/>
                                      </p:to>
                                    </p:set>
                                    <p:animEffect transition="in" filter="fade">
                                      <p:cBhvr>
                                        <p:cTn id="12" dur="1000"/>
                                        <p:tgtEl>
                                          <p:spTgt spid="7175"/>
                                        </p:tgtEl>
                                      </p:cBhvr>
                                    </p:animEffect>
                                    <p:anim calcmode="lin" valueType="num">
                                      <p:cBhvr>
                                        <p:cTn id="13" dur="1000" fill="hold"/>
                                        <p:tgtEl>
                                          <p:spTgt spid="7175"/>
                                        </p:tgtEl>
                                        <p:attrNameLst>
                                          <p:attrName>ppt_x</p:attrName>
                                        </p:attrNameLst>
                                      </p:cBhvr>
                                      <p:tavLst>
                                        <p:tav tm="0">
                                          <p:val>
                                            <p:strVal val="#ppt_x"/>
                                          </p:val>
                                        </p:tav>
                                        <p:tav tm="100000">
                                          <p:val>
                                            <p:strVal val="#ppt_x"/>
                                          </p:val>
                                        </p:tav>
                                      </p:tavLst>
                                    </p:anim>
                                    <p:anim calcmode="lin" valueType="num">
                                      <p:cBhvr>
                                        <p:cTn id="14" dur="1000" fill="hold"/>
                                        <p:tgtEl>
                                          <p:spTgt spid="7175"/>
                                        </p:tgtEl>
                                        <p:attrNameLst>
                                          <p:attrName>ppt_y</p:attrName>
                                        </p:attrNameLst>
                                      </p:cBhvr>
                                      <p:tavLst>
                                        <p:tav tm="0">
                                          <p:val>
                                            <p:strVal val="#ppt_y+.1"/>
                                          </p:val>
                                        </p:tav>
                                        <p:tav tm="100000">
                                          <p:val>
                                            <p:strVal val="#ppt_y"/>
                                          </p:val>
                                        </p:tav>
                                      </p:tavLst>
                                    </p:anim>
                                  </p:childTnLst>
                                </p:cTn>
                              </p:par>
                              <p:par>
                                <p:cTn id="15" presetID="16" presetClass="entr" presetSubtype="21"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7177">
                                            <p:txEl>
                                              <p:pRg st="0" end="0"/>
                                            </p:txEl>
                                          </p:spTgt>
                                        </p:tgtEl>
                                        <p:attrNameLst>
                                          <p:attrName>style.visibility</p:attrName>
                                        </p:attrNameLst>
                                      </p:cBhvr>
                                      <p:to>
                                        <p:strVal val="visible"/>
                                      </p:to>
                                    </p:set>
                                    <p:animEffect transition="in" filter="fade">
                                      <p:cBhvr>
                                        <p:cTn id="22" dur="1000"/>
                                        <p:tgtEl>
                                          <p:spTgt spid="7177">
                                            <p:txEl>
                                              <p:pRg st="0" end="0"/>
                                            </p:txEl>
                                          </p:spTgt>
                                        </p:tgtEl>
                                      </p:cBhvr>
                                    </p:animEffect>
                                    <p:anim calcmode="lin" valueType="num">
                                      <p:cBhvr>
                                        <p:cTn id="23" dur="1000" fill="hold"/>
                                        <p:tgtEl>
                                          <p:spTgt spid="7177">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717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6">
                                            <p:txEl>
                                              <p:pRg st="0" end="0"/>
                                            </p:txEl>
                                          </p:spTgt>
                                        </p:tgtEl>
                                        <p:attrNameLst>
                                          <p:attrName>style.visibility</p:attrName>
                                        </p:attrNameLst>
                                      </p:cBhvr>
                                      <p:to>
                                        <p:strVal val="visible"/>
                                      </p:to>
                                    </p:set>
                                    <p:animEffect transition="in" filter="fade">
                                      <p:cBhvr>
                                        <p:cTn id="29" dur="1000"/>
                                        <p:tgtEl>
                                          <p:spTgt spid="6">
                                            <p:txEl>
                                              <p:pRg st="0" end="0"/>
                                            </p:txEl>
                                          </p:spTgt>
                                        </p:tgtEl>
                                      </p:cBhvr>
                                    </p:animEffect>
                                    <p:anim calcmode="lin" valueType="num">
                                      <p:cBhvr>
                                        <p:cTn id="30"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7188"/>
                                        </p:tgtEl>
                                        <p:attrNameLst>
                                          <p:attrName>style.visibility</p:attrName>
                                        </p:attrNameLst>
                                      </p:cBhvr>
                                      <p:to>
                                        <p:strVal val="visible"/>
                                      </p:to>
                                    </p:set>
                                    <p:animEffect transition="in" filter="barn(inVertical)">
                                      <p:cBhvr>
                                        <p:cTn id="36" dur="500"/>
                                        <p:tgtEl>
                                          <p:spTgt spid="7188"/>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barn(inVertical)">
                                      <p:cBhvr>
                                        <p:cTn id="41" dur="500"/>
                                        <p:tgtEl>
                                          <p:spTgt spid="28"/>
                                        </p:tgtEl>
                                      </p:cBhvr>
                                    </p:animEffect>
                                  </p:childTnLst>
                                </p:cTn>
                              </p:par>
                              <p:par>
                                <p:cTn id="42" presetID="16" presetClass="entr" presetSubtype="21" fill="hold" nodeType="withEffect">
                                  <p:stCondLst>
                                    <p:cond delay="0"/>
                                  </p:stCondLst>
                                  <p:childTnLst>
                                    <p:set>
                                      <p:cBhvr>
                                        <p:cTn id="43" dur="1" fill="hold">
                                          <p:stCondLst>
                                            <p:cond delay="0"/>
                                          </p:stCondLst>
                                        </p:cTn>
                                        <p:tgtEl>
                                          <p:spTgt spid="4"/>
                                        </p:tgtEl>
                                        <p:attrNameLst>
                                          <p:attrName>style.visibility</p:attrName>
                                        </p:attrNameLst>
                                      </p:cBhvr>
                                      <p:to>
                                        <p:strVal val="visible"/>
                                      </p:to>
                                    </p:set>
                                    <p:animEffect transition="in" filter="barn(inVertical)">
                                      <p:cBhvr>
                                        <p:cTn id="44" dur="500"/>
                                        <p:tgtEl>
                                          <p:spTgt spid="4"/>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30"/>
                                        </p:tgtEl>
                                        <p:attrNameLst>
                                          <p:attrName>style.visibility</p:attrName>
                                        </p:attrNameLst>
                                      </p:cBhvr>
                                      <p:to>
                                        <p:strVal val="visible"/>
                                      </p:to>
                                    </p:set>
                                    <p:anim calcmode="lin" valueType="num">
                                      <p:cBhvr>
                                        <p:cTn id="49" dur="500" fill="hold"/>
                                        <p:tgtEl>
                                          <p:spTgt spid="30"/>
                                        </p:tgtEl>
                                        <p:attrNameLst>
                                          <p:attrName>ppt_w</p:attrName>
                                        </p:attrNameLst>
                                      </p:cBhvr>
                                      <p:tavLst>
                                        <p:tav tm="0">
                                          <p:val>
                                            <p:fltVal val="0"/>
                                          </p:val>
                                        </p:tav>
                                        <p:tav tm="100000">
                                          <p:val>
                                            <p:strVal val="#ppt_w"/>
                                          </p:val>
                                        </p:tav>
                                      </p:tavLst>
                                    </p:anim>
                                    <p:anim calcmode="lin" valueType="num">
                                      <p:cBhvr>
                                        <p:cTn id="50" dur="500" fill="hold"/>
                                        <p:tgtEl>
                                          <p:spTgt spid="30"/>
                                        </p:tgtEl>
                                        <p:attrNameLst>
                                          <p:attrName>ppt_h</p:attrName>
                                        </p:attrNameLst>
                                      </p:cBhvr>
                                      <p:tavLst>
                                        <p:tav tm="0">
                                          <p:val>
                                            <p:fltVal val="0"/>
                                          </p:val>
                                        </p:tav>
                                        <p:tav tm="100000">
                                          <p:val>
                                            <p:strVal val="#ppt_h"/>
                                          </p:val>
                                        </p:tav>
                                      </p:tavLst>
                                    </p:anim>
                                    <p:animEffect transition="in" filter="fade">
                                      <p:cBhvr>
                                        <p:cTn id="51"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5" grpId="0"/>
      <p:bldP spid="7187" grpId="0" animBg="1"/>
      <p:bldP spid="7188" grpId="0" animBg="1"/>
      <p:bldP spid="30" grpId="0" animBg="1"/>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dirty="0"/>
          </a:p>
        </p:txBody>
      </p:sp>
      <p:pic>
        <p:nvPicPr>
          <p:cNvPr id="4" name="Picture 3"/>
          <p:cNvPicPr>
            <a:picLocks noChangeAspect="1"/>
          </p:cNvPicPr>
          <p:nvPr/>
        </p:nvPicPr>
        <p:blipFill>
          <a:blip r:embed="rId2" cstate="print">
            <a:extLst>
              <a:ext uri="{BEBA8EAE-BF5A-486C-A8C5-ECC9F3942E4B}">
                <a14:imgProps xmlns:a14="http://schemas.microsoft.com/office/drawing/2010/main">
                  <a14:imgLayer r:embed="rId3">
                    <a14:imgEffect>
                      <a14:backgroundRemoval t="4070" b="90000" l="0" r="100000"/>
                    </a14:imgEffect>
                  </a14:imgLayer>
                </a14:imgProps>
              </a:ext>
            </a:extLst>
          </a:blip>
          <a:stretch>
            <a:fillRect/>
          </a:stretch>
        </p:blipFill>
        <p:spPr>
          <a:xfrm>
            <a:off x="3301696" y="2944229"/>
            <a:ext cx="3394331" cy="3720996"/>
          </a:xfrm>
          <a:prstGeom prst="rect">
            <a:avLst/>
          </a:prstGeom>
        </p:spPr>
      </p:pic>
      <p:sp>
        <p:nvSpPr>
          <p:cNvPr id="5" name="Oval Callout 4"/>
          <p:cNvSpPr/>
          <p:nvPr/>
        </p:nvSpPr>
        <p:spPr>
          <a:xfrm>
            <a:off x="5414507" y="809454"/>
            <a:ext cx="3655601" cy="2240924"/>
          </a:xfrm>
          <a:prstGeom prst="wedgeEllipseCallout">
            <a:avLst>
              <a:gd name="adj1" fmla="val -49432"/>
              <a:gd name="adj2" fmla="val 84914"/>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C00000"/>
                </a:solidFill>
                <a:latin typeface="Times New Roman" panose="02020603050405020304" pitchFamily="18" charset="0"/>
                <a:cs typeface="Times New Roman" panose="02020603050405020304" pitchFamily="18" charset="0"/>
              </a:rPr>
              <a:t>Tỉ</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lệ</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bản</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đồ</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gồm</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mấy</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dạng</a:t>
            </a:r>
            <a:r>
              <a:rPr lang="en-US" sz="3600" b="1" dirty="0">
                <a:solidFill>
                  <a:srgbClr val="C00000"/>
                </a:solidFill>
                <a:latin typeface="Times New Roman" panose="02020603050405020304" pitchFamily="18" charset="0"/>
                <a:cs typeface="Times New Roman" panose="02020603050405020304" pitchFamily="18" charset="0"/>
              </a:rPr>
              <a:t>?</a:t>
            </a:r>
          </a:p>
        </p:txBody>
      </p:sp>
      <p:sp>
        <p:nvSpPr>
          <p:cNvPr id="6" name="Title 5"/>
          <p:cNvSpPr>
            <a:spLocks noGrp="1"/>
          </p:cNvSpPr>
          <p:nvPr>
            <p:ph type="ctrTitle"/>
          </p:nvPr>
        </p:nvSpPr>
        <p:spPr>
          <a:xfrm>
            <a:off x="6696027" y="3114741"/>
            <a:ext cx="3324666" cy="2240925"/>
          </a:xfrm>
          <a:prstGeom prst="wedgeEllipseCallout">
            <a:avLst>
              <a:gd name="adj1" fmla="val -85276"/>
              <a:gd name="adj2" fmla="val 4103"/>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C00000"/>
                </a:solidFill>
                <a:latin typeface="Times New Roman" panose="02020603050405020304" pitchFamily="18" charset="0"/>
                <a:cs typeface="Times New Roman" panose="02020603050405020304" pitchFamily="18" charset="0"/>
              </a:rPr>
              <a:t>Tỉ</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lệ</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thước</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là</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gì</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Tỉ</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lệ</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số</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là</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gì</a:t>
            </a:r>
            <a:r>
              <a:rPr lang="en-US" sz="3600" b="1" dirty="0">
                <a:solidFill>
                  <a:srgbClr val="C0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218087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Bài 3. Tỉ lệ bản đồ (Địa lý 6) – ÔN THI ĐỊA LÝ – ÔTĐL">
            <a:extLst>
              <a:ext uri="{FF2B5EF4-FFF2-40B4-BE49-F238E27FC236}">
                <a16:creationId xmlns:a16="http://schemas.microsoft.com/office/drawing/2014/main" id="{029F678E-1C5A-4B42-BA94-82381BB98F7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7096" t="86032" r="-6"/>
          <a:stretch/>
        </p:blipFill>
        <p:spPr bwMode="auto">
          <a:xfrm>
            <a:off x="-10388" y="916613"/>
            <a:ext cx="4762693" cy="1211623"/>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1F7D7E07-1786-4777-8F32-EB3C00320853}"/>
              </a:ext>
            </a:extLst>
          </p:cNvPr>
          <p:cNvSpPr txBox="1"/>
          <p:nvPr/>
        </p:nvSpPr>
        <p:spPr>
          <a:xfrm>
            <a:off x="5671441" y="1045368"/>
            <a:ext cx="1077091" cy="954107"/>
          </a:xfrm>
          <a:prstGeom prst="rect">
            <a:avLst/>
          </a:prstGeom>
          <a:solidFill>
            <a:schemeClr val="accent5">
              <a:lumMod val="40000"/>
              <a:lumOff val="60000"/>
            </a:schemeClr>
          </a:solidFill>
        </p:spPr>
        <p:txBody>
          <a:bodyPr wrap="square">
            <a:spAutoFit/>
          </a:bodyPr>
          <a:lstStyle/>
          <a:p>
            <a:r>
              <a:rPr lang="en-US" sz="2800" b="1" dirty="0" err="1">
                <a:solidFill>
                  <a:srgbClr val="FF0000"/>
                </a:solidFill>
                <a:effectLst/>
                <a:latin typeface="Times New Roman" pitchFamily="18" charset="0"/>
                <a:cs typeface="Times New Roman" pitchFamily="18" charset="0"/>
              </a:rPr>
              <a:t>Tỉ</a:t>
            </a:r>
            <a:r>
              <a:rPr lang="en-US" sz="2800" b="1" dirty="0">
                <a:solidFill>
                  <a:srgbClr val="FF0000"/>
                </a:solidFill>
                <a:effectLst/>
                <a:latin typeface="Times New Roman" pitchFamily="18" charset="0"/>
                <a:cs typeface="Times New Roman" pitchFamily="18" charset="0"/>
              </a:rPr>
              <a:t> </a:t>
            </a:r>
            <a:r>
              <a:rPr lang="en-US" sz="2800" b="1" dirty="0" err="1">
                <a:solidFill>
                  <a:srgbClr val="FF0000"/>
                </a:solidFill>
                <a:effectLst/>
                <a:latin typeface="Times New Roman" pitchFamily="18" charset="0"/>
                <a:cs typeface="Times New Roman" pitchFamily="18" charset="0"/>
              </a:rPr>
              <a:t>lệ</a:t>
            </a:r>
            <a:r>
              <a:rPr lang="en-US" sz="2800" b="1" dirty="0">
                <a:solidFill>
                  <a:srgbClr val="FF0000"/>
                </a:solidFill>
                <a:effectLst/>
                <a:latin typeface="Times New Roman" pitchFamily="18" charset="0"/>
                <a:cs typeface="Times New Roman" pitchFamily="18" charset="0"/>
              </a:rPr>
              <a:t> </a:t>
            </a:r>
            <a:r>
              <a:rPr lang="en-US" sz="2800" b="1" dirty="0" err="1">
                <a:solidFill>
                  <a:srgbClr val="FF0000"/>
                </a:solidFill>
                <a:effectLst/>
                <a:latin typeface="Times New Roman" pitchFamily="18" charset="0"/>
                <a:cs typeface="Times New Roman" pitchFamily="18" charset="0"/>
              </a:rPr>
              <a:t>thước</a:t>
            </a:r>
            <a:endParaRPr lang="en-US" sz="2800" b="1" dirty="0">
              <a:solidFill>
                <a:srgbClr val="FF0000"/>
              </a:solidFill>
              <a:latin typeface="Times New Roman" pitchFamily="18" charset="0"/>
              <a:cs typeface="Times New Roman" pitchFamily="18" charset="0"/>
            </a:endParaRPr>
          </a:p>
        </p:txBody>
      </p:sp>
      <p:sp>
        <p:nvSpPr>
          <p:cNvPr id="21" name="TextBox 20">
            <a:extLst>
              <a:ext uri="{FF2B5EF4-FFF2-40B4-BE49-F238E27FC236}">
                <a16:creationId xmlns:a16="http://schemas.microsoft.com/office/drawing/2014/main" id="{33823321-D82B-47B5-8A64-9A2DF6CE0366}"/>
              </a:ext>
            </a:extLst>
          </p:cNvPr>
          <p:cNvSpPr txBox="1"/>
          <p:nvPr/>
        </p:nvSpPr>
        <p:spPr>
          <a:xfrm>
            <a:off x="5415340" y="3084946"/>
            <a:ext cx="1361320" cy="523220"/>
          </a:xfrm>
          <a:prstGeom prst="rect">
            <a:avLst/>
          </a:prstGeom>
          <a:solidFill>
            <a:schemeClr val="accent2">
              <a:lumMod val="40000"/>
              <a:lumOff val="60000"/>
            </a:schemeClr>
          </a:solidFill>
        </p:spPr>
        <p:txBody>
          <a:bodyPr wrap="square">
            <a:spAutoFit/>
          </a:bodyPr>
          <a:lstStyle/>
          <a:p>
            <a:r>
              <a:rPr lang="en-US" sz="2800" b="1" dirty="0" err="1">
                <a:solidFill>
                  <a:srgbClr val="FF0000"/>
                </a:solidFill>
                <a:effectLst/>
                <a:latin typeface="Times New Roman" pitchFamily="18" charset="0"/>
                <a:cs typeface="Times New Roman" pitchFamily="18" charset="0"/>
              </a:rPr>
              <a:t>Tỉ</a:t>
            </a:r>
            <a:r>
              <a:rPr lang="en-US" sz="2800" b="1" dirty="0">
                <a:solidFill>
                  <a:srgbClr val="FF0000"/>
                </a:solidFill>
                <a:effectLst/>
                <a:latin typeface="Times New Roman" pitchFamily="18" charset="0"/>
                <a:cs typeface="Times New Roman" pitchFamily="18" charset="0"/>
              </a:rPr>
              <a:t> </a:t>
            </a:r>
            <a:r>
              <a:rPr lang="en-US" sz="2800" b="1" dirty="0" err="1">
                <a:solidFill>
                  <a:srgbClr val="FF0000"/>
                </a:solidFill>
                <a:effectLst/>
                <a:latin typeface="Times New Roman" pitchFamily="18" charset="0"/>
                <a:cs typeface="Times New Roman" pitchFamily="18" charset="0"/>
              </a:rPr>
              <a:t>lệ</a:t>
            </a:r>
            <a:r>
              <a:rPr lang="en-US" sz="2800" b="1" dirty="0">
                <a:solidFill>
                  <a:srgbClr val="FF0000"/>
                </a:solidFill>
                <a:effectLst/>
                <a:latin typeface="Times New Roman" pitchFamily="18" charset="0"/>
                <a:cs typeface="Times New Roman" pitchFamily="18" charset="0"/>
              </a:rPr>
              <a:t> </a:t>
            </a:r>
            <a:r>
              <a:rPr lang="en-US" sz="2800" b="1" dirty="0" err="1">
                <a:solidFill>
                  <a:srgbClr val="FF0000"/>
                </a:solidFill>
                <a:effectLst/>
                <a:latin typeface="Times New Roman" pitchFamily="18" charset="0"/>
                <a:cs typeface="Times New Roman" pitchFamily="18" charset="0"/>
              </a:rPr>
              <a:t>số</a:t>
            </a:r>
            <a:endParaRPr lang="en-US" sz="2800" b="1" dirty="0">
              <a:solidFill>
                <a:srgbClr val="FF0000"/>
              </a:solidFill>
              <a:latin typeface="Times New Roman" pitchFamily="18" charset="0"/>
              <a:cs typeface="Times New Roman" pitchFamily="18" charset="0"/>
            </a:endParaRPr>
          </a:p>
        </p:txBody>
      </p:sp>
      <p:cxnSp>
        <p:nvCxnSpPr>
          <p:cNvPr id="9" name="Straight Arrow Connector 8">
            <a:extLst>
              <a:ext uri="{FF2B5EF4-FFF2-40B4-BE49-F238E27FC236}">
                <a16:creationId xmlns:a16="http://schemas.microsoft.com/office/drawing/2014/main" id="{88F8332C-C3B5-48D3-A7F8-DCF89A0A8D1A}"/>
              </a:ext>
            </a:extLst>
          </p:cNvPr>
          <p:cNvCxnSpPr>
            <a:cxnSpLocks/>
            <a:stCxn id="9220" idx="3"/>
            <a:endCxn id="20" idx="1"/>
          </p:cNvCxnSpPr>
          <p:nvPr/>
        </p:nvCxnSpPr>
        <p:spPr>
          <a:xfrm flipV="1">
            <a:off x="4752305" y="1522422"/>
            <a:ext cx="919136" cy="3"/>
          </a:xfrm>
          <a:prstGeom prst="straightConnector1">
            <a:avLst/>
          </a:prstGeom>
          <a:ln w="28575">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BB3B1F5A-6F79-4088-BCFE-A26F19BA839B}"/>
              </a:ext>
            </a:extLst>
          </p:cNvPr>
          <p:cNvCxnSpPr>
            <a:cxnSpLocks/>
          </p:cNvCxnSpPr>
          <p:nvPr/>
        </p:nvCxnSpPr>
        <p:spPr>
          <a:xfrm>
            <a:off x="3530532" y="3346556"/>
            <a:ext cx="1717178" cy="0"/>
          </a:xfrm>
          <a:prstGeom prst="straightConnector1">
            <a:avLst/>
          </a:prstGeom>
          <a:ln w="28575">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23" name="Text Box 11">
            <a:extLst>
              <a:ext uri="{FF2B5EF4-FFF2-40B4-BE49-F238E27FC236}">
                <a16:creationId xmlns:a16="http://schemas.microsoft.com/office/drawing/2014/main" id="{5CA01511-8A83-4E59-941B-51C08D3CF2F7}"/>
              </a:ext>
            </a:extLst>
          </p:cNvPr>
          <p:cNvSpPr txBox="1">
            <a:spLocks noChangeArrowheads="1"/>
          </p:cNvSpPr>
          <p:nvPr/>
        </p:nvSpPr>
        <p:spPr bwMode="auto">
          <a:xfrm>
            <a:off x="6903975" y="2687392"/>
            <a:ext cx="5103791" cy="1384995"/>
          </a:xfrm>
          <a:prstGeom prst="rect">
            <a:avLst/>
          </a:prstGeom>
          <a:solidFill>
            <a:schemeClr val="accent2">
              <a:lumMod val="40000"/>
              <a:lumOff val="60000"/>
            </a:schemeClr>
          </a:solidFill>
          <a:ln>
            <a:noFill/>
          </a:ln>
          <a:effec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vi-VN" sz="2800" dirty="0">
                <a:latin typeface="Times New Roman" pitchFamily="18" charset="0"/>
                <a:cs typeface="Times New Roman" pitchFamily="18" charset="0"/>
              </a:rPr>
              <a:t>+ </a:t>
            </a:r>
            <a:r>
              <a:rPr lang="en-US" sz="2800" dirty="0">
                <a:latin typeface="Times New Roman" pitchFamily="18" charset="0"/>
                <a:cs typeface="Times New Roman" pitchFamily="18" charset="0"/>
              </a:rPr>
              <a:t>P</a:t>
            </a:r>
            <a:r>
              <a:rPr lang="vi-VN" sz="2800" dirty="0">
                <a:latin typeface="Times New Roman" pitchFamily="18" charset="0"/>
                <a:cs typeface="Times New Roman" pitchFamily="18" charset="0"/>
              </a:rPr>
              <a:t>hân số có tử luôn là 1. </a:t>
            </a:r>
          </a:p>
          <a:p>
            <a:pPr eaLnBrk="1" hangingPunct="1"/>
            <a:r>
              <a:rPr lang="vi-VN" sz="2800" dirty="0">
                <a:latin typeface="Times New Roman" pitchFamily="18" charset="0"/>
                <a:cs typeface="Times New Roman" pitchFamily="18" charset="0"/>
              </a:rPr>
              <a:t>+ </a:t>
            </a:r>
            <a:r>
              <a:rPr lang="vi-VN" sz="2800" dirty="0" err="1">
                <a:latin typeface="Times New Roman" pitchFamily="18" charset="0"/>
                <a:cs typeface="Times New Roman" pitchFamily="18" charset="0"/>
              </a:rPr>
              <a:t>Mẫu</a:t>
            </a:r>
            <a:r>
              <a:rPr lang="vi-VN" sz="2800" dirty="0">
                <a:latin typeface="Times New Roman" pitchFamily="18" charset="0"/>
                <a:cs typeface="Times New Roman" pitchFamily="18" charset="0"/>
              </a:rPr>
              <a:t> số càng lớn thì tỉ lệ bản đồ càng nhỏ và ngược lại</a:t>
            </a:r>
            <a:r>
              <a:rPr lang="en-US" sz="2800" dirty="0">
                <a:latin typeface="Times New Roman" pitchFamily="18" charset="0"/>
                <a:cs typeface="Times New Roman" pitchFamily="18" charset="0"/>
              </a:rPr>
              <a:t>.</a:t>
            </a:r>
            <a:endParaRPr lang="vi-VN" sz="2800" dirty="0">
              <a:latin typeface="Times New Roman" pitchFamily="18" charset="0"/>
              <a:cs typeface="Times New Roman" pitchFamily="18" charset="0"/>
            </a:endParaRPr>
          </a:p>
        </p:txBody>
      </p:sp>
      <p:sp>
        <p:nvSpPr>
          <p:cNvPr id="24" name="Rectangle 12">
            <a:extLst>
              <a:ext uri="{FF2B5EF4-FFF2-40B4-BE49-F238E27FC236}">
                <a16:creationId xmlns:a16="http://schemas.microsoft.com/office/drawing/2014/main" id="{C1984C1D-13EA-4BB7-B527-29E2ACA8489F}"/>
              </a:ext>
            </a:extLst>
          </p:cNvPr>
          <p:cNvSpPr>
            <a:spLocks noChangeArrowheads="1"/>
          </p:cNvSpPr>
          <p:nvPr/>
        </p:nvSpPr>
        <p:spPr bwMode="auto">
          <a:xfrm>
            <a:off x="6903975" y="811331"/>
            <a:ext cx="4830455" cy="1384995"/>
          </a:xfrm>
          <a:prstGeom prst="rect">
            <a:avLst/>
          </a:prstGeom>
          <a:solidFill>
            <a:schemeClr val="accent5">
              <a:lumMod val="40000"/>
              <a:lumOff val="60000"/>
            </a:schemeClr>
          </a:solidFill>
          <a:ln>
            <a:noFill/>
          </a:ln>
          <a:effectLst/>
        </p:spPr>
        <p:txBody>
          <a:bodyPr wrap="square">
            <a:spAutoFit/>
          </a:bodyPr>
          <a:lstStyle/>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tính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sẵn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mỗi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đoạn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ứng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tế</a:t>
            </a:r>
            <a:r>
              <a:rPr lang="en-US" sz="2800" dirty="0">
                <a:latin typeface="Times New Roman" panose="02020603050405020304" pitchFamily="18" charset="0"/>
                <a:cs typeface="Times New Roman" panose="02020603050405020304" pitchFamily="18" charset="0"/>
              </a:rPr>
              <a:t>.</a:t>
            </a:r>
          </a:p>
        </p:txBody>
      </p:sp>
      <p:sp>
        <p:nvSpPr>
          <p:cNvPr id="2" name="Rectangle 1"/>
          <p:cNvSpPr/>
          <p:nvPr/>
        </p:nvSpPr>
        <p:spPr>
          <a:xfrm>
            <a:off x="1" y="1710371"/>
            <a:ext cx="4752304" cy="7102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tx1"/>
                </a:solidFill>
              </a:rPr>
              <a:t>Mỗi</a:t>
            </a:r>
            <a:r>
              <a:rPr lang="en-US" sz="2400" dirty="0">
                <a:solidFill>
                  <a:schemeClr val="tx1"/>
                </a:solidFill>
              </a:rPr>
              <a:t> </a:t>
            </a:r>
            <a:r>
              <a:rPr lang="en-US" sz="2400" dirty="0" err="1">
                <a:solidFill>
                  <a:schemeClr val="tx1"/>
                </a:solidFill>
              </a:rPr>
              <a:t>đoan</a:t>
            </a:r>
            <a:r>
              <a:rPr lang="en-US" sz="2400" dirty="0">
                <a:solidFill>
                  <a:schemeClr val="tx1"/>
                </a:solidFill>
              </a:rPr>
              <a:t> 1cm </a:t>
            </a:r>
            <a:r>
              <a:rPr lang="en-US" sz="2400" dirty="0" err="1">
                <a:solidFill>
                  <a:schemeClr val="tx1"/>
                </a:solidFill>
              </a:rPr>
              <a:t>tương</a:t>
            </a:r>
            <a:r>
              <a:rPr lang="en-US" sz="2400" dirty="0">
                <a:solidFill>
                  <a:schemeClr val="tx1"/>
                </a:solidFill>
              </a:rPr>
              <a:t> </a:t>
            </a:r>
            <a:r>
              <a:rPr lang="en-US" sz="2400" dirty="0" err="1">
                <a:solidFill>
                  <a:schemeClr val="tx1"/>
                </a:solidFill>
              </a:rPr>
              <a:t>ứng</a:t>
            </a:r>
            <a:r>
              <a:rPr lang="en-US" sz="2400" dirty="0">
                <a:solidFill>
                  <a:schemeClr val="tx1"/>
                </a:solidFill>
              </a:rPr>
              <a:t> </a:t>
            </a:r>
            <a:r>
              <a:rPr lang="en-US" sz="2400" dirty="0" err="1">
                <a:solidFill>
                  <a:schemeClr val="tx1"/>
                </a:solidFill>
              </a:rPr>
              <a:t>với</a:t>
            </a:r>
            <a:r>
              <a:rPr lang="en-US" sz="2400" dirty="0">
                <a:solidFill>
                  <a:schemeClr val="tx1"/>
                </a:solidFill>
              </a:rPr>
              <a:t> 75m </a:t>
            </a:r>
            <a:r>
              <a:rPr lang="en-US" sz="2400" dirty="0" err="1">
                <a:solidFill>
                  <a:schemeClr val="tx1"/>
                </a:solidFill>
              </a:rPr>
              <a:t>trên</a:t>
            </a:r>
            <a:r>
              <a:rPr lang="en-US" sz="2400" dirty="0">
                <a:solidFill>
                  <a:schemeClr val="tx1"/>
                </a:solidFill>
              </a:rPr>
              <a:t> </a:t>
            </a:r>
            <a:r>
              <a:rPr lang="en-US" sz="2400" dirty="0" err="1">
                <a:solidFill>
                  <a:schemeClr val="tx1"/>
                </a:solidFill>
              </a:rPr>
              <a:t>thực</a:t>
            </a:r>
            <a:r>
              <a:rPr lang="en-US" sz="2400" dirty="0">
                <a:solidFill>
                  <a:schemeClr val="tx1"/>
                </a:solidFill>
              </a:rPr>
              <a:t> </a:t>
            </a:r>
            <a:r>
              <a:rPr lang="en-US" sz="2400" dirty="0" err="1">
                <a:solidFill>
                  <a:schemeClr val="tx1"/>
                </a:solidFill>
              </a:rPr>
              <a:t>tế</a:t>
            </a:r>
            <a:endParaRPr lang="en-US" sz="2400" dirty="0">
              <a:solidFill>
                <a:schemeClr val="tx1"/>
              </a:solidFill>
            </a:endParaRPr>
          </a:p>
        </p:txBody>
      </p:sp>
      <p:sp>
        <p:nvSpPr>
          <p:cNvPr id="25" name="Text Box 15"/>
          <p:cNvSpPr txBox="1">
            <a:spLocks noChangeArrowheads="1"/>
          </p:cNvSpPr>
          <p:nvPr/>
        </p:nvSpPr>
        <p:spPr bwMode="auto">
          <a:xfrm>
            <a:off x="2118052" y="3084946"/>
            <a:ext cx="174600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800" b="1" dirty="0">
                <a:latin typeface="Times New Roman" panose="02020603050405020304" pitchFamily="18" charset="0"/>
                <a:cs typeface="Times New Roman" panose="02020603050405020304" pitchFamily="18" charset="0"/>
              </a:rPr>
              <a:t>1 : 7 500</a:t>
            </a:r>
          </a:p>
        </p:txBody>
      </p:sp>
      <mc:AlternateContent xmlns:mc="http://schemas.openxmlformats.org/markup-compatibility/2006" xmlns:a14="http://schemas.microsoft.com/office/drawing/2010/main">
        <mc:Choice Requires="a14">
          <p:sp>
            <p:nvSpPr>
              <p:cNvPr id="29" name="TextBox 28"/>
              <p:cNvSpPr txBox="1"/>
              <p:nvPr/>
            </p:nvSpPr>
            <p:spPr>
              <a:xfrm>
                <a:off x="589280" y="2905760"/>
                <a:ext cx="1487768" cy="821067"/>
              </a:xfrm>
              <a:prstGeom prst="rect">
                <a:avLst/>
              </a:prstGeom>
              <a:noFill/>
            </p:spPr>
            <p:txBody>
              <a:bodyPr wrap="square" lIns="0" tIns="0" rIns="0" bIns="0" rtlCol="0">
                <a:spAutoFit/>
              </a:bodyPr>
              <a:lstStyle/>
              <a:p>
                <a14:m>
                  <m:oMath xmlns:m="http://schemas.openxmlformats.org/officeDocument/2006/math">
                    <m:f>
                      <m:fPr>
                        <m:ctrlPr>
                          <a:rPr lang="en-US" sz="3600" b="1" i="1" smtClean="0">
                            <a:latin typeface="Cambria Math" panose="02040503050406030204" pitchFamily="18" charset="0"/>
                          </a:rPr>
                        </m:ctrlPr>
                      </m:fPr>
                      <m:num>
                        <m:r>
                          <a:rPr lang="en-US" sz="3600" b="1" i="0" smtClean="0">
                            <a:latin typeface="Cambria Math" panose="02040503050406030204" pitchFamily="18" charset="0"/>
                          </a:rPr>
                          <m:t>𝟏</m:t>
                        </m:r>
                      </m:num>
                      <m:den>
                        <m:r>
                          <a:rPr lang="en-US" sz="3600" b="1" i="0" smtClean="0">
                            <a:latin typeface="Cambria Math"/>
                          </a:rPr>
                          <m:t>𝟕</m:t>
                        </m:r>
                        <m:r>
                          <a:rPr lang="en-US" sz="3600" b="1" i="0" smtClean="0">
                            <a:latin typeface="Cambria Math"/>
                          </a:rPr>
                          <m:t> </m:t>
                        </m:r>
                        <m:r>
                          <a:rPr lang="en-US" sz="3600" b="1" i="0" smtClean="0">
                            <a:latin typeface="Cambria Math" panose="02040503050406030204" pitchFamily="18" charset="0"/>
                          </a:rPr>
                          <m:t>𝟓𝟎𝟎</m:t>
                        </m:r>
                      </m:den>
                    </m:f>
                  </m:oMath>
                </a14:m>
                <a:r>
                  <a:rPr lang="en-US" sz="2800" b="1" dirty="0"/>
                  <a:t> </a:t>
                </a:r>
                <a:r>
                  <a:rPr lang="en-US" sz="2800" dirty="0"/>
                  <a:t>hay</a:t>
                </a:r>
              </a:p>
            </p:txBody>
          </p:sp>
        </mc:Choice>
        <mc:Fallback xmlns="">
          <p:sp>
            <p:nvSpPr>
              <p:cNvPr id="29" name="TextBox 28"/>
              <p:cNvSpPr txBox="1">
                <a:spLocks noRot="1" noChangeAspect="1" noMove="1" noResize="1" noEditPoints="1" noAdjustHandles="1" noChangeArrowheads="1" noChangeShapeType="1" noTextEdit="1"/>
              </p:cNvSpPr>
              <p:nvPr/>
            </p:nvSpPr>
            <p:spPr>
              <a:xfrm>
                <a:off x="589280" y="2905760"/>
                <a:ext cx="1487768" cy="821067"/>
              </a:xfrm>
              <a:prstGeom prst="rect">
                <a:avLst/>
              </a:prstGeom>
              <a:blipFill>
                <a:blip r:embed="rId4"/>
                <a:stretch>
                  <a:fillRect l="-410" r="-12705" b="-6716"/>
                </a:stretch>
              </a:blipFill>
            </p:spPr>
            <p:txBody>
              <a:bodyPr/>
              <a:lstStyle/>
              <a:p>
                <a:r>
                  <a:rPr lang="en-US">
                    <a:noFill/>
                  </a:rPr>
                  <a:t> </a:t>
                </a:r>
              </a:p>
            </p:txBody>
          </p:sp>
        </mc:Fallback>
      </mc:AlternateContent>
      <p:sp>
        <p:nvSpPr>
          <p:cNvPr id="30" name="Rectangle 29"/>
          <p:cNvSpPr/>
          <p:nvPr/>
        </p:nvSpPr>
        <p:spPr>
          <a:xfrm>
            <a:off x="-109835" y="3780444"/>
            <a:ext cx="4498956" cy="7102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 </a:t>
            </a:r>
            <a:r>
              <a:rPr lang="en-US" sz="2400" dirty="0">
                <a:solidFill>
                  <a:schemeClr val="tx1"/>
                </a:solidFill>
              </a:rPr>
              <a:t>1cm </a:t>
            </a:r>
            <a:r>
              <a:rPr lang="en-US" sz="2400" dirty="0" err="1">
                <a:solidFill>
                  <a:schemeClr val="tx1"/>
                </a:solidFill>
              </a:rPr>
              <a:t>trên</a:t>
            </a:r>
            <a:r>
              <a:rPr lang="en-US" sz="2400" dirty="0">
                <a:solidFill>
                  <a:schemeClr val="tx1"/>
                </a:solidFill>
              </a:rPr>
              <a:t> </a:t>
            </a:r>
            <a:r>
              <a:rPr lang="en-US" sz="2400" dirty="0" err="1">
                <a:solidFill>
                  <a:schemeClr val="tx1"/>
                </a:solidFill>
              </a:rPr>
              <a:t>bản</a:t>
            </a:r>
            <a:r>
              <a:rPr lang="en-US" sz="2400" dirty="0">
                <a:solidFill>
                  <a:schemeClr val="tx1"/>
                </a:solidFill>
              </a:rPr>
              <a:t> </a:t>
            </a:r>
            <a:r>
              <a:rPr lang="en-US" sz="2400" dirty="0" err="1">
                <a:solidFill>
                  <a:schemeClr val="tx1"/>
                </a:solidFill>
              </a:rPr>
              <a:t>đồ</a:t>
            </a:r>
            <a:r>
              <a:rPr lang="en-US" sz="2400" dirty="0">
                <a:solidFill>
                  <a:schemeClr val="tx1"/>
                </a:solidFill>
              </a:rPr>
              <a:t> </a:t>
            </a:r>
            <a:r>
              <a:rPr lang="en-US" sz="2400" dirty="0" err="1">
                <a:solidFill>
                  <a:schemeClr val="tx1"/>
                </a:solidFill>
              </a:rPr>
              <a:t>tương</a:t>
            </a:r>
            <a:r>
              <a:rPr lang="en-US" sz="2400" dirty="0">
                <a:solidFill>
                  <a:schemeClr val="tx1"/>
                </a:solidFill>
              </a:rPr>
              <a:t> </a:t>
            </a:r>
            <a:r>
              <a:rPr lang="en-US" sz="2400" dirty="0" err="1">
                <a:solidFill>
                  <a:schemeClr val="tx1"/>
                </a:solidFill>
              </a:rPr>
              <a:t>ứng</a:t>
            </a:r>
            <a:r>
              <a:rPr lang="en-US" sz="2400" dirty="0">
                <a:solidFill>
                  <a:schemeClr val="tx1"/>
                </a:solidFill>
              </a:rPr>
              <a:t> </a:t>
            </a:r>
            <a:r>
              <a:rPr lang="en-US" sz="2400" dirty="0" err="1">
                <a:solidFill>
                  <a:schemeClr val="tx1"/>
                </a:solidFill>
              </a:rPr>
              <a:t>với</a:t>
            </a:r>
            <a:r>
              <a:rPr lang="en-US" sz="2400" dirty="0">
                <a:solidFill>
                  <a:schemeClr val="tx1"/>
                </a:solidFill>
              </a:rPr>
              <a:t> 7.500cm (75m) </a:t>
            </a:r>
            <a:r>
              <a:rPr lang="en-US" sz="2400" dirty="0" err="1">
                <a:solidFill>
                  <a:schemeClr val="tx1"/>
                </a:solidFill>
              </a:rPr>
              <a:t>trên</a:t>
            </a:r>
            <a:r>
              <a:rPr lang="en-US" sz="2400" dirty="0">
                <a:solidFill>
                  <a:schemeClr val="tx1"/>
                </a:solidFill>
              </a:rPr>
              <a:t> </a:t>
            </a:r>
            <a:r>
              <a:rPr lang="en-US" sz="2400" dirty="0" err="1">
                <a:solidFill>
                  <a:schemeClr val="tx1"/>
                </a:solidFill>
              </a:rPr>
              <a:t>thực</a:t>
            </a:r>
            <a:r>
              <a:rPr lang="en-US" sz="2400" dirty="0">
                <a:solidFill>
                  <a:schemeClr val="tx1"/>
                </a:solidFill>
              </a:rPr>
              <a:t> </a:t>
            </a:r>
            <a:r>
              <a:rPr lang="en-US" sz="2400" dirty="0" err="1">
                <a:solidFill>
                  <a:schemeClr val="tx1"/>
                </a:solidFill>
              </a:rPr>
              <a:t>tế</a:t>
            </a:r>
            <a:endParaRPr lang="en-US" sz="2400" dirty="0">
              <a:solidFill>
                <a:schemeClr val="tx1"/>
              </a:solidFill>
            </a:endParaRPr>
          </a:p>
        </p:txBody>
      </p:sp>
      <p:sp>
        <p:nvSpPr>
          <p:cNvPr id="13" name="TextBox 2">
            <a:extLst>
              <a:ext uri="{FF2B5EF4-FFF2-40B4-BE49-F238E27FC236}">
                <a16:creationId xmlns:a16="http://schemas.microsoft.com/office/drawing/2014/main" id="{43397B4F-A9BA-2CA2-48D0-CBF5B5400D5B}"/>
              </a:ext>
            </a:extLst>
          </p:cNvPr>
          <p:cNvSpPr txBox="1"/>
          <p:nvPr/>
        </p:nvSpPr>
        <p:spPr>
          <a:xfrm>
            <a:off x="857538" y="5781796"/>
            <a:ext cx="1069203" cy="430887"/>
          </a:xfrm>
          <a:prstGeom prst="rect">
            <a:avLst/>
          </a:prstGeom>
          <a:noFill/>
        </p:spPr>
        <p:txBody>
          <a:bodyPr wrap="none" lIns="0" tIns="0" rIns="0" bIns="0" rtlCol="0">
            <a:spAutoFit/>
          </a:bodyPr>
          <a:lstStyle/>
          <a:p>
            <a:r>
              <a:rPr lang="en-US" sz="2800" b="1" dirty="0">
                <a:solidFill>
                  <a:srgbClr val="C00000"/>
                </a:solidFill>
              </a:rPr>
              <a:t>Ta </a:t>
            </a:r>
            <a:r>
              <a:rPr lang="en-US" sz="2800" b="1" dirty="0" err="1">
                <a:solidFill>
                  <a:srgbClr val="C00000"/>
                </a:solidFill>
              </a:rPr>
              <a:t>thấy</a:t>
            </a:r>
            <a:endParaRPr lang="en-US" sz="2800" b="1" dirty="0">
              <a:solidFill>
                <a:srgbClr val="C00000"/>
              </a:solidFill>
            </a:endParaRPr>
          </a:p>
        </p:txBody>
      </p:sp>
      <p:sp>
        <p:nvSpPr>
          <p:cNvPr id="22" name="Title 1">
            <a:extLst>
              <a:ext uri="{FF2B5EF4-FFF2-40B4-BE49-F238E27FC236}">
                <a16:creationId xmlns:a16="http://schemas.microsoft.com/office/drawing/2014/main" id="{352261E9-DFB0-CA51-6406-E2D8DB0532D9}"/>
              </a:ext>
            </a:extLst>
          </p:cNvPr>
          <p:cNvSpPr txBox="1">
            <a:spLocks/>
          </p:cNvSpPr>
          <p:nvPr/>
        </p:nvSpPr>
        <p:spPr>
          <a:xfrm>
            <a:off x="332556" y="4767571"/>
            <a:ext cx="3791389" cy="498630"/>
          </a:xfrm>
          <a:prstGeom prst="rect">
            <a:avLst/>
          </a:prstGeom>
          <a:ln>
            <a:solidFill>
              <a:srgbClr val="C00000"/>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err="1">
                <a:latin typeface="Times New Roman" panose="02020603050405020304" pitchFamily="18" charset="0"/>
                <a:cs typeface="Times New Roman" panose="02020603050405020304" pitchFamily="18" charset="0"/>
              </a:rPr>
              <a:t>Ví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đồ</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tỉ</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lệ</a:t>
            </a:r>
            <a:r>
              <a:rPr lang="en-US" sz="2800" dirty="0">
                <a:latin typeface="Times New Roman" panose="02020603050405020304" pitchFamily="18" charset="0"/>
                <a:cs typeface="Times New Roman" panose="02020603050405020304" pitchFamily="18" charset="0"/>
              </a:rPr>
              <a:t>  </a:t>
            </a:r>
          </a:p>
        </p:txBody>
      </p:sp>
      <mc:AlternateContent xmlns:mc="http://schemas.openxmlformats.org/markup-compatibility/2006" xmlns:a14="http://schemas.microsoft.com/office/drawing/2010/main">
        <mc:Choice Requires="a14">
          <p:sp>
            <p:nvSpPr>
              <p:cNvPr id="26" name="TextBox 28">
                <a:extLst>
                  <a:ext uri="{FF2B5EF4-FFF2-40B4-BE49-F238E27FC236}">
                    <a16:creationId xmlns:a16="http://schemas.microsoft.com/office/drawing/2014/main" id="{C2A24CEA-BEA3-2308-5936-1CC73A91D900}"/>
                  </a:ext>
                </a:extLst>
              </p:cNvPr>
              <p:cNvSpPr txBox="1"/>
              <p:nvPr/>
            </p:nvSpPr>
            <p:spPr>
              <a:xfrm>
                <a:off x="2074372" y="5630973"/>
                <a:ext cx="1958420" cy="797591"/>
              </a:xfrm>
              <a:prstGeom prst="rect">
                <a:avLst/>
              </a:prstGeom>
              <a:noFill/>
            </p:spPr>
            <p:txBody>
              <a:bodyPr wrap="square" lIns="0" tIns="0" rIns="0" bIns="0" rtlCol="0">
                <a:spAutoFit/>
              </a:bodyPr>
              <a:lstStyle/>
              <a:p>
                <a14:m>
                  <m:oMath xmlns:m="http://schemas.openxmlformats.org/officeDocument/2006/math">
                    <m:f>
                      <m:fPr>
                        <m:ctrlPr>
                          <a:rPr lang="en-US" sz="3600" b="1" i="1" smtClean="0">
                            <a:solidFill>
                              <a:srgbClr val="C00000"/>
                            </a:solidFill>
                            <a:latin typeface="Cambria Math" panose="02040503050406030204" pitchFamily="18" charset="0"/>
                          </a:rPr>
                        </m:ctrlPr>
                      </m:fPr>
                      <m:num>
                        <m:r>
                          <a:rPr lang="en-US" sz="3600" b="1" i="0" smtClean="0">
                            <a:solidFill>
                              <a:srgbClr val="C00000"/>
                            </a:solidFill>
                            <a:latin typeface="Cambria Math" panose="02040503050406030204" pitchFamily="18" charset="0"/>
                          </a:rPr>
                          <m:t>𝟏</m:t>
                        </m:r>
                      </m:num>
                      <m:den>
                        <m:r>
                          <a:rPr lang="en-US" sz="3600" b="1" i="1" smtClean="0">
                            <a:solidFill>
                              <a:srgbClr val="C00000"/>
                            </a:solidFill>
                            <a:latin typeface="Cambria Math" panose="02040503050406030204" pitchFamily="18" charset="0"/>
                          </a:rPr>
                          <m:t>𝟐</m:t>
                        </m:r>
                      </m:den>
                    </m:f>
                  </m:oMath>
                </a14:m>
                <a:r>
                  <a:rPr lang="en-US" sz="2800" b="1" dirty="0">
                    <a:solidFill>
                      <a:srgbClr val="C00000"/>
                    </a:solidFill>
                  </a:rPr>
                  <a:t> = 0,5   </a:t>
                </a:r>
                <a:r>
                  <a:rPr lang="en-US" sz="2800" dirty="0" err="1">
                    <a:solidFill>
                      <a:srgbClr val="C00000"/>
                    </a:solidFill>
                  </a:rPr>
                  <a:t>và</a:t>
                </a:r>
                <a:endParaRPr lang="en-US" sz="2800" dirty="0">
                  <a:solidFill>
                    <a:srgbClr val="C00000"/>
                  </a:solidFill>
                </a:endParaRPr>
              </a:p>
            </p:txBody>
          </p:sp>
        </mc:Choice>
        <mc:Fallback xmlns="">
          <p:sp>
            <p:nvSpPr>
              <p:cNvPr id="26" name="TextBox 28">
                <a:extLst>
                  <a:ext uri="{FF2B5EF4-FFF2-40B4-BE49-F238E27FC236}">
                    <a16:creationId xmlns:a16="http://schemas.microsoft.com/office/drawing/2014/main" id="{C2A24CEA-BEA3-2308-5936-1CC73A91D900}"/>
                  </a:ext>
                </a:extLst>
              </p:cNvPr>
              <p:cNvSpPr txBox="1">
                <a:spLocks noRot="1" noChangeAspect="1" noMove="1" noResize="1" noEditPoints="1" noAdjustHandles="1" noChangeArrowheads="1" noChangeShapeType="1" noTextEdit="1"/>
              </p:cNvSpPr>
              <p:nvPr/>
            </p:nvSpPr>
            <p:spPr>
              <a:xfrm>
                <a:off x="2074372" y="5630973"/>
                <a:ext cx="1958420" cy="797591"/>
              </a:xfrm>
              <a:prstGeom prst="rect">
                <a:avLst/>
              </a:prstGeom>
              <a:blipFill>
                <a:blip r:embed="rId5"/>
                <a:stretch>
                  <a:fillRect b="-916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8">
                <a:extLst>
                  <a:ext uri="{FF2B5EF4-FFF2-40B4-BE49-F238E27FC236}">
                    <a16:creationId xmlns:a16="http://schemas.microsoft.com/office/drawing/2014/main" id="{753C0800-C566-7260-E420-8E26B7CE57AF}"/>
                  </a:ext>
                </a:extLst>
              </p:cNvPr>
              <p:cNvSpPr txBox="1"/>
              <p:nvPr/>
            </p:nvSpPr>
            <p:spPr>
              <a:xfrm>
                <a:off x="3945260" y="5630973"/>
                <a:ext cx="1593312" cy="800219"/>
              </a:xfrm>
              <a:prstGeom prst="rect">
                <a:avLst/>
              </a:prstGeom>
              <a:noFill/>
            </p:spPr>
            <p:txBody>
              <a:bodyPr wrap="square" lIns="0" tIns="0" rIns="0" bIns="0" rtlCol="0">
                <a:spAutoFit/>
              </a:bodyPr>
              <a:lstStyle/>
              <a:p>
                <a14:m>
                  <m:oMath xmlns:m="http://schemas.openxmlformats.org/officeDocument/2006/math">
                    <m:f>
                      <m:fPr>
                        <m:ctrlPr>
                          <a:rPr lang="en-US" sz="3600" b="1" i="1" smtClean="0">
                            <a:solidFill>
                              <a:srgbClr val="C00000"/>
                            </a:solidFill>
                            <a:latin typeface="Cambria Math" panose="02040503050406030204" pitchFamily="18" charset="0"/>
                          </a:rPr>
                        </m:ctrlPr>
                      </m:fPr>
                      <m:num>
                        <m:r>
                          <a:rPr lang="en-US" sz="3600" b="1" i="0" smtClean="0">
                            <a:solidFill>
                              <a:srgbClr val="C00000"/>
                            </a:solidFill>
                            <a:latin typeface="Cambria Math" panose="02040503050406030204" pitchFamily="18" charset="0"/>
                          </a:rPr>
                          <m:t>𝟏</m:t>
                        </m:r>
                      </m:num>
                      <m:den>
                        <m:r>
                          <a:rPr lang="en-US" sz="3600" b="1" i="1" smtClean="0">
                            <a:solidFill>
                              <a:srgbClr val="C00000"/>
                            </a:solidFill>
                            <a:latin typeface="Cambria Math" panose="02040503050406030204" pitchFamily="18" charset="0"/>
                          </a:rPr>
                          <m:t>𝟏𝟎</m:t>
                        </m:r>
                      </m:den>
                    </m:f>
                  </m:oMath>
                </a14:m>
                <a:r>
                  <a:rPr lang="en-US" sz="2800" b="1" dirty="0">
                    <a:solidFill>
                      <a:srgbClr val="C00000"/>
                    </a:solidFill>
                  </a:rPr>
                  <a:t> = 0,1 </a:t>
                </a:r>
                <a:endParaRPr lang="en-US" sz="2800" dirty="0"/>
              </a:p>
            </p:txBody>
          </p:sp>
        </mc:Choice>
        <mc:Fallback xmlns="">
          <p:sp>
            <p:nvSpPr>
              <p:cNvPr id="27" name="TextBox 28">
                <a:extLst>
                  <a:ext uri="{FF2B5EF4-FFF2-40B4-BE49-F238E27FC236}">
                    <a16:creationId xmlns:a16="http://schemas.microsoft.com/office/drawing/2014/main" id="{753C0800-C566-7260-E420-8E26B7CE57AF}"/>
                  </a:ext>
                </a:extLst>
              </p:cNvPr>
              <p:cNvSpPr txBox="1">
                <a:spLocks noRot="1" noChangeAspect="1" noMove="1" noResize="1" noEditPoints="1" noAdjustHandles="1" noChangeArrowheads="1" noChangeShapeType="1" noTextEdit="1"/>
              </p:cNvSpPr>
              <p:nvPr/>
            </p:nvSpPr>
            <p:spPr>
              <a:xfrm>
                <a:off x="3945260" y="5630973"/>
                <a:ext cx="1593312" cy="800219"/>
              </a:xfrm>
              <a:prstGeom prst="rect">
                <a:avLst/>
              </a:prstGeom>
              <a:blipFill>
                <a:blip r:embed="rId6"/>
                <a:stretch>
                  <a:fillRect b="-9160"/>
                </a:stretch>
              </a:blipFill>
            </p:spPr>
            <p:txBody>
              <a:bodyPr/>
              <a:lstStyle/>
              <a:p>
                <a:r>
                  <a:rPr lang="en-US">
                    <a:noFill/>
                  </a:rPr>
                  <a:t> </a:t>
                </a:r>
              </a:p>
            </p:txBody>
          </p:sp>
        </mc:Fallback>
      </mc:AlternateContent>
      <p:sp>
        <p:nvSpPr>
          <p:cNvPr id="28" name="TextBox 28">
            <a:extLst>
              <a:ext uri="{FF2B5EF4-FFF2-40B4-BE49-F238E27FC236}">
                <a16:creationId xmlns:a16="http://schemas.microsoft.com/office/drawing/2014/main" id="{C54CAE0C-C581-CF82-256F-FAD24ABDC15F}"/>
              </a:ext>
            </a:extLst>
          </p:cNvPr>
          <p:cNvSpPr txBox="1"/>
          <p:nvPr/>
        </p:nvSpPr>
        <p:spPr>
          <a:xfrm>
            <a:off x="5403504" y="5849760"/>
            <a:ext cx="377352" cy="430887"/>
          </a:xfrm>
          <a:prstGeom prst="rect">
            <a:avLst/>
          </a:prstGeom>
          <a:noFill/>
        </p:spPr>
        <p:txBody>
          <a:bodyPr wrap="square" lIns="0" tIns="0" rIns="0" bIns="0" rtlCol="0">
            <a:spAutoFit/>
          </a:bodyPr>
          <a:lstStyle/>
          <a:p>
            <a:r>
              <a:rPr lang="en-US" sz="2800" b="1" dirty="0">
                <a:solidFill>
                  <a:srgbClr val="C00000"/>
                </a:solidFill>
              </a:rPr>
              <a:t>=&gt;</a:t>
            </a:r>
            <a:r>
              <a:rPr lang="en-US" sz="2800" b="1" dirty="0"/>
              <a:t> </a:t>
            </a:r>
            <a:endParaRPr lang="en-US" sz="2800" dirty="0"/>
          </a:p>
        </p:txBody>
      </p:sp>
      <p:sp>
        <p:nvSpPr>
          <p:cNvPr id="31" name="TextBox 28">
            <a:extLst>
              <a:ext uri="{FF2B5EF4-FFF2-40B4-BE49-F238E27FC236}">
                <a16:creationId xmlns:a16="http://schemas.microsoft.com/office/drawing/2014/main" id="{AF262D25-4348-E3FB-8C9B-2169D6D38656}"/>
              </a:ext>
            </a:extLst>
          </p:cNvPr>
          <p:cNvSpPr txBox="1"/>
          <p:nvPr/>
        </p:nvSpPr>
        <p:spPr>
          <a:xfrm>
            <a:off x="5365603" y="4715280"/>
            <a:ext cx="562884" cy="430887"/>
          </a:xfrm>
          <a:prstGeom prst="rect">
            <a:avLst/>
          </a:prstGeom>
          <a:noFill/>
        </p:spPr>
        <p:txBody>
          <a:bodyPr wrap="square" lIns="0" tIns="0" rIns="0" bIns="0" rtlCol="0">
            <a:spAutoFit/>
          </a:bodyPr>
          <a:lstStyle/>
          <a:p>
            <a:r>
              <a:rPr lang="en-US" sz="2800" b="1" dirty="0"/>
              <a:t>  </a:t>
            </a:r>
            <a:endParaRPr lang="en-US" sz="2800" dirty="0"/>
          </a:p>
        </p:txBody>
      </p:sp>
      <p:sp>
        <p:nvSpPr>
          <p:cNvPr id="32" name="TextBox 28">
            <a:extLst>
              <a:ext uri="{FF2B5EF4-FFF2-40B4-BE49-F238E27FC236}">
                <a16:creationId xmlns:a16="http://schemas.microsoft.com/office/drawing/2014/main" id="{FE32F56A-E18B-AF65-075A-94A484A669AC}"/>
              </a:ext>
            </a:extLst>
          </p:cNvPr>
          <p:cNvSpPr txBox="1"/>
          <p:nvPr/>
        </p:nvSpPr>
        <p:spPr>
          <a:xfrm>
            <a:off x="4300031" y="4715280"/>
            <a:ext cx="3200664" cy="553998"/>
          </a:xfrm>
          <a:prstGeom prst="rect">
            <a:avLst/>
          </a:prstGeom>
          <a:noFill/>
        </p:spPr>
        <p:txBody>
          <a:bodyPr wrap="square" lIns="0" tIns="0" rIns="0" bIns="0" rtlCol="0">
            <a:spAutoFit/>
          </a:bodyPr>
          <a:lstStyle/>
          <a:p>
            <a:r>
              <a:rPr lang="en-US" sz="3600" b="1" dirty="0">
                <a:latin typeface="Times New Roman" panose="02020603050405020304" pitchFamily="18" charset="0"/>
                <a:cs typeface="Times New Roman" panose="02020603050405020304" pitchFamily="18" charset="0"/>
              </a:rPr>
              <a:t>1:2</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và</a:t>
            </a:r>
            <a:r>
              <a:rPr lang="en-US" sz="3600" dirty="0">
                <a:latin typeface="Times New Roman" panose="02020603050405020304" pitchFamily="18" charset="0"/>
                <a:cs typeface="Times New Roman" panose="02020603050405020304" pitchFamily="18" charset="0"/>
              </a:rPr>
              <a:t> </a:t>
            </a:r>
            <a:r>
              <a:rPr lang="en-US" sz="3600" b="1" dirty="0">
                <a:latin typeface="Times New Roman" panose="02020603050405020304" pitchFamily="18" charset="0"/>
                <a:cs typeface="Times New Roman" panose="02020603050405020304" pitchFamily="18" charset="0"/>
              </a:rPr>
              <a:t>1:10</a:t>
            </a:r>
          </a:p>
        </p:txBody>
      </p:sp>
      <p:cxnSp>
        <p:nvCxnSpPr>
          <p:cNvPr id="33" name="Straight Connector 5">
            <a:extLst>
              <a:ext uri="{FF2B5EF4-FFF2-40B4-BE49-F238E27FC236}">
                <a16:creationId xmlns:a16="http://schemas.microsoft.com/office/drawing/2014/main" id="{65E67718-02DF-7E2C-F960-67B517E8E91A}"/>
              </a:ext>
            </a:extLst>
          </p:cNvPr>
          <p:cNvCxnSpPr>
            <a:cxnSpLocks/>
          </p:cNvCxnSpPr>
          <p:nvPr/>
        </p:nvCxnSpPr>
        <p:spPr>
          <a:xfrm flipV="1">
            <a:off x="6439066" y="6146820"/>
            <a:ext cx="273954" cy="281744"/>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5">
            <a:extLst>
              <a:ext uri="{FF2B5EF4-FFF2-40B4-BE49-F238E27FC236}">
                <a16:creationId xmlns:a16="http://schemas.microsoft.com/office/drawing/2014/main" id="{E2B8E23A-6B7C-32E6-2E5C-A19922140D39}"/>
              </a:ext>
            </a:extLst>
          </p:cNvPr>
          <p:cNvCxnSpPr>
            <a:cxnSpLocks/>
          </p:cNvCxnSpPr>
          <p:nvPr/>
        </p:nvCxnSpPr>
        <p:spPr>
          <a:xfrm>
            <a:off x="6412828" y="5849760"/>
            <a:ext cx="300192" cy="310076"/>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5" name="TextBox 28">
                <a:extLst>
                  <a:ext uri="{FF2B5EF4-FFF2-40B4-BE49-F238E27FC236}">
                    <a16:creationId xmlns:a16="http://schemas.microsoft.com/office/drawing/2014/main" id="{D3B1B020-FC7E-1A2A-4CFE-A9C48264DED6}"/>
                  </a:ext>
                </a:extLst>
              </p:cNvPr>
              <p:cNvSpPr txBox="1"/>
              <p:nvPr/>
            </p:nvSpPr>
            <p:spPr>
              <a:xfrm>
                <a:off x="5928487" y="5669964"/>
                <a:ext cx="377352" cy="797591"/>
              </a:xfrm>
              <a:prstGeom prst="rect">
                <a:avLst/>
              </a:prstGeom>
              <a:noFill/>
            </p:spPr>
            <p:txBody>
              <a:bodyPr wrap="square" lIns="0" tIns="0" rIns="0" bIns="0" rtlCol="0">
                <a:spAutoFit/>
              </a:bodyPr>
              <a:lstStyle/>
              <a:p>
                <a14:m>
                  <m:oMath xmlns:m="http://schemas.openxmlformats.org/officeDocument/2006/math">
                    <m:f>
                      <m:fPr>
                        <m:ctrlPr>
                          <a:rPr lang="en-US" sz="3600" b="1" i="1" smtClean="0">
                            <a:solidFill>
                              <a:srgbClr val="C00000"/>
                            </a:solidFill>
                            <a:latin typeface="Cambria Math" panose="02040503050406030204" pitchFamily="18" charset="0"/>
                          </a:rPr>
                        </m:ctrlPr>
                      </m:fPr>
                      <m:num>
                        <m:r>
                          <a:rPr lang="en-US" sz="3600" b="1" i="0" smtClean="0">
                            <a:solidFill>
                              <a:srgbClr val="C00000"/>
                            </a:solidFill>
                            <a:latin typeface="Cambria Math" panose="02040503050406030204" pitchFamily="18" charset="0"/>
                          </a:rPr>
                          <m:t>𝟏</m:t>
                        </m:r>
                      </m:num>
                      <m:den>
                        <m:r>
                          <a:rPr lang="en-US" sz="3600" b="1" i="1" smtClean="0">
                            <a:solidFill>
                              <a:srgbClr val="C00000"/>
                            </a:solidFill>
                            <a:latin typeface="Cambria Math" panose="02040503050406030204" pitchFamily="18" charset="0"/>
                          </a:rPr>
                          <m:t>𝟐</m:t>
                        </m:r>
                      </m:den>
                    </m:f>
                  </m:oMath>
                </a14:m>
                <a:r>
                  <a:rPr lang="en-US" sz="3600" dirty="0">
                    <a:solidFill>
                      <a:srgbClr val="C00000"/>
                    </a:solidFill>
                    <a:latin typeface="Times New Roman" panose="02020603050405020304" pitchFamily="18" charset="0"/>
                    <a:cs typeface="Times New Roman" panose="02020603050405020304" pitchFamily="18" charset="0"/>
                  </a:rPr>
                  <a:t>  </a:t>
                </a:r>
                <a:endParaRPr lang="en-US" sz="3600" dirty="0">
                  <a:latin typeface="Times New Roman" panose="02020603050405020304" pitchFamily="18" charset="0"/>
                  <a:cs typeface="Times New Roman" panose="02020603050405020304" pitchFamily="18" charset="0"/>
                </a:endParaRPr>
              </a:p>
            </p:txBody>
          </p:sp>
        </mc:Choice>
        <mc:Fallback xmlns="">
          <p:sp>
            <p:nvSpPr>
              <p:cNvPr id="35" name="TextBox 28">
                <a:extLst>
                  <a:ext uri="{FF2B5EF4-FFF2-40B4-BE49-F238E27FC236}">
                    <a16:creationId xmlns:a16="http://schemas.microsoft.com/office/drawing/2014/main" id="{D3B1B020-FC7E-1A2A-4CFE-A9C48264DED6}"/>
                  </a:ext>
                </a:extLst>
              </p:cNvPr>
              <p:cNvSpPr txBox="1">
                <a:spLocks noRot="1" noChangeAspect="1" noMove="1" noResize="1" noEditPoints="1" noAdjustHandles="1" noChangeArrowheads="1" noChangeShapeType="1" noTextEdit="1"/>
              </p:cNvSpPr>
              <p:nvPr/>
            </p:nvSpPr>
            <p:spPr>
              <a:xfrm>
                <a:off x="5928487" y="5669964"/>
                <a:ext cx="377352" cy="797591"/>
              </a:xfrm>
              <a:prstGeom prst="rect">
                <a:avLst/>
              </a:prstGeom>
              <a:blipFill>
                <a:blip r:embed="rId9"/>
                <a:stretch>
                  <a:fillRect l="-16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28">
                <a:extLst>
                  <a:ext uri="{FF2B5EF4-FFF2-40B4-BE49-F238E27FC236}">
                    <a16:creationId xmlns:a16="http://schemas.microsoft.com/office/drawing/2014/main" id="{E1D05056-D44E-AD35-6D79-73B0E6845B93}"/>
                  </a:ext>
                </a:extLst>
              </p:cNvPr>
              <p:cNvSpPr txBox="1"/>
              <p:nvPr/>
            </p:nvSpPr>
            <p:spPr>
              <a:xfrm>
                <a:off x="6937811" y="5663373"/>
                <a:ext cx="562884" cy="800219"/>
              </a:xfrm>
              <a:prstGeom prst="rect">
                <a:avLst/>
              </a:prstGeom>
              <a:noFill/>
            </p:spPr>
            <p:txBody>
              <a:bodyPr wrap="square" lIns="0" tIns="0" rIns="0" bIns="0" rtlCol="0">
                <a:spAutoFit/>
              </a:bodyPr>
              <a:lstStyle/>
              <a:p>
                <a14:m>
                  <m:oMath xmlns:m="http://schemas.openxmlformats.org/officeDocument/2006/math">
                    <m:f>
                      <m:fPr>
                        <m:ctrlPr>
                          <a:rPr lang="en-US" sz="3600" b="1" i="1" smtClean="0">
                            <a:solidFill>
                              <a:srgbClr val="C00000"/>
                            </a:solidFill>
                            <a:latin typeface="Cambria Math" panose="02040503050406030204" pitchFamily="18" charset="0"/>
                          </a:rPr>
                        </m:ctrlPr>
                      </m:fPr>
                      <m:num>
                        <m:r>
                          <a:rPr lang="en-US" sz="3600" b="1" i="0" smtClean="0">
                            <a:solidFill>
                              <a:srgbClr val="C00000"/>
                            </a:solidFill>
                            <a:latin typeface="Cambria Math" panose="02040503050406030204" pitchFamily="18" charset="0"/>
                          </a:rPr>
                          <m:t>𝟏</m:t>
                        </m:r>
                      </m:num>
                      <m:den>
                        <m:r>
                          <a:rPr lang="en-US" sz="3600" b="1" i="1" smtClean="0">
                            <a:solidFill>
                              <a:srgbClr val="C00000"/>
                            </a:solidFill>
                            <a:latin typeface="Cambria Math" panose="02040503050406030204" pitchFamily="18" charset="0"/>
                          </a:rPr>
                          <m:t>𝟏𝟎</m:t>
                        </m:r>
                      </m:den>
                    </m:f>
                  </m:oMath>
                </a14:m>
                <a:r>
                  <a:rPr lang="en-US" sz="2800" b="1" dirty="0">
                    <a:solidFill>
                      <a:srgbClr val="C00000"/>
                    </a:solidFill>
                  </a:rPr>
                  <a:t>  </a:t>
                </a:r>
                <a:endParaRPr lang="en-US" sz="2800" dirty="0"/>
              </a:p>
            </p:txBody>
          </p:sp>
        </mc:Choice>
        <mc:Fallback xmlns="">
          <p:sp>
            <p:nvSpPr>
              <p:cNvPr id="36" name="TextBox 28">
                <a:extLst>
                  <a:ext uri="{FF2B5EF4-FFF2-40B4-BE49-F238E27FC236}">
                    <a16:creationId xmlns:a16="http://schemas.microsoft.com/office/drawing/2014/main" id="{E1D05056-D44E-AD35-6D79-73B0E6845B93}"/>
                  </a:ext>
                </a:extLst>
              </p:cNvPr>
              <p:cNvSpPr txBox="1">
                <a:spLocks noRot="1" noChangeAspect="1" noMove="1" noResize="1" noEditPoints="1" noAdjustHandles="1" noChangeArrowheads="1" noChangeShapeType="1" noTextEdit="1"/>
              </p:cNvSpPr>
              <p:nvPr/>
            </p:nvSpPr>
            <p:spPr>
              <a:xfrm>
                <a:off x="6937811" y="5663373"/>
                <a:ext cx="562884" cy="800219"/>
              </a:xfrm>
              <a:prstGeom prst="rect">
                <a:avLst/>
              </a:prstGeom>
              <a:blipFill>
                <a:blip r:embed="rId10"/>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98094639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barn(inVertical)">
                                      <p:cBhvr>
                                        <p:cTn id="13" dur="500"/>
                                        <p:tgtEl>
                                          <p:spTgt spid="20"/>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barn(inVertical)">
                                      <p:cBhvr>
                                        <p:cTn id="16" dur="5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barn(inVertical)">
                                      <p:cBhvr>
                                        <p:cTn id="21" dur="500"/>
                                        <p:tgtEl>
                                          <p:spTgt spid="30"/>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barn(inVertical)">
                                      <p:cBhvr>
                                        <p:cTn id="24" dur="500"/>
                                        <p:tgtEl>
                                          <p:spTgt spid="23"/>
                                        </p:tgtEl>
                                      </p:cBhvr>
                                    </p:animEffect>
                                  </p:childTnLst>
                                </p:cTn>
                              </p:par>
                              <p:par>
                                <p:cTn id="25" presetID="16" presetClass="entr" presetSubtype="21"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barn(inVertical)">
                                      <p:cBhvr>
                                        <p:cTn id="30" dur="500"/>
                                        <p:tgtEl>
                                          <p:spTgt spid="21"/>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barn(inVertical)">
                                      <p:cBhvr>
                                        <p:cTn id="35" dur="500"/>
                                        <p:tgtEl>
                                          <p:spTgt spid="22"/>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32"/>
                                        </p:tgtEl>
                                        <p:attrNameLst>
                                          <p:attrName>style.visibility</p:attrName>
                                        </p:attrNameLst>
                                      </p:cBhvr>
                                      <p:to>
                                        <p:strVal val="visible"/>
                                      </p:to>
                                    </p:set>
                                    <p:animEffect transition="in" filter="barn(inVertical)">
                                      <p:cBhvr>
                                        <p:cTn id="38" dur="500"/>
                                        <p:tgtEl>
                                          <p:spTgt spid="32"/>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31"/>
                                        </p:tgtEl>
                                        <p:attrNameLst>
                                          <p:attrName>style.visibility</p:attrName>
                                        </p:attrNameLst>
                                      </p:cBhvr>
                                      <p:to>
                                        <p:strVal val="visible"/>
                                      </p:to>
                                    </p:set>
                                    <p:animEffect transition="in" filter="barn(inVertical)">
                                      <p:cBhvr>
                                        <p:cTn id="41" dur="500"/>
                                        <p:tgtEl>
                                          <p:spTgt spid="31"/>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barn(inVertical)">
                                      <p:cBhvr>
                                        <p:cTn id="46" dur="500"/>
                                        <p:tgtEl>
                                          <p:spTgt spid="13"/>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barn(inVertical)">
                                      <p:cBhvr>
                                        <p:cTn id="49" dur="500"/>
                                        <p:tgtEl>
                                          <p:spTgt spid="27"/>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barn(inVertical)">
                                      <p:cBhvr>
                                        <p:cTn id="52" dur="500"/>
                                        <p:tgtEl>
                                          <p:spTgt spid="26"/>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28"/>
                                        </p:tgtEl>
                                        <p:attrNameLst>
                                          <p:attrName>style.visibility</p:attrName>
                                        </p:attrNameLst>
                                      </p:cBhvr>
                                      <p:to>
                                        <p:strVal val="visible"/>
                                      </p:to>
                                    </p:set>
                                    <p:animEffect transition="in" filter="barn(inVertical)">
                                      <p:cBhvr>
                                        <p:cTn id="57" dur="500"/>
                                        <p:tgtEl>
                                          <p:spTgt spid="28"/>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35"/>
                                        </p:tgtEl>
                                        <p:attrNameLst>
                                          <p:attrName>style.visibility</p:attrName>
                                        </p:attrNameLst>
                                      </p:cBhvr>
                                      <p:to>
                                        <p:strVal val="visible"/>
                                      </p:to>
                                    </p:set>
                                    <p:anim calcmode="lin" valueType="num">
                                      <p:cBhvr additive="base">
                                        <p:cTn id="62" dur="500" fill="hold"/>
                                        <p:tgtEl>
                                          <p:spTgt spid="35"/>
                                        </p:tgtEl>
                                        <p:attrNameLst>
                                          <p:attrName>ppt_x</p:attrName>
                                        </p:attrNameLst>
                                      </p:cBhvr>
                                      <p:tavLst>
                                        <p:tav tm="0">
                                          <p:val>
                                            <p:strVal val="#ppt_x"/>
                                          </p:val>
                                        </p:tav>
                                        <p:tav tm="100000">
                                          <p:val>
                                            <p:strVal val="#ppt_x"/>
                                          </p:val>
                                        </p:tav>
                                      </p:tavLst>
                                    </p:anim>
                                    <p:anim calcmode="lin" valueType="num">
                                      <p:cBhvr additive="base">
                                        <p:cTn id="63" dur="500" fill="hold"/>
                                        <p:tgtEl>
                                          <p:spTgt spid="35"/>
                                        </p:tgtEl>
                                        <p:attrNameLst>
                                          <p:attrName>ppt_y</p:attrName>
                                        </p:attrNameLst>
                                      </p:cBhvr>
                                      <p:tavLst>
                                        <p:tav tm="0">
                                          <p:val>
                                            <p:strVal val="1+#ppt_h/2"/>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34"/>
                                        </p:tgtEl>
                                        <p:attrNameLst>
                                          <p:attrName>style.visibility</p:attrName>
                                        </p:attrNameLst>
                                      </p:cBhvr>
                                      <p:to>
                                        <p:strVal val="visible"/>
                                      </p:to>
                                    </p:set>
                                    <p:animEffect transition="in" filter="fade">
                                      <p:cBhvr>
                                        <p:cTn id="66" dur="1000"/>
                                        <p:tgtEl>
                                          <p:spTgt spid="34"/>
                                        </p:tgtEl>
                                      </p:cBhvr>
                                    </p:animEffect>
                                    <p:anim calcmode="lin" valueType="num">
                                      <p:cBhvr>
                                        <p:cTn id="67" dur="1000" fill="hold"/>
                                        <p:tgtEl>
                                          <p:spTgt spid="34"/>
                                        </p:tgtEl>
                                        <p:attrNameLst>
                                          <p:attrName>ppt_x</p:attrName>
                                        </p:attrNameLst>
                                      </p:cBhvr>
                                      <p:tavLst>
                                        <p:tav tm="0">
                                          <p:val>
                                            <p:strVal val="#ppt_x"/>
                                          </p:val>
                                        </p:tav>
                                        <p:tav tm="100000">
                                          <p:val>
                                            <p:strVal val="#ppt_x"/>
                                          </p:val>
                                        </p:tav>
                                      </p:tavLst>
                                    </p:anim>
                                    <p:anim calcmode="lin" valueType="num">
                                      <p:cBhvr>
                                        <p:cTn id="68" dur="1000" fill="hold"/>
                                        <p:tgtEl>
                                          <p:spTgt spid="34"/>
                                        </p:tgtEl>
                                        <p:attrNameLst>
                                          <p:attrName>ppt_y</p:attrName>
                                        </p:attrNameLst>
                                      </p:cBhvr>
                                      <p:tavLst>
                                        <p:tav tm="0">
                                          <p:val>
                                            <p:strVal val="#ppt_y+.1"/>
                                          </p:val>
                                        </p:tav>
                                        <p:tav tm="100000">
                                          <p:val>
                                            <p:strVal val="#ppt_y"/>
                                          </p:val>
                                        </p:tav>
                                      </p:tavLst>
                                    </p:anim>
                                  </p:childTnLst>
                                </p:cTn>
                              </p:par>
                              <p:par>
                                <p:cTn id="69" presetID="42" presetClass="entr" presetSubtype="0" fill="hold" nodeType="withEffect">
                                  <p:stCondLst>
                                    <p:cond delay="0"/>
                                  </p:stCondLst>
                                  <p:childTnLst>
                                    <p:set>
                                      <p:cBhvr>
                                        <p:cTn id="70" dur="1" fill="hold">
                                          <p:stCondLst>
                                            <p:cond delay="0"/>
                                          </p:stCondLst>
                                        </p:cTn>
                                        <p:tgtEl>
                                          <p:spTgt spid="33"/>
                                        </p:tgtEl>
                                        <p:attrNameLst>
                                          <p:attrName>style.visibility</p:attrName>
                                        </p:attrNameLst>
                                      </p:cBhvr>
                                      <p:to>
                                        <p:strVal val="visible"/>
                                      </p:to>
                                    </p:set>
                                    <p:animEffect transition="in" filter="fade">
                                      <p:cBhvr>
                                        <p:cTn id="71" dur="1000"/>
                                        <p:tgtEl>
                                          <p:spTgt spid="33"/>
                                        </p:tgtEl>
                                      </p:cBhvr>
                                    </p:animEffect>
                                    <p:anim calcmode="lin" valueType="num">
                                      <p:cBhvr>
                                        <p:cTn id="72" dur="1000" fill="hold"/>
                                        <p:tgtEl>
                                          <p:spTgt spid="33"/>
                                        </p:tgtEl>
                                        <p:attrNameLst>
                                          <p:attrName>ppt_x</p:attrName>
                                        </p:attrNameLst>
                                      </p:cBhvr>
                                      <p:tavLst>
                                        <p:tav tm="0">
                                          <p:val>
                                            <p:strVal val="#ppt_x"/>
                                          </p:val>
                                        </p:tav>
                                        <p:tav tm="100000">
                                          <p:val>
                                            <p:strVal val="#ppt_x"/>
                                          </p:val>
                                        </p:tav>
                                      </p:tavLst>
                                    </p:anim>
                                    <p:anim calcmode="lin" valueType="num">
                                      <p:cBhvr>
                                        <p:cTn id="73" dur="1000" fill="hold"/>
                                        <p:tgtEl>
                                          <p:spTgt spid="33"/>
                                        </p:tgtEl>
                                        <p:attrNameLst>
                                          <p:attrName>ppt_y</p:attrName>
                                        </p:attrNameLst>
                                      </p:cBhvr>
                                      <p:tavLst>
                                        <p:tav tm="0">
                                          <p:val>
                                            <p:strVal val="#ppt_y+.1"/>
                                          </p:val>
                                        </p:tav>
                                        <p:tav tm="100000">
                                          <p:val>
                                            <p:strVal val="#ppt_y"/>
                                          </p:val>
                                        </p:tav>
                                      </p:tavLst>
                                    </p:anim>
                                  </p:childTnLst>
                                </p:cTn>
                              </p:par>
                              <p:par>
                                <p:cTn id="74" presetID="42" presetClass="entr" presetSubtype="0" fill="hold" grpId="0" nodeType="withEffect">
                                  <p:stCondLst>
                                    <p:cond delay="0"/>
                                  </p:stCondLst>
                                  <p:childTnLst>
                                    <p:set>
                                      <p:cBhvr>
                                        <p:cTn id="75" dur="1" fill="hold">
                                          <p:stCondLst>
                                            <p:cond delay="0"/>
                                          </p:stCondLst>
                                        </p:cTn>
                                        <p:tgtEl>
                                          <p:spTgt spid="36"/>
                                        </p:tgtEl>
                                        <p:attrNameLst>
                                          <p:attrName>style.visibility</p:attrName>
                                        </p:attrNameLst>
                                      </p:cBhvr>
                                      <p:to>
                                        <p:strVal val="visible"/>
                                      </p:to>
                                    </p:set>
                                    <p:animEffect transition="in" filter="fade">
                                      <p:cBhvr>
                                        <p:cTn id="76" dur="1000"/>
                                        <p:tgtEl>
                                          <p:spTgt spid="36"/>
                                        </p:tgtEl>
                                      </p:cBhvr>
                                    </p:animEffect>
                                    <p:anim calcmode="lin" valueType="num">
                                      <p:cBhvr>
                                        <p:cTn id="77" dur="1000" fill="hold"/>
                                        <p:tgtEl>
                                          <p:spTgt spid="36"/>
                                        </p:tgtEl>
                                        <p:attrNameLst>
                                          <p:attrName>ppt_x</p:attrName>
                                        </p:attrNameLst>
                                      </p:cBhvr>
                                      <p:tavLst>
                                        <p:tav tm="0">
                                          <p:val>
                                            <p:strVal val="#ppt_x"/>
                                          </p:val>
                                        </p:tav>
                                        <p:tav tm="100000">
                                          <p:val>
                                            <p:strVal val="#ppt_x"/>
                                          </p:val>
                                        </p:tav>
                                      </p:tavLst>
                                    </p:anim>
                                    <p:anim calcmode="lin" valueType="num">
                                      <p:cBhvr>
                                        <p:cTn id="78"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3" grpId="0" animBg="1"/>
      <p:bldP spid="24" grpId="0" animBg="1"/>
      <p:bldP spid="2" grpId="0" animBg="1"/>
      <p:bldP spid="30" grpId="0" animBg="1"/>
      <p:bldP spid="13" grpId="0"/>
      <p:bldP spid="22" grpId="0" animBg="1"/>
      <p:bldP spid="26" grpId="0"/>
      <p:bldP spid="27" grpId="0"/>
      <p:bldP spid="28" grpId="0"/>
      <p:bldP spid="31" grpId="0"/>
      <p:bldP spid="32" grpId="0"/>
      <p:bldP spid="35" grpId="0"/>
      <p:bldP spid="3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D28EBDA-32BD-A866-72A1-5732988B70E0}"/>
              </a:ext>
            </a:extLst>
          </p:cNvPr>
          <p:cNvSpPr txBox="1"/>
          <p:nvPr/>
        </p:nvSpPr>
        <p:spPr>
          <a:xfrm>
            <a:off x="430901" y="525728"/>
            <a:ext cx="4829175" cy="646331"/>
          </a:xfrm>
          <a:prstGeom prst="rect">
            <a:avLst/>
          </a:prstGeom>
          <a:noFill/>
        </p:spPr>
        <p:txBody>
          <a:bodyPr wrap="square">
            <a:spAutoFit/>
          </a:bodyPr>
          <a:lstStyle/>
          <a:p>
            <a:r>
              <a:rPr lang="en-US" sz="3600" b="1" dirty="0">
                <a:ln w="9525">
                  <a:solidFill>
                    <a:schemeClr val="bg1"/>
                  </a:solidFill>
                  <a:prstDash val="solid"/>
                </a:ln>
                <a:solidFill>
                  <a:schemeClr val="accent6">
                    <a:lumMod val="75000"/>
                  </a:schemeClr>
                </a:solidFill>
                <a:latin typeface="#9Slide03 AmpleSoft Bold" panose="02000000000000000000" pitchFamily="2" charset="0"/>
                <a:cs typeface="Times New Roman" pitchFamily="18" charset="0"/>
              </a:rPr>
              <a:t>1. TỈ LỆ BẢN ĐỒ</a:t>
            </a:r>
            <a:endParaRPr lang="en-US" sz="3600" b="1" dirty="0">
              <a:solidFill>
                <a:schemeClr val="accent6">
                  <a:lumMod val="75000"/>
                </a:schemeClr>
              </a:solidFill>
              <a:latin typeface="#9Slide03 AmpleSoft Bold" panose="02000000000000000000" pitchFamily="2" charset="0"/>
              <a:cs typeface="Times New Roman" pitchFamily="18" charset="0"/>
            </a:endParaRPr>
          </a:p>
        </p:txBody>
      </p:sp>
      <p:sp>
        <p:nvSpPr>
          <p:cNvPr id="3" name="Text Box 7">
            <a:extLst>
              <a:ext uri="{FF2B5EF4-FFF2-40B4-BE49-F238E27FC236}">
                <a16:creationId xmlns:a16="http://schemas.microsoft.com/office/drawing/2014/main" id="{899D0D29-5AB1-AA32-5C57-EED432006CC4}"/>
              </a:ext>
            </a:extLst>
          </p:cNvPr>
          <p:cNvSpPr txBox="1">
            <a:spLocks noChangeArrowheads="1"/>
          </p:cNvSpPr>
          <p:nvPr/>
        </p:nvSpPr>
        <p:spPr bwMode="auto">
          <a:xfrm>
            <a:off x="826827" y="1427228"/>
            <a:ext cx="10058050" cy="1077218"/>
          </a:xfrm>
          <a:prstGeom prst="rect">
            <a:avLst/>
          </a:prstGeom>
          <a:noFill/>
          <a:ln>
            <a:noFill/>
          </a:ln>
          <a:effectLst/>
        </p:spPr>
        <p:txBody>
          <a:bodyPr wrap="square">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pt-BR" sz="3200" b="1" dirty="0">
                <a:solidFill>
                  <a:srgbClr val="C00000"/>
                </a:solidFill>
                <a:latin typeface="#9Slide03 Cabin Condensed Bold" panose="00000806000000000000" pitchFamily="2" charset="0"/>
                <a:cs typeface="Times New Roman" panose="02020603050405020304" pitchFamily="18" charset="0"/>
              </a:rPr>
              <a:t>- </a:t>
            </a:r>
            <a:r>
              <a:rPr lang="pt-BR" sz="3200" b="1" dirty="0">
                <a:solidFill>
                  <a:srgbClr val="C00000"/>
                </a:solidFill>
                <a:highlight>
                  <a:srgbClr val="FFFF00"/>
                </a:highlight>
                <a:latin typeface="#9Slide03 Cabin Condensed Bold" panose="00000806000000000000" pitchFamily="2" charset="0"/>
                <a:cs typeface="Times New Roman" panose="02020603050405020304" pitchFamily="18" charset="0"/>
              </a:rPr>
              <a:t>Tỉ lệ bản đồ </a:t>
            </a:r>
            <a:r>
              <a:rPr lang="pt-BR" sz="3200" dirty="0">
                <a:latin typeface="#9Slide03 Cabin Condensed Bold" panose="00000806000000000000" pitchFamily="2" charset="0"/>
                <a:cs typeface="Times New Roman" panose="02020603050405020304" pitchFamily="18" charset="0"/>
              </a:rPr>
              <a:t>là tỉ số giữa khoảng cách trên bản đồ so với khoảng cách tương ứng </a:t>
            </a:r>
            <a:r>
              <a:rPr lang="vi-VN" sz="3200" dirty="0" err="1">
                <a:latin typeface="#9Slide03 Cabin Condensed Bold" panose="00000806000000000000" pitchFamily="2" charset="0"/>
                <a:cs typeface="Times New Roman" panose="02020603050405020304" pitchFamily="18" charset="0"/>
              </a:rPr>
              <a:t>ngoài</a:t>
            </a:r>
            <a:r>
              <a:rPr lang="pt-BR" sz="3200" dirty="0">
                <a:latin typeface="#9Slide03 Cabin Condensed Bold" panose="00000806000000000000" pitchFamily="2" charset="0"/>
                <a:cs typeface="Times New Roman" panose="02020603050405020304" pitchFamily="18" charset="0"/>
              </a:rPr>
              <a:t> thực tế.</a:t>
            </a:r>
            <a:r>
              <a:rPr lang="en-US" sz="3200" dirty="0">
                <a:latin typeface="#9Slide03 Cabin Condensed Bold" panose="00000806000000000000" pitchFamily="2" charset="0"/>
                <a:cs typeface="Times New Roman" panose="02020603050405020304" pitchFamily="18" charset="0"/>
              </a:rPr>
              <a:t> </a:t>
            </a:r>
          </a:p>
        </p:txBody>
      </p:sp>
      <p:sp>
        <p:nvSpPr>
          <p:cNvPr id="4" name="Text Box 7">
            <a:extLst>
              <a:ext uri="{FF2B5EF4-FFF2-40B4-BE49-F238E27FC236}">
                <a16:creationId xmlns:a16="http://schemas.microsoft.com/office/drawing/2014/main" id="{E18F795E-C51D-F644-0FDC-F5A3DA3DAB93}"/>
              </a:ext>
            </a:extLst>
          </p:cNvPr>
          <p:cNvSpPr txBox="1">
            <a:spLocks noChangeArrowheads="1"/>
          </p:cNvSpPr>
          <p:nvPr/>
        </p:nvSpPr>
        <p:spPr bwMode="auto">
          <a:xfrm>
            <a:off x="826827" y="2504446"/>
            <a:ext cx="10058050" cy="584775"/>
          </a:xfrm>
          <a:prstGeom prst="rect">
            <a:avLst/>
          </a:prstGeom>
          <a:noFill/>
          <a:ln>
            <a:noFill/>
          </a:ln>
          <a:effectLst/>
        </p:spPr>
        <p:txBody>
          <a:bodyPr wrap="square">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sz="3200" b="1" dirty="0">
                <a:solidFill>
                  <a:srgbClr val="C00000"/>
                </a:solidFill>
                <a:latin typeface="#9Slide03 Cabin Condensed Bold" panose="00000806000000000000" pitchFamily="2" charset="0"/>
                <a:cs typeface="Times New Roman" panose="02020603050405020304" pitchFamily="18" charset="0"/>
              </a:rPr>
              <a:t>- </a:t>
            </a:r>
            <a:r>
              <a:rPr lang="en-US" sz="3200" b="1" dirty="0" err="1">
                <a:solidFill>
                  <a:srgbClr val="C00000"/>
                </a:solidFill>
                <a:latin typeface="#9Slide03 Cabin Condensed Bold" panose="00000806000000000000" pitchFamily="2" charset="0"/>
                <a:cs typeface="Times New Roman" panose="02020603050405020304" pitchFamily="18" charset="0"/>
              </a:rPr>
              <a:t>Có</a:t>
            </a:r>
            <a:r>
              <a:rPr lang="en-US" sz="3200" b="1" dirty="0">
                <a:solidFill>
                  <a:srgbClr val="C00000"/>
                </a:solidFill>
                <a:latin typeface="#9Slide03 Cabin Condensed Bold" panose="00000806000000000000" pitchFamily="2" charset="0"/>
                <a:cs typeface="Times New Roman" panose="02020603050405020304" pitchFamily="18" charset="0"/>
              </a:rPr>
              <a:t> </a:t>
            </a:r>
            <a:r>
              <a:rPr lang="en-US" sz="3200" b="1" dirty="0">
                <a:solidFill>
                  <a:srgbClr val="C00000"/>
                </a:solidFill>
                <a:highlight>
                  <a:srgbClr val="FFFF00"/>
                </a:highlight>
                <a:latin typeface="#9Slide03 Cabin Condensed Bold" panose="00000806000000000000" pitchFamily="2" charset="0"/>
                <a:cs typeface="Times New Roman" panose="02020603050405020304" pitchFamily="18" charset="0"/>
              </a:rPr>
              <a:t>2 </a:t>
            </a:r>
            <a:r>
              <a:rPr lang="en-US" sz="3200" b="1" dirty="0" err="1">
                <a:solidFill>
                  <a:srgbClr val="C00000"/>
                </a:solidFill>
                <a:highlight>
                  <a:srgbClr val="FFFF00"/>
                </a:highlight>
                <a:latin typeface="#9Slide03 Cabin Condensed Bold" panose="00000806000000000000" pitchFamily="2" charset="0"/>
                <a:cs typeface="Times New Roman" panose="02020603050405020304" pitchFamily="18" charset="0"/>
              </a:rPr>
              <a:t>dạng</a:t>
            </a:r>
            <a:r>
              <a:rPr lang="en-US" sz="3200" b="1" dirty="0">
                <a:solidFill>
                  <a:srgbClr val="C00000"/>
                </a:solidFill>
                <a:highlight>
                  <a:srgbClr val="FFFF00"/>
                </a:highlight>
                <a:latin typeface="#9Slide03 Cabin Condensed Bold" panose="00000806000000000000" pitchFamily="2" charset="0"/>
                <a:cs typeface="Times New Roman" panose="02020603050405020304" pitchFamily="18" charset="0"/>
              </a:rPr>
              <a:t> </a:t>
            </a:r>
            <a:r>
              <a:rPr lang="en-US" sz="3200" b="1" dirty="0" err="1">
                <a:solidFill>
                  <a:srgbClr val="C00000"/>
                </a:solidFill>
                <a:latin typeface="#9Slide03 Cabin Condensed Bold" panose="00000806000000000000" pitchFamily="2" charset="0"/>
                <a:cs typeface="Times New Roman" panose="02020603050405020304" pitchFamily="18" charset="0"/>
              </a:rPr>
              <a:t>tỉ</a:t>
            </a:r>
            <a:r>
              <a:rPr lang="en-US" sz="3200" b="1" dirty="0">
                <a:solidFill>
                  <a:srgbClr val="C00000"/>
                </a:solidFill>
                <a:latin typeface="#9Slide03 Cabin Condensed Bold" panose="00000806000000000000" pitchFamily="2" charset="0"/>
                <a:cs typeface="Times New Roman" panose="02020603050405020304" pitchFamily="18" charset="0"/>
              </a:rPr>
              <a:t> </a:t>
            </a:r>
            <a:r>
              <a:rPr lang="en-US" sz="3200" b="1" dirty="0" err="1">
                <a:solidFill>
                  <a:srgbClr val="C00000"/>
                </a:solidFill>
                <a:latin typeface="#9Slide03 Cabin Condensed Bold" panose="00000806000000000000" pitchFamily="2" charset="0"/>
                <a:cs typeface="Times New Roman" panose="02020603050405020304" pitchFamily="18" charset="0"/>
              </a:rPr>
              <a:t>lệ</a:t>
            </a:r>
            <a:r>
              <a:rPr lang="en-US" sz="3200" b="1" dirty="0">
                <a:solidFill>
                  <a:srgbClr val="C00000"/>
                </a:solidFill>
                <a:latin typeface="#9Slide03 Cabin Condensed Bold" panose="00000806000000000000" pitchFamily="2" charset="0"/>
                <a:cs typeface="Times New Roman" panose="02020603050405020304" pitchFamily="18" charset="0"/>
              </a:rPr>
              <a:t> </a:t>
            </a:r>
            <a:r>
              <a:rPr lang="en-US" sz="3200" b="1" dirty="0" err="1">
                <a:solidFill>
                  <a:srgbClr val="C00000"/>
                </a:solidFill>
                <a:latin typeface="#9Slide03 Cabin Condensed Bold" panose="00000806000000000000" pitchFamily="2" charset="0"/>
                <a:cs typeface="Times New Roman" panose="02020603050405020304" pitchFamily="18" charset="0"/>
              </a:rPr>
              <a:t>bản</a:t>
            </a:r>
            <a:r>
              <a:rPr lang="en-US" sz="3200" b="1" dirty="0">
                <a:solidFill>
                  <a:srgbClr val="C00000"/>
                </a:solidFill>
                <a:latin typeface="#9Slide03 Cabin Condensed Bold" panose="00000806000000000000" pitchFamily="2" charset="0"/>
                <a:cs typeface="Times New Roman" panose="02020603050405020304" pitchFamily="18" charset="0"/>
              </a:rPr>
              <a:t> </a:t>
            </a:r>
            <a:r>
              <a:rPr lang="en-US" sz="3200" b="1" dirty="0" err="1">
                <a:solidFill>
                  <a:srgbClr val="C00000"/>
                </a:solidFill>
                <a:latin typeface="#9Slide03 Cabin Condensed Bold" panose="00000806000000000000" pitchFamily="2" charset="0"/>
                <a:cs typeface="Times New Roman" panose="02020603050405020304" pitchFamily="18" charset="0"/>
              </a:rPr>
              <a:t>đồ</a:t>
            </a:r>
            <a:r>
              <a:rPr lang="en-US" sz="3200" b="1" dirty="0">
                <a:solidFill>
                  <a:srgbClr val="C00000"/>
                </a:solidFill>
                <a:latin typeface="#9Slide03 Cabin Condensed Bold" panose="00000806000000000000" pitchFamily="2" charset="0"/>
                <a:cs typeface="Times New Roman" panose="02020603050405020304" pitchFamily="18" charset="0"/>
              </a:rPr>
              <a:t>:</a:t>
            </a:r>
            <a:endParaRPr lang="en-US" sz="3200" dirty="0">
              <a:solidFill>
                <a:srgbClr val="C00000"/>
              </a:solidFill>
              <a:latin typeface="#9Slide03 Cabin Condensed Bold" panose="00000806000000000000" pitchFamily="2" charset="0"/>
              <a:cs typeface="Times New Roman" panose="02020603050405020304" pitchFamily="18" charset="0"/>
            </a:endParaRPr>
          </a:p>
        </p:txBody>
      </p:sp>
      <p:sp>
        <p:nvSpPr>
          <p:cNvPr id="5" name="Rectangle 12">
            <a:extLst>
              <a:ext uri="{FF2B5EF4-FFF2-40B4-BE49-F238E27FC236}">
                <a16:creationId xmlns:a16="http://schemas.microsoft.com/office/drawing/2014/main" id="{51A42417-0747-D38D-2EA3-E24BF0286D5F}"/>
              </a:ext>
            </a:extLst>
          </p:cNvPr>
          <p:cNvSpPr>
            <a:spLocks noChangeArrowheads="1"/>
          </p:cNvSpPr>
          <p:nvPr/>
        </p:nvSpPr>
        <p:spPr bwMode="auto">
          <a:xfrm>
            <a:off x="1778060" y="3246456"/>
            <a:ext cx="7849517" cy="1077218"/>
          </a:xfrm>
          <a:prstGeom prst="rect">
            <a:avLst/>
          </a:prstGeom>
          <a:noFill/>
          <a:ln>
            <a:noFill/>
          </a:ln>
          <a:effectLst/>
        </p:spPr>
        <p:txBody>
          <a:bodyPr wrap="square">
            <a:spAutoFit/>
          </a:bodyPr>
          <a:lstStyle/>
          <a:p>
            <a:r>
              <a:rPr lang="en-US" sz="3200" dirty="0">
                <a:highlight>
                  <a:srgbClr val="FFFF00"/>
                </a:highlight>
                <a:latin typeface="#9Slide03 Cabin Condensed Bold" panose="00000806000000000000" pitchFamily="2" charset="0"/>
                <a:cs typeface="Times New Roman" panose="02020603050405020304" pitchFamily="18" charset="0"/>
              </a:rPr>
              <a:t> </a:t>
            </a:r>
            <a:r>
              <a:rPr lang="en-US" sz="3200" b="1" dirty="0">
                <a:solidFill>
                  <a:srgbClr val="C00000"/>
                </a:solidFill>
                <a:highlight>
                  <a:srgbClr val="FFFF00"/>
                </a:highlight>
                <a:latin typeface="#9Slide03 Cabin Condensed Bold" panose="00000806000000000000" pitchFamily="2" charset="0"/>
                <a:cs typeface="Times New Roman" panose="02020603050405020304" pitchFamily="18" charset="0"/>
              </a:rPr>
              <a:t>+ </a:t>
            </a:r>
            <a:r>
              <a:rPr lang="en-US" sz="3200" b="1" dirty="0" err="1">
                <a:solidFill>
                  <a:srgbClr val="C00000"/>
                </a:solidFill>
                <a:highlight>
                  <a:srgbClr val="FFFF00"/>
                </a:highlight>
                <a:latin typeface="#9Slide03 Cabin Condensed Bold" panose="00000806000000000000" pitchFamily="2" charset="0"/>
                <a:cs typeface="Times New Roman" panose="02020603050405020304" pitchFamily="18" charset="0"/>
              </a:rPr>
              <a:t>Tỉ</a:t>
            </a:r>
            <a:r>
              <a:rPr lang="en-US" sz="3200" b="1" dirty="0">
                <a:solidFill>
                  <a:srgbClr val="C00000"/>
                </a:solidFill>
                <a:highlight>
                  <a:srgbClr val="FFFF00"/>
                </a:highlight>
                <a:latin typeface="#9Slide03 Cabin Condensed Bold" panose="00000806000000000000" pitchFamily="2" charset="0"/>
                <a:cs typeface="Times New Roman" panose="02020603050405020304" pitchFamily="18" charset="0"/>
              </a:rPr>
              <a:t> </a:t>
            </a:r>
            <a:r>
              <a:rPr lang="en-US" sz="3200" b="1" dirty="0" err="1">
                <a:solidFill>
                  <a:srgbClr val="C00000"/>
                </a:solidFill>
                <a:highlight>
                  <a:srgbClr val="FFFF00"/>
                </a:highlight>
                <a:latin typeface="#9Slide03 Cabin Condensed Bold" panose="00000806000000000000" pitchFamily="2" charset="0"/>
                <a:cs typeface="Times New Roman" panose="02020603050405020304" pitchFamily="18" charset="0"/>
              </a:rPr>
              <a:t>lệ</a:t>
            </a:r>
            <a:r>
              <a:rPr lang="en-US" sz="3200" b="1" dirty="0">
                <a:solidFill>
                  <a:srgbClr val="C00000"/>
                </a:solidFill>
                <a:highlight>
                  <a:srgbClr val="FFFF00"/>
                </a:highlight>
                <a:latin typeface="#9Slide03 Cabin Condensed Bold" panose="00000806000000000000" pitchFamily="2" charset="0"/>
                <a:cs typeface="Times New Roman" panose="02020603050405020304" pitchFamily="18" charset="0"/>
              </a:rPr>
              <a:t> </a:t>
            </a:r>
            <a:r>
              <a:rPr lang="en-US" sz="3200" b="1" dirty="0" err="1">
                <a:solidFill>
                  <a:srgbClr val="C00000"/>
                </a:solidFill>
                <a:highlight>
                  <a:srgbClr val="FFFF00"/>
                </a:highlight>
                <a:latin typeface="#9Slide03 Cabin Condensed Bold" panose="00000806000000000000" pitchFamily="2" charset="0"/>
                <a:cs typeface="Times New Roman" panose="02020603050405020304" pitchFamily="18" charset="0"/>
              </a:rPr>
              <a:t>thước</a:t>
            </a:r>
            <a:r>
              <a:rPr lang="en-US" sz="3200" b="1" dirty="0">
                <a:solidFill>
                  <a:srgbClr val="C00000"/>
                </a:solidFill>
                <a:highlight>
                  <a:srgbClr val="FFFF00"/>
                </a:highlight>
                <a:latin typeface="#9Slide03 Cabin Condensed Bold" panose="00000806000000000000" pitchFamily="2" charset="0"/>
                <a:cs typeface="Times New Roman" panose="02020603050405020304" pitchFamily="18" charset="0"/>
              </a:rPr>
              <a:t> </a:t>
            </a:r>
            <a:r>
              <a:rPr lang="en-US" sz="3200" dirty="0" err="1">
                <a:latin typeface="#9Slide03 Cabin Condensed Bold" panose="00000806000000000000" pitchFamily="2" charset="0"/>
                <a:cs typeface="Times New Roman" panose="02020603050405020304" pitchFamily="18" charset="0"/>
              </a:rPr>
              <a:t>là</a:t>
            </a:r>
            <a:r>
              <a:rPr lang="en-US" sz="3200" dirty="0">
                <a:latin typeface="#9Slide03 Cabin Condensed Bold" panose="00000806000000000000" pitchFamily="2" charset="0"/>
                <a:cs typeface="Times New Roman" panose="02020603050405020304" pitchFamily="18" charset="0"/>
              </a:rPr>
              <a:t> </a:t>
            </a:r>
            <a:r>
              <a:rPr lang="en-US" sz="3200" dirty="0" err="1">
                <a:latin typeface="#9Slide03 Cabin Condensed Bold" panose="00000806000000000000" pitchFamily="2" charset="0"/>
                <a:cs typeface="Times New Roman" panose="02020603050405020304" pitchFamily="18" charset="0"/>
              </a:rPr>
              <a:t>thước</a:t>
            </a:r>
            <a:r>
              <a:rPr lang="en-US" sz="3200" dirty="0">
                <a:latin typeface="#9Slide03 Cabin Condensed Bold" panose="00000806000000000000" pitchFamily="2" charset="0"/>
                <a:cs typeface="Times New Roman" panose="02020603050405020304" pitchFamily="18" charset="0"/>
              </a:rPr>
              <a:t> </a:t>
            </a:r>
            <a:r>
              <a:rPr lang="en-US" sz="3200" dirty="0" err="1">
                <a:latin typeface="#9Slide03 Cabin Condensed Bold" panose="00000806000000000000" pitchFamily="2" charset="0"/>
                <a:cs typeface="Times New Roman" panose="02020603050405020304" pitchFamily="18" charset="0"/>
              </a:rPr>
              <a:t>đo</a:t>
            </a:r>
            <a:r>
              <a:rPr lang="en-US" sz="3200" dirty="0">
                <a:latin typeface="#9Slide03 Cabin Condensed Bold" panose="00000806000000000000" pitchFamily="2" charset="0"/>
                <a:cs typeface="Times New Roman" panose="02020603050405020304" pitchFamily="18" charset="0"/>
              </a:rPr>
              <a:t> </a:t>
            </a:r>
            <a:r>
              <a:rPr lang="en-US" sz="3200" dirty="0" err="1">
                <a:latin typeface="#9Slide03 Cabin Condensed Bold" panose="00000806000000000000" pitchFamily="2" charset="0"/>
                <a:cs typeface="Times New Roman" panose="02020603050405020304" pitchFamily="18" charset="0"/>
              </a:rPr>
              <a:t>được</a:t>
            </a:r>
            <a:r>
              <a:rPr lang="en-US" sz="3200" dirty="0">
                <a:latin typeface="#9Slide03 Cabin Condensed Bold" panose="00000806000000000000" pitchFamily="2" charset="0"/>
                <a:cs typeface="Times New Roman" panose="02020603050405020304" pitchFamily="18" charset="0"/>
              </a:rPr>
              <a:t> </a:t>
            </a:r>
            <a:r>
              <a:rPr lang="en-US" sz="3200" dirty="0" err="1">
                <a:latin typeface="#9Slide03 Cabin Condensed Bold" panose="00000806000000000000" pitchFamily="2" charset="0"/>
                <a:cs typeface="Times New Roman" panose="02020603050405020304" pitchFamily="18" charset="0"/>
              </a:rPr>
              <a:t>tính</a:t>
            </a:r>
            <a:r>
              <a:rPr lang="en-US" sz="3200" dirty="0">
                <a:latin typeface="#9Slide03 Cabin Condensed Bold" panose="00000806000000000000" pitchFamily="2" charset="0"/>
                <a:cs typeface="Times New Roman" panose="02020603050405020304" pitchFamily="18" charset="0"/>
              </a:rPr>
              <a:t> </a:t>
            </a:r>
            <a:r>
              <a:rPr lang="en-US" sz="3200" dirty="0" err="1">
                <a:latin typeface="#9Slide03 Cabin Condensed Bold" panose="00000806000000000000" pitchFamily="2" charset="0"/>
                <a:cs typeface="Times New Roman" panose="02020603050405020304" pitchFamily="18" charset="0"/>
              </a:rPr>
              <a:t>sẵn</a:t>
            </a:r>
            <a:r>
              <a:rPr lang="en-US" sz="3200" dirty="0">
                <a:latin typeface="#9Slide03 Cabin Condensed Bold" panose="00000806000000000000" pitchFamily="2" charset="0"/>
                <a:cs typeface="Times New Roman" panose="02020603050405020304" pitchFamily="18" charset="0"/>
              </a:rPr>
              <a:t>, </a:t>
            </a:r>
            <a:r>
              <a:rPr lang="en-US" sz="3200" dirty="0" err="1">
                <a:latin typeface="#9Slide03 Cabin Condensed Bold" panose="00000806000000000000" pitchFamily="2" charset="0"/>
                <a:cs typeface="Times New Roman" panose="02020603050405020304" pitchFamily="18" charset="0"/>
              </a:rPr>
              <a:t>mỗi</a:t>
            </a:r>
            <a:r>
              <a:rPr lang="en-US" sz="3200" dirty="0">
                <a:latin typeface="#9Slide03 Cabin Condensed Bold" panose="00000806000000000000" pitchFamily="2" charset="0"/>
                <a:cs typeface="Times New Roman" panose="02020603050405020304" pitchFamily="18" charset="0"/>
              </a:rPr>
              <a:t> </a:t>
            </a:r>
            <a:r>
              <a:rPr lang="en-US" sz="3200" dirty="0" err="1">
                <a:latin typeface="#9Slide03 Cabin Condensed Bold" panose="00000806000000000000" pitchFamily="2" charset="0"/>
                <a:cs typeface="Times New Roman" panose="02020603050405020304" pitchFamily="18" charset="0"/>
              </a:rPr>
              <a:t>đoạn</a:t>
            </a:r>
            <a:r>
              <a:rPr lang="en-US" sz="3200" dirty="0">
                <a:latin typeface="#9Slide03 Cabin Condensed Bold" panose="00000806000000000000" pitchFamily="2" charset="0"/>
                <a:cs typeface="Times New Roman" panose="02020603050405020304" pitchFamily="18" charset="0"/>
              </a:rPr>
              <a:t> </a:t>
            </a:r>
            <a:r>
              <a:rPr lang="en-US" sz="3200" dirty="0" err="1">
                <a:latin typeface="#9Slide03 Cabin Condensed Bold" panose="00000806000000000000" pitchFamily="2" charset="0"/>
                <a:cs typeface="Times New Roman" panose="02020603050405020304" pitchFamily="18" charset="0"/>
              </a:rPr>
              <a:t>đều</a:t>
            </a:r>
            <a:r>
              <a:rPr lang="en-US" sz="3200" dirty="0">
                <a:latin typeface="#9Slide03 Cabin Condensed Bold" panose="00000806000000000000" pitchFamily="2" charset="0"/>
                <a:cs typeface="Times New Roman" panose="02020603050405020304" pitchFamily="18" charset="0"/>
              </a:rPr>
              <a:t> </a:t>
            </a:r>
            <a:r>
              <a:rPr lang="en-US" sz="3200" dirty="0" err="1">
                <a:latin typeface="#9Slide03 Cabin Condensed Bold" panose="00000806000000000000" pitchFamily="2" charset="0"/>
                <a:cs typeface="Times New Roman" panose="02020603050405020304" pitchFamily="18" charset="0"/>
              </a:rPr>
              <a:t>ghi</a:t>
            </a:r>
            <a:r>
              <a:rPr lang="en-US" sz="3200" dirty="0">
                <a:latin typeface="#9Slide03 Cabin Condensed Bold" panose="00000806000000000000" pitchFamily="2" charset="0"/>
                <a:cs typeface="Times New Roman" panose="02020603050405020304" pitchFamily="18" charset="0"/>
              </a:rPr>
              <a:t> </a:t>
            </a:r>
            <a:r>
              <a:rPr lang="en-US" sz="3200" dirty="0" err="1">
                <a:latin typeface="#9Slide03 Cabin Condensed Bold" panose="00000806000000000000" pitchFamily="2" charset="0"/>
                <a:cs typeface="Times New Roman" panose="02020603050405020304" pitchFamily="18" charset="0"/>
              </a:rPr>
              <a:t>số</a:t>
            </a:r>
            <a:r>
              <a:rPr lang="en-US" sz="3200" dirty="0">
                <a:latin typeface="#9Slide03 Cabin Condensed Bold" panose="00000806000000000000" pitchFamily="2" charset="0"/>
                <a:cs typeface="Times New Roman" panose="02020603050405020304" pitchFamily="18" charset="0"/>
              </a:rPr>
              <a:t> </a:t>
            </a:r>
            <a:r>
              <a:rPr lang="en-US" sz="3200" dirty="0" err="1">
                <a:latin typeface="#9Slide03 Cabin Condensed Bold" panose="00000806000000000000" pitchFamily="2" charset="0"/>
                <a:cs typeface="Times New Roman" panose="02020603050405020304" pitchFamily="18" charset="0"/>
              </a:rPr>
              <a:t>độ</a:t>
            </a:r>
            <a:r>
              <a:rPr lang="en-US" sz="3200" dirty="0">
                <a:latin typeface="#9Slide03 Cabin Condensed Bold" panose="00000806000000000000" pitchFamily="2" charset="0"/>
                <a:cs typeface="Times New Roman" panose="02020603050405020304" pitchFamily="18" charset="0"/>
              </a:rPr>
              <a:t> </a:t>
            </a:r>
            <a:r>
              <a:rPr lang="en-US" sz="3200" dirty="0" err="1">
                <a:latin typeface="#9Slide03 Cabin Condensed Bold" panose="00000806000000000000" pitchFamily="2" charset="0"/>
                <a:cs typeface="Times New Roman" panose="02020603050405020304" pitchFamily="18" charset="0"/>
              </a:rPr>
              <a:t>dài</a:t>
            </a:r>
            <a:r>
              <a:rPr lang="en-US" sz="3200" dirty="0">
                <a:latin typeface="#9Slide03 Cabin Condensed Bold" panose="00000806000000000000" pitchFamily="2" charset="0"/>
                <a:cs typeface="Times New Roman" panose="02020603050405020304" pitchFamily="18" charset="0"/>
              </a:rPr>
              <a:t> </a:t>
            </a:r>
            <a:r>
              <a:rPr lang="en-US" sz="3200" dirty="0" err="1">
                <a:latin typeface="#9Slide03 Cabin Condensed Bold" panose="00000806000000000000" pitchFamily="2" charset="0"/>
                <a:cs typeface="Times New Roman" panose="02020603050405020304" pitchFamily="18" charset="0"/>
              </a:rPr>
              <a:t>tương</a:t>
            </a:r>
            <a:r>
              <a:rPr lang="en-US" sz="3200" dirty="0">
                <a:latin typeface="#9Slide03 Cabin Condensed Bold" panose="00000806000000000000" pitchFamily="2" charset="0"/>
                <a:cs typeface="Times New Roman" panose="02020603050405020304" pitchFamily="18" charset="0"/>
              </a:rPr>
              <a:t> </a:t>
            </a:r>
            <a:r>
              <a:rPr lang="en-US" sz="3200" dirty="0" err="1">
                <a:latin typeface="#9Slide03 Cabin Condensed Bold" panose="00000806000000000000" pitchFamily="2" charset="0"/>
                <a:cs typeface="Times New Roman" panose="02020603050405020304" pitchFamily="18" charset="0"/>
              </a:rPr>
              <a:t>ứng</a:t>
            </a:r>
            <a:r>
              <a:rPr lang="en-US" sz="3200" dirty="0">
                <a:latin typeface="#9Slide03 Cabin Condensed Bold" panose="00000806000000000000" pitchFamily="2" charset="0"/>
                <a:cs typeface="Times New Roman" panose="02020603050405020304" pitchFamily="18" charset="0"/>
              </a:rPr>
              <a:t> </a:t>
            </a:r>
            <a:r>
              <a:rPr lang="en-US" sz="3200" dirty="0" err="1">
                <a:latin typeface="#9Slide03 Cabin Condensed Bold" panose="00000806000000000000" pitchFamily="2" charset="0"/>
                <a:cs typeface="Times New Roman" panose="02020603050405020304" pitchFamily="18" charset="0"/>
              </a:rPr>
              <a:t>trên</a:t>
            </a:r>
            <a:r>
              <a:rPr lang="en-US" sz="3200" dirty="0">
                <a:latin typeface="#9Slide03 Cabin Condensed Bold" panose="00000806000000000000" pitchFamily="2" charset="0"/>
                <a:cs typeface="Times New Roman" panose="02020603050405020304" pitchFamily="18" charset="0"/>
              </a:rPr>
              <a:t> </a:t>
            </a:r>
            <a:r>
              <a:rPr lang="en-US" sz="3200" dirty="0" err="1">
                <a:latin typeface="#9Slide03 Cabin Condensed Bold" panose="00000806000000000000" pitchFamily="2" charset="0"/>
                <a:cs typeface="Times New Roman" panose="02020603050405020304" pitchFamily="18" charset="0"/>
              </a:rPr>
              <a:t>thực</a:t>
            </a:r>
            <a:r>
              <a:rPr lang="en-US" sz="3200" dirty="0">
                <a:latin typeface="#9Slide03 Cabin Condensed Bold" panose="00000806000000000000" pitchFamily="2" charset="0"/>
                <a:cs typeface="Times New Roman" panose="02020603050405020304" pitchFamily="18" charset="0"/>
              </a:rPr>
              <a:t> </a:t>
            </a:r>
            <a:r>
              <a:rPr lang="en-US" sz="3200" dirty="0" err="1">
                <a:latin typeface="#9Slide03 Cabin Condensed Bold" panose="00000806000000000000" pitchFamily="2" charset="0"/>
                <a:cs typeface="Times New Roman" panose="02020603050405020304" pitchFamily="18" charset="0"/>
              </a:rPr>
              <a:t>tế</a:t>
            </a:r>
            <a:r>
              <a:rPr lang="en-US" sz="3200" dirty="0">
                <a:latin typeface="#9Slide03 Cabin Condensed Bold" panose="00000806000000000000" pitchFamily="2" charset="0"/>
                <a:cs typeface="Times New Roman" panose="02020603050405020304" pitchFamily="18" charset="0"/>
              </a:rPr>
              <a:t>.</a:t>
            </a:r>
          </a:p>
        </p:txBody>
      </p:sp>
      <p:sp>
        <p:nvSpPr>
          <p:cNvPr id="6" name="Text Box 11">
            <a:extLst>
              <a:ext uri="{FF2B5EF4-FFF2-40B4-BE49-F238E27FC236}">
                <a16:creationId xmlns:a16="http://schemas.microsoft.com/office/drawing/2014/main" id="{F2559792-A07C-AB75-41A6-E3A5F0BEBA31}"/>
              </a:ext>
            </a:extLst>
          </p:cNvPr>
          <p:cNvSpPr txBox="1">
            <a:spLocks noChangeArrowheads="1"/>
          </p:cNvSpPr>
          <p:nvPr/>
        </p:nvSpPr>
        <p:spPr bwMode="auto">
          <a:xfrm>
            <a:off x="1854718" y="4200563"/>
            <a:ext cx="8799087" cy="2062103"/>
          </a:xfrm>
          <a:prstGeom prst="rect">
            <a:avLst/>
          </a:prstGeom>
          <a:noFill/>
          <a:ln>
            <a:noFill/>
          </a:ln>
          <a:effec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200" b="1" dirty="0">
                <a:solidFill>
                  <a:srgbClr val="C00000"/>
                </a:solidFill>
                <a:highlight>
                  <a:srgbClr val="FFFF00"/>
                </a:highlight>
                <a:latin typeface="#9Slide03 Cabin Condensed Bold" panose="00000806000000000000" pitchFamily="2" charset="0"/>
                <a:cs typeface="Times New Roman" pitchFamily="18" charset="0"/>
              </a:rPr>
              <a:t>+ </a:t>
            </a:r>
            <a:r>
              <a:rPr lang="en-US" sz="3200" b="1" dirty="0" err="1">
                <a:solidFill>
                  <a:srgbClr val="C00000"/>
                </a:solidFill>
                <a:highlight>
                  <a:srgbClr val="FFFF00"/>
                </a:highlight>
                <a:latin typeface="#9Slide03 Cabin Condensed Bold" panose="00000806000000000000" pitchFamily="2" charset="0"/>
                <a:cs typeface="Times New Roman" pitchFamily="18" charset="0"/>
              </a:rPr>
              <a:t>Tỉ</a:t>
            </a:r>
            <a:r>
              <a:rPr lang="en-US" sz="3200" b="1" dirty="0">
                <a:solidFill>
                  <a:srgbClr val="C00000"/>
                </a:solidFill>
                <a:highlight>
                  <a:srgbClr val="FFFF00"/>
                </a:highlight>
                <a:latin typeface="#9Slide03 Cabin Condensed Bold" panose="00000806000000000000" pitchFamily="2" charset="0"/>
                <a:cs typeface="Times New Roman" pitchFamily="18" charset="0"/>
              </a:rPr>
              <a:t> </a:t>
            </a:r>
            <a:r>
              <a:rPr lang="en-US" sz="3200" b="1" dirty="0" err="1">
                <a:solidFill>
                  <a:srgbClr val="C00000"/>
                </a:solidFill>
                <a:highlight>
                  <a:srgbClr val="FFFF00"/>
                </a:highlight>
                <a:latin typeface="#9Slide03 Cabin Condensed Bold" panose="00000806000000000000" pitchFamily="2" charset="0"/>
                <a:cs typeface="Times New Roman" pitchFamily="18" charset="0"/>
              </a:rPr>
              <a:t>lệ</a:t>
            </a:r>
            <a:r>
              <a:rPr lang="en-US" sz="3200" b="1" dirty="0">
                <a:solidFill>
                  <a:srgbClr val="C00000"/>
                </a:solidFill>
                <a:highlight>
                  <a:srgbClr val="FFFF00"/>
                </a:highlight>
                <a:latin typeface="#9Slide03 Cabin Condensed Bold" panose="00000806000000000000" pitchFamily="2" charset="0"/>
                <a:cs typeface="Times New Roman" pitchFamily="18" charset="0"/>
              </a:rPr>
              <a:t> </a:t>
            </a:r>
            <a:r>
              <a:rPr lang="en-US" sz="3200" b="1" dirty="0" err="1">
                <a:solidFill>
                  <a:srgbClr val="C00000"/>
                </a:solidFill>
                <a:highlight>
                  <a:srgbClr val="FFFF00"/>
                </a:highlight>
                <a:latin typeface="#9Slide03 Cabin Condensed Bold" panose="00000806000000000000" pitchFamily="2" charset="0"/>
                <a:cs typeface="Times New Roman" pitchFamily="18" charset="0"/>
              </a:rPr>
              <a:t>số</a:t>
            </a:r>
            <a:r>
              <a:rPr lang="en-US" sz="3200" dirty="0">
                <a:latin typeface="#9Slide03 Cabin Condensed Bold" panose="00000806000000000000" pitchFamily="2" charset="0"/>
                <a:cs typeface="Times New Roman" pitchFamily="18" charset="0"/>
              </a:rPr>
              <a:t>: </a:t>
            </a:r>
            <a:r>
              <a:rPr lang="en-US" sz="3200" dirty="0" err="1">
                <a:latin typeface="#9Slide03 Cabin Condensed Bold" panose="00000806000000000000" pitchFamily="2" charset="0"/>
                <a:cs typeface="Times New Roman" pitchFamily="18" charset="0"/>
              </a:rPr>
              <a:t>được</a:t>
            </a:r>
            <a:r>
              <a:rPr lang="en-US" sz="3200" dirty="0">
                <a:latin typeface="#9Slide03 Cabin Condensed Bold" panose="00000806000000000000" pitchFamily="2" charset="0"/>
                <a:cs typeface="Times New Roman" pitchFamily="18" charset="0"/>
              </a:rPr>
              <a:t> </a:t>
            </a:r>
            <a:r>
              <a:rPr lang="en-US" sz="3200" dirty="0" err="1">
                <a:latin typeface="#9Slide03 Cabin Condensed Bold" panose="00000806000000000000" pitchFamily="2" charset="0"/>
                <a:cs typeface="Times New Roman" pitchFamily="18" charset="0"/>
              </a:rPr>
              <a:t>viết</a:t>
            </a:r>
            <a:r>
              <a:rPr lang="en-US" sz="3200" dirty="0">
                <a:latin typeface="#9Slide03 Cabin Condensed Bold" panose="00000806000000000000" pitchFamily="2" charset="0"/>
                <a:cs typeface="Times New Roman" pitchFamily="18" charset="0"/>
              </a:rPr>
              <a:t> </a:t>
            </a:r>
            <a:r>
              <a:rPr lang="en-US" sz="3200" dirty="0" err="1">
                <a:latin typeface="#9Slide03 Cabin Condensed Bold" panose="00000806000000000000" pitchFamily="2" charset="0"/>
                <a:cs typeface="Times New Roman" pitchFamily="18" charset="0"/>
              </a:rPr>
              <a:t>dưới</a:t>
            </a:r>
            <a:r>
              <a:rPr lang="en-US" sz="3200" dirty="0">
                <a:latin typeface="#9Slide03 Cabin Condensed Bold" panose="00000806000000000000" pitchFamily="2" charset="0"/>
                <a:cs typeface="Times New Roman" pitchFamily="18" charset="0"/>
              </a:rPr>
              <a:t> </a:t>
            </a:r>
            <a:r>
              <a:rPr lang="en-US" sz="3200" dirty="0" err="1">
                <a:latin typeface="#9Slide03 Cabin Condensed Bold" panose="00000806000000000000" pitchFamily="2" charset="0"/>
                <a:cs typeface="Times New Roman" pitchFamily="18" charset="0"/>
              </a:rPr>
              <a:t>dạng</a:t>
            </a:r>
            <a:r>
              <a:rPr lang="en-US" sz="3200" dirty="0">
                <a:latin typeface="#9Slide03 Cabin Condensed Bold" panose="00000806000000000000" pitchFamily="2" charset="0"/>
                <a:cs typeface="Times New Roman" pitchFamily="18" charset="0"/>
              </a:rPr>
              <a:t> </a:t>
            </a:r>
            <a:r>
              <a:rPr lang="en-US" sz="3200" dirty="0" err="1">
                <a:latin typeface="#9Slide03 Cabin Condensed Bold" panose="00000806000000000000" pitchFamily="2" charset="0"/>
                <a:cs typeface="Times New Roman" pitchFamily="18" charset="0"/>
              </a:rPr>
              <a:t>phân</a:t>
            </a:r>
            <a:r>
              <a:rPr lang="en-US" sz="3200" dirty="0">
                <a:latin typeface="#9Slide03 Cabin Condensed Bold" panose="00000806000000000000" pitchFamily="2" charset="0"/>
                <a:cs typeface="Times New Roman" pitchFamily="18" charset="0"/>
              </a:rPr>
              <a:t> </a:t>
            </a:r>
            <a:r>
              <a:rPr lang="en-US" sz="3200" dirty="0" err="1">
                <a:latin typeface="#9Slide03 Cabin Condensed Bold" panose="00000806000000000000" pitchFamily="2" charset="0"/>
                <a:cs typeface="Times New Roman" pitchFamily="18" charset="0"/>
              </a:rPr>
              <a:t>số</a:t>
            </a:r>
            <a:r>
              <a:rPr lang="en-US" sz="3200" dirty="0">
                <a:latin typeface="#9Slide03 Cabin Condensed Bold" panose="00000806000000000000" pitchFamily="2" charset="0"/>
                <a:cs typeface="Times New Roman" pitchFamily="18" charset="0"/>
              </a:rPr>
              <a:t>, </a:t>
            </a:r>
            <a:r>
              <a:rPr lang="en-US" sz="3200" dirty="0" err="1">
                <a:latin typeface="#9Slide03 Cabin Condensed Bold" panose="00000806000000000000" pitchFamily="2" charset="0"/>
                <a:cs typeface="Times New Roman" pitchFamily="18" charset="0"/>
              </a:rPr>
              <a:t>trong</a:t>
            </a:r>
            <a:r>
              <a:rPr lang="en-US" sz="3200" dirty="0">
                <a:latin typeface="#9Slide03 Cabin Condensed Bold" panose="00000806000000000000" pitchFamily="2" charset="0"/>
                <a:cs typeface="Times New Roman" pitchFamily="18" charset="0"/>
              </a:rPr>
              <a:t> </a:t>
            </a:r>
            <a:r>
              <a:rPr lang="en-US" sz="3200" dirty="0" err="1">
                <a:latin typeface="#9Slide03 Cabin Condensed Bold" panose="00000806000000000000" pitchFamily="2" charset="0"/>
                <a:cs typeface="Times New Roman" pitchFamily="18" charset="0"/>
              </a:rPr>
              <a:t>đó</a:t>
            </a:r>
            <a:endParaRPr lang="en-US" sz="3200" dirty="0">
              <a:latin typeface="#9Slide03 Cabin Condensed Bold" panose="00000806000000000000" pitchFamily="2" charset="0"/>
              <a:cs typeface="Times New Roman" pitchFamily="18" charset="0"/>
            </a:endParaRPr>
          </a:p>
          <a:p>
            <a:pPr eaLnBrk="1" hangingPunct="1"/>
            <a:r>
              <a:rPr lang="en-US" sz="3200" dirty="0">
                <a:latin typeface="#9Slide03 Cabin Condensed Bold" panose="00000806000000000000" pitchFamily="2" charset="0"/>
                <a:cs typeface="Times New Roman" pitchFamily="18" charset="0"/>
              </a:rPr>
              <a:t>  _</a:t>
            </a:r>
            <a:r>
              <a:rPr lang="vi-VN" sz="3200" dirty="0">
                <a:latin typeface="#9Slide03 Cabin Condensed Bold" panose="00000806000000000000" pitchFamily="2" charset="0"/>
                <a:cs typeface="Times New Roman" pitchFamily="18" charset="0"/>
              </a:rPr>
              <a:t> </a:t>
            </a:r>
            <a:r>
              <a:rPr lang="en-US" sz="3200" dirty="0">
                <a:latin typeface="#9Slide03 Cabin Condensed Bold" panose="00000806000000000000" pitchFamily="2" charset="0"/>
                <a:cs typeface="Times New Roman" pitchFamily="18" charset="0"/>
              </a:rPr>
              <a:t>T</a:t>
            </a:r>
            <a:r>
              <a:rPr lang="vi-VN" sz="3200" dirty="0">
                <a:latin typeface="#9Slide03 Cabin Condensed Bold" panose="00000806000000000000" pitchFamily="2" charset="0"/>
                <a:cs typeface="Times New Roman" pitchFamily="18" charset="0"/>
              </a:rPr>
              <a:t>ử </a:t>
            </a:r>
            <a:r>
              <a:rPr lang="en-US" sz="3200" dirty="0" err="1">
                <a:latin typeface="#9Slide03 Cabin Condensed Bold" panose="00000806000000000000" pitchFamily="2" charset="0"/>
                <a:cs typeface="Times New Roman" pitchFamily="18" charset="0"/>
              </a:rPr>
              <a:t>số</a:t>
            </a:r>
            <a:r>
              <a:rPr lang="en-US" sz="3200" dirty="0">
                <a:latin typeface="#9Slide03 Cabin Condensed Bold" panose="00000806000000000000" pitchFamily="2" charset="0"/>
                <a:cs typeface="Times New Roman" pitchFamily="18" charset="0"/>
              </a:rPr>
              <a:t> </a:t>
            </a:r>
            <a:r>
              <a:rPr lang="vi-VN" sz="3200" dirty="0">
                <a:latin typeface="#9Slide03 Cabin Condensed Bold" panose="00000806000000000000" pitchFamily="2" charset="0"/>
                <a:cs typeface="Times New Roman" pitchFamily="18" charset="0"/>
              </a:rPr>
              <a:t>luôn là 1. </a:t>
            </a:r>
          </a:p>
          <a:p>
            <a:pPr eaLnBrk="1" hangingPunct="1"/>
            <a:r>
              <a:rPr lang="en-US" sz="3200" dirty="0">
                <a:latin typeface="#9Slide03 Cabin Condensed Bold" panose="00000806000000000000" pitchFamily="2" charset="0"/>
                <a:cs typeface="Times New Roman" pitchFamily="18" charset="0"/>
              </a:rPr>
              <a:t>  _ </a:t>
            </a:r>
            <a:r>
              <a:rPr lang="vi-VN" sz="3200" dirty="0">
                <a:latin typeface="#9Slide03 Cabin Condensed Bold" panose="00000806000000000000" pitchFamily="2" charset="0"/>
                <a:cs typeface="Times New Roman" pitchFamily="18" charset="0"/>
              </a:rPr>
              <a:t>Mẫu số càng lớn thì tỉ lệ bản đồ càng nhỏ và ngược lại</a:t>
            </a:r>
            <a:r>
              <a:rPr lang="en-US" sz="3200" dirty="0">
                <a:latin typeface="#9Slide03 Cabin Condensed Bold" panose="00000806000000000000" pitchFamily="2" charset="0"/>
                <a:cs typeface="Times New Roman" pitchFamily="18" charset="0"/>
              </a:rPr>
              <a:t>.</a:t>
            </a:r>
            <a:endParaRPr lang="vi-VN" sz="3200" dirty="0">
              <a:latin typeface="#9Slide03 Cabin Condensed Bold" panose="00000806000000000000" pitchFamily="2" charset="0"/>
              <a:cs typeface="Times New Roman" pitchFamily="18" charset="0"/>
            </a:endParaRPr>
          </a:p>
          <a:p>
            <a:pPr eaLnBrk="1" hangingPunct="1"/>
            <a:endParaRPr lang="vi-VN" sz="3200" dirty="0">
              <a:latin typeface="#9Slide03 Cabin Condensed Bold" panose="00000806000000000000" pitchFamily="2" charset="0"/>
              <a:cs typeface="Times New Roman" pitchFamily="18" charset="0"/>
            </a:endParaRPr>
          </a:p>
        </p:txBody>
      </p:sp>
    </p:spTree>
    <p:extLst>
      <p:ext uri="{BB962C8B-B14F-4D97-AF65-F5344CB8AC3E}">
        <p14:creationId xmlns:p14="http://schemas.microsoft.com/office/powerpoint/2010/main" val="3692159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13314" name="Text Box 4"/>
          <p:cNvSpPr txBox="1">
            <a:spLocks noChangeArrowheads="1"/>
          </p:cNvSpPr>
          <p:nvPr/>
        </p:nvSpPr>
        <p:spPr bwMode="auto">
          <a:xfrm>
            <a:off x="2770096" y="1061037"/>
            <a:ext cx="2919504" cy="523220"/>
          </a:xfrm>
          <a:prstGeom prst="rect">
            <a:avLst/>
          </a:prstGeom>
          <a:solidFill>
            <a:schemeClr val="accent1">
              <a:lumMod val="75000"/>
            </a:schemeClr>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vi-VN" sz="2800" b="1" dirty="0">
                <a:solidFill>
                  <a:prstClr val="white"/>
                </a:solidFill>
                <a:latin typeface="Times New Roman" panose="02020603050405020304" pitchFamily="18" charset="0"/>
                <a:cs typeface="Times New Roman" panose="02020603050405020304" pitchFamily="18" charset="0"/>
              </a:rPr>
              <a:t>1 : 100 000</a:t>
            </a:r>
          </a:p>
        </p:txBody>
      </p:sp>
      <p:sp>
        <p:nvSpPr>
          <p:cNvPr id="13315" name="Text Box 5"/>
          <p:cNvSpPr txBox="1">
            <a:spLocks noChangeArrowheads="1"/>
          </p:cNvSpPr>
          <p:nvPr/>
        </p:nvSpPr>
        <p:spPr bwMode="auto">
          <a:xfrm>
            <a:off x="2770096" y="1680332"/>
            <a:ext cx="2919504" cy="523220"/>
          </a:xfrm>
          <a:prstGeom prst="rect">
            <a:avLst/>
          </a:prstGeom>
          <a:solidFill>
            <a:schemeClr val="accent1">
              <a:lumMod val="75000"/>
            </a:schemeClr>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vi-VN" sz="2800" b="1" dirty="0">
                <a:solidFill>
                  <a:prstClr val="white"/>
                </a:solidFill>
                <a:latin typeface="Times New Roman" panose="02020603050405020304" pitchFamily="18" charset="0"/>
                <a:cs typeface="Times New Roman" panose="02020603050405020304" pitchFamily="18" charset="0"/>
              </a:rPr>
              <a:t>1 : 200 000</a:t>
            </a:r>
          </a:p>
        </p:txBody>
      </p:sp>
      <p:sp>
        <p:nvSpPr>
          <p:cNvPr id="13316" name="Text Box 6"/>
          <p:cNvSpPr txBox="1">
            <a:spLocks noChangeArrowheads="1"/>
          </p:cNvSpPr>
          <p:nvPr/>
        </p:nvSpPr>
        <p:spPr bwMode="auto">
          <a:xfrm>
            <a:off x="2770096" y="2299627"/>
            <a:ext cx="2919504" cy="523220"/>
          </a:xfrm>
          <a:prstGeom prst="rect">
            <a:avLst/>
          </a:prstGeom>
          <a:solidFill>
            <a:schemeClr val="accent1">
              <a:lumMod val="75000"/>
            </a:schemeClr>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vi-VN" sz="2800" b="1" dirty="0">
                <a:solidFill>
                  <a:prstClr val="white"/>
                </a:solidFill>
                <a:latin typeface="Times New Roman" panose="02020603050405020304" pitchFamily="18" charset="0"/>
                <a:cs typeface="Times New Roman" panose="02020603050405020304" pitchFamily="18" charset="0"/>
              </a:rPr>
              <a:t>1 :1 000 000</a:t>
            </a:r>
          </a:p>
        </p:txBody>
      </p:sp>
      <p:sp>
        <p:nvSpPr>
          <p:cNvPr id="13317" name="Text Box 8"/>
          <p:cNvSpPr txBox="1">
            <a:spLocks noChangeArrowheads="1"/>
          </p:cNvSpPr>
          <p:nvPr/>
        </p:nvSpPr>
        <p:spPr bwMode="auto">
          <a:xfrm>
            <a:off x="2770096" y="2884679"/>
            <a:ext cx="2919504" cy="523220"/>
          </a:xfrm>
          <a:prstGeom prst="rect">
            <a:avLst/>
          </a:prstGeom>
          <a:solidFill>
            <a:schemeClr val="accent1">
              <a:lumMod val="75000"/>
            </a:schemeClr>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vi-VN" sz="2800" b="1" dirty="0">
                <a:solidFill>
                  <a:prstClr val="white"/>
                </a:solidFill>
                <a:latin typeface="Times New Roman" panose="02020603050405020304" pitchFamily="18" charset="0"/>
                <a:cs typeface="Times New Roman" panose="02020603050405020304" pitchFamily="18" charset="0"/>
              </a:rPr>
              <a:t>1 :16 000 000</a:t>
            </a:r>
          </a:p>
        </p:txBody>
      </p:sp>
      <p:sp>
        <p:nvSpPr>
          <p:cNvPr id="13318" name="Text Box 9"/>
          <p:cNvSpPr txBox="1">
            <a:spLocks noChangeArrowheads="1"/>
          </p:cNvSpPr>
          <p:nvPr/>
        </p:nvSpPr>
        <p:spPr bwMode="auto">
          <a:xfrm>
            <a:off x="155389" y="1814520"/>
            <a:ext cx="1757083" cy="954107"/>
          </a:xfrm>
          <a:prstGeom prst="rect">
            <a:avLst/>
          </a:prstGeom>
          <a:solidFill>
            <a:schemeClr val="accent1">
              <a:lumMod val="75000"/>
            </a:schemeClr>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vi-VN" sz="2800" b="1" dirty="0" err="1">
                <a:solidFill>
                  <a:prstClr val="white"/>
                </a:solidFill>
                <a:latin typeface="Times New Roman" panose="02020603050405020304" pitchFamily="18" charset="0"/>
                <a:cs typeface="Times New Roman" panose="02020603050405020304" pitchFamily="18" charset="0"/>
              </a:rPr>
              <a:t>Tỉ</a:t>
            </a:r>
            <a:r>
              <a:rPr lang="en-US" altLang="vi-VN" sz="2800" b="1" dirty="0">
                <a:solidFill>
                  <a:prstClr val="white"/>
                </a:solidFill>
                <a:latin typeface="Times New Roman" panose="02020603050405020304" pitchFamily="18" charset="0"/>
                <a:cs typeface="Times New Roman" panose="02020603050405020304" pitchFamily="18" charset="0"/>
              </a:rPr>
              <a:t> </a:t>
            </a:r>
            <a:r>
              <a:rPr lang="en-US" altLang="vi-VN" sz="2800" b="1" dirty="0" err="1">
                <a:solidFill>
                  <a:prstClr val="white"/>
                </a:solidFill>
                <a:latin typeface="Times New Roman" panose="02020603050405020304" pitchFamily="18" charset="0"/>
                <a:cs typeface="Times New Roman" panose="02020603050405020304" pitchFamily="18" charset="0"/>
              </a:rPr>
              <a:t>lệ</a:t>
            </a:r>
            <a:r>
              <a:rPr lang="en-US" altLang="vi-VN" sz="2800" b="1" dirty="0">
                <a:solidFill>
                  <a:prstClr val="white"/>
                </a:solidFill>
                <a:latin typeface="Times New Roman" panose="02020603050405020304" pitchFamily="18" charset="0"/>
                <a:cs typeface="Times New Roman" panose="02020603050405020304" pitchFamily="18" charset="0"/>
              </a:rPr>
              <a:t> </a:t>
            </a:r>
            <a:r>
              <a:rPr lang="en-US" altLang="vi-VN" sz="2800" b="1" dirty="0" err="1">
                <a:solidFill>
                  <a:prstClr val="white"/>
                </a:solidFill>
                <a:latin typeface="Times New Roman" panose="02020603050405020304" pitchFamily="18" charset="0"/>
                <a:cs typeface="Times New Roman" panose="02020603050405020304" pitchFamily="18" charset="0"/>
              </a:rPr>
              <a:t>bản</a:t>
            </a:r>
            <a:r>
              <a:rPr lang="en-US" altLang="vi-VN" sz="2800" b="1" dirty="0">
                <a:solidFill>
                  <a:prstClr val="white"/>
                </a:solidFill>
                <a:latin typeface="Times New Roman" panose="02020603050405020304" pitchFamily="18" charset="0"/>
                <a:cs typeface="Times New Roman" panose="02020603050405020304" pitchFamily="18" charset="0"/>
              </a:rPr>
              <a:t> </a:t>
            </a:r>
            <a:r>
              <a:rPr lang="en-US" altLang="vi-VN" sz="2800" b="1" dirty="0" err="1">
                <a:solidFill>
                  <a:prstClr val="white"/>
                </a:solidFill>
                <a:latin typeface="Times New Roman" panose="02020603050405020304" pitchFamily="18" charset="0"/>
                <a:cs typeface="Times New Roman" panose="02020603050405020304" pitchFamily="18" charset="0"/>
              </a:rPr>
              <a:t>đồ</a:t>
            </a:r>
            <a:endParaRPr lang="en-US" altLang="vi-VN" sz="2800" b="1" dirty="0">
              <a:solidFill>
                <a:prstClr val="white"/>
              </a:solidFill>
              <a:latin typeface="Times New Roman" panose="02020603050405020304" pitchFamily="18" charset="0"/>
              <a:cs typeface="Times New Roman" panose="02020603050405020304" pitchFamily="18" charset="0"/>
            </a:endParaRPr>
          </a:p>
        </p:txBody>
      </p:sp>
      <p:sp>
        <p:nvSpPr>
          <p:cNvPr id="13319" name="Line 10"/>
          <p:cNvSpPr>
            <a:spLocks noChangeShapeType="1"/>
          </p:cNvSpPr>
          <p:nvPr/>
        </p:nvSpPr>
        <p:spPr bwMode="auto">
          <a:xfrm flipV="1">
            <a:off x="1960283" y="1281113"/>
            <a:ext cx="812800" cy="914400"/>
          </a:xfrm>
          <a:prstGeom prst="line">
            <a:avLst/>
          </a:prstGeom>
          <a:ln>
            <a:headEnd/>
            <a:tailEnd type="triangle" w="med" len="med"/>
          </a:ln>
        </p:spPr>
        <p:style>
          <a:lnRef idx="1">
            <a:schemeClr val="accent2"/>
          </a:lnRef>
          <a:fillRef idx="0">
            <a:schemeClr val="accent2"/>
          </a:fillRef>
          <a:effectRef idx="0">
            <a:schemeClr val="accent2"/>
          </a:effectRef>
          <a:fontRef idx="minor">
            <a:schemeClr val="tx1"/>
          </a:fontRef>
        </p:style>
        <p:txBody>
          <a:bodyPr/>
          <a:lstStyle/>
          <a:p>
            <a:endParaRPr lang="en-US" sz="2800">
              <a:solidFill>
                <a:prstClr val="black"/>
              </a:solidFill>
              <a:latin typeface="Times New Roman" panose="02020603050405020304" pitchFamily="18" charset="0"/>
              <a:cs typeface="Times New Roman" panose="02020603050405020304" pitchFamily="18" charset="0"/>
            </a:endParaRPr>
          </a:p>
        </p:txBody>
      </p:sp>
      <p:sp>
        <p:nvSpPr>
          <p:cNvPr id="13320" name="Line 11"/>
          <p:cNvSpPr>
            <a:spLocks noChangeShapeType="1"/>
          </p:cNvSpPr>
          <p:nvPr/>
        </p:nvSpPr>
        <p:spPr bwMode="auto">
          <a:xfrm flipV="1">
            <a:off x="1918448" y="1890713"/>
            <a:ext cx="812800" cy="304800"/>
          </a:xfrm>
          <a:prstGeom prst="line">
            <a:avLst/>
          </a:prstGeom>
          <a:ln>
            <a:headEnd/>
            <a:tailEnd type="triangle" w="med" len="med"/>
          </a:ln>
        </p:spPr>
        <p:style>
          <a:lnRef idx="1">
            <a:schemeClr val="accent2"/>
          </a:lnRef>
          <a:fillRef idx="0">
            <a:schemeClr val="accent2"/>
          </a:fillRef>
          <a:effectRef idx="0">
            <a:schemeClr val="accent2"/>
          </a:effectRef>
          <a:fontRef idx="minor">
            <a:schemeClr val="tx1"/>
          </a:fontRef>
        </p:style>
        <p:txBody>
          <a:bodyPr/>
          <a:lstStyle/>
          <a:p>
            <a:endParaRPr lang="en-US" sz="2800">
              <a:solidFill>
                <a:prstClr val="black"/>
              </a:solidFill>
              <a:latin typeface="Times New Roman" panose="02020603050405020304" pitchFamily="18" charset="0"/>
              <a:cs typeface="Times New Roman" panose="02020603050405020304" pitchFamily="18" charset="0"/>
            </a:endParaRPr>
          </a:p>
        </p:txBody>
      </p:sp>
      <p:sp>
        <p:nvSpPr>
          <p:cNvPr id="13321" name="Line 12"/>
          <p:cNvSpPr>
            <a:spLocks noChangeShapeType="1"/>
          </p:cNvSpPr>
          <p:nvPr/>
        </p:nvSpPr>
        <p:spPr bwMode="auto">
          <a:xfrm>
            <a:off x="1957296" y="2221773"/>
            <a:ext cx="812800" cy="304800"/>
          </a:xfrm>
          <a:prstGeom prst="line">
            <a:avLst/>
          </a:prstGeom>
          <a:ln>
            <a:headEnd/>
            <a:tailEnd type="triangle" w="med" len="med"/>
          </a:ln>
        </p:spPr>
        <p:style>
          <a:lnRef idx="1">
            <a:schemeClr val="accent2"/>
          </a:lnRef>
          <a:fillRef idx="0">
            <a:schemeClr val="accent2"/>
          </a:fillRef>
          <a:effectRef idx="0">
            <a:schemeClr val="accent2"/>
          </a:effectRef>
          <a:fontRef idx="minor">
            <a:schemeClr val="tx1"/>
          </a:fontRef>
        </p:style>
        <p:txBody>
          <a:bodyPr/>
          <a:lstStyle/>
          <a:p>
            <a:endParaRPr lang="en-US" sz="2800">
              <a:solidFill>
                <a:prstClr val="black"/>
              </a:solidFill>
              <a:latin typeface="Times New Roman" panose="02020603050405020304" pitchFamily="18" charset="0"/>
              <a:cs typeface="Times New Roman" panose="02020603050405020304" pitchFamily="18" charset="0"/>
            </a:endParaRPr>
          </a:p>
        </p:txBody>
      </p:sp>
      <p:sp>
        <p:nvSpPr>
          <p:cNvPr id="13322" name="Line 13"/>
          <p:cNvSpPr>
            <a:spLocks noChangeShapeType="1"/>
          </p:cNvSpPr>
          <p:nvPr/>
        </p:nvSpPr>
        <p:spPr bwMode="auto">
          <a:xfrm>
            <a:off x="1942356" y="2195513"/>
            <a:ext cx="711200" cy="838200"/>
          </a:xfrm>
          <a:prstGeom prst="line">
            <a:avLst/>
          </a:prstGeom>
          <a:ln>
            <a:headEnd/>
            <a:tailEnd type="triangle" w="med" len="med"/>
          </a:ln>
        </p:spPr>
        <p:style>
          <a:lnRef idx="1">
            <a:schemeClr val="accent2"/>
          </a:lnRef>
          <a:fillRef idx="0">
            <a:schemeClr val="accent2"/>
          </a:fillRef>
          <a:effectRef idx="0">
            <a:schemeClr val="accent2"/>
          </a:effectRef>
          <a:fontRef idx="minor">
            <a:schemeClr val="tx1"/>
          </a:fontRef>
        </p:style>
        <p:txBody>
          <a:bodyPr/>
          <a:lstStyle/>
          <a:p>
            <a:endParaRPr lang="en-US" sz="2800">
              <a:solidFill>
                <a:prstClr val="black"/>
              </a:solidFill>
              <a:latin typeface="Times New Roman" panose="02020603050405020304" pitchFamily="18" charset="0"/>
              <a:cs typeface="Times New Roman" panose="02020603050405020304" pitchFamily="18" charset="0"/>
            </a:endParaRPr>
          </a:p>
        </p:txBody>
      </p:sp>
      <p:sp>
        <p:nvSpPr>
          <p:cNvPr id="20496" name="Text Box 16"/>
          <p:cNvSpPr txBox="1">
            <a:spLocks noChangeArrowheads="1"/>
          </p:cNvSpPr>
          <p:nvPr/>
        </p:nvSpPr>
        <p:spPr bwMode="auto">
          <a:xfrm>
            <a:off x="1655067" y="4123879"/>
            <a:ext cx="791870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vi-VN" b="1" dirty="0" err="1">
                <a:solidFill>
                  <a:schemeClr val="accent1">
                    <a:lumMod val="50000"/>
                  </a:schemeClr>
                </a:solidFill>
                <a:latin typeface="Times New Roman" panose="02020603050405020304" pitchFamily="18" charset="0"/>
                <a:cs typeface="Times New Roman" panose="02020603050405020304" pitchFamily="18" charset="0"/>
              </a:rPr>
              <a:t>Chỉ</a:t>
            </a:r>
            <a:r>
              <a:rPr lang="en-US" altLang="vi-VN" b="1" dirty="0">
                <a:solidFill>
                  <a:schemeClr val="accent1">
                    <a:lumMod val="50000"/>
                  </a:schemeClr>
                </a:solidFill>
                <a:latin typeface="Times New Roman" panose="02020603050405020304" pitchFamily="18" charset="0"/>
                <a:cs typeface="Times New Roman" panose="02020603050405020304" pitchFamily="18" charset="0"/>
              </a:rPr>
              <a:t> </a:t>
            </a:r>
            <a:r>
              <a:rPr lang="en-US" altLang="vi-VN" b="1" dirty="0" err="1">
                <a:solidFill>
                  <a:schemeClr val="accent1">
                    <a:lumMod val="50000"/>
                  </a:schemeClr>
                </a:solidFill>
                <a:latin typeface="Times New Roman" panose="02020603050405020304" pitchFamily="18" charset="0"/>
                <a:cs typeface="Times New Roman" panose="02020603050405020304" pitchFamily="18" charset="0"/>
              </a:rPr>
              <a:t>ra</a:t>
            </a:r>
            <a:r>
              <a:rPr lang="en-US" altLang="vi-VN" b="1" dirty="0">
                <a:solidFill>
                  <a:schemeClr val="accent1">
                    <a:lumMod val="50000"/>
                  </a:schemeClr>
                </a:solidFill>
                <a:latin typeface="Times New Roman" panose="02020603050405020304" pitchFamily="18" charset="0"/>
                <a:cs typeface="Times New Roman" panose="02020603050405020304" pitchFamily="18" charset="0"/>
              </a:rPr>
              <a:t> </a:t>
            </a:r>
            <a:r>
              <a:rPr lang="en-US" altLang="vi-VN" b="1" dirty="0" err="1">
                <a:solidFill>
                  <a:schemeClr val="accent1">
                    <a:lumMod val="50000"/>
                  </a:schemeClr>
                </a:solidFill>
                <a:latin typeface="Times New Roman" panose="02020603050405020304" pitchFamily="18" charset="0"/>
                <a:cs typeface="Times New Roman" panose="02020603050405020304" pitchFamily="18" charset="0"/>
              </a:rPr>
              <a:t>tỉ</a:t>
            </a:r>
            <a:r>
              <a:rPr lang="en-US" altLang="vi-VN" b="1" dirty="0">
                <a:solidFill>
                  <a:schemeClr val="accent1">
                    <a:lumMod val="50000"/>
                  </a:schemeClr>
                </a:solidFill>
                <a:latin typeface="Times New Roman" panose="02020603050405020304" pitchFamily="18" charset="0"/>
                <a:cs typeface="Times New Roman" panose="02020603050405020304" pitchFamily="18" charset="0"/>
              </a:rPr>
              <a:t> </a:t>
            </a:r>
            <a:r>
              <a:rPr lang="en-US" altLang="vi-VN" b="1" dirty="0" err="1">
                <a:solidFill>
                  <a:schemeClr val="accent1">
                    <a:lumMod val="50000"/>
                  </a:schemeClr>
                </a:solidFill>
                <a:latin typeface="Times New Roman" panose="02020603050405020304" pitchFamily="18" charset="0"/>
                <a:cs typeface="Times New Roman" panose="02020603050405020304" pitchFamily="18" charset="0"/>
              </a:rPr>
              <a:t>lệ</a:t>
            </a:r>
            <a:r>
              <a:rPr lang="en-US" altLang="vi-VN" b="1" dirty="0">
                <a:solidFill>
                  <a:schemeClr val="accent1">
                    <a:lumMod val="50000"/>
                  </a:schemeClr>
                </a:solidFill>
                <a:latin typeface="Times New Roman" panose="02020603050405020304" pitchFamily="18" charset="0"/>
                <a:cs typeface="Times New Roman" panose="02020603050405020304" pitchFamily="18" charset="0"/>
              </a:rPr>
              <a:t> </a:t>
            </a:r>
            <a:r>
              <a:rPr lang="en-US" altLang="vi-VN" b="1" dirty="0" err="1">
                <a:solidFill>
                  <a:schemeClr val="accent1">
                    <a:lumMod val="50000"/>
                  </a:schemeClr>
                </a:solidFill>
                <a:latin typeface="Times New Roman" panose="02020603050405020304" pitchFamily="18" charset="0"/>
                <a:cs typeface="Times New Roman" panose="02020603050405020304" pitchFamily="18" charset="0"/>
              </a:rPr>
              <a:t>nào</a:t>
            </a:r>
            <a:r>
              <a:rPr lang="en-US" altLang="vi-VN" b="1" dirty="0">
                <a:solidFill>
                  <a:schemeClr val="accent1">
                    <a:lumMod val="50000"/>
                  </a:schemeClr>
                </a:solidFill>
                <a:latin typeface="Times New Roman" panose="02020603050405020304" pitchFamily="18" charset="0"/>
                <a:cs typeface="Times New Roman" panose="02020603050405020304" pitchFamily="18" charset="0"/>
              </a:rPr>
              <a:t> </a:t>
            </a:r>
            <a:r>
              <a:rPr lang="en-US" altLang="vi-VN" b="1" dirty="0" err="1">
                <a:solidFill>
                  <a:schemeClr val="accent1">
                    <a:lumMod val="50000"/>
                  </a:schemeClr>
                </a:solidFill>
                <a:latin typeface="Times New Roman" panose="02020603050405020304" pitchFamily="18" charset="0"/>
                <a:cs typeface="Times New Roman" panose="02020603050405020304" pitchFamily="18" charset="0"/>
              </a:rPr>
              <a:t>lớn</a:t>
            </a:r>
            <a:r>
              <a:rPr lang="en-US" altLang="vi-VN" b="1" dirty="0">
                <a:solidFill>
                  <a:schemeClr val="accent1">
                    <a:lumMod val="50000"/>
                  </a:schemeClr>
                </a:solidFill>
                <a:latin typeface="Times New Roman" panose="02020603050405020304" pitchFamily="18" charset="0"/>
                <a:cs typeface="Times New Roman" panose="02020603050405020304" pitchFamily="18" charset="0"/>
              </a:rPr>
              <a:t> </a:t>
            </a:r>
            <a:r>
              <a:rPr lang="en-US" altLang="vi-VN" b="1" dirty="0" err="1">
                <a:solidFill>
                  <a:schemeClr val="accent1">
                    <a:lumMod val="50000"/>
                  </a:schemeClr>
                </a:solidFill>
                <a:latin typeface="Times New Roman" panose="02020603050405020304" pitchFamily="18" charset="0"/>
                <a:cs typeface="Times New Roman" panose="02020603050405020304" pitchFamily="18" charset="0"/>
              </a:rPr>
              <a:t>nhất</a:t>
            </a:r>
            <a:r>
              <a:rPr lang="en-US" altLang="vi-VN" b="1" dirty="0">
                <a:solidFill>
                  <a:schemeClr val="accent1">
                    <a:lumMod val="50000"/>
                  </a:schemeClr>
                </a:solidFill>
                <a:latin typeface="Times New Roman" panose="02020603050405020304" pitchFamily="18" charset="0"/>
                <a:cs typeface="Times New Roman" panose="02020603050405020304" pitchFamily="18" charset="0"/>
              </a:rPr>
              <a:t> , </a:t>
            </a:r>
            <a:r>
              <a:rPr lang="en-US" altLang="vi-VN" b="1" dirty="0" err="1">
                <a:solidFill>
                  <a:schemeClr val="accent1">
                    <a:lumMod val="50000"/>
                  </a:schemeClr>
                </a:solidFill>
                <a:latin typeface="Times New Roman" panose="02020603050405020304" pitchFamily="18" charset="0"/>
                <a:cs typeface="Times New Roman" panose="02020603050405020304" pitchFamily="18" charset="0"/>
              </a:rPr>
              <a:t>nhỏ</a:t>
            </a:r>
            <a:r>
              <a:rPr lang="en-US" altLang="vi-VN" b="1" dirty="0">
                <a:solidFill>
                  <a:schemeClr val="accent1">
                    <a:lumMod val="50000"/>
                  </a:schemeClr>
                </a:solidFill>
                <a:latin typeface="Times New Roman" panose="02020603050405020304" pitchFamily="18" charset="0"/>
                <a:cs typeface="Times New Roman" panose="02020603050405020304" pitchFamily="18" charset="0"/>
              </a:rPr>
              <a:t> </a:t>
            </a:r>
            <a:r>
              <a:rPr lang="en-US" altLang="vi-VN" b="1" dirty="0" err="1">
                <a:solidFill>
                  <a:schemeClr val="accent1">
                    <a:lumMod val="50000"/>
                  </a:schemeClr>
                </a:solidFill>
                <a:latin typeface="Times New Roman" panose="02020603050405020304" pitchFamily="18" charset="0"/>
                <a:cs typeface="Times New Roman" panose="02020603050405020304" pitchFamily="18" charset="0"/>
              </a:rPr>
              <a:t>nhất</a:t>
            </a:r>
            <a:r>
              <a:rPr lang="en-US" altLang="vi-VN" b="1" dirty="0">
                <a:solidFill>
                  <a:schemeClr val="accent1">
                    <a:lumMod val="50000"/>
                  </a:schemeClr>
                </a:solidFill>
                <a:latin typeface="Times New Roman" panose="02020603050405020304" pitchFamily="18" charset="0"/>
                <a:cs typeface="Times New Roman" panose="02020603050405020304" pitchFamily="18" charset="0"/>
              </a:rPr>
              <a:t> </a:t>
            </a:r>
            <a:r>
              <a:rPr lang="en-US" altLang="vi-VN" b="1" dirty="0" err="1">
                <a:solidFill>
                  <a:schemeClr val="accent1">
                    <a:lumMod val="50000"/>
                  </a:schemeClr>
                </a:solidFill>
                <a:latin typeface="Times New Roman" panose="02020603050405020304" pitchFamily="18" charset="0"/>
                <a:cs typeface="Times New Roman" panose="02020603050405020304" pitchFamily="18" charset="0"/>
              </a:rPr>
              <a:t>trong</a:t>
            </a:r>
            <a:r>
              <a:rPr lang="en-US" altLang="vi-VN" b="1" dirty="0">
                <a:solidFill>
                  <a:schemeClr val="accent1">
                    <a:lumMod val="50000"/>
                  </a:schemeClr>
                </a:solidFill>
                <a:latin typeface="Times New Roman" panose="02020603050405020304" pitchFamily="18" charset="0"/>
                <a:cs typeface="Times New Roman" panose="02020603050405020304" pitchFamily="18" charset="0"/>
              </a:rPr>
              <a:t> </a:t>
            </a:r>
            <a:r>
              <a:rPr lang="en-US" altLang="vi-VN" b="1" dirty="0" err="1">
                <a:solidFill>
                  <a:schemeClr val="accent1">
                    <a:lumMod val="50000"/>
                  </a:schemeClr>
                </a:solidFill>
                <a:latin typeface="Times New Roman" panose="02020603050405020304" pitchFamily="18" charset="0"/>
                <a:cs typeface="Times New Roman" panose="02020603050405020304" pitchFamily="18" charset="0"/>
              </a:rPr>
              <a:t>số</a:t>
            </a:r>
            <a:r>
              <a:rPr lang="en-US" altLang="vi-VN" b="1" dirty="0">
                <a:solidFill>
                  <a:schemeClr val="accent1">
                    <a:lumMod val="50000"/>
                  </a:schemeClr>
                </a:solidFill>
                <a:latin typeface="Times New Roman" panose="02020603050405020304" pitchFamily="18" charset="0"/>
                <a:cs typeface="Times New Roman" panose="02020603050405020304" pitchFamily="18" charset="0"/>
              </a:rPr>
              <a:t> </a:t>
            </a:r>
            <a:r>
              <a:rPr lang="en-US" altLang="vi-VN" b="1" dirty="0" err="1">
                <a:solidFill>
                  <a:schemeClr val="accent1">
                    <a:lumMod val="50000"/>
                  </a:schemeClr>
                </a:solidFill>
                <a:latin typeface="Times New Roman" panose="02020603050405020304" pitchFamily="18" charset="0"/>
                <a:cs typeface="Times New Roman" panose="02020603050405020304" pitchFamily="18" charset="0"/>
              </a:rPr>
              <a:t>các</a:t>
            </a:r>
            <a:r>
              <a:rPr lang="en-US" altLang="vi-VN" b="1" dirty="0">
                <a:solidFill>
                  <a:schemeClr val="accent1">
                    <a:lumMod val="50000"/>
                  </a:schemeClr>
                </a:solidFill>
                <a:latin typeface="Times New Roman" panose="02020603050405020304" pitchFamily="18" charset="0"/>
                <a:cs typeface="Times New Roman" panose="02020603050405020304" pitchFamily="18" charset="0"/>
              </a:rPr>
              <a:t> </a:t>
            </a:r>
            <a:r>
              <a:rPr lang="en-US" altLang="vi-VN" b="1" dirty="0" err="1">
                <a:solidFill>
                  <a:schemeClr val="accent1">
                    <a:lumMod val="50000"/>
                  </a:schemeClr>
                </a:solidFill>
                <a:latin typeface="Times New Roman" panose="02020603050405020304" pitchFamily="18" charset="0"/>
                <a:cs typeface="Times New Roman" panose="02020603050405020304" pitchFamily="18" charset="0"/>
              </a:rPr>
              <a:t>tỉ</a:t>
            </a:r>
            <a:r>
              <a:rPr lang="en-US" altLang="vi-VN" b="1" dirty="0">
                <a:solidFill>
                  <a:schemeClr val="accent1">
                    <a:lumMod val="50000"/>
                  </a:schemeClr>
                </a:solidFill>
                <a:latin typeface="Times New Roman" panose="02020603050405020304" pitchFamily="18" charset="0"/>
                <a:cs typeface="Times New Roman" panose="02020603050405020304" pitchFamily="18" charset="0"/>
              </a:rPr>
              <a:t> </a:t>
            </a:r>
            <a:r>
              <a:rPr lang="en-US" altLang="vi-VN" b="1" dirty="0" err="1">
                <a:solidFill>
                  <a:schemeClr val="accent1">
                    <a:lumMod val="50000"/>
                  </a:schemeClr>
                </a:solidFill>
                <a:latin typeface="Times New Roman" panose="02020603050405020304" pitchFamily="18" charset="0"/>
                <a:cs typeface="Times New Roman" panose="02020603050405020304" pitchFamily="18" charset="0"/>
              </a:rPr>
              <a:t>lệ</a:t>
            </a:r>
            <a:r>
              <a:rPr lang="en-US" altLang="vi-VN" b="1" dirty="0">
                <a:solidFill>
                  <a:schemeClr val="accent1">
                    <a:lumMod val="50000"/>
                  </a:schemeClr>
                </a:solidFill>
                <a:latin typeface="Times New Roman" panose="02020603050405020304" pitchFamily="18" charset="0"/>
                <a:cs typeface="Times New Roman" panose="02020603050405020304" pitchFamily="18" charset="0"/>
              </a:rPr>
              <a:t> </a:t>
            </a:r>
            <a:r>
              <a:rPr lang="en-US" altLang="vi-VN" b="1" dirty="0" err="1">
                <a:solidFill>
                  <a:schemeClr val="accent1">
                    <a:lumMod val="50000"/>
                  </a:schemeClr>
                </a:solidFill>
                <a:latin typeface="Times New Roman" panose="02020603050405020304" pitchFamily="18" charset="0"/>
                <a:cs typeface="Times New Roman" panose="02020603050405020304" pitchFamily="18" charset="0"/>
              </a:rPr>
              <a:t>bản</a:t>
            </a:r>
            <a:r>
              <a:rPr lang="en-US" altLang="vi-VN" b="1" dirty="0">
                <a:solidFill>
                  <a:schemeClr val="accent1">
                    <a:lumMod val="50000"/>
                  </a:schemeClr>
                </a:solidFill>
                <a:latin typeface="Times New Roman" panose="02020603050405020304" pitchFamily="18" charset="0"/>
                <a:cs typeface="Times New Roman" panose="02020603050405020304" pitchFamily="18" charset="0"/>
              </a:rPr>
              <a:t> </a:t>
            </a:r>
            <a:r>
              <a:rPr lang="en-US" altLang="vi-VN" b="1" dirty="0" err="1">
                <a:solidFill>
                  <a:schemeClr val="accent1">
                    <a:lumMod val="50000"/>
                  </a:schemeClr>
                </a:solidFill>
                <a:latin typeface="Times New Roman" panose="02020603050405020304" pitchFamily="18" charset="0"/>
                <a:cs typeface="Times New Roman" panose="02020603050405020304" pitchFamily="18" charset="0"/>
              </a:rPr>
              <a:t>đồ</a:t>
            </a:r>
            <a:r>
              <a:rPr lang="en-US" altLang="vi-VN" b="1" dirty="0">
                <a:solidFill>
                  <a:schemeClr val="accent1">
                    <a:lumMod val="50000"/>
                  </a:schemeClr>
                </a:solidFill>
                <a:latin typeface="Times New Roman" panose="02020603050405020304" pitchFamily="18" charset="0"/>
                <a:cs typeface="Times New Roman" panose="02020603050405020304" pitchFamily="18" charset="0"/>
              </a:rPr>
              <a:t> ở </a:t>
            </a:r>
            <a:r>
              <a:rPr lang="en-US" altLang="vi-VN" b="1" dirty="0" err="1">
                <a:solidFill>
                  <a:schemeClr val="accent1">
                    <a:lumMod val="50000"/>
                  </a:schemeClr>
                </a:solidFill>
                <a:latin typeface="Times New Roman" panose="02020603050405020304" pitchFamily="18" charset="0"/>
                <a:cs typeface="Times New Roman" panose="02020603050405020304" pitchFamily="18" charset="0"/>
              </a:rPr>
              <a:t>trên</a:t>
            </a:r>
            <a:r>
              <a:rPr lang="en-US" altLang="vi-VN" b="1" dirty="0">
                <a:solidFill>
                  <a:schemeClr val="accent1">
                    <a:lumMod val="50000"/>
                  </a:schemeClr>
                </a:solidFill>
                <a:latin typeface="Times New Roman" panose="02020603050405020304" pitchFamily="18" charset="0"/>
                <a:cs typeface="Times New Roman" panose="02020603050405020304" pitchFamily="18" charset="0"/>
              </a:rPr>
              <a:t> ?</a:t>
            </a:r>
          </a:p>
        </p:txBody>
      </p:sp>
      <p:sp>
        <p:nvSpPr>
          <p:cNvPr id="20497" name="Text Box 17"/>
          <p:cNvSpPr txBox="1">
            <a:spLocks noChangeArrowheads="1"/>
          </p:cNvSpPr>
          <p:nvPr/>
        </p:nvSpPr>
        <p:spPr bwMode="auto">
          <a:xfrm>
            <a:off x="6069245" y="1093984"/>
            <a:ext cx="236668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vi-VN" sz="2800" b="1" dirty="0" err="1">
                <a:solidFill>
                  <a:srgbClr val="FF0000"/>
                </a:solidFill>
                <a:latin typeface="Times New Roman" panose="02020603050405020304" pitchFamily="18" charset="0"/>
                <a:cs typeface="Times New Roman" panose="02020603050405020304" pitchFamily="18" charset="0"/>
              </a:rPr>
              <a:t>Lớn</a:t>
            </a:r>
            <a:r>
              <a:rPr lang="en-US" altLang="vi-VN" sz="2800" b="1" dirty="0">
                <a:solidFill>
                  <a:srgbClr val="FF0000"/>
                </a:solidFill>
                <a:latin typeface="Times New Roman" panose="02020603050405020304" pitchFamily="18" charset="0"/>
                <a:cs typeface="Times New Roman" panose="02020603050405020304" pitchFamily="18" charset="0"/>
              </a:rPr>
              <a:t> </a:t>
            </a:r>
            <a:r>
              <a:rPr lang="en-US" altLang="vi-VN" sz="2800" b="1" dirty="0" err="1">
                <a:solidFill>
                  <a:srgbClr val="FF0000"/>
                </a:solidFill>
                <a:latin typeface="Times New Roman" panose="02020603050405020304" pitchFamily="18" charset="0"/>
                <a:cs typeface="Times New Roman" panose="02020603050405020304" pitchFamily="18" charset="0"/>
              </a:rPr>
              <a:t>nhất</a:t>
            </a:r>
            <a:r>
              <a:rPr lang="en-US" altLang="vi-VN" sz="2800" b="1" dirty="0">
                <a:solidFill>
                  <a:srgbClr val="FF0000"/>
                </a:solidFill>
                <a:latin typeface="Times New Roman" panose="02020603050405020304" pitchFamily="18" charset="0"/>
                <a:cs typeface="Times New Roman" panose="02020603050405020304" pitchFamily="18" charset="0"/>
              </a:rPr>
              <a:t> </a:t>
            </a:r>
          </a:p>
        </p:txBody>
      </p:sp>
      <p:sp>
        <p:nvSpPr>
          <p:cNvPr id="20498" name="Rectangle 18"/>
          <p:cNvSpPr>
            <a:spLocks noChangeArrowheads="1"/>
          </p:cNvSpPr>
          <p:nvPr/>
        </p:nvSpPr>
        <p:spPr bwMode="auto">
          <a:xfrm>
            <a:off x="6069240" y="2866156"/>
            <a:ext cx="161454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vi-VN" sz="2800" b="1" dirty="0" err="1">
                <a:solidFill>
                  <a:srgbClr val="FF0000"/>
                </a:solidFill>
                <a:latin typeface="Times New Roman" panose="02020603050405020304" pitchFamily="18" charset="0"/>
                <a:cs typeface="Times New Roman" panose="02020603050405020304" pitchFamily="18" charset="0"/>
              </a:rPr>
              <a:t>Nhỏ</a:t>
            </a:r>
            <a:r>
              <a:rPr lang="en-US" altLang="vi-VN" sz="2800" b="1" dirty="0">
                <a:solidFill>
                  <a:srgbClr val="FF0000"/>
                </a:solidFill>
                <a:latin typeface="Times New Roman" panose="02020603050405020304" pitchFamily="18" charset="0"/>
                <a:cs typeface="Times New Roman" panose="02020603050405020304" pitchFamily="18" charset="0"/>
              </a:rPr>
              <a:t> </a:t>
            </a:r>
            <a:r>
              <a:rPr lang="en-US" altLang="vi-VN" sz="2800" b="1" dirty="0" err="1">
                <a:solidFill>
                  <a:srgbClr val="FF0000"/>
                </a:solidFill>
                <a:latin typeface="Times New Roman" panose="02020603050405020304" pitchFamily="18" charset="0"/>
                <a:cs typeface="Times New Roman" panose="02020603050405020304" pitchFamily="18" charset="0"/>
              </a:rPr>
              <a:t>nhất</a:t>
            </a:r>
            <a:endParaRPr lang="en-US" altLang="vi-VN" sz="2800" b="1" dirty="0">
              <a:solidFill>
                <a:srgbClr val="FF0000"/>
              </a:solidFill>
              <a:latin typeface="Times New Roman" panose="02020603050405020304" pitchFamily="18" charset="0"/>
              <a:cs typeface="Times New Roman" panose="02020603050405020304" pitchFamily="18" charset="0"/>
            </a:endParaRPr>
          </a:p>
        </p:txBody>
      </p:sp>
      <p:sp>
        <p:nvSpPr>
          <p:cNvPr id="20499" name="Text Box 19"/>
          <p:cNvSpPr txBox="1">
            <a:spLocks noChangeArrowheads="1"/>
          </p:cNvSpPr>
          <p:nvPr/>
        </p:nvSpPr>
        <p:spPr bwMode="auto">
          <a:xfrm>
            <a:off x="8997976" y="1466235"/>
            <a:ext cx="2743200" cy="1384995"/>
          </a:xfrm>
          <a:prstGeom prst="rect">
            <a:avLst/>
          </a:prstGeom>
          <a:solidFill>
            <a:schemeClr val="bg1"/>
          </a:solidFill>
          <a:ln w="38100" cmpd="dbl">
            <a:solidFill>
              <a:srgbClr val="FFFF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vi-VN" sz="2800" b="1" dirty="0" err="1">
                <a:solidFill>
                  <a:srgbClr val="FF0000"/>
                </a:solidFill>
                <a:latin typeface="Times New Roman" panose="02020603050405020304" pitchFamily="18" charset="0"/>
                <a:cs typeface="Times New Roman" panose="02020603050405020304" pitchFamily="18" charset="0"/>
              </a:rPr>
              <a:t>Mẫu</a:t>
            </a:r>
            <a:r>
              <a:rPr lang="en-US" altLang="vi-VN" sz="2800" b="1" dirty="0">
                <a:solidFill>
                  <a:srgbClr val="FF0000"/>
                </a:solidFill>
                <a:latin typeface="Times New Roman" panose="02020603050405020304" pitchFamily="18" charset="0"/>
                <a:cs typeface="Times New Roman" panose="02020603050405020304" pitchFamily="18" charset="0"/>
              </a:rPr>
              <a:t> </a:t>
            </a:r>
            <a:r>
              <a:rPr lang="en-US" altLang="vi-VN" sz="2800" b="1" dirty="0" err="1">
                <a:solidFill>
                  <a:srgbClr val="FF0000"/>
                </a:solidFill>
                <a:latin typeface="Times New Roman" panose="02020603050405020304" pitchFamily="18" charset="0"/>
                <a:cs typeface="Times New Roman" panose="02020603050405020304" pitchFamily="18" charset="0"/>
              </a:rPr>
              <a:t>số</a:t>
            </a:r>
            <a:r>
              <a:rPr lang="en-US" altLang="vi-VN" sz="2800" b="1" dirty="0">
                <a:solidFill>
                  <a:srgbClr val="FF0000"/>
                </a:solidFill>
                <a:latin typeface="Times New Roman" panose="02020603050405020304" pitchFamily="18" charset="0"/>
                <a:cs typeface="Times New Roman" panose="02020603050405020304" pitchFamily="18" charset="0"/>
              </a:rPr>
              <a:t> </a:t>
            </a:r>
            <a:r>
              <a:rPr lang="en-US" altLang="vi-VN" sz="2800" b="1" dirty="0" err="1">
                <a:solidFill>
                  <a:srgbClr val="FF0000"/>
                </a:solidFill>
                <a:latin typeface="Times New Roman" panose="02020603050405020304" pitchFamily="18" charset="0"/>
                <a:cs typeface="Times New Roman" panose="02020603050405020304" pitchFamily="18" charset="0"/>
              </a:rPr>
              <a:t>càng</a:t>
            </a:r>
            <a:r>
              <a:rPr lang="en-US" altLang="vi-VN" sz="2800" b="1" dirty="0">
                <a:solidFill>
                  <a:srgbClr val="FF0000"/>
                </a:solidFill>
                <a:latin typeface="Times New Roman" panose="02020603050405020304" pitchFamily="18" charset="0"/>
                <a:cs typeface="Times New Roman" panose="02020603050405020304" pitchFamily="18" charset="0"/>
              </a:rPr>
              <a:t> </a:t>
            </a:r>
            <a:r>
              <a:rPr lang="en-US" altLang="vi-VN" sz="2800" b="1" dirty="0" err="1">
                <a:solidFill>
                  <a:srgbClr val="FF0000"/>
                </a:solidFill>
                <a:latin typeface="Times New Roman" panose="02020603050405020304" pitchFamily="18" charset="0"/>
                <a:cs typeface="Times New Roman" panose="02020603050405020304" pitchFamily="18" charset="0"/>
              </a:rPr>
              <a:t>lớn</a:t>
            </a:r>
            <a:r>
              <a:rPr lang="en-US" altLang="vi-VN" sz="2800" b="1" dirty="0">
                <a:solidFill>
                  <a:srgbClr val="FF0000"/>
                </a:solidFill>
                <a:latin typeface="Times New Roman" panose="02020603050405020304" pitchFamily="18" charset="0"/>
                <a:cs typeface="Times New Roman" panose="02020603050405020304" pitchFamily="18" charset="0"/>
              </a:rPr>
              <a:t> </a:t>
            </a:r>
            <a:r>
              <a:rPr lang="en-US" altLang="vi-VN" sz="2800" b="1" dirty="0" err="1">
                <a:solidFill>
                  <a:srgbClr val="FF0000"/>
                </a:solidFill>
                <a:latin typeface="Times New Roman" panose="02020603050405020304" pitchFamily="18" charset="0"/>
                <a:cs typeface="Times New Roman" panose="02020603050405020304" pitchFamily="18" charset="0"/>
              </a:rPr>
              <a:t>thì</a:t>
            </a:r>
            <a:r>
              <a:rPr lang="en-US" altLang="vi-VN" sz="2800" b="1" dirty="0">
                <a:solidFill>
                  <a:srgbClr val="FF0000"/>
                </a:solidFill>
                <a:latin typeface="Times New Roman" panose="02020603050405020304" pitchFamily="18" charset="0"/>
                <a:cs typeface="Times New Roman" panose="02020603050405020304" pitchFamily="18" charset="0"/>
              </a:rPr>
              <a:t> </a:t>
            </a:r>
            <a:r>
              <a:rPr lang="en-US" altLang="vi-VN" sz="2800" b="1" dirty="0" err="1">
                <a:solidFill>
                  <a:srgbClr val="FF0000"/>
                </a:solidFill>
                <a:latin typeface="Times New Roman" panose="02020603050405020304" pitchFamily="18" charset="0"/>
                <a:cs typeface="Times New Roman" panose="02020603050405020304" pitchFamily="18" charset="0"/>
              </a:rPr>
              <a:t>tỉ</a:t>
            </a:r>
            <a:r>
              <a:rPr lang="en-US" altLang="vi-VN" sz="2800" b="1" dirty="0">
                <a:solidFill>
                  <a:srgbClr val="FF0000"/>
                </a:solidFill>
                <a:latin typeface="Times New Roman" panose="02020603050405020304" pitchFamily="18" charset="0"/>
                <a:cs typeface="Times New Roman" panose="02020603050405020304" pitchFamily="18" charset="0"/>
              </a:rPr>
              <a:t> </a:t>
            </a:r>
            <a:r>
              <a:rPr lang="en-US" altLang="vi-VN" sz="2800" b="1" dirty="0" err="1">
                <a:solidFill>
                  <a:srgbClr val="FF0000"/>
                </a:solidFill>
                <a:latin typeface="Times New Roman" panose="02020603050405020304" pitchFamily="18" charset="0"/>
                <a:cs typeface="Times New Roman" panose="02020603050405020304" pitchFamily="18" charset="0"/>
              </a:rPr>
              <a:t>lệ</a:t>
            </a:r>
            <a:r>
              <a:rPr lang="en-US" altLang="vi-VN" sz="2800" b="1" dirty="0">
                <a:solidFill>
                  <a:srgbClr val="FF0000"/>
                </a:solidFill>
                <a:latin typeface="Times New Roman" panose="02020603050405020304" pitchFamily="18" charset="0"/>
                <a:cs typeface="Times New Roman" panose="02020603050405020304" pitchFamily="18" charset="0"/>
              </a:rPr>
              <a:t> </a:t>
            </a:r>
            <a:r>
              <a:rPr lang="en-US" altLang="vi-VN" sz="2800" b="1" dirty="0" err="1">
                <a:solidFill>
                  <a:srgbClr val="FF0000"/>
                </a:solidFill>
                <a:latin typeface="Times New Roman" panose="02020603050405020304" pitchFamily="18" charset="0"/>
                <a:cs typeface="Times New Roman" panose="02020603050405020304" pitchFamily="18" charset="0"/>
              </a:rPr>
              <a:t>bản</a:t>
            </a:r>
            <a:r>
              <a:rPr lang="en-US" altLang="vi-VN" sz="2800" b="1" dirty="0">
                <a:solidFill>
                  <a:srgbClr val="FF0000"/>
                </a:solidFill>
                <a:latin typeface="Times New Roman" panose="02020603050405020304" pitchFamily="18" charset="0"/>
                <a:cs typeface="Times New Roman" panose="02020603050405020304" pitchFamily="18" charset="0"/>
              </a:rPr>
              <a:t> </a:t>
            </a:r>
            <a:r>
              <a:rPr lang="en-US" altLang="vi-VN" sz="2800" b="1" dirty="0" err="1">
                <a:solidFill>
                  <a:srgbClr val="FF0000"/>
                </a:solidFill>
                <a:latin typeface="Times New Roman" panose="02020603050405020304" pitchFamily="18" charset="0"/>
                <a:cs typeface="Times New Roman" panose="02020603050405020304" pitchFamily="18" charset="0"/>
              </a:rPr>
              <a:t>đồ</a:t>
            </a:r>
            <a:r>
              <a:rPr lang="en-US" altLang="vi-VN" sz="2800" b="1" dirty="0">
                <a:solidFill>
                  <a:srgbClr val="FF0000"/>
                </a:solidFill>
                <a:latin typeface="Times New Roman" panose="02020603050405020304" pitchFamily="18" charset="0"/>
                <a:cs typeface="Times New Roman" panose="02020603050405020304" pitchFamily="18" charset="0"/>
              </a:rPr>
              <a:t> </a:t>
            </a:r>
            <a:r>
              <a:rPr lang="en-US" altLang="vi-VN" sz="2800" b="1" dirty="0" err="1">
                <a:solidFill>
                  <a:srgbClr val="FF0000"/>
                </a:solidFill>
                <a:latin typeface="Times New Roman" panose="02020603050405020304" pitchFamily="18" charset="0"/>
                <a:cs typeface="Times New Roman" panose="02020603050405020304" pitchFamily="18" charset="0"/>
              </a:rPr>
              <a:t>càng</a:t>
            </a:r>
            <a:r>
              <a:rPr lang="en-US" altLang="vi-VN" sz="2800" b="1" dirty="0">
                <a:solidFill>
                  <a:srgbClr val="FF0000"/>
                </a:solidFill>
                <a:latin typeface="Times New Roman" panose="02020603050405020304" pitchFamily="18" charset="0"/>
                <a:cs typeface="Times New Roman" panose="02020603050405020304" pitchFamily="18" charset="0"/>
              </a:rPr>
              <a:t> </a:t>
            </a:r>
            <a:r>
              <a:rPr lang="en-US" altLang="vi-VN" sz="2800" b="1" dirty="0" err="1">
                <a:solidFill>
                  <a:srgbClr val="FF0000"/>
                </a:solidFill>
                <a:latin typeface="Times New Roman" panose="02020603050405020304" pitchFamily="18" charset="0"/>
                <a:cs typeface="Times New Roman" panose="02020603050405020304" pitchFamily="18" charset="0"/>
              </a:rPr>
              <a:t>nhỏ</a:t>
            </a:r>
            <a:endParaRPr lang="en-US" altLang="vi-VN" sz="2800" b="1" dirty="0">
              <a:solidFill>
                <a:srgbClr val="FF0000"/>
              </a:solidFill>
              <a:latin typeface="Times New Roman" panose="02020603050405020304" pitchFamily="18" charset="0"/>
              <a:cs typeface="Times New Roman" panose="02020603050405020304" pitchFamily="18" charset="0"/>
            </a:endParaRPr>
          </a:p>
        </p:txBody>
      </p:sp>
      <p:sp>
        <p:nvSpPr>
          <p:cNvPr id="20500" name="Line 20"/>
          <p:cNvSpPr>
            <a:spLocks noChangeShapeType="1"/>
          </p:cNvSpPr>
          <p:nvPr/>
        </p:nvSpPr>
        <p:spPr bwMode="auto">
          <a:xfrm>
            <a:off x="8106945" y="1121899"/>
            <a:ext cx="0" cy="2286000"/>
          </a:xfrm>
          <a:prstGeom prst="line">
            <a:avLst/>
          </a:prstGeom>
          <a:noFill/>
          <a:ln w="57150" cmpd="thinThick">
            <a:solidFill>
              <a:srgbClr val="FFFF00"/>
            </a:solidFill>
            <a:round/>
            <a:headEnd/>
            <a:tailEnd/>
          </a:ln>
          <a:extLst>
            <a:ext uri="{909E8E84-426E-40DD-AFC4-6F175D3DCCD1}">
              <a14:hiddenFill xmlns:a14="http://schemas.microsoft.com/office/drawing/2010/main">
                <a:noFill/>
              </a14:hiddenFill>
            </a:ext>
          </a:extLst>
        </p:spPr>
        <p:txBody>
          <a:bodyPr/>
          <a:lstStyle/>
          <a:p>
            <a:endParaRPr lang="en-US" sz="2800">
              <a:solidFill>
                <a:prstClr val="black"/>
              </a:solidFill>
              <a:latin typeface="Times New Roman" panose="02020603050405020304" pitchFamily="18" charset="0"/>
              <a:cs typeface="Times New Roman" panose="02020603050405020304" pitchFamily="18" charset="0"/>
            </a:endParaRPr>
          </a:p>
        </p:txBody>
      </p:sp>
      <p:sp>
        <p:nvSpPr>
          <p:cNvPr id="20501" name="Line 21"/>
          <p:cNvSpPr>
            <a:spLocks noChangeShapeType="1"/>
          </p:cNvSpPr>
          <p:nvPr/>
        </p:nvSpPr>
        <p:spPr bwMode="auto">
          <a:xfrm>
            <a:off x="8196861" y="2281040"/>
            <a:ext cx="711200" cy="0"/>
          </a:xfrm>
          <a:prstGeom prst="line">
            <a:avLst/>
          </a:prstGeom>
          <a:noFill/>
          <a:ln w="76200" cmpd="tri">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sz="280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626512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0497"/>
                                        </p:tgtEl>
                                        <p:attrNameLst>
                                          <p:attrName>style.visibility</p:attrName>
                                        </p:attrNameLst>
                                      </p:cBhvr>
                                      <p:to>
                                        <p:strVal val="visible"/>
                                      </p:to>
                                    </p:set>
                                    <p:anim calcmode="lin" valueType="num">
                                      <p:cBhvr>
                                        <p:cTn id="7" dur="500" fill="hold"/>
                                        <p:tgtEl>
                                          <p:spTgt spid="20497"/>
                                        </p:tgtEl>
                                        <p:attrNameLst>
                                          <p:attrName>ppt_w</p:attrName>
                                        </p:attrNameLst>
                                      </p:cBhvr>
                                      <p:tavLst>
                                        <p:tav tm="0">
                                          <p:val>
                                            <p:fltVal val="0"/>
                                          </p:val>
                                        </p:tav>
                                        <p:tav tm="100000">
                                          <p:val>
                                            <p:strVal val="#ppt_w"/>
                                          </p:val>
                                        </p:tav>
                                      </p:tavLst>
                                    </p:anim>
                                    <p:anim calcmode="lin" valueType="num">
                                      <p:cBhvr>
                                        <p:cTn id="8" dur="500" fill="hold"/>
                                        <p:tgtEl>
                                          <p:spTgt spid="20497"/>
                                        </p:tgtEl>
                                        <p:attrNameLst>
                                          <p:attrName>ppt_h</p:attrName>
                                        </p:attrNameLst>
                                      </p:cBhvr>
                                      <p:tavLst>
                                        <p:tav tm="0">
                                          <p:val>
                                            <p:fltVal val="0"/>
                                          </p:val>
                                        </p:tav>
                                        <p:tav tm="100000">
                                          <p:val>
                                            <p:strVal val="#ppt_h"/>
                                          </p:val>
                                        </p:tav>
                                      </p:tavLst>
                                    </p:anim>
                                    <p:animEffect transition="in" filter="fade">
                                      <p:cBhvr>
                                        <p:cTn id="9" dur="500"/>
                                        <p:tgtEl>
                                          <p:spTgt spid="20497"/>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20498"/>
                                        </p:tgtEl>
                                        <p:attrNameLst>
                                          <p:attrName>style.visibility</p:attrName>
                                        </p:attrNameLst>
                                      </p:cBhvr>
                                      <p:to>
                                        <p:strVal val="visible"/>
                                      </p:to>
                                    </p:set>
                                    <p:anim calcmode="lin" valueType="num">
                                      <p:cBhvr>
                                        <p:cTn id="12" dur="500" fill="hold"/>
                                        <p:tgtEl>
                                          <p:spTgt spid="20498"/>
                                        </p:tgtEl>
                                        <p:attrNameLst>
                                          <p:attrName>ppt_w</p:attrName>
                                        </p:attrNameLst>
                                      </p:cBhvr>
                                      <p:tavLst>
                                        <p:tav tm="0">
                                          <p:val>
                                            <p:fltVal val="0"/>
                                          </p:val>
                                        </p:tav>
                                        <p:tav tm="100000">
                                          <p:val>
                                            <p:strVal val="#ppt_w"/>
                                          </p:val>
                                        </p:tav>
                                      </p:tavLst>
                                    </p:anim>
                                    <p:anim calcmode="lin" valueType="num">
                                      <p:cBhvr>
                                        <p:cTn id="13" dur="500" fill="hold"/>
                                        <p:tgtEl>
                                          <p:spTgt spid="20498"/>
                                        </p:tgtEl>
                                        <p:attrNameLst>
                                          <p:attrName>ppt_h</p:attrName>
                                        </p:attrNameLst>
                                      </p:cBhvr>
                                      <p:tavLst>
                                        <p:tav tm="0">
                                          <p:val>
                                            <p:fltVal val="0"/>
                                          </p:val>
                                        </p:tav>
                                        <p:tav tm="100000">
                                          <p:val>
                                            <p:strVal val="#ppt_h"/>
                                          </p:val>
                                        </p:tav>
                                      </p:tavLst>
                                    </p:anim>
                                    <p:animEffect transition="in" filter="fade">
                                      <p:cBhvr>
                                        <p:cTn id="14" dur="500"/>
                                        <p:tgtEl>
                                          <p:spTgt spid="20498"/>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20499"/>
                                        </p:tgtEl>
                                        <p:attrNameLst>
                                          <p:attrName>style.visibility</p:attrName>
                                        </p:attrNameLst>
                                      </p:cBhvr>
                                      <p:to>
                                        <p:strVal val="visible"/>
                                      </p:to>
                                    </p:set>
                                    <p:anim calcmode="lin" valueType="num">
                                      <p:cBhvr>
                                        <p:cTn id="19" dur="500" fill="hold"/>
                                        <p:tgtEl>
                                          <p:spTgt spid="20499"/>
                                        </p:tgtEl>
                                        <p:attrNameLst>
                                          <p:attrName>ppt_w</p:attrName>
                                        </p:attrNameLst>
                                      </p:cBhvr>
                                      <p:tavLst>
                                        <p:tav tm="0">
                                          <p:val>
                                            <p:fltVal val="0"/>
                                          </p:val>
                                        </p:tav>
                                        <p:tav tm="100000">
                                          <p:val>
                                            <p:strVal val="#ppt_w"/>
                                          </p:val>
                                        </p:tav>
                                      </p:tavLst>
                                    </p:anim>
                                    <p:anim calcmode="lin" valueType="num">
                                      <p:cBhvr>
                                        <p:cTn id="20" dur="500" fill="hold"/>
                                        <p:tgtEl>
                                          <p:spTgt spid="20499"/>
                                        </p:tgtEl>
                                        <p:attrNameLst>
                                          <p:attrName>ppt_h</p:attrName>
                                        </p:attrNameLst>
                                      </p:cBhvr>
                                      <p:tavLst>
                                        <p:tav tm="0">
                                          <p:val>
                                            <p:fltVal val="0"/>
                                          </p:val>
                                        </p:tav>
                                        <p:tav tm="100000">
                                          <p:val>
                                            <p:strVal val="#ppt_h"/>
                                          </p:val>
                                        </p:tav>
                                      </p:tavLst>
                                    </p:anim>
                                    <p:animEffect transition="in" filter="fade">
                                      <p:cBhvr>
                                        <p:cTn id="21" dur="500"/>
                                        <p:tgtEl>
                                          <p:spTgt spid="20499"/>
                                        </p:tgtEl>
                                      </p:cBhvr>
                                    </p:animEffect>
                                  </p:childTnLst>
                                </p:cTn>
                              </p:par>
                              <p:par>
                                <p:cTn id="22" presetID="53" presetClass="entr" presetSubtype="0" fill="hold" grpId="0" nodeType="withEffect">
                                  <p:stCondLst>
                                    <p:cond delay="0"/>
                                  </p:stCondLst>
                                  <p:childTnLst>
                                    <p:set>
                                      <p:cBhvr>
                                        <p:cTn id="23" dur="1" fill="hold">
                                          <p:stCondLst>
                                            <p:cond delay="0"/>
                                          </p:stCondLst>
                                        </p:cTn>
                                        <p:tgtEl>
                                          <p:spTgt spid="20500"/>
                                        </p:tgtEl>
                                        <p:attrNameLst>
                                          <p:attrName>style.visibility</p:attrName>
                                        </p:attrNameLst>
                                      </p:cBhvr>
                                      <p:to>
                                        <p:strVal val="visible"/>
                                      </p:to>
                                    </p:set>
                                    <p:anim calcmode="lin" valueType="num">
                                      <p:cBhvr>
                                        <p:cTn id="24" dur="500" fill="hold"/>
                                        <p:tgtEl>
                                          <p:spTgt spid="20500"/>
                                        </p:tgtEl>
                                        <p:attrNameLst>
                                          <p:attrName>ppt_w</p:attrName>
                                        </p:attrNameLst>
                                      </p:cBhvr>
                                      <p:tavLst>
                                        <p:tav tm="0">
                                          <p:val>
                                            <p:fltVal val="0"/>
                                          </p:val>
                                        </p:tav>
                                        <p:tav tm="100000">
                                          <p:val>
                                            <p:strVal val="#ppt_w"/>
                                          </p:val>
                                        </p:tav>
                                      </p:tavLst>
                                    </p:anim>
                                    <p:anim calcmode="lin" valueType="num">
                                      <p:cBhvr>
                                        <p:cTn id="25" dur="500" fill="hold"/>
                                        <p:tgtEl>
                                          <p:spTgt spid="20500"/>
                                        </p:tgtEl>
                                        <p:attrNameLst>
                                          <p:attrName>ppt_h</p:attrName>
                                        </p:attrNameLst>
                                      </p:cBhvr>
                                      <p:tavLst>
                                        <p:tav tm="0">
                                          <p:val>
                                            <p:fltVal val="0"/>
                                          </p:val>
                                        </p:tav>
                                        <p:tav tm="100000">
                                          <p:val>
                                            <p:strVal val="#ppt_h"/>
                                          </p:val>
                                        </p:tav>
                                      </p:tavLst>
                                    </p:anim>
                                    <p:animEffect transition="in" filter="fade">
                                      <p:cBhvr>
                                        <p:cTn id="26" dur="500"/>
                                        <p:tgtEl>
                                          <p:spTgt spid="20500"/>
                                        </p:tgtEl>
                                      </p:cBhvr>
                                    </p:animEffect>
                                  </p:childTnLst>
                                </p:cTn>
                              </p:par>
                              <p:par>
                                <p:cTn id="27" presetID="53" presetClass="entr" presetSubtype="0" fill="hold" grpId="0" nodeType="withEffect">
                                  <p:stCondLst>
                                    <p:cond delay="0"/>
                                  </p:stCondLst>
                                  <p:childTnLst>
                                    <p:set>
                                      <p:cBhvr>
                                        <p:cTn id="28" dur="1" fill="hold">
                                          <p:stCondLst>
                                            <p:cond delay="0"/>
                                          </p:stCondLst>
                                        </p:cTn>
                                        <p:tgtEl>
                                          <p:spTgt spid="20501"/>
                                        </p:tgtEl>
                                        <p:attrNameLst>
                                          <p:attrName>style.visibility</p:attrName>
                                        </p:attrNameLst>
                                      </p:cBhvr>
                                      <p:to>
                                        <p:strVal val="visible"/>
                                      </p:to>
                                    </p:set>
                                    <p:anim calcmode="lin" valueType="num">
                                      <p:cBhvr>
                                        <p:cTn id="29" dur="500" fill="hold"/>
                                        <p:tgtEl>
                                          <p:spTgt spid="20501"/>
                                        </p:tgtEl>
                                        <p:attrNameLst>
                                          <p:attrName>ppt_w</p:attrName>
                                        </p:attrNameLst>
                                      </p:cBhvr>
                                      <p:tavLst>
                                        <p:tav tm="0">
                                          <p:val>
                                            <p:fltVal val="0"/>
                                          </p:val>
                                        </p:tav>
                                        <p:tav tm="100000">
                                          <p:val>
                                            <p:strVal val="#ppt_w"/>
                                          </p:val>
                                        </p:tav>
                                      </p:tavLst>
                                    </p:anim>
                                    <p:anim calcmode="lin" valueType="num">
                                      <p:cBhvr>
                                        <p:cTn id="30" dur="500" fill="hold"/>
                                        <p:tgtEl>
                                          <p:spTgt spid="20501"/>
                                        </p:tgtEl>
                                        <p:attrNameLst>
                                          <p:attrName>ppt_h</p:attrName>
                                        </p:attrNameLst>
                                      </p:cBhvr>
                                      <p:tavLst>
                                        <p:tav tm="0">
                                          <p:val>
                                            <p:fltVal val="0"/>
                                          </p:val>
                                        </p:tav>
                                        <p:tav tm="100000">
                                          <p:val>
                                            <p:strVal val="#ppt_h"/>
                                          </p:val>
                                        </p:tav>
                                      </p:tavLst>
                                    </p:anim>
                                    <p:animEffect transition="in" filter="fade">
                                      <p:cBhvr>
                                        <p:cTn id="31" dur="500"/>
                                        <p:tgtEl>
                                          <p:spTgt spid="205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7" grpId="0"/>
      <p:bldP spid="20498" grpId="0"/>
      <p:bldP spid="20499" grpId="0" animBg="1"/>
      <p:bldP spid="20500" grpId="0" animBg="1"/>
      <p:bldP spid="2050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03033ED-B944-13CF-52CD-6F3D50B96049}"/>
              </a:ext>
            </a:extLst>
          </p:cNvPr>
          <p:cNvPicPr>
            <a:picLocks noChangeAspect="1"/>
          </p:cNvPicPr>
          <p:nvPr/>
        </p:nvPicPr>
        <p:blipFill>
          <a:blip r:embed="rId2"/>
          <a:stretch>
            <a:fillRect/>
          </a:stretch>
        </p:blipFill>
        <p:spPr>
          <a:xfrm>
            <a:off x="609600" y="142240"/>
            <a:ext cx="5486400" cy="6400800"/>
          </a:xfrm>
          <a:prstGeom prst="rect">
            <a:avLst/>
          </a:prstGeom>
        </p:spPr>
      </p:pic>
      <p:pic>
        <p:nvPicPr>
          <p:cNvPr id="8" name="Picture 7">
            <a:extLst>
              <a:ext uri="{FF2B5EF4-FFF2-40B4-BE49-F238E27FC236}">
                <a16:creationId xmlns:a16="http://schemas.microsoft.com/office/drawing/2014/main" id="{0E510E03-1309-3537-C480-672A4A029EA8}"/>
              </a:ext>
            </a:extLst>
          </p:cNvPr>
          <p:cNvPicPr>
            <a:picLocks noChangeAspect="1"/>
          </p:cNvPicPr>
          <p:nvPr/>
        </p:nvPicPr>
        <p:blipFill>
          <a:blip r:embed="rId3"/>
          <a:stretch>
            <a:fillRect/>
          </a:stretch>
        </p:blipFill>
        <p:spPr>
          <a:xfrm>
            <a:off x="6366192" y="-389397"/>
            <a:ext cx="5216208" cy="7159274"/>
          </a:xfrm>
          <a:prstGeom prst="rect">
            <a:avLst/>
          </a:prstGeom>
        </p:spPr>
      </p:pic>
    </p:spTree>
    <p:extLst>
      <p:ext uri="{BB962C8B-B14F-4D97-AF65-F5344CB8AC3E}">
        <p14:creationId xmlns:p14="http://schemas.microsoft.com/office/powerpoint/2010/main" val="24357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lowchart: Terminator 24">
            <a:extLst>
              <a:ext uri="{FF2B5EF4-FFF2-40B4-BE49-F238E27FC236}">
                <a16:creationId xmlns:a16="http://schemas.microsoft.com/office/drawing/2014/main" id="{BC1E91B1-C9EE-4697-92C6-E949E8AA2804}"/>
              </a:ext>
            </a:extLst>
          </p:cNvPr>
          <p:cNvSpPr/>
          <p:nvPr/>
        </p:nvSpPr>
        <p:spPr>
          <a:xfrm>
            <a:off x="2178486" y="158563"/>
            <a:ext cx="8651241" cy="642545"/>
          </a:xfrm>
          <a:prstGeom prst="flowChartTerminator">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9Slide03 SVN-PF Din Text Pro C" panose="02000506020000020004" pitchFamily="2" charset="0"/>
              </a:rPr>
              <a:t>     </a:t>
            </a:r>
            <a:r>
              <a:rPr lang="en-US" sz="3600" b="1" dirty="0" err="1">
                <a:latin typeface="Times New Roman" pitchFamily="18" charset="0"/>
                <a:cs typeface="Times New Roman" pitchFamily="18" charset="0"/>
              </a:rPr>
              <a:t>Tìm</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điểm</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khác</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nhau</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giữa</a:t>
            </a:r>
            <a:r>
              <a:rPr lang="en-US" sz="3600" b="1" dirty="0">
                <a:latin typeface="Times New Roman" pitchFamily="18" charset="0"/>
                <a:cs typeface="Times New Roman" pitchFamily="18" charset="0"/>
              </a:rPr>
              <a:t> 2 </a:t>
            </a:r>
            <a:r>
              <a:rPr lang="en-US" sz="3600" b="1" dirty="0" err="1">
                <a:latin typeface="Times New Roman" pitchFamily="18" charset="0"/>
                <a:cs typeface="Times New Roman" pitchFamily="18" charset="0"/>
              </a:rPr>
              <a:t>bản</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đồ</a:t>
            </a:r>
            <a:r>
              <a:rPr lang="en-US" sz="3600" b="1" dirty="0">
                <a:latin typeface="Times New Roman" pitchFamily="18" charset="0"/>
                <a:cs typeface="Times New Roman" pitchFamily="18" charset="0"/>
              </a:rPr>
              <a:t> ?</a:t>
            </a:r>
            <a:r>
              <a:rPr lang="vi-VN" sz="3600" b="1" dirty="0">
                <a:latin typeface="Times New Roman" pitchFamily="18" charset="0"/>
                <a:cs typeface="Times New Roman" pitchFamily="18" charset="0"/>
              </a:rPr>
              <a:t> </a:t>
            </a:r>
            <a:endParaRPr lang="en-US" sz="3200" b="1" dirty="0">
              <a:latin typeface="Times New Roman" pitchFamily="18" charset="0"/>
              <a:cs typeface="Times New Roman" pitchFamily="18" charset="0"/>
            </a:endParaRPr>
          </a:p>
        </p:txBody>
      </p:sp>
      <p:sp>
        <p:nvSpPr>
          <p:cNvPr id="31" name="TextBox 30">
            <a:extLst>
              <a:ext uri="{FF2B5EF4-FFF2-40B4-BE49-F238E27FC236}">
                <a16:creationId xmlns:a16="http://schemas.microsoft.com/office/drawing/2014/main" id="{A308E084-84CE-4E8E-9F6C-4418B3A60781}"/>
              </a:ext>
            </a:extLst>
          </p:cNvPr>
          <p:cNvSpPr txBox="1"/>
          <p:nvPr/>
        </p:nvSpPr>
        <p:spPr>
          <a:xfrm>
            <a:off x="3490393" y="6363157"/>
            <a:ext cx="4914471" cy="461665"/>
          </a:xfrm>
          <a:prstGeom prst="rect">
            <a:avLst/>
          </a:prstGeom>
          <a:noFill/>
        </p:spPr>
        <p:txBody>
          <a:bodyPr wrap="square">
            <a:spAutoFit/>
          </a:bodyPr>
          <a:lstStyle/>
          <a:p>
            <a:pPr algn="ctr"/>
            <a:r>
              <a:rPr lang="en-US" sz="2400" dirty="0" err="1">
                <a:effectLst/>
                <a:latin typeface="Times New Roman" pitchFamily="18" charset="0"/>
                <a:ea typeface="Tahoma" panose="020B0604030504040204" pitchFamily="34" charset="0"/>
                <a:cs typeface="Times New Roman" pitchFamily="18" charset="0"/>
              </a:rPr>
              <a:t>Bản</a:t>
            </a:r>
            <a:r>
              <a:rPr lang="en-US" sz="2400" dirty="0">
                <a:effectLst/>
                <a:latin typeface="Times New Roman" pitchFamily="18" charset="0"/>
                <a:ea typeface="Tahoma" panose="020B0604030504040204" pitchFamily="34" charset="0"/>
                <a:cs typeface="Times New Roman" pitchFamily="18" charset="0"/>
              </a:rPr>
              <a:t> </a:t>
            </a:r>
            <a:r>
              <a:rPr lang="en-US" sz="2400" dirty="0" err="1">
                <a:effectLst/>
                <a:latin typeface="Times New Roman" pitchFamily="18" charset="0"/>
                <a:ea typeface="Tahoma" panose="020B0604030504040204" pitchFamily="34" charset="0"/>
                <a:cs typeface="Times New Roman" pitchFamily="18" charset="0"/>
              </a:rPr>
              <a:t>đồ</a:t>
            </a:r>
            <a:r>
              <a:rPr lang="en-US" sz="2400" dirty="0">
                <a:effectLst/>
                <a:latin typeface="Times New Roman" pitchFamily="18" charset="0"/>
                <a:ea typeface="Tahoma" panose="020B0604030504040204" pitchFamily="34" charset="0"/>
                <a:cs typeface="Times New Roman" pitchFamily="18" charset="0"/>
              </a:rPr>
              <a:t> </a:t>
            </a:r>
            <a:r>
              <a:rPr lang="en-US" sz="2400" dirty="0" err="1">
                <a:effectLst/>
                <a:latin typeface="Times New Roman" pitchFamily="18" charset="0"/>
                <a:ea typeface="Tahoma" panose="020B0604030504040204" pitchFamily="34" charset="0"/>
                <a:cs typeface="Times New Roman" pitchFamily="18" charset="0"/>
              </a:rPr>
              <a:t>một</a:t>
            </a:r>
            <a:r>
              <a:rPr lang="en-US" sz="2400" dirty="0">
                <a:effectLst/>
                <a:latin typeface="Times New Roman" pitchFamily="18" charset="0"/>
                <a:ea typeface="Tahoma" panose="020B0604030504040204" pitchFamily="34" charset="0"/>
                <a:cs typeface="Times New Roman" pitchFamily="18" charset="0"/>
              </a:rPr>
              <a:t> </a:t>
            </a:r>
            <a:r>
              <a:rPr lang="en-US" sz="2400" dirty="0" err="1">
                <a:effectLst/>
                <a:latin typeface="Times New Roman" pitchFamily="18" charset="0"/>
                <a:ea typeface="Tahoma" panose="020B0604030504040204" pitchFamily="34" charset="0"/>
                <a:cs typeface="Times New Roman" pitchFamily="18" charset="0"/>
              </a:rPr>
              <a:t>khu</a:t>
            </a:r>
            <a:r>
              <a:rPr lang="en-US" sz="2400" dirty="0">
                <a:effectLst/>
                <a:latin typeface="Times New Roman" pitchFamily="18" charset="0"/>
                <a:ea typeface="Tahoma" panose="020B0604030504040204" pitchFamily="34" charset="0"/>
                <a:cs typeface="Times New Roman" pitchFamily="18" charset="0"/>
              </a:rPr>
              <a:t> </a:t>
            </a:r>
            <a:r>
              <a:rPr lang="en-US" sz="2400" dirty="0" err="1">
                <a:effectLst/>
                <a:latin typeface="Times New Roman" pitchFamily="18" charset="0"/>
                <a:ea typeface="Tahoma" panose="020B0604030504040204" pitchFamily="34" charset="0"/>
                <a:cs typeface="Times New Roman" pitchFamily="18" charset="0"/>
              </a:rPr>
              <a:t>vực</a:t>
            </a:r>
            <a:r>
              <a:rPr lang="en-US" sz="2400" dirty="0">
                <a:effectLst/>
                <a:latin typeface="Times New Roman" pitchFamily="18" charset="0"/>
                <a:ea typeface="Tahoma" panose="020B0604030504040204" pitchFamily="34" charset="0"/>
                <a:cs typeface="Times New Roman" pitchFamily="18" charset="0"/>
              </a:rPr>
              <a:t> </a:t>
            </a:r>
            <a:r>
              <a:rPr lang="en-US" sz="2400" dirty="0" err="1">
                <a:effectLst/>
                <a:latin typeface="Times New Roman" pitchFamily="18" charset="0"/>
                <a:ea typeface="Tahoma" panose="020B0604030504040204" pitchFamily="34" charset="0"/>
                <a:cs typeface="Times New Roman" pitchFamily="18" charset="0"/>
              </a:rPr>
              <a:t>của</a:t>
            </a:r>
            <a:r>
              <a:rPr lang="en-US" sz="2400" dirty="0">
                <a:effectLst/>
                <a:latin typeface="Times New Roman" pitchFamily="18" charset="0"/>
                <a:ea typeface="Tahoma" panose="020B0604030504040204" pitchFamily="34" charset="0"/>
                <a:cs typeface="Times New Roman" pitchFamily="18" charset="0"/>
              </a:rPr>
              <a:t> TP </a:t>
            </a:r>
            <a:r>
              <a:rPr lang="en-US" sz="2400" dirty="0" err="1">
                <a:effectLst/>
                <a:latin typeface="Times New Roman" pitchFamily="18" charset="0"/>
                <a:ea typeface="Tahoma" panose="020B0604030504040204" pitchFamily="34" charset="0"/>
                <a:cs typeface="Times New Roman" pitchFamily="18" charset="0"/>
              </a:rPr>
              <a:t>Đà</a:t>
            </a:r>
            <a:r>
              <a:rPr lang="en-US" sz="2400" dirty="0">
                <a:effectLst/>
                <a:latin typeface="Times New Roman" pitchFamily="18" charset="0"/>
                <a:ea typeface="Tahoma" panose="020B0604030504040204" pitchFamily="34" charset="0"/>
                <a:cs typeface="Times New Roman" pitchFamily="18" charset="0"/>
              </a:rPr>
              <a:t> </a:t>
            </a:r>
            <a:r>
              <a:rPr lang="en-US" sz="2400" dirty="0" err="1">
                <a:effectLst/>
                <a:latin typeface="Times New Roman" pitchFamily="18" charset="0"/>
                <a:ea typeface="Tahoma" panose="020B0604030504040204" pitchFamily="34" charset="0"/>
                <a:cs typeface="Times New Roman" pitchFamily="18" charset="0"/>
              </a:rPr>
              <a:t>Nẵng</a:t>
            </a:r>
            <a:endParaRPr lang="en-US" sz="2400" dirty="0">
              <a:latin typeface="Times New Roman" pitchFamily="18" charset="0"/>
              <a:cs typeface="Times New Roman" pitchFamily="18" charset="0"/>
            </a:endParaRPr>
          </a:p>
        </p:txBody>
      </p:sp>
      <p:pic>
        <p:nvPicPr>
          <p:cNvPr id="3" name="Picture 2">
            <a:extLst>
              <a:ext uri="{FF2B5EF4-FFF2-40B4-BE49-F238E27FC236}">
                <a16:creationId xmlns:a16="http://schemas.microsoft.com/office/drawing/2014/main" id="{27CC233F-7818-45C2-9177-A7CEAD15F6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5020" y="950416"/>
            <a:ext cx="5966944" cy="5363180"/>
          </a:xfrm>
          <a:prstGeom prst="rect">
            <a:avLst/>
          </a:prstGeom>
        </p:spPr>
      </p:pic>
      <p:sp>
        <p:nvSpPr>
          <p:cNvPr id="19" name="Diamond 18">
            <a:extLst>
              <a:ext uri="{FF2B5EF4-FFF2-40B4-BE49-F238E27FC236}">
                <a16:creationId xmlns:a16="http://schemas.microsoft.com/office/drawing/2014/main" id="{9030D793-9FD6-4E3E-BC06-71CF72285923}"/>
              </a:ext>
            </a:extLst>
          </p:cNvPr>
          <p:cNvSpPr/>
          <p:nvPr/>
        </p:nvSpPr>
        <p:spPr>
          <a:xfrm>
            <a:off x="8587159" y="5262444"/>
            <a:ext cx="768080" cy="580572"/>
          </a:xfrm>
          <a:prstGeom prst="diamond">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9Slide03 SVN-PF Din Text Pro C" panose="02000506020000020004" pitchFamily="2" charset="0"/>
              </a:rPr>
              <a:t>B</a:t>
            </a:r>
          </a:p>
        </p:txBody>
      </p:sp>
      <p:grpSp>
        <p:nvGrpSpPr>
          <p:cNvPr id="13" name="Group 12">
            <a:extLst>
              <a:ext uri="{FF2B5EF4-FFF2-40B4-BE49-F238E27FC236}">
                <a16:creationId xmlns:a16="http://schemas.microsoft.com/office/drawing/2014/main" id="{04648A95-5E3B-4E98-9631-32E501B4FAB4}"/>
              </a:ext>
            </a:extLst>
          </p:cNvPr>
          <p:cNvGrpSpPr/>
          <p:nvPr/>
        </p:nvGrpSpPr>
        <p:grpSpPr>
          <a:xfrm>
            <a:off x="16657" y="900856"/>
            <a:ext cx="6208363" cy="5256418"/>
            <a:chOff x="1166844" y="2614079"/>
            <a:chExt cx="5973317" cy="2733229"/>
          </a:xfrm>
        </p:grpSpPr>
        <p:pic>
          <p:nvPicPr>
            <p:cNvPr id="10" name="Picture 9">
              <a:extLst>
                <a:ext uri="{FF2B5EF4-FFF2-40B4-BE49-F238E27FC236}">
                  <a16:creationId xmlns:a16="http://schemas.microsoft.com/office/drawing/2014/main" id="{E652E5EB-B0F6-4ED2-B843-911C664A89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3975" y="2617403"/>
              <a:ext cx="3756186" cy="2729905"/>
            </a:xfrm>
            <a:prstGeom prst="rect">
              <a:avLst/>
            </a:prstGeom>
          </p:spPr>
        </p:pic>
        <p:pic>
          <p:nvPicPr>
            <p:cNvPr id="12" name="Picture 11">
              <a:extLst>
                <a:ext uri="{FF2B5EF4-FFF2-40B4-BE49-F238E27FC236}">
                  <a16:creationId xmlns:a16="http://schemas.microsoft.com/office/drawing/2014/main" id="{C80D41DF-5F22-44F7-8654-2DA7A95816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6844" y="2614079"/>
              <a:ext cx="2224739" cy="2541751"/>
            </a:xfrm>
            <a:prstGeom prst="rect">
              <a:avLst/>
            </a:prstGeom>
          </p:spPr>
        </p:pic>
      </p:grpSp>
      <p:sp>
        <p:nvSpPr>
          <p:cNvPr id="29" name="Diamond 28">
            <a:extLst>
              <a:ext uri="{FF2B5EF4-FFF2-40B4-BE49-F238E27FC236}">
                <a16:creationId xmlns:a16="http://schemas.microsoft.com/office/drawing/2014/main" id="{639A6FC1-E04E-424F-B0D3-5501431887C1}"/>
              </a:ext>
            </a:extLst>
          </p:cNvPr>
          <p:cNvSpPr/>
          <p:nvPr/>
        </p:nvSpPr>
        <p:spPr>
          <a:xfrm>
            <a:off x="1865719" y="5126569"/>
            <a:ext cx="768080" cy="569762"/>
          </a:xfrm>
          <a:prstGeom prst="diamond">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9Slide03 SVN-PF Din Text Pro C" panose="02000506020000020004" pitchFamily="2" charset="0"/>
              </a:rPr>
              <a:t>A</a:t>
            </a:r>
          </a:p>
        </p:txBody>
      </p:sp>
      <p:sp>
        <p:nvSpPr>
          <p:cNvPr id="21" name="TextBox 38">
            <a:extLst>
              <a:ext uri="{FF2B5EF4-FFF2-40B4-BE49-F238E27FC236}">
                <a16:creationId xmlns:a16="http://schemas.microsoft.com/office/drawing/2014/main" id="{1C24A486-BEAC-9452-EBDA-C6CE0045A880}"/>
              </a:ext>
            </a:extLst>
          </p:cNvPr>
          <p:cNvSpPr txBox="1"/>
          <p:nvPr/>
        </p:nvSpPr>
        <p:spPr>
          <a:xfrm>
            <a:off x="2178486" y="6114662"/>
            <a:ext cx="8291208" cy="584775"/>
          </a:xfrm>
          <a:prstGeom prst="rect">
            <a:avLst/>
          </a:prstGeom>
          <a:solidFill>
            <a:srgbClr val="A0D2A1"/>
          </a:solidFill>
        </p:spPr>
        <p:txBody>
          <a:bodyPr wrap="square">
            <a:spAutoFit/>
          </a:bodyPr>
          <a:lstStyle/>
          <a:p>
            <a:pPr algn="just" eaLnBrk="1" hangingPunct="1">
              <a:defRPr/>
            </a:pPr>
            <a:r>
              <a:rPr lang="en-US" sz="3200" b="1" dirty="0" err="1">
                <a:solidFill>
                  <a:srgbClr val="000000"/>
                </a:solidFill>
                <a:latin typeface="Times New Roman" pitchFamily="18" charset="0"/>
                <a:cs typeface="Times New Roman" pitchFamily="18" charset="0"/>
              </a:rPr>
              <a:t>Bản</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đồ</a:t>
            </a:r>
            <a:r>
              <a:rPr lang="en-US" sz="3200" b="1" dirty="0">
                <a:solidFill>
                  <a:srgbClr val="000000"/>
                </a:solidFill>
                <a:latin typeface="Times New Roman" pitchFamily="18" charset="0"/>
                <a:cs typeface="Times New Roman" pitchFamily="18" charset="0"/>
              </a:rPr>
              <a:t> A </a:t>
            </a:r>
            <a:r>
              <a:rPr lang="en-US" sz="3200" b="1" dirty="0" err="1">
                <a:solidFill>
                  <a:srgbClr val="000000"/>
                </a:solidFill>
                <a:latin typeface="Times New Roman" pitchFamily="18" charset="0"/>
                <a:cs typeface="Times New Roman" pitchFamily="18" charset="0"/>
              </a:rPr>
              <a:t>tỉ</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lệ</a:t>
            </a:r>
            <a:r>
              <a:rPr lang="en-US" sz="3200" b="1" dirty="0">
                <a:solidFill>
                  <a:srgbClr val="000000"/>
                </a:solidFill>
                <a:latin typeface="Times New Roman" pitchFamily="18" charset="0"/>
                <a:cs typeface="Times New Roman" pitchFamily="18" charset="0"/>
              </a:rPr>
              <a:t> 1:15 000  - </a:t>
            </a:r>
            <a:r>
              <a:rPr lang="en-US" sz="3200" b="1" dirty="0" err="1">
                <a:solidFill>
                  <a:srgbClr val="000000"/>
                </a:solidFill>
                <a:latin typeface="Times New Roman" pitchFamily="18" charset="0"/>
                <a:cs typeface="Times New Roman" pitchFamily="18" charset="0"/>
              </a:rPr>
              <a:t>Bản</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đồ</a:t>
            </a:r>
            <a:r>
              <a:rPr lang="en-US" sz="3200" b="1" dirty="0">
                <a:solidFill>
                  <a:srgbClr val="000000"/>
                </a:solidFill>
                <a:latin typeface="Times New Roman" pitchFamily="18" charset="0"/>
                <a:cs typeface="Times New Roman" pitchFamily="18" charset="0"/>
              </a:rPr>
              <a:t> B </a:t>
            </a:r>
            <a:r>
              <a:rPr lang="en-US" sz="3200" b="1" dirty="0" err="1">
                <a:solidFill>
                  <a:srgbClr val="000000"/>
                </a:solidFill>
                <a:latin typeface="Times New Roman" pitchFamily="18" charset="0"/>
                <a:cs typeface="Times New Roman" pitchFamily="18" charset="0"/>
              </a:rPr>
              <a:t>tỉ</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lệ</a:t>
            </a:r>
            <a:r>
              <a:rPr lang="en-US" sz="3200" b="1" dirty="0">
                <a:solidFill>
                  <a:srgbClr val="000000"/>
                </a:solidFill>
                <a:latin typeface="Times New Roman" pitchFamily="18" charset="0"/>
                <a:cs typeface="Times New Roman" pitchFamily="18" charset="0"/>
              </a:rPr>
              <a:t> 1:7 500 </a:t>
            </a:r>
          </a:p>
        </p:txBody>
      </p:sp>
    </p:spTree>
    <p:extLst>
      <p:ext uri="{BB962C8B-B14F-4D97-AF65-F5344CB8AC3E}">
        <p14:creationId xmlns:p14="http://schemas.microsoft.com/office/powerpoint/2010/main" val="76809051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1000"/>
                                        <p:tgtEl>
                                          <p:spTgt spid="31"/>
                                        </p:tgtEl>
                                      </p:cBhvr>
                                    </p:animEffect>
                                    <p:anim calcmode="lin" valueType="num">
                                      <p:cBhvr>
                                        <p:cTn id="18" dur="1000" fill="hold"/>
                                        <p:tgtEl>
                                          <p:spTgt spid="31"/>
                                        </p:tgtEl>
                                        <p:attrNameLst>
                                          <p:attrName>ppt_x</p:attrName>
                                        </p:attrNameLst>
                                      </p:cBhvr>
                                      <p:tavLst>
                                        <p:tav tm="0">
                                          <p:val>
                                            <p:strVal val="#ppt_x"/>
                                          </p:val>
                                        </p:tav>
                                        <p:tav tm="100000">
                                          <p:val>
                                            <p:strVal val="#ppt_x"/>
                                          </p:val>
                                        </p:tav>
                                      </p:tavLst>
                                    </p:anim>
                                    <p:anim calcmode="lin" valueType="num">
                                      <p:cBhvr>
                                        <p:cTn id="19" dur="1000" fill="hold"/>
                                        <p:tgtEl>
                                          <p:spTgt spid="3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1000"/>
                                        <p:tgtEl>
                                          <p:spTgt spid="29"/>
                                        </p:tgtEl>
                                      </p:cBhvr>
                                    </p:animEffect>
                                    <p:anim calcmode="lin" valueType="num">
                                      <p:cBhvr>
                                        <p:cTn id="23" dur="1000" fill="hold"/>
                                        <p:tgtEl>
                                          <p:spTgt spid="29"/>
                                        </p:tgtEl>
                                        <p:attrNameLst>
                                          <p:attrName>ppt_x</p:attrName>
                                        </p:attrNameLst>
                                      </p:cBhvr>
                                      <p:tavLst>
                                        <p:tav tm="0">
                                          <p:val>
                                            <p:strVal val="#ppt_x"/>
                                          </p:val>
                                        </p:tav>
                                        <p:tav tm="100000">
                                          <p:val>
                                            <p:strVal val="#ppt_x"/>
                                          </p:val>
                                        </p:tav>
                                      </p:tavLst>
                                    </p:anim>
                                    <p:anim calcmode="lin" valueType="num">
                                      <p:cBhvr>
                                        <p:cTn id="24" dur="1000" fill="hold"/>
                                        <p:tgtEl>
                                          <p:spTgt spid="29"/>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1000"/>
                                        <p:tgtEl>
                                          <p:spTgt spid="19"/>
                                        </p:tgtEl>
                                      </p:cBhvr>
                                    </p:animEffect>
                                    <p:anim calcmode="lin" valueType="num">
                                      <p:cBhvr>
                                        <p:cTn id="28" dur="1000" fill="hold"/>
                                        <p:tgtEl>
                                          <p:spTgt spid="19"/>
                                        </p:tgtEl>
                                        <p:attrNameLst>
                                          <p:attrName>ppt_x</p:attrName>
                                        </p:attrNameLst>
                                      </p:cBhvr>
                                      <p:tavLst>
                                        <p:tav tm="0">
                                          <p:val>
                                            <p:strVal val="#ppt_x"/>
                                          </p:val>
                                        </p:tav>
                                        <p:tav tm="100000">
                                          <p:val>
                                            <p:strVal val="#ppt_x"/>
                                          </p:val>
                                        </p:tav>
                                      </p:tavLst>
                                    </p:anim>
                                    <p:anim calcmode="lin" valueType="num">
                                      <p:cBhvr>
                                        <p:cTn id="2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1000"/>
                                        <p:tgtEl>
                                          <p:spTgt spid="21"/>
                                        </p:tgtEl>
                                      </p:cBhvr>
                                    </p:animEffect>
                                    <p:anim calcmode="lin" valueType="num">
                                      <p:cBhvr>
                                        <p:cTn id="35" dur="1000" fill="hold"/>
                                        <p:tgtEl>
                                          <p:spTgt spid="21"/>
                                        </p:tgtEl>
                                        <p:attrNameLst>
                                          <p:attrName>ppt_x</p:attrName>
                                        </p:attrNameLst>
                                      </p:cBhvr>
                                      <p:tavLst>
                                        <p:tav tm="0">
                                          <p:val>
                                            <p:strVal val="#ppt_x"/>
                                          </p:val>
                                        </p:tav>
                                        <p:tav tm="100000">
                                          <p:val>
                                            <p:strVal val="#ppt_x"/>
                                          </p:val>
                                        </p:tav>
                                      </p:tavLst>
                                    </p:anim>
                                    <p:anim calcmode="lin" valueType="num">
                                      <p:cBhvr>
                                        <p:cTn id="3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19" grpId="0" animBg="1"/>
      <p:bldP spid="29" grpId="0" animBg="1"/>
      <p:bldP spid="21"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4184</TotalTime>
  <Words>1892</Words>
  <Application>Microsoft Office PowerPoint</Application>
  <PresentationFormat>Widescreen</PresentationFormat>
  <Paragraphs>248</Paragraphs>
  <Slides>28</Slides>
  <Notes>15</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28</vt:i4>
      </vt:variant>
    </vt:vector>
  </HeadingPairs>
  <TitlesOfParts>
    <vt:vector size="43" baseType="lpstr">
      <vt:lpstr>#9Slide03 AmpleSoft Bold</vt:lpstr>
      <vt:lpstr>#9Slide03 Arima Madurai Black</vt:lpstr>
      <vt:lpstr>#9Slide03 Cabin Condensed Bold</vt:lpstr>
      <vt:lpstr>#9Slide03 Ralewayv4020 ExtraBol</vt:lpstr>
      <vt:lpstr>#9Slide03 SVN-PF Din Text Pro C</vt:lpstr>
      <vt:lpstr>#9Slide05 Brannboll Ny</vt:lpstr>
      <vt:lpstr>#9Slide07 IcielNabila</vt:lpstr>
      <vt:lpstr>#9Slide07 SVNBango</vt:lpstr>
      <vt:lpstr>Arial</vt:lpstr>
      <vt:lpstr>Calibri</vt:lpstr>
      <vt:lpstr>Calibri Light</vt:lpstr>
      <vt:lpstr>Cambria Math</vt:lpstr>
      <vt:lpstr>Times New Roman</vt:lpstr>
      <vt:lpstr>Office Theme</vt:lpstr>
      <vt:lpstr>1_Office Theme</vt:lpstr>
      <vt:lpstr>PowerPoint Presentation</vt:lpstr>
      <vt:lpstr>PowerPoint Presentation</vt:lpstr>
      <vt:lpstr>PowerPoint Presentation</vt:lpstr>
      <vt:lpstr>Tỉ lệ thước là gì? Tỉ lệ số là gì?</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BÀI 2  a. Tỉ lệ bản đồ dưới đây thuộc dạng tỉ lệ nào?  b. Hãy cho biết 1cm trên bản đồ bằng bao nhiêu km ngoài thực tế?</vt:lpstr>
      <vt:lpstr>BÀI 3: ĐIỀN TỪ VÀO CHỖ TRỐNG:  - Bản đồ “Mật độ dân số và một số đô thị lớn ở châu Á” năm 2020 có tỉ lệ:……….. - Qua tỉ lệ bản đồ trên ta biết được: + Bản đồ được……….lại......lần so với thực tế + .……..trên bản đồ bằng với……….ngoài thực tế</vt:lpstr>
      <vt:lpstr>Câu 4: Bản đồ nào có tỉ lệ nhỏ nhất? A. 1 : 50.000 B. 1 : 100.000 C. 1 : 200.000 D. 1 : 1.000.000</vt:lpstr>
      <vt:lpstr>PowerPoint Presentation</vt:lpstr>
      <vt:lpstr>- Bước 1: Xác định khoảng cách trên bản đồ (dung thước kẻ đo trực tiếp trên bản đồ)</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Kiểm tra 15p   Câu 1: Dựa vào lược đồ “Việt Nam trong Đông Nam Á” trang 101: tính khoảng cách thực tế từ thủ đô Hà Nội tới thủ đô của Thái Lan, Lào, Phi-lip-pin, Xin-ga-po, Đông Ti-mo</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Phạm Trang</dc:creator>
  <cp:lastModifiedBy>Truong Thi Hue</cp:lastModifiedBy>
  <cp:revision>89</cp:revision>
  <dcterms:created xsi:type="dcterms:W3CDTF">2021-07-21T02:55:04Z</dcterms:created>
  <dcterms:modified xsi:type="dcterms:W3CDTF">2023-10-05T02:25:33Z</dcterms:modified>
</cp:coreProperties>
</file>