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29"/>
  </p:notesMasterIdLst>
  <p:sldIdLst>
    <p:sldId id="256" r:id="rId2"/>
    <p:sldId id="258" r:id="rId3"/>
    <p:sldId id="261" r:id="rId4"/>
    <p:sldId id="307" r:id="rId5"/>
    <p:sldId id="257" r:id="rId6"/>
    <p:sldId id="308" r:id="rId7"/>
    <p:sldId id="259" r:id="rId8"/>
    <p:sldId id="263" r:id="rId9"/>
    <p:sldId id="317" r:id="rId10"/>
    <p:sldId id="268" r:id="rId11"/>
    <p:sldId id="309" r:id="rId12"/>
    <p:sldId id="262" r:id="rId13"/>
    <p:sldId id="310" r:id="rId14"/>
    <p:sldId id="260" r:id="rId15"/>
    <p:sldId id="311" r:id="rId16"/>
    <p:sldId id="312" r:id="rId17"/>
    <p:sldId id="313" r:id="rId18"/>
    <p:sldId id="314" r:id="rId19"/>
    <p:sldId id="315" r:id="rId20"/>
    <p:sldId id="266" r:id="rId21"/>
    <p:sldId id="316" r:id="rId22"/>
    <p:sldId id="318" r:id="rId23"/>
    <p:sldId id="319" r:id="rId24"/>
    <p:sldId id="320" r:id="rId25"/>
    <p:sldId id="321" r:id="rId26"/>
    <p:sldId id="322" r:id="rId27"/>
    <p:sldId id="323" r:id="rId28"/>
  </p:sldIdLst>
  <p:sldSz cx="9144000" cy="5143500" type="screen16x9"/>
  <p:notesSz cx="6858000" cy="9144000"/>
  <p:embeddedFontLst>
    <p:embeddedFont>
      <p:font typeface="Exo" panose="020B0604020202020204" charset="0"/>
      <p:regular r:id="rId30"/>
      <p:bold r:id="rId31"/>
      <p:italic r:id="rId32"/>
      <p:boldItalic r:id="rId33"/>
    </p:embeddedFont>
    <p:embeddedFont>
      <p:font typeface="Malgun Gothic" panose="020B0503020000020004" pitchFamily="34" charset="-127"/>
      <p:regular r:id="rId34"/>
      <p:bold r:id="rId35"/>
    </p:embeddedFont>
    <p:embeddedFont>
      <p:font typeface="Algerian" panose="04020705040A02060702" pitchFamily="82" charset="0"/>
      <p:regular r:id="rId36"/>
    </p:embeddedFont>
    <p:embeddedFont>
      <p:font typeface="Anaheim" panose="020B0604020202020204" charset="0"/>
      <p:regular r:id="rId37"/>
    </p:embeddedFont>
    <p:embeddedFont>
      <p:font typeface="Century Schoolbook" panose="020B0604020202020204" charset="0"/>
      <p:regular r:id="rId38"/>
      <p:bold r:id="rId39"/>
      <p:italic r:id="rId40"/>
      <p:boldItalic r:id="rId41"/>
    </p:embeddedFont>
    <p:embeddedFont>
      <p:font typeface="Calibri" panose="020F0502020204030204" pitchFamily="34" charset="0"/>
      <p:regular r:id="rId42"/>
      <p:bold r:id="rId43"/>
      <p:italic r:id="rId44"/>
      <p:boldItalic r:id="rId45"/>
    </p:embeddedFont>
    <p:embeddedFont>
      <p:font typeface="Archivo Black" panose="020B0604020202020204" charset="0"/>
      <p:regular r:id="rId46"/>
    </p:embeddedFont>
    <p:embeddedFont>
      <p:font typeface="Source Sans Pro" panose="020B0604020202020204" charset="0"/>
      <p:regular r:id="rId47"/>
      <p:bold r:id="rId48"/>
      <p:italic r:id="rId49"/>
      <p:boldItalic r:id="rId50"/>
    </p:embeddedFont>
    <p:embeddedFont>
      <p:font typeface="Tenor Sans" panose="020B0604020202020204" charset="0"/>
      <p:regular r:id="rId51"/>
    </p:embeddedFont>
    <p:embeddedFont>
      <p:font typeface="Open Sans" panose="020B0604020202020204" charset="0"/>
      <p:regular r:id="rId52"/>
      <p:bold r:id="rId53"/>
      <p:italic r:id="rId54"/>
      <p:boldItalic r:id="rId55"/>
    </p:embeddedFont>
    <p:embeddedFont>
      <p:font typeface="Book Antiqua" panose="02040602050305030304" pitchFamily="18" charset="0"/>
      <p:regular r:id="rId56"/>
      <p:bold r:id="rId57"/>
      <p:italic r:id="rId58"/>
      <p:boldItalic r:id="rId59"/>
    </p:embeddedFont>
    <p:embeddedFont>
      <p:font typeface="Sitka Heading" panose="02000505000000020004" pitchFamily="2" charset="0"/>
      <p:regular r:id="rId60"/>
      <p:bold r:id="rId61"/>
      <p:italic r:id="rId62"/>
      <p:boldItalic r:id="rId63"/>
    </p:embeddedFont>
    <p:embeddedFont>
      <p:font typeface="Fredoka One" panose="020B0604020202020204" charset="0"/>
      <p:regular r:id="rId64"/>
    </p:embeddedFont>
    <p:embeddedFont>
      <p:font typeface="Roboto" panose="020B0604020202020204" charset="0"/>
      <p:regular r:id="rId65"/>
      <p:bold r:id="rId66"/>
      <p:italic r:id="rId67"/>
      <p:bold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572" userDrawn="1">
          <p15:clr>
            <a:srgbClr val="A4A3A4"/>
          </p15:clr>
        </p15:guide>
        <p15:guide id="2" pos="5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339F59F-A525-4DB8-8F6C-FF8F03596F67}">
  <a:tblStyle styleId="{4339F59F-A525-4DB8-8F6C-FF8F03596F6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92" d="100"/>
          <a:sy n="92" d="100"/>
        </p:scale>
        <p:origin x="756" y="72"/>
      </p:cViewPr>
      <p:guideLst>
        <p:guide orient="horz" pos="1572"/>
        <p:guide pos="5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font" Target="fonts/font13.fntdata"/><Relationship Id="rId47" Type="http://schemas.openxmlformats.org/officeDocument/2006/relationships/font" Target="fonts/font18.fntdata"/><Relationship Id="rId63" Type="http://schemas.openxmlformats.org/officeDocument/2006/relationships/font" Target="fonts/font34.fntdata"/><Relationship Id="rId68" Type="http://schemas.openxmlformats.org/officeDocument/2006/relationships/font" Target="fonts/font39.fntdata"/><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font" Target="fonts/font24.fntdata"/><Relationship Id="rId58" Type="http://schemas.openxmlformats.org/officeDocument/2006/relationships/font" Target="fonts/font29.fntdata"/><Relationship Id="rId66" Type="http://schemas.openxmlformats.org/officeDocument/2006/relationships/font" Target="fonts/font37.fntdata"/><Relationship Id="rId5" Type="http://schemas.openxmlformats.org/officeDocument/2006/relationships/slide" Target="slides/slide4.xml"/><Relationship Id="rId61" Type="http://schemas.openxmlformats.org/officeDocument/2006/relationships/font" Target="fonts/font3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font" Target="fonts/font27.fntdata"/><Relationship Id="rId64" Type="http://schemas.openxmlformats.org/officeDocument/2006/relationships/font" Target="fonts/font35.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font" Target="fonts/font22.fntdata"/><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59" Type="http://schemas.openxmlformats.org/officeDocument/2006/relationships/font" Target="fonts/font30.fntdata"/><Relationship Id="rId67" Type="http://schemas.openxmlformats.org/officeDocument/2006/relationships/font" Target="fonts/font38.fntdata"/><Relationship Id="rId20" Type="http://schemas.openxmlformats.org/officeDocument/2006/relationships/slide" Target="slides/slide19.xml"/><Relationship Id="rId41" Type="http://schemas.openxmlformats.org/officeDocument/2006/relationships/font" Target="fonts/font12.fntdata"/><Relationship Id="rId54" Type="http://schemas.openxmlformats.org/officeDocument/2006/relationships/font" Target="fonts/font25.fntdata"/><Relationship Id="rId62" Type="http://schemas.openxmlformats.org/officeDocument/2006/relationships/font" Target="fonts/font33.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font" Target="fonts/font28.fntdata"/><Relationship Id="rId10" Type="http://schemas.openxmlformats.org/officeDocument/2006/relationships/slide" Target="slides/slide9.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 Id="rId60" Type="http://schemas.openxmlformats.org/officeDocument/2006/relationships/font" Target="fonts/font31.fntdata"/><Relationship Id="rId65" Type="http://schemas.openxmlformats.org/officeDocument/2006/relationships/font" Target="fonts/font3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10.fntdata"/><Relationship Id="rId34" Type="http://schemas.openxmlformats.org/officeDocument/2006/relationships/font" Target="fonts/font5.fntdata"/><Relationship Id="rId50" Type="http://schemas.openxmlformats.org/officeDocument/2006/relationships/font" Target="fonts/font21.fntdata"/><Relationship Id="rId55" Type="http://schemas.openxmlformats.org/officeDocument/2006/relationships/font" Target="fonts/font2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2" name="Google Shape;93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6"/>
        <p:cNvGrpSpPr/>
        <p:nvPr/>
      </p:nvGrpSpPr>
      <p:grpSpPr>
        <a:xfrm>
          <a:off x="0" y="0"/>
          <a:ext cx="0" cy="0"/>
          <a:chOff x="0" y="0"/>
          <a:chExt cx="0" cy="0"/>
        </a:xfrm>
      </p:grpSpPr>
      <p:sp>
        <p:nvSpPr>
          <p:cNvPr id="1037" name="Google Shape;1037;ge49e6cbc39_0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8" name="Google Shape;1038;ge49e6cbc39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ge2a7b9e96e_0_5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3" name="Google Shape;1003;ge2a7b9e96e_0_5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2"/>
        <p:cNvGrpSpPr/>
        <p:nvPr/>
      </p:nvGrpSpPr>
      <p:grpSpPr>
        <a:xfrm>
          <a:off x="0" y="0"/>
          <a:ext cx="0" cy="0"/>
          <a:chOff x="0" y="0"/>
          <a:chExt cx="0" cy="0"/>
        </a:xfrm>
      </p:grpSpPr>
      <p:sp>
        <p:nvSpPr>
          <p:cNvPr id="1143" name="Google Shape;1143;ge3eb6bf8c5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4" name="Google Shape;1144;ge3eb6bf8c5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gb8228a3576_0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3" name="Google Shape;963;gb8228a3576_0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ge49e6cbc39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2" name="Google Shape;1012;ge49e6cbc39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ge49e6cbc39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2" name="Google Shape;1012;ge49e6cbc39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5095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Google Shape;955;ge3e8626ec7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6" name="Google Shape;956;ge3e8626ec7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ge3e8626ec7_0_1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0" name="Google Shape;980;ge3e8626ec7_0_1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5"/>
        <p:cNvGrpSpPr/>
        <p:nvPr/>
      </p:nvGrpSpPr>
      <p:grpSpPr>
        <a:xfrm>
          <a:off x="0" y="0"/>
          <a:ext cx="0" cy="0"/>
          <a:chOff x="0" y="0"/>
          <a:chExt cx="0" cy="0"/>
        </a:xfrm>
      </p:grpSpPr>
      <p:sp>
        <p:nvSpPr>
          <p:cNvPr id="1056" name="Google Shape;1056;ge3eb6bf8c5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7" name="Google Shape;1057;ge3eb6bf8c5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3"/>
        <p:cNvGrpSpPr/>
        <p:nvPr/>
      </p:nvGrpSpPr>
      <p:grpSpPr>
        <a:xfrm>
          <a:off x="0" y="0"/>
          <a:ext cx="0" cy="0"/>
          <a:chOff x="0" y="0"/>
          <a:chExt cx="0" cy="0"/>
        </a:xfrm>
      </p:grpSpPr>
      <p:sp>
        <p:nvSpPr>
          <p:cNvPr id="1184" name="Google Shape;1184;ge3eb6bf8c5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5" name="Google Shape;1185;ge3eb6bf8c5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2" name="Google Shape;93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46280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0" y="1666025"/>
            <a:ext cx="2166300" cy="2149900"/>
            <a:chOff x="-11000" y="2155400"/>
            <a:chExt cx="2166300" cy="2149900"/>
          </a:xfrm>
        </p:grpSpPr>
        <p:sp>
          <p:nvSpPr>
            <p:cNvPr id="10" name="Google Shape;10;p2"/>
            <p:cNvSpPr/>
            <p:nvPr/>
          </p:nvSpPr>
          <p:spPr>
            <a:xfrm>
              <a:off x="-11000" y="2155400"/>
              <a:ext cx="2166300" cy="2149800"/>
            </a:xfrm>
            <a:prstGeom prst="rect">
              <a:avLst/>
            </a:prstGeom>
            <a:solidFill>
              <a:srgbClr val="B0B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12" y="2193900"/>
              <a:ext cx="2111400" cy="2111400"/>
              <a:chOff x="2911288" y="-358950"/>
              <a:chExt cx="2111400" cy="2111400"/>
            </a:xfrm>
          </p:grpSpPr>
          <p:grpSp>
            <p:nvGrpSpPr>
              <p:cNvPr id="12" name="Google Shape;12;p2"/>
              <p:cNvGrpSpPr/>
              <p:nvPr/>
            </p:nvGrpSpPr>
            <p:grpSpPr>
              <a:xfrm>
                <a:off x="3209575" y="-358950"/>
                <a:ext cx="1514825" cy="2111400"/>
                <a:chOff x="3057175" y="-358950"/>
                <a:chExt cx="1514825" cy="2111400"/>
              </a:xfrm>
            </p:grpSpPr>
            <p:cxnSp>
              <p:nvCxnSpPr>
                <p:cNvPr id="13" name="Google Shape;13;p2"/>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14" name="Google Shape;14;p2"/>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15" name="Google Shape;15;p2"/>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16" name="Google Shape;16;p2"/>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nvGrpSpPr>
              <p:cNvPr id="17" name="Google Shape;17;p2"/>
              <p:cNvGrpSpPr/>
              <p:nvPr/>
            </p:nvGrpSpPr>
            <p:grpSpPr>
              <a:xfrm rot="5400000">
                <a:off x="3209575" y="-206550"/>
                <a:ext cx="1514825" cy="2111400"/>
                <a:chOff x="3057175" y="-358950"/>
                <a:chExt cx="1514825" cy="2111400"/>
              </a:xfrm>
            </p:grpSpPr>
            <p:cxnSp>
              <p:nvCxnSpPr>
                <p:cNvPr id="18" name="Google Shape;18;p2"/>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19" name="Google Shape;19;p2"/>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20" name="Google Shape;20;p2"/>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21" name="Google Shape;21;p2"/>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grpSp>
      <p:grpSp>
        <p:nvGrpSpPr>
          <p:cNvPr id="22" name="Google Shape;22;p2"/>
          <p:cNvGrpSpPr/>
          <p:nvPr/>
        </p:nvGrpSpPr>
        <p:grpSpPr>
          <a:xfrm>
            <a:off x="-418217" y="3432649"/>
            <a:ext cx="2477822" cy="2251705"/>
            <a:chOff x="-481830" y="3473586"/>
            <a:chExt cx="2477822" cy="2251705"/>
          </a:xfrm>
        </p:grpSpPr>
        <p:sp>
          <p:nvSpPr>
            <p:cNvPr id="23" name="Google Shape;23;p2"/>
            <p:cNvSpPr/>
            <p:nvPr/>
          </p:nvSpPr>
          <p:spPr>
            <a:xfrm>
              <a:off x="-481830" y="3473586"/>
              <a:ext cx="2477822" cy="2251705"/>
            </a:xfrm>
            <a:custGeom>
              <a:avLst/>
              <a:gdLst/>
              <a:ahLst/>
              <a:cxnLst/>
              <a:rect l="l" t="t" r="r" b="b"/>
              <a:pathLst>
                <a:path w="13873" h="12607" extrusionOk="0">
                  <a:moveTo>
                    <a:pt x="6912" y="0"/>
                  </a:moveTo>
                  <a:cubicBezTo>
                    <a:pt x="4065" y="0"/>
                    <a:pt x="1495" y="1948"/>
                    <a:pt x="816" y="4843"/>
                  </a:cubicBezTo>
                  <a:cubicBezTo>
                    <a:pt x="0" y="8232"/>
                    <a:pt x="2092" y="11622"/>
                    <a:pt x="5482" y="12438"/>
                  </a:cubicBezTo>
                  <a:cubicBezTo>
                    <a:pt x="5968" y="12552"/>
                    <a:pt x="6454" y="12606"/>
                    <a:pt x="6932" y="12606"/>
                  </a:cubicBezTo>
                  <a:cubicBezTo>
                    <a:pt x="9791" y="12606"/>
                    <a:pt x="12378" y="10655"/>
                    <a:pt x="13077" y="7751"/>
                  </a:cubicBezTo>
                  <a:cubicBezTo>
                    <a:pt x="13872" y="4382"/>
                    <a:pt x="11780" y="972"/>
                    <a:pt x="8390" y="177"/>
                  </a:cubicBezTo>
                  <a:cubicBezTo>
                    <a:pt x="7895" y="57"/>
                    <a:pt x="7399" y="0"/>
                    <a:pt x="6912" y="0"/>
                  </a:cubicBezTo>
                  <a:close/>
                </a:path>
              </a:pathLst>
            </a:custGeom>
            <a:solidFill>
              <a:srgbClr val="FFC139"/>
            </a:solidFill>
            <a:ln w="6800" cap="flat" cmpd="sng">
              <a:solidFill>
                <a:schemeClr val="dk1"/>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98322" y="4099264"/>
              <a:ext cx="261660" cy="429908"/>
            </a:xfrm>
            <a:custGeom>
              <a:avLst/>
              <a:gdLst/>
              <a:ahLst/>
              <a:cxnLst/>
              <a:rect l="l" t="t" r="r" b="b"/>
              <a:pathLst>
                <a:path w="1465" h="2407" extrusionOk="0">
                  <a:moveTo>
                    <a:pt x="733" y="0"/>
                  </a:moveTo>
                  <a:cubicBezTo>
                    <a:pt x="356" y="0"/>
                    <a:pt x="0" y="544"/>
                    <a:pt x="0" y="1193"/>
                  </a:cubicBezTo>
                  <a:cubicBezTo>
                    <a:pt x="0" y="1863"/>
                    <a:pt x="314" y="2407"/>
                    <a:pt x="733" y="2407"/>
                  </a:cubicBezTo>
                  <a:cubicBezTo>
                    <a:pt x="1130" y="2407"/>
                    <a:pt x="1465" y="1863"/>
                    <a:pt x="1465" y="1193"/>
                  </a:cubicBezTo>
                  <a:cubicBezTo>
                    <a:pt x="1465" y="544"/>
                    <a:pt x="1130"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72804" y="4099264"/>
              <a:ext cx="261660" cy="429908"/>
            </a:xfrm>
            <a:custGeom>
              <a:avLst/>
              <a:gdLst/>
              <a:ahLst/>
              <a:cxnLst/>
              <a:rect l="l" t="t" r="r" b="b"/>
              <a:pathLst>
                <a:path w="1465" h="2407" extrusionOk="0">
                  <a:moveTo>
                    <a:pt x="733" y="0"/>
                  </a:moveTo>
                  <a:cubicBezTo>
                    <a:pt x="335" y="0"/>
                    <a:pt x="0" y="544"/>
                    <a:pt x="0" y="1193"/>
                  </a:cubicBezTo>
                  <a:cubicBezTo>
                    <a:pt x="0" y="1863"/>
                    <a:pt x="314" y="2407"/>
                    <a:pt x="733" y="2407"/>
                  </a:cubicBezTo>
                  <a:cubicBezTo>
                    <a:pt x="1130" y="2407"/>
                    <a:pt x="1465" y="1863"/>
                    <a:pt x="1465" y="1193"/>
                  </a:cubicBezTo>
                  <a:cubicBezTo>
                    <a:pt x="1465" y="544"/>
                    <a:pt x="1151"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9407" y="4555260"/>
              <a:ext cx="1625507" cy="792303"/>
            </a:xfrm>
            <a:custGeom>
              <a:avLst/>
              <a:gdLst/>
              <a:ahLst/>
              <a:cxnLst/>
              <a:rect l="l" t="t" r="r" b="b"/>
              <a:pathLst>
                <a:path w="9101" h="4436" extrusionOk="0">
                  <a:moveTo>
                    <a:pt x="8578" y="0"/>
                  </a:moveTo>
                  <a:cubicBezTo>
                    <a:pt x="8577" y="0"/>
                    <a:pt x="7008" y="1548"/>
                    <a:pt x="4414" y="1548"/>
                  </a:cubicBezTo>
                  <a:cubicBezTo>
                    <a:pt x="1840" y="1548"/>
                    <a:pt x="397" y="189"/>
                    <a:pt x="396" y="188"/>
                  </a:cubicBezTo>
                  <a:lnTo>
                    <a:pt x="396" y="188"/>
                  </a:lnTo>
                  <a:cubicBezTo>
                    <a:pt x="396" y="189"/>
                    <a:pt x="1" y="4436"/>
                    <a:pt x="4257" y="4436"/>
                  </a:cubicBezTo>
                  <a:cubicBezTo>
                    <a:pt x="4267" y="4436"/>
                    <a:pt x="4278" y="4436"/>
                    <a:pt x="4288" y="4436"/>
                  </a:cubicBezTo>
                  <a:cubicBezTo>
                    <a:pt x="9100" y="4436"/>
                    <a:pt x="8578" y="0"/>
                    <a:pt x="8578"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39403" y="4797955"/>
              <a:ext cx="1039138" cy="561185"/>
            </a:xfrm>
            <a:custGeom>
              <a:avLst/>
              <a:gdLst/>
              <a:ahLst/>
              <a:cxnLst/>
              <a:rect l="l" t="t" r="r" b="b"/>
              <a:pathLst>
                <a:path w="5818" h="3142" extrusionOk="0">
                  <a:moveTo>
                    <a:pt x="3892" y="0"/>
                  </a:moveTo>
                  <a:cubicBezTo>
                    <a:pt x="3583" y="0"/>
                    <a:pt x="3251" y="154"/>
                    <a:pt x="2909" y="547"/>
                  </a:cubicBezTo>
                  <a:cubicBezTo>
                    <a:pt x="2568" y="160"/>
                    <a:pt x="2237" y="9"/>
                    <a:pt x="1929" y="9"/>
                  </a:cubicBezTo>
                  <a:cubicBezTo>
                    <a:pt x="821" y="9"/>
                    <a:pt x="0" y="1970"/>
                    <a:pt x="0" y="1970"/>
                  </a:cubicBezTo>
                  <a:cubicBezTo>
                    <a:pt x="0" y="1970"/>
                    <a:pt x="1193" y="3141"/>
                    <a:pt x="2992" y="3141"/>
                  </a:cubicBezTo>
                  <a:cubicBezTo>
                    <a:pt x="4771" y="3120"/>
                    <a:pt x="5817" y="1970"/>
                    <a:pt x="5817" y="1970"/>
                  </a:cubicBezTo>
                  <a:cubicBezTo>
                    <a:pt x="5817" y="1970"/>
                    <a:pt x="4999" y="0"/>
                    <a:pt x="3892" y="0"/>
                  </a:cubicBezTo>
                  <a:close/>
                </a:path>
              </a:pathLst>
            </a:custGeom>
            <a:solidFill>
              <a:srgbClr val="E5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9764" y="4555260"/>
              <a:ext cx="1625864" cy="796054"/>
            </a:xfrm>
            <a:custGeom>
              <a:avLst/>
              <a:gdLst/>
              <a:ahLst/>
              <a:cxnLst/>
              <a:rect l="l" t="t" r="r" b="b"/>
              <a:pathLst>
                <a:path w="9103" h="4457" fill="none" extrusionOk="0">
                  <a:moveTo>
                    <a:pt x="398" y="188"/>
                  </a:moveTo>
                  <a:cubicBezTo>
                    <a:pt x="398" y="188"/>
                    <a:pt x="1842" y="1548"/>
                    <a:pt x="4416" y="1548"/>
                  </a:cubicBezTo>
                  <a:cubicBezTo>
                    <a:pt x="7010" y="1548"/>
                    <a:pt x="8580" y="0"/>
                    <a:pt x="8580" y="0"/>
                  </a:cubicBezTo>
                  <a:cubicBezTo>
                    <a:pt x="8580" y="0"/>
                    <a:pt x="9103" y="4436"/>
                    <a:pt x="4290" y="4436"/>
                  </a:cubicBezTo>
                  <a:cubicBezTo>
                    <a:pt x="1" y="4457"/>
                    <a:pt x="398" y="188"/>
                    <a:pt x="398" y="188"/>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Google Shape;29;p2"/>
          <p:cNvSpPr/>
          <p:nvPr/>
        </p:nvSpPr>
        <p:spPr>
          <a:xfrm>
            <a:off x="0" y="0"/>
            <a:ext cx="2259900" cy="2193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 name="Google Shape;30;p2"/>
          <p:cNvPicPr preferRelativeResize="0"/>
          <p:nvPr/>
        </p:nvPicPr>
        <p:blipFill rotWithShape="1">
          <a:blip r:embed="rId2">
            <a:alphaModFix/>
          </a:blip>
          <a:srcRect l="9618" t="12472" r="65666" b="44205"/>
          <a:stretch/>
        </p:blipFill>
        <p:spPr>
          <a:xfrm>
            <a:off x="0" y="-6537"/>
            <a:ext cx="2259901" cy="2206976"/>
          </a:xfrm>
          <a:prstGeom prst="rect">
            <a:avLst/>
          </a:prstGeom>
          <a:noFill/>
          <a:ln>
            <a:noFill/>
          </a:ln>
        </p:spPr>
      </p:pic>
      <p:sp>
        <p:nvSpPr>
          <p:cNvPr id="31" name="Google Shape;31;p2"/>
          <p:cNvSpPr/>
          <p:nvPr/>
        </p:nvSpPr>
        <p:spPr>
          <a:xfrm>
            <a:off x="6992300" y="3049200"/>
            <a:ext cx="2166300" cy="2149800"/>
          </a:xfrm>
          <a:prstGeom prst="rect">
            <a:avLst/>
          </a:prstGeom>
          <a:solidFill>
            <a:srgbClr val="39A1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32;p2"/>
          <p:cNvGrpSpPr/>
          <p:nvPr/>
        </p:nvGrpSpPr>
        <p:grpSpPr>
          <a:xfrm>
            <a:off x="6992295" y="3017551"/>
            <a:ext cx="2166296" cy="2166296"/>
            <a:chOff x="2911288" y="-358950"/>
            <a:chExt cx="2111400" cy="2111400"/>
          </a:xfrm>
        </p:grpSpPr>
        <p:grpSp>
          <p:nvGrpSpPr>
            <p:cNvPr id="33" name="Google Shape;33;p2"/>
            <p:cNvGrpSpPr/>
            <p:nvPr/>
          </p:nvGrpSpPr>
          <p:grpSpPr>
            <a:xfrm>
              <a:off x="3209575" y="-358950"/>
              <a:ext cx="1514825" cy="2111400"/>
              <a:chOff x="3057175" y="-358950"/>
              <a:chExt cx="1514825" cy="2111400"/>
            </a:xfrm>
          </p:grpSpPr>
          <p:cxnSp>
            <p:nvCxnSpPr>
              <p:cNvPr id="34" name="Google Shape;34;p2"/>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35" name="Google Shape;35;p2"/>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36" name="Google Shape;36;p2"/>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37" name="Google Shape;37;p2"/>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nvGrpSpPr>
            <p:cNvPr id="38" name="Google Shape;38;p2"/>
            <p:cNvGrpSpPr/>
            <p:nvPr/>
          </p:nvGrpSpPr>
          <p:grpSpPr>
            <a:xfrm rot="5400000">
              <a:off x="3209575" y="-206550"/>
              <a:ext cx="1514825" cy="2111400"/>
              <a:chOff x="3057175" y="-358950"/>
              <a:chExt cx="1514825" cy="2111400"/>
            </a:xfrm>
          </p:grpSpPr>
          <p:cxnSp>
            <p:nvCxnSpPr>
              <p:cNvPr id="39" name="Google Shape;39;p2"/>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40" name="Google Shape;40;p2"/>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41" name="Google Shape;41;p2"/>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42" name="Google Shape;42;p2"/>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pic>
        <p:nvPicPr>
          <p:cNvPr id="43" name="Google Shape;43;p2"/>
          <p:cNvPicPr preferRelativeResize="0"/>
          <p:nvPr/>
        </p:nvPicPr>
        <p:blipFill rotWithShape="1">
          <a:blip r:embed="rId3">
            <a:alphaModFix/>
          </a:blip>
          <a:srcRect l="19870" t="1974" r="50388" b="79044"/>
          <a:stretch/>
        </p:blipFill>
        <p:spPr>
          <a:xfrm>
            <a:off x="6558375" y="1608313"/>
            <a:ext cx="2746926" cy="1440875"/>
          </a:xfrm>
          <a:prstGeom prst="rect">
            <a:avLst/>
          </a:prstGeom>
          <a:noFill/>
          <a:ln>
            <a:noFill/>
          </a:ln>
        </p:spPr>
      </p:pic>
      <p:sp>
        <p:nvSpPr>
          <p:cNvPr id="44" name="Google Shape;44;p2"/>
          <p:cNvSpPr/>
          <p:nvPr/>
        </p:nvSpPr>
        <p:spPr>
          <a:xfrm>
            <a:off x="890400" y="-1064050"/>
            <a:ext cx="3530400" cy="3530400"/>
          </a:xfrm>
          <a:prstGeom prst="ellipse">
            <a:avLst/>
          </a:prstGeom>
          <a:solidFill>
            <a:srgbClr val="FEDD7A"/>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5" name="Google Shape;45;p2"/>
          <p:cNvPicPr preferRelativeResize="0"/>
          <p:nvPr/>
        </p:nvPicPr>
        <p:blipFill rotWithShape="1">
          <a:blip r:embed="rId4">
            <a:alphaModFix/>
          </a:blip>
          <a:srcRect l="44278" t="82247" r="22289" b="4022"/>
          <a:stretch/>
        </p:blipFill>
        <p:spPr>
          <a:xfrm>
            <a:off x="3841625" y="4117650"/>
            <a:ext cx="3150674" cy="657676"/>
          </a:xfrm>
          <a:prstGeom prst="rect">
            <a:avLst/>
          </a:prstGeom>
          <a:noFill/>
          <a:ln>
            <a:noFill/>
          </a:ln>
        </p:spPr>
      </p:pic>
      <p:sp>
        <p:nvSpPr>
          <p:cNvPr id="46" name="Google Shape;46;p2"/>
          <p:cNvSpPr/>
          <p:nvPr/>
        </p:nvSpPr>
        <p:spPr>
          <a:xfrm>
            <a:off x="-56575" y="1549550"/>
            <a:ext cx="1539600" cy="1539600"/>
          </a:xfrm>
          <a:prstGeom prst="ellipse">
            <a:avLst/>
          </a:prstGeom>
          <a:solidFill>
            <a:srgbClr val="E54D4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5400000">
            <a:off x="6443985" y="-194201"/>
            <a:ext cx="2360700" cy="2041500"/>
          </a:xfrm>
          <a:prstGeom prst="triangle">
            <a:avLst>
              <a:gd name="adj" fmla="val 50000"/>
            </a:avLst>
          </a:prstGeom>
          <a:solidFill>
            <a:srgbClr val="FEDD7A"/>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5400000">
            <a:off x="7032274" y="-194201"/>
            <a:ext cx="2360700" cy="2041500"/>
          </a:xfrm>
          <a:prstGeom prst="triangle">
            <a:avLst>
              <a:gd name="adj" fmla="val 50000"/>
            </a:avLst>
          </a:prstGeom>
          <a:solidFill>
            <a:srgbClr val="E54D4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rot="-5400000">
            <a:off x="7782576" y="-194201"/>
            <a:ext cx="2360700" cy="2041500"/>
          </a:xfrm>
          <a:prstGeom prst="triangle">
            <a:avLst>
              <a:gd name="adj" fmla="val 50000"/>
            </a:avLst>
          </a:prstGeom>
          <a:solidFill>
            <a:srgbClr val="AAACD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txBox="1"/>
          <p:nvPr/>
        </p:nvSpPr>
        <p:spPr>
          <a:xfrm>
            <a:off x="2392501" y="3103450"/>
            <a:ext cx="4266900" cy="377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latin typeface="Tenor Sans"/>
                <a:ea typeface="Tenor Sans"/>
                <a:cs typeface="Tenor Sans"/>
                <a:sym typeface="Tenor Sans"/>
              </a:rPr>
              <a:t>Here is where your presentation begins</a:t>
            </a:r>
            <a:endParaRPr>
              <a:latin typeface="Tenor Sans"/>
              <a:ea typeface="Tenor Sans"/>
              <a:cs typeface="Tenor Sans"/>
              <a:sym typeface="Tenor Sans"/>
            </a:endParaRPr>
          </a:p>
        </p:txBody>
      </p:sp>
      <p:grpSp>
        <p:nvGrpSpPr>
          <p:cNvPr id="51" name="Google Shape;51;p2"/>
          <p:cNvGrpSpPr/>
          <p:nvPr/>
        </p:nvGrpSpPr>
        <p:grpSpPr>
          <a:xfrm>
            <a:off x="839355" y="1374911"/>
            <a:ext cx="465578" cy="423091"/>
            <a:chOff x="7785830" y="3426911"/>
            <a:chExt cx="465578" cy="423091"/>
          </a:xfrm>
        </p:grpSpPr>
        <p:sp>
          <p:nvSpPr>
            <p:cNvPr id="52" name="Google Shape;52;p2"/>
            <p:cNvSpPr/>
            <p:nvPr/>
          </p:nvSpPr>
          <p:spPr>
            <a:xfrm>
              <a:off x="7785830" y="3426911"/>
              <a:ext cx="465578" cy="423091"/>
            </a:xfrm>
            <a:custGeom>
              <a:avLst/>
              <a:gdLst/>
              <a:ahLst/>
              <a:cxnLst/>
              <a:rect l="l" t="t" r="r" b="b"/>
              <a:pathLst>
                <a:path w="13873" h="12607" extrusionOk="0">
                  <a:moveTo>
                    <a:pt x="6912" y="0"/>
                  </a:moveTo>
                  <a:cubicBezTo>
                    <a:pt x="4065" y="0"/>
                    <a:pt x="1495" y="1948"/>
                    <a:pt x="816" y="4843"/>
                  </a:cubicBezTo>
                  <a:cubicBezTo>
                    <a:pt x="0" y="8232"/>
                    <a:pt x="2092" y="11622"/>
                    <a:pt x="5482" y="12438"/>
                  </a:cubicBezTo>
                  <a:cubicBezTo>
                    <a:pt x="5968" y="12552"/>
                    <a:pt x="6454" y="12606"/>
                    <a:pt x="6932" y="12606"/>
                  </a:cubicBezTo>
                  <a:cubicBezTo>
                    <a:pt x="9791" y="12606"/>
                    <a:pt x="12378" y="10655"/>
                    <a:pt x="13077" y="7751"/>
                  </a:cubicBezTo>
                  <a:cubicBezTo>
                    <a:pt x="13872" y="4382"/>
                    <a:pt x="11780" y="972"/>
                    <a:pt x="8390" y="177"/>
                  </a:cubicBezTo>
                  <a:cubicBezTo>
                    <a:pt x="7895" y="57"/>
                    <a:pt x="7399" y="0"/>
                    <a:pt x="6912" y="0"/>
                  </a:cubicBezTo>
                  <a:close/>
                </a:path>
              </a:pathLst>
            </a:custGeom>
            <a:solidFill>
              <a:srgbClr val="FFC139"/>
            </a:solidFill>
            <a:ln w="6800" cap="flat" cmpd="sng">
              <a:solidFill>
                <a:schemeClr val="dk1"/>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7913630" y="3544476"/>
              <a:ext cx="49165" cy="80779"/>
            </a:xfrm>
            <a:custGeom>
              <a:avLst/>
              <a:gdLst/>
              <a:ahLst/>
              <a:cxnLst/>
              <a:rect l="l" t="t" r="r" b="b"/>
              <a:pathLst>
                <a:path w="1465" h="2407" extrusionOk="0">
                  <a:moveTo>
                    <a:pt x="733" y="0"/>
                  </a:moveTo>
                  <a:cubicBezTo>
                    <a:pt x="356" y="0"/>
                    <a:pt x="0" y="544"/>
                    <a:pt x="0" y="1193"/>
                  </a:cubicBezTo>
                  <a:cubicBezTo>
                    <a:pt x="0" y="1863"/>
                    <a:pt x="314" y="2407"/>
                    <a:pt x="733" y="2407"/>
                  </a:cubicBezTo>
                  <a:cubicBezTo>
                    <a:pt x="1130" y="2407"/>
                    <a:pt x="1465" y="1863"/>
                    <a:pt x="1465" y="1193"/>
                  </a:cubicBezTo>
                  <a:cubicBezTo>
                    <a:pt x="1465" y="544"/>
                    <a:pt x="1130"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8077945" y="3544476"/>
              <a:ext cx="49165" cy="80779"/>
            </a:xfrm>
            <a:custGeom>
              <a:avLst/>
              <a:gdLst/>
              <a:ahLst/>
              <a:cxnLst/>
              <a:rect l="l" t="t" r="r" b="b"/>
              <a:pathLst>
                <a:path w="1465" h="2407" extrusionOk="0">
                  <a:moveTo>
                    <a:pt x="733" y="0"/>
                  </a:moveTo>
                  <a:cubicBezTo>
                    <a:pt x="335" y="0"/>
                    <a:pt x="0" y="544"/>
                    <a:pt x="0" y="1193"/>
                  </a:cubicBezTo>
                  <a:cubicBezTo>
                    <a:pt x="0" y="1863"/>
                    <a:pt x="314" y="2407"/>
                    <a:pt x="733" y="2407"/>
                  </a:cubicBezTo>
                  <a:cubicBezTo>
                    <a:pt x="1130" y="2407"/>
                    <a:pt x="1465" y="1863"/>
                    <a:pt x="1465" y="1193"/>
                  </a:cubicBezTo>
                  <a:cubicBezTo>
                    <a:pt x="1465" y="544"/>
                    <a:pt x="1151"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7870840" y="3630157"/>
              <a:ext cx="305430" cy="148872"/>
            </a:xfrm>
            <a:custGeom>
              <a:avLst/>
              <a:gdLst/>
              <a:ahLst/>
              <a:cxnLst/>
              <a:rect l="l" t="t" r="r" b="b"/>
              <a:pathLst>
                <a:path w="9101" h="4436" extrusionOk="0">
                  <a:moveTo>
                    <a:pt x="8578" y="0"/>
                  </a:moveTo>
                  <a:cubicBezTo>
                    <a:pt x="8577" y="0"/>
                    <a:pt x="7008" y="1548"/>
                    <a:pt x="4414" y="1548"/>
                  </a:cubicBezTo>
                  <a:cubicBezTo>
                    <a:pt x="1840" y="1548"/>
                    <a:pt x="397" y="189"/>
                    <a:pt x="396" y="188"/>
                  </a:cubicBezTo>
                  <a:lnTo>
                    <a:pt x="396" y="188"/>
                  </a:lnTo>
                  <a:cubicBezTo>
                    <a:pt x="396" y="189"/>
                    <a:pt x="1" y="4436"/>
                    <a:pt x="4257" y="4436"/>
                  </a:cubicBezTo>
                  <a:cubicBezTo>
                    <a:pt x="4267" y="4436"/>
                    <a:pt x="4278" y="4436"/>
                    <a:pt x="4288" y="4436"/>
                  </a:cubicBezTo>
                  <a:cubicBezTo>
                    <a:pt x="9100" y="4436"/>
                    <a:pt x="8578" y="0"/>
                    <a:pt x="8578" y="0"/>
                  </a:cubicBezTo>
                  <a:close/>
                </a:path>
              </a:pathLst>
            </a:custGeom>
            <a:solidFill>
              <a:srgbClr val="000868"/>
            </a:solidFill>
            <a:ln w="6800" cap="rnd" cmpd="sng">
              <a:solidFill>
                <a:srgbClr val="00086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7921349" y="3675759"/>
              <a:ext cx="195252" cy="105446"/>
            </a:xfrm>
            <a:custGeom>
              <a:avLst/>
              <a:gdLst/>
              <a:ahLst/>
              <a:cxnLst/>
              <a:rect l="l" t="t" r="r" b="b"/>
              <a:pathLst>
                <a:path w="5818" h="3142" extrusionOk="0">
                  <a:moveTo>
                    <a:pt x="3892" y="0"/>
                  </a:moveTo>
                  <a:cubicBezTo>
                    <a:pt x="3583" y="0"/>
                    <a:pt x="3251" y="154"/>
                    <a:pt x="2909" y="547"/>
                  </a:cubicBezTo>
                  <a:cubicBezTo>
                    <a:pt x="2568" y="160"/>
                    <a:pt x="2237" y="9"/>
                    <a:pt x="1929" y="9"/>
                  </a:cubicBezTo>
                  <a:cubicBezTo>
                    <a:pt x="821" y="9"/>
                    <a:pt x="0" y="1970"/>
                    <a:pt x="0" y="1970"/>
                  </a:cubicBezTo>
                  <a:cubicBezTo>
                    <a:pt x="0" y="1970"/>
                    <a:pt x="1193" y="3141"/>
                    <a:pt x="2992" y="3141"/>
                  </a:cubicBezTo>
                  <a:cubicBezTo>
                    <a:pt x="4771" y="3120"/>
                    <a:pt x="5817" y="1970"/>
                    <a:pt x="5817" y="1970"/>
                  </a:cubicBezTo>
                  <a:cubicBezTo>
                    <a:pt x="5817" y="1970"/>
                    <a:pt x="4999" y="0"/>
                    <a:pt x="3892" y="0"/>
                  </a:cubicBezTo>
                  <a:close/>
                </a:path>
              </a:pathLst>
            </a:custGeom>
            <a:solidFill>
              <a:srgbClr val="E5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7870773" y="3630157"/>
              <a:ext cx="305497" cy="149577"/>
            </a:xfrm>
            <a:custGeom>
              <a:avLst/>
              <a:gdLst/>
              <a:ahLst/>
              <a:cxnLst/>
              <a:rect l="l" t="t" r="r" b="b"/>
              <a:pathLst>
                <a:path w="9103" h="4457" fill="none" extrusionOk="0">
                  <a:moveTo>
                    <a:pt x="398" y="188"/>
                  </a:moveTo>
                  <a:cubicBezTo>
                    <a:pt x="398" y="188"/>
                    <a:pt x="1842" y="1548"/>
                    <a:pt x="4416" y="1548"/>
                  </a:cubicBezTo>
                  <a:cubicBezTo>
                    <a:pt x="7010" y="1548"/>
                    <a:pt x="8580" y="0"/>
                    <a:pt x="8580" y="0"/>
                  </a:cubicBezTo>
                  <a:cubicBezTo>
                    <a:pt x="8580" y="0"/>
                    <a:pt x="9103" y="4436"/>
                    <a:pt x="4290" y="4436"/>
                  </a:cubicBezTo>
                  <a:cubicBezTo>
                    <a:pt x="1" y="4457"/>
                    <a:pt x="398" y="188"/>
                    <a:pt x="398" y="188"/>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 name="Google Shape;58;p2"/>
          <p:cNvSpPr txBox="1"/>
          <p:nvPr/>
        </p:nvSpPr>
        <p:spPr>
          <a:xfrm>
            <a:off x="2484599" y="3179650"/>
            <a:ext cx="4266900" cy="377100"/>
          </a:xfrm>
          <a:prstGeom prst="rect">
            <a:avLst/>
          </a:prstGeom>
          <a:solidFill>
            <a:srgbClr val="39A17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p>
          <a:p>
            <a:pPr marL="0" lvl="0" indent="0" algn="l" rtl="0">
              <a:spcBef>
                <a:spcPts val="0"/>
              </a:spcBef>
              <a:spcAft>
                <a:spcPts val="0"/>
              </a:spcAft>
              <a:buNone/>
            </a:pPr>
            <a:endParaRPr sz="1600"/>
          </a:p>
        </p:txBody>
      </p:sp>
      <p:grpSp>
        <p:nvGrpSpPr>
          <p:cNvPr id="59" name="Google Shape;59;p2"/>
          <p:cNvGrpSpPr/>
          <p:nvPr/>
        </p:nvGrpSpPr>
        <p:grpSpPr>
          <a:xfrm>
            <a:off x="7362588" y="572988"/>
            <a:ext cx="751317" cy="950076"/>
            <a:chOff x="7738088" y="641200"/>
            <a:chExt cx="751317" cy="950076"/>
          </a:xfrm>
        </p:grpSpPr>
        <p:sp>
          <p:nvSpPr>
            <p:cNvPr id="60" name="Google Shape;60;p2"/>
            <p:cNvSpPr/>
            <p:nvPr/>
          </p:nvSpPr>
          <p:spPr>
            <a:xfrm>
              <a:off x="7807809" y="641200"/>
              <a:ext cx="563922" cy="949267"/>
            </a:xfrm>
            <a:custGeom>
              <a:avLst/>
              <a:gdLst/>
              <a:ahLst/>
              <a:cxnLst/>
              <a:rect l="l" t="t" r="r" b="b"/>
              <a:pathLst>
                <a:path w="14842" h="24984" extrusionOk="0">
                  <a:moveTo>
                    <a:pt x="5698" y="20213"/>
                  </a:moveTo>
                  <a:cubicBezTo>
                    <a:pt x="6158" y="20213"/>
                    <a:pt x="6807" y="20506"/>
                    <a:pt x="7539" y="21050"/>
                  </a:cubicBezTo>
                  <a:cubicBezTo>
                    <a:pt x="7581" y="21092"/>
                    <a:pt x="7602" y="21113"/>
                    <a:pt x="7623" y="21113"/>
                  </a:cubicBezTo>
                  <a:lnTo>
                    <a:pt x="4777" y="21782"/>
                  </a:lnTo>
                  <a:cubicBezTo>
                    <a:pt x="4672" y="21426"/>
                    <a:pt x="4756" y="20778"/>
                    <a:pt x="5112" y="20422"/>
                  </a:cubicBezTo>
                  <a:cubicBezTo>
                    <a:pt x="5279" y="20297"/>
                    <a:pt x="5447" y="20213"/>
                    <a:pt x="5698" y="20213"/>
                  </a:cubicBezTo>
                  <a:close/>
                  <a:moveTo>
                    <a:pt x="11138" y="1"/>
                  </a:moveTo>
                  <a:cubicBezTo>
                    <a:pt x="11054" y="1"/>
                    <a:pt x="10887" y="22"/>
                    <a:pt x="10678" y="63"/>
                  </a:cubicBezTo>
                  <a:cubicBezTo>
                    <a:pt x="9087" y="315"/>
                    <a:pt x="4338" y="1528"/>
                    <a:pt x="1994" y="2114"/>
                  </a:cubicBezTo>
                  <a:cubicBezTo>
                    <a:pt x="1199" y="2323"/>
                    <a:pt x="697" y="2470"/>
                    <a:pt x="697" y="2470"/>
                  </a:cubicBezTo>
                  <a:cubicBezTo>
                    <a:pt x="676" y="2470"/>
                    <a:pt x="613" y="2491"/>
                    <a:pt x="530" y="2532"/>
                  </a:cubicBezTo>
                  <a:cubicBezTo>
                    <a:pt x="1" y="2817"/>
                    <a:pt x="1232" y="5573"/>
                    <a:pt x="1455" y="5573"/>
                  </a:cubicBezTo>
                  <a:cubicBezTo>
                    <a:pt x="1461" y="5573"/>
                    <a:pt x="1466" y="5571"/>
                    <a:pt x="1471" y="5566"/>
                  </a:cubicBezTo>
                  <a:cubicBezTo>
                    <a:pt x="1534" y="5524"/>
                    <a:pt x="1576" y="5462"/>
                    <a:pt x="1618" y="5420"/>
                  </a:cubicBezTo>
                  <a:cubicBezTo>
                    <a:pt x="1673" y="5333"/>
                    <a:pt x="1707" y="5297"/>
                    <a:pt x="1728" y="5297"/>
                  </a:cubicBezTo>
                  <a:cubicBezTo>
                    <a:pt x="1761" y="5297"/>
                    <a:pt x="1756" y="5394"/>
                    <a:pt x="1743" y="5524"/>
                  </a:cubicBezTo>
                  <a:lnTo>
                    <a:pt x="1743" y="5545"/>
                  </a:lnTo>
                  <a:cubicBezTo>
                    <a:pt x="1785" y="5462"/>
                    <a:pt x="1827" y="5399"/>
                    <a:pt x="1848" y="5315"/>
                  </a:cubicBezTo>
                  <a:cubicBezTo>
                    <a:pt x="1973" y="4897"/>
                    <a:pt x="1785" y="4436"/>
                    <a:pt x="1618" y="4164"/>
                  </a:cubicBezTo>
                  <a:lnTo>
                    <a:pt x="3124" y="3872"/>
                  </a:lnTo>
                  <a:lnTo>
                    <a:pt x="3208" y="4039"/>
                  </a:lnTo>
                  <a:cubicBezTo>
                    <a:pt x="3250" y="4185"/>
                    <a:pt x="3333" y="4332"/>
                    <a:pt x="3396" y="4499"/>
                  </a:cubicBezTo>
                  <a:cubicBezTo>
                    <a:pt x="3459" y="4729"/>
                    <a:pt x="3522" y="5001"/>
                    <a:pt x="3564" y="5294"/>
                  </a:cubicBezTo>
                  <a:lnTo>
                    <a:pt x="2099" y="5504"/>
                  </a:lnTo>
                  <a:lnTo>
                    <a:pt x="1743" y="5545"/>
                  </a:lnTo>
                  <a:cubicBezTo>
                    <a:pt x="1722" y="5629"/>
                    <a:pt x="1722" y="5734"/>
                    <a:pt x="1680" y="5817"/>
                  </a:cubicBezTo>
                  <a:cubicBezTo>
                    <a:pt x="1659" y="5922"/>
                    <a:pt x="1639" y="6027"/>
                    <a:pt x="1639" y="6048"/>
                  </a:cubicBezTo>
                  <a:lnTo>
                    <a:pt x="1639" y="6069"/>
                  </a:lnTo>
                  <a:lnTo>
                    <a:pt x="2078" y="5985"/>
                  </a:lnTo>
                  <a:lnTo>
                    <a:pt x="2099" y="5985"/>
                  </a:lnTo>
                  <a:lnTo>
                    <a:pt x="3626" y="5734"/>
                  </a:lnTo>
                  <a:lnTo>
                    <a:pt x="3856" y="5671"/>
                  </a:lnTo>
                  <a:lnTo>
                    <a:pt x="3856" y="5755"/>
                  </a:lnTo>
                  <a:cubicBezTo>
                    <a:pt x="3856" y="6382"/>
                    <a:pt x="3836" y="10881"/>
                    <a:pt x="2392" y="17242"/>
                  </a:cubicBezTo>
                  <a:cubicBezTo>
                    <a:pt x="1994" y="18937"/>
                    <a:pt x="1973" y="20297"/>
                    <a:pt x="2141" y="21343"/>
                  </a:cubicBezTo>
                  <a:cubicBezTo>
                    <a:pt x="2203" y="21824"/>
                    <a:pt x="2308" y="22242"/>
                    <a:pt x="2455" y="22577"/>
                  </a:cubicBezTo>
                  <a:cubicBezTo>
                    <a:pt x="3229" y="24607"/>
                    <a:pt x="4861" y="24983"/>
                    <a:pt x="4861" y="24983"/>
                  </a:cubicBezTo>
                  <a:cubicBezTo>
                    <a:pt x="4861" y="24983"/>
                    <a:pt x="8481" y="24230"/>
                    <a:pt x="9882" y="23100"/>
                  </a:cubicBezTo>
                  <a:cubicBezTo>
                    <a:pt x="12304" y="21154"/>
                    <a:pt x="13211" y="18287"/>
                    <a:pt x="12865" y="18287"/>
                  </a:cubicBezTo>
                  <a:cubicBezTo>
                    <a:pt x="12861" y="18287"/>
                    <a:pt x="12858" y="18287"/>
                    <a:pt x="12854" y="18288"/>
                  </a:cubicBezTo>
                  <a:cubicBezTo>
                    <a:pt x="12665" y="18309"/>
                    <a:pt x="12603" y="18309"/>
                    <a:pt x="12603" y="18309"/>
                  </a:cubicBezTo>
                  <a:cubicBezTo>
                    <a:pt x="12603" y="18309"/>
                    <a:pt x="12561" y="18225"/>
                    <a:pt x="12561" y="18079"/>
                  </a:cubicBezTo>
                  <a:cubicBezTo>
                    <a:pt x="12519" y="17660"/>
                    <a:pt x="12456" y="16656"/>
                    <a:pt x="12644" y="15359"/>
                  </a:cubicBezTo>
                  <a:cubicBezTo>
                    <a:pt x="13147" y="11906"/>
                    <a:pt x="14841" y="6089"/>
                    <a:pt x="14130" y="2491"/>
                  </a:cubicBezTo>
                  <a:cubicBezTo>
                    <a:pt x="13983" y="1633"/>
                    <a:pt x="13377" y="1047"/>
                    <a:pt x="12854" y="628"/>
                  </a:cubicBezTo>
                  <a:cubicBezTo>
                    <a:pt x="12603" y="419"/>
                    <a:pt x="12310" y="273"/>
                    <a:pt x="12038" y="168"/>
                  </a:cubicBezTo>
                  <a:cubicBezTo>
                    <a:pt x="11807" y="84"/>
                    <a:pt x="11577" y="1"/>
                    <a:pt x="11347" y="1"/>
                  </a:cubicBezTo>
                  <a:close/>
                </a:path>
              </a:pathLst>
            </a:custGeom>
            <a:solidFill>
              <a:srgbClr val="FEDD7A"/>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8005994" y="810128"/>
              <a:ext cx="298147" cy="85527"/>
            </a:xfrm>
            <a:custGeom>
              <a:avLst/>
              <a:gdLst/>
              <a:ahLst/>
              <a:cxnLst/>
              <a:rect l="l" t="t" r="r" b="b"/>
              <a:pathLst>
                <a:path w="7847" h="2251" extrusionOk="0">
                  <a:moveTo>
                    <a:pt x="7582" y="1"/>
                  </a:moveTo>
                  <a:cubicBezTo>
                    <a:pt x="7558" y="1"/>
                    <a:pt x="7534" y="4"/>
                    <a:pt x="7512" y="11"/>
                  </a:cubicBezTo>
                  <a:lnTo>
                    <a:pt x="210" y="1727"/>
                  </a:lnTo>
                  <a:cubicBezTo>
                    <a:pt x="84" y="1748"/>
                    <a:pt x="0" y="1915"/>
                    <a:pt x="21" y="2041"/>
                  </a:cubicBezTo>
                  <a:cubicBezTo>
                    <a:pt x="63" y="2167"/>
                    <a:pt x="168" y="2250"/>
                    <a:pt x="293" y="2250"/>
                  </a:cubicBezTo>
                  <a:cubicBezTo>
                    <a:pt x="293" y="2250"/>
                    <a:pt x="314" y="2250"/>
                    <a:pt x="335" y="2229"/>
                  </a:cubicBezTo>
                  <a:lnTo>
                    <a:pt x="7638" y="493"/>
                  </a:lnTo>
                  <a:cubicBezTo>
                    <a:pt x="7763" y="472"/>
                    <a:pt x="7847" y="325"/>
                    <a:pt x="7826" y="179"/>
                  </a:cubicBezTo>
                  <a:cubicBezTo>
                    <a:pt x="7809" y="75"/>
                    <a:pt x="7692" y="1"/>
                    <a:pt x="7582"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8001207" y="889615"/>
              <a:ext cx="298185" cy="85527"/>
            </a:xfrm>
            <a:custGeom>
              <a:avLst/>
              <a:gdLst/>
              <a:ahLst/>
              <a:cxnLst/>
              <a:rect l="l" t="t" r="r" b="b"/>
              <a:pathLst>
                <a:path w="7848" h="2251" extrusionOk="0">
                  <a:moveTo>
                    <a:pt x="7580" y="1"/>
                  </a:moveTo>
                  <a:cubicBezTo>
                    <a:pt x="7558" y="1"/>
                    <a:pt x="7535" y="4"/>
                    <a:pt x="7513" y="12"/>
                  </a:cubicBezTo>
                  <a:lnTo>
                    <a:pt x="210" y="1727"/>
                  </a:lnTo>
                  <a:cubicBezTo>
                    <a:pt x="85" y="1748"/>
                    <a:pt x="1" y="1916"/>
                    <a:pt x="22" y="2041"/>
                  </a:cubicBezTo>
                  <a:cubicBezTo>
                    <a:pt x="43" y="2167"/>
                    <a:pt x="147" y="2251"/>
                    <a:pt x="294" y="2251"/>
                  </a:cubicBezTo>
                  <a:cubicBezTo>
                    <a:pt x="294" y="2251"/>
                    <a:pt x="315" y="2251"/>
                    <a:pt x="336" y="2230"/>
                  </a:cubicBezTo>
                  <a:lnTo>
                    <a:pt x="7638" y="493"/>
                  </a:lnTo>
                  <a:cubicBezTo>
                    <a:pt x="7764" y="472"/>
                    <a:pt x="7847" y="326"/>
                    <a:pt x="7805" y="179"/>
                  </a:cubicBezTo>
                  <a:cubicBezTo>
                    <a:pt x="7788" y="76"/>
                    <a:pt x="7686" y="1"/>
                    <a:pt x="7580"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7997255" y="959869"/>
              <a:ext cx="298147" cy="86021"/>
            </a:xfrm>
            <a:custGeom>
              <a:avLst/>
              <a:gdLst/>
              <a:ahLst/>
              <a:cxnLst/>
              <a:rect l="l" t="t" r="r" b="b"/>
              <a:pathLst>
                <a:path w="7847" h="2264" extrusionOk="0">
                  <a:moveTo>
                    <a:pt x="7551" y="1"/>
                  </a:moveTo>
                  <a:cubicBezTo>
                    <a:pt x="7538" y="1"/>
                    <a:pt x="7525" y="2"/>
                    <a:pt x="7512" y="4"/>
                  </a:cubicBezTo>
                  <a:lnTo>
                    <a:pt x="210" y="1741"/>
                  </a:lnTo>
                  <a:cubicBezTo>
                    <a:pt x="63" y="1762"/>
                    <a:pt x="0" y="1929"/>
                    <a:pt x="21" y="2055"/>
                  </a:cubicBezTo>
                  <a:cubicBezTo>
                    <a:pt x="42" y="2180"/>
                    <a:pt x="147" y="2264"/>
                    <a:pt x="293" y="2264"/>
                  </a:cubicBezTo>
                  <a:cubicBezTo>
                    <a:pt x="314" y="2264"/>
                    <a:pt x="314" y="2264"/>
                    <a:pt x="335" y="2222"/>
                  </a:cubicBezTo>
                  <a:lnTo>
                    <a:pt x="7637" y="506"/>
                  </a:lnTo>
                  <a:cubicBezTo>
                    <a:pt x="7763" y="485"/>
                    <a:pt x="7847" y="318"/>
                    <a:pt x="7805" y="192"/>
                  </a:cubicBezTo>
                  <a:cubicBezTo>
                    <a:pt x="7786" y="80"/>
                    <a:pt x="7666" y="1"/>
                    <a:pt x="7551"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7985325" y="1409167"/>
              <a:ext cx="112123" cy="59690"/>
            </a:xfrm>
            <a:custGeom>
              <a:avLst/>
              <a:gdLst/>
              <a:ahLst/>
              <a:cxnLst/>
              <a:rect l="l" t="t" r="r" b="b"/>
              <a:pathLst>
                <a:path w="2951" h="1571" extrusionOk="0">
                  <a:moveTo>
                    <a:pt x="1026" y="1"/>
                  </a:moveTo>
                  <a:cubicBezTo>
                    <a:pt x="775" y="1"/>
                    <a:pt x="607" y="85"/>
                    <a:pt x="440" y="210"/>
                  </a:cubicBezTo>
                  <a:cubicBezTo>
                    <a:pt x="84" y="566"/>
                    <a:pt x="0" y="1214"/>
                    <a:pt x="105" y="1570"/>
                  </a:cubicBezTo>
                  <a:lnTo>
                    <a:pt x="2951" y="922"/>
                  </a:lnTo>
                  <a:lnTo>
                    <a:pt x="2867" y="838"/>
                  </a:lnTo>
                  <a:cubicBezTo>
                    <a:pt x="2135" y="294"/>
                    <a:pt x="1486" y="1"/>
                    <a:pt x="1026" y="1"/>
                  </a:cubicBezTo>
                  <a:close/>
                </a:path>
              </a:pathLst>
            </a:custGeom>
            <a:solidFill>
              <a:schemeClr val="accent3"/>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967049" y="1145098"/>
              <a:ext cx="298147" cy="85261"/>
            </a:xfrm>
            <a:custGeom>
              <a:avLst/>
              <a:gdLst/>
              <a:ahLst/>
              <a:cxnLst/>
              <a:rect l="l" t="t" r="r" b="b"/>
              <a:pathLst>
                <a:path w="7847" h="2244" extrusionOk="0">
                  <a:moveTo>
                    <a:pt x="7560" y="0"/>
                  </a:moveTo>
                  <a:cubicBezTo>
                    <a:pt x="7544" y="0"/>
                    <a:pt x="7528" y="2"/>
                    <a:pt x="7512" y="4"/>
                  </a:cubicBezTo>
                  <a:lnTo>
                    <a:pt x="209" y="1720"/>
                  </a:lnTo>
                  <a:cubicBezTo>
                    <a:pt x="84" y="1741"/>
                    <a:pt x="0" y="1908"/>
                    <a:pt x="42" y="2034"/>
                  </a:cubicBezTo>
                  <a:cubicBezTo>
                    <a:pt x="63" y="2159"/>
                    <a:pt x="168" y="2243"/>
                    <a:pt x="293" y="2243"/>
                  </a:cubicBezTo>
                  <a:cubicBezTo>
                    <a:pt x="314" y="2243"/>
                    <a:pt x="314" y="2243"/>
                    <a:pt x="335" y="2222"/>
                  </a:cubicBezTo>
                  <a:lnTo>
                    <a:pt x="7637" y="485"/>
                  </a:lnTo>
                  <a:cubicBezTo>
                    <a:pt x="7784" y="465"/>
                    <a:pt x="7847" y="318"/>
                    <a:pt x="7826" y="193"/>
                  </a:cubicBezTo>
                  <a:cubicBezTo>
                    <a:pt x="7807" y="64"/>
                    <a:pt x="7677" y="0"/>
                    <a:pt x="7560"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7952725" y="1225382"/>
              <a:ext cx="297387" cy="86059"/>
            </a:xfrm>
            <a:custGeom>
              <a:avLst/>
              <a:gdLst/>
              <a:ahLst/>
              <a:cxnLst/>
              <a:rect l="l" t="t" r="r" b="b"/>
              <a:pathLst>
                <a:path w="7827" h="2265" extrusionOk="0">
                  <a:moveTo>
                    <a:pt x="7546" y="1"/>
                  </a:moveTo>
                  <a:cubicBezTo>
                    <a:pt x="7528" y="1"/>
                    <a:pt x="7510" y="2"/>
                    <a:pt x="7491" y="5"/>
                  </a:cubicBezTo>
                  <a:lnTo>
                    <a:pt x="189" y="1741"/>
                  </a:lnTo>
                  <a:cubicBezTo>
                    <a:pt x="63" y="1762"/>
                    <a:pt x="1" y="1909"/>
                    <a:pt x="22" y="2055"/>
                  </a:cubicBezTo>
                  <a:cubicBezTo>
                    <a:pt x="42" y="2181"/>
                    <a:pt x="147" y="2264"/>
                    <a:pt x="273" y="2264"/>
                  </a:cubicBezTo>
                  <a:cubicBezTo>
                    <a:pt x="273" y="2264"/>
                    <a:pt x="314" y="2222"/>
                    <a:pt x="335" y="2222"/>
                  </a:cubicBezTo>
                  <a:lnTo>
                    <a:pt x="7638" y="507"/>
                  </a:lnTo>
                  <a:cubicBezTo>
                    <a:pt x="7763" y="486"/>
                    <a:pt x="7826" y="318"/>
                    <a:pt x="7805" y="193"/>
                  </a:cubicBezTo>
                  <a:cubicBezTo>
                    <a:pt x="7787" y="65"/>
                    <a:pt x="7672" y="1"/>
                    <a:pt x="7546"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7938400" y="1295066"/>
              <a:ext cx="298185" cy="85527"/>
            </a:xfrm>
            <a:custGeom>
              <a:avLst/>
              <a:gdLst/>
              <a:ahLst/>
              <a:cxnLst/>
              <a:rect l="l" t="t" r="r" b="b"/>
              <a:pathLst>
                <a:path w="7848" h="2251" extrusionOk="0">
                  <a:moveTo>
                    <a:pt x="7582" y="1"/>
                  </a:moveTo>
                  <a:cubicBezTo>
                    <a:pt x="7558" y="1"/>
                    <a:pt x="7535" y="4"/>
                    <a:pt x="7513" y="12"/>
                  </a:cubicBezTo>
                  <a:lnTo>
                    <a:pt x="210" y="1728"/>
                  </a:lnTo>
                  <a:cubicBezTo>
                    <a:pt x="85" y="1748"/>
                    <a:pt x="1" y="1916"/>
                    <a:pt x="22" y="2041"/>
                  </a:cubicBezTo>
                  <a:cubicBezTo>
                    <a:pt x="64" y="2167"/>
                    <a:pt x="168" y="2251"/>
                    <a:pt x="294" y="2251"/>
                  </a:cubicBezTo>
                  <a:cubicBezTo>
                    <a:pt x="315" y="2251"/>
                    <a:pt x="336" y="2251"/>
                    <a:pt x="336" y="2230"/>
                  </a:cubicBezTo>
                  <a:lnTo>
                    <a:pt x="7638" y="493"/>
                  </a:lnTo>
                  <a:cubicBezTo>
                    <a:pt x="7764" y="472"/>
                    <a:pt x="7847" y="305"/>
                    <a:pt x="7826" y="179"/>
                  </a:cubicBezTo>
                  <a:cubicBezTo>
                    <a:pt x="7809" y="76"/>
                    <a:pt x="7693" y="1"/>
                    <a:pt x="7582"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7738088" y="731858"/>
              <a:ext cx="197194" cy="153728"/>
            </a:xfrm>
            <a:custGeom>
              <a:avLst/>
              <a:gdLst/>
              <a:ahLst/>
              <a:cxnLst/>
              <a:rect l="l" t="t" r="r" b="b"/>
              <a:pathLst>
                <a:path w="5190" h="4046" extrusionOk="0">
                  <a:moveTo>
                    <a:pt x="3078" y="0"/>
                  </a:moveTo>
                  <a:cubicBezTo>
                    <a:pt x="2885" y="0"/>
                    <a:pt x="2675" y="26"/>
                    <a:pt x="2448" y="84"/>
                  </a:cubicBezTo>
                  <a:cubicBezTo>
                    <a:pt x="2427" y="84"/>
                    <a:pt x="2365" y="105"/>
                    <a:pt x="2302" y="146"/>
                  </a:cubicBezTo>
                  <a:cubicBezTo>
                    <a:pt x="1737" y="439"/>
                    <a:pt x="0" y="1548"/>
                    <a:pt x="879" y="3118"/>
                  </a:cubicBezTo>
                  <a:cubicBezTo>
                    <a:pt x="1293" y="3841"/>
                    <a:pt x="1837" y="4046"/>
                    <a:pt x="2313" y="4046"/>
                  </a:cubicBezTo>
                  <a:cubicBezTo>
                    <a:pt x="2897" y="4046"/>
                    <a:pt x="3378" y="3738"/>
                    <a:pt x="3390" y="3703"/>
                  </a:cubicBezTo>
                  <a:cubicBezTo>
                    <a:pt x="3443" y="3631"/>
                    <a:pt x="3479" y="3529"/>
                    <a:pt x="3502" y="3431"/>
                  </a:cubicBezTo>
                  <a:lnTo>
                    <a:pt x="3502" y="3431"/>
                  </a:lnTo>
                  <a:lnTo>
                    <a:pt x="3913" y="3118"/>
                  </a:lnTo>
                  <a:lnTo>
                    <a:pt x="5189" y="2113"/>
                  </a:lnTo>
                  <a:lnTo>
                    <a:pt x="5022" y="1444"/>
                  </a:lnTo>
                  <a:lnTo>
                    <a:pt x="5043" y="1360"/>
                  </a:lnTo>
                  <a:cubicBezTo>
                    <a:pt x="5043" y="1360"/>
                    <a:pt x="4492" y="0"/>
                    <a:pt x="3078" y="0"/>
                  </a:cubicBezTo>
                  <a:close/>
                </a:path>
              </a:pathLst>
            </a:custGeom>
            <a:solidFill>
              <a:schemeClr val="accent3"/>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7858116" y="780340"/>
              <a:ext cx="94646" cy="98597"/>
            </a:xfrm>
            <a:custGeom>
              <a:avLst/>
              <a:gdLst/>
              <a:ahLst/>
              <a:cxnLst/>
              <a:rect l="l" t="t" r="r" b="b"/>
              <a:pathLst>
                <a:path w="2491" h="2595" extrusionOk="0">
                  <a:moveTo>
                    <a:pt x="1863" y="0"/>
                  </a:moveTo>
                  <a:lnTo>
                    <a:pt x="43" y="419"/>
                  </a:lnTo>
                  <a:cubicBezTo>
                    <a:pt x="859" y="1318"/>
                    <a:pt x="43" y="2532"/>
                    <a:pt x="1" y="2595"/>
                  </a:cubicBezTo>
                  <a:lnTo>
                    <a:pt x="2491" y="2072"/>
                  </a:lnTo>
                  <a:cubicBezTo>
                    <a:pt x="2407" y="1590"/>
                    <a:pt x="2281" y="795"/>
                    <a:pt x="2114" y="419"/>
                  </a:cubicBezTo>
                  <a:cubicBezTo>
                    <a:pt x="2093" y="377"/>
                    <a:pt x="1884" y="63"/>
                    <a:pt x="1863" y="0"/>
                  </a:cubicBezTo>
                  <a:close/>
                </a:path>
              </a:pathLst>
            </a:custGeom>
            <a:solidFill>
              <a:schemeClr val="accent3"/>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7990112" y="1318548"/>
              <a:ext cx="499292" cy="272728"/>
            </a:xfrm>
            <a:custGeom>
              <a:avLst/>
              <a:gdLst/>
              <a:ahLst/>
              <a:cxnLst/>
              <a:rect l="l" t="t" r="r" b="b"/>
              <a:pathLst>
                <a:path w="13141" h="7178" extrusionOk="0">
                  <a:moveTo>
                    <a:pt x="10587" y="1"/>
                  </a:moveTo>
                  <a:cubicBezTo>
                    <a:pt x="10587" y="1"/>
                    <a:pt x="8286" y="294"/>
                    <a:pt x="7491" y="482"/>
                  </a:cubicBezTo>
                  <a:cubicBezTo>
                    <a:pt x="5649" y="879"/>
                    <a:pt x="293" y="2595"/>
                    <a:pt x="293" y="2595"/>
                  </a:cubicBezTo>
                  <a:cubicBezTo>
                    <a:pt x="628" y="2762"/>
                    <a:pt x="2302" y="2909"/>
                    <a:pt x="2720" y="3223"/>
                  </a:cubicBezTo>
                  <a:cubicBezTo>
                    <a:pt x="2908" y="3348"/>
                    <a:pt x="3473" y="4395"/>
                    <a:pt x="3118" y="5148"/>
                  </a:cubicBezTo>
                  <a:cubicBezTo>
                    <a:pt x="2950" y="5441"/>
                    <a:pt x="2302" y="6424"/>
                    <a:pt x="0" y="7177"/>
                  </a:cubicBezTo>
                  <a:lnTo>
                    <a:pt x="12240" y="4143"/>
                  </a:lnTo>
                  <a:cubicBezTo>
                    <a:pt x="13098" y="3390"/>
                    <a:pt x="13140" y="2637"/>
                    <a:pt x="12847" y="1654"/>
                  </a:cubicBezTo>
                  <a:cubicBezTo>
                    <a:pt x="12554" y="524"/>
                    <a:pt x="11299" y="42"/>
                    <a:pt x="10985" y="42"/>
                  </a:cubicBezTo>
                  <a:lnTo>
                    <a:pt x="10587" y="1"/>
                  </a:lnTo>
                  <a:close/>
                </a:path>
              </a:pathLst>
            </a:custGeom>
            <a:solidFill>
              <a:srgbClr val="FEDD7A"/>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2"/>
          <p:cNvGrpSpPr/>
          <p:nvPr/>
        </p:nvGrpSpPr>
        <p:grpSpPr>
          <a:xfrm>
            <a:off x="488351" y="357425"/>
            <a:ext cx="8167299" cy="4428650"/>
            <a:chOff x="4262663" y="283725"/>
            <a:chExt cx="8167299" cy="4428650"/>
          </a:xfrm>
        </p:grpSpPr>
        <p:sp>
          <p:nvSpPr>
            <p:cNvPr id="72" name="Google Shape;72;p2"/>
            <p:cNvSpPr/>
            <p:nvPr/>
          </p:nvSpPr>
          <p:spPr>
            <a:xfrm>
              <a:off x="4539062" y="283725"/>
              <a:ext cx="7890900" cy="4236600"/>
            </a:xfrm>
            <a:prstGeom prst="rect">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4400862" y="379875"/>
              <a:ext cx="7935000" cy="4236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262663" y="475775"/>
              <a:ext cx="7979100" cy="4236600"/>
            </a:xfrm>
            <a:prstGeom prst="rect">
              <a:avLst/>
            </a:prstGeom>
            <a:solidFill>
              <a:srgbClr val="F6F2F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75;p2"/>
          <p:cNvSpPr/>
          <p:nvPr/>
        </p:nvSpPr>
        <p:spPr>
          <a:xfrm rot="-2700000">
            <a:off x="7840759" y="3869789"/>
            <a:ext cx="923623" cy="923623"/>
          </a:xfrm>
          <a:prstGeom prst="rect">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rot="-2700000">
            <a:off x="7660884" y="3869789"/>
            <a:ext cx="923623" cy="923623"/>
          </a:xfrm>
          <a:prstGeom prst="rect">
            <a:avLst/>
          </a:prstGeom>
          <a:solidFill>
            <a:srgbClr val="FEDD7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 name="Google Shape;77;p2"/>
          <p:cNvGrpSpPr/>
          <p:nvPr/>
        </p:nvGrpSpPr>
        <p:grpSpPr>
          <a:xfrm>
            <a:off x="7890588" y="4120130"/>
            <a:ext cx="464202" cy="422957"/>
            <a:chOff x="7760525" y="3977380"/>
            <a:chExt cx="464202" cy="422957"/>
          </a:xfrm>
        </p:grpSpPr>
        <p:sp>
          <p:nvSpPr>
            <p:cNvPr id="78" name="Google Shape;78;p2"/>
            <p:cNvSpPr/>
            <p:nvPr/>
          </p:nvSpPr>
          <p:spPr>
            <a:xfrm>
              <a:off x="7760525" y="3977380"/>
              <a:ext cx="464202" cy="422957"/>
            </a:xfrm>
            <a:custGeom>
              <a:avLst/>
              <a:gdLst/>
              <a:ahLst/>
              <a:cxnLst/>
              <a:rect l="l" t="t" r="r" b="b"/>
              <a:pathLst>
                <a:path w="13832" h="12603" extrusionOk="0">
                  <a:moveTo>
                    <a:pt x="6919" y="1"/>
                  </a:moveTo>
                  <a:cubicBezTo>
                    <a:pt x="5305" y="1"/>
                    <a:pt x="3694" y="618"/>
                    <a:pt x="2470" y="1853"/>
                  </a:cubicBezTo>
                  <a:cubicBezTo>
                    <a:pt x="1" y="4301"/>
                    <a:pt x="1" y="8297"/>
                    <a:pt x="2470" y="10766"/>
                  </a:cubicBezTo>
                  <a:cubicBezTo>
                    <a:pt x="3694" y="11990"/>
                    <a:pt x="5305" y="12602"/>
                    <a:pt x="6919" y="12602"/>
                  </a:cubicBezTo>
                  <a:cubicBezTo>
                    <a:pt x="8532" y="12602"/>
                    <a:pt x="10149" y="11990"/>
                    <a:pt x="11383" y="10766"/>
                  </a:cubicBezTo>
                  <a:cubicBezTo>
                    <a:pt x="13831" y="8297"/>
                    <a:pt x="13831" y="4301"/>
                    <a:pt x="11383" y="1853"/>
                  </a:cubicBezTo>
                  <a:cubicBezTo>
                    <a:pt x="10149" y="618"/>
                    <a:pt x="8532" y="1"/>
                    <a:pt x="6919" y="1"/>
                  </a:cubicBezTo>
                  <a:close/>
                </a:path>
              </a:pathLst>
            </a:custGeom>
            <a:solidFill>
              <a:srgbClr val="FFC139"/>
            </a:solidFill>
            <a:ln w="6275" cap="flat" cmpd="sng">
              <a:solidFill>
                <a:schemeClr val="dk1"/>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7954340" y="4253722"/>
              <a:ext cx="78698" cy="34"/>
            </a:xfrm>
            <a:custGeom>
              <a:avLst/>
              <a:gdLst/>
              <a:ahLst/>
              <a:cxnLst/>
              <a:rect l="l" t="t" r="r" b="b"/>
              <a:pathLst>
                <a:path w="2345" h="1" fill="none" extrusionOk="0">
                  <a:moveTo>
                    <a:pt x="1" y="0"/>
                  </a:moveTo>
                  <a:lnTo>
                    <a:pt x="2344" y="0"/>
                  </a:ln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7886949" y="4113973"/>
              <a:ext cx="49165" cy="80779"/>
            </a:xfrm>
            <a:custGeom>
              <a:avLst/>
              <a:gdLst/>
              <a:ahLst/>
              <a:cxnLst/>
              <a:rect l="l" t="t" r="r" b="b"/>
              <a:pathLst>
                <a:path w="1465" h="2407" extrusionOk="0">
                  <a:moveTo>
                    <a:pt x="732" y="0"/>
                  </a:moveTo>
                  <a:cubicBezTo>
                    <a:pt x="335" y="0"/>
                    <a:pt x="0" y="544"/>
                    <a:pt x="0" y="1214"/>
                  </a:cubicBezTo>
                  <a:cubicBezTo>
                    <a:pt x="0" y="1863"/>
                    <a:pt x="314" y="2407"/>
                    <a:pt x="732" y="2407"/>
                  </a:cubicBezTo>
                  <a:cubicBezTo>
                    <a:pt x="1109" y="2407"/>
                    <a:pt x="1465" y="1863"/>
                    <a:pt x="1465" y="1214"/>
                  </a:cubicBezTo>
                  <a:cubicBezTo>
                    <a:pt x="1465" y="544"/>
                    <a:pt x="1109" y="0"/>
                    <a:pt x="732"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8050559" y="4113973"/>
              <a:ext cx="49165" cy="80779"/>
            </a:xfrm>
            <a:custGeom>
              <a:avLst/>
              <a:gdLst/>
              <a:ahLst/>
              <a:cxnLst/>
              <a:rect l="l" t="t" r="r" b="b"/>
              <a:pathLst>
                <a:path w="1465" h="2407" extrusionOk="0">
                  <a:moveTo>
                    <a:pt x="733" y="0"/>
                  </a:moveTo>
                  <a:cubicBezTo>
                    <a:pt x="356" y="0"/>
                    <a:pt x="0" y="544"/>
                    <a:pt x="0" y="1214"/>
                  </a:cubicBezTo>
                  <a:cubicBezTo>
                    <a:pt x="0" y="1863"/>
                    <a:pt x="356" y="2407"/>
                    <a:pt x="733" y="2407"/>
                  </a:cubicBezTo>
                  <a:cubicBezTo>
                    <a:pt x="1130" y="2407"/>
                    <a:pt x="1465" y="1863"/>
                    <a:pt x="1465" y="1214"/>
                  </a:cubicBezTo>
                  <a:cubicBezTo>
                    <a:pt x="1465" y="544"/>
                    <a:pt x="1130"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7828654" y="4211569"/>
              <a:ext cx="96921" cy="96250"/>
            </a:xfrm>
            <a:custGeom>
              <a:avLst/>
              <a:gdLst/>
              <a:ahLst/>
              <a:cxnLst/>
              <a:rect l="l" t="t" r="r" b="b"/>
              <a:pathLst>
                <a:path w="2888" h="2868" extrusionOk="0">
                  <a:moveTo>
                    <a:pt x="1444" y="1"/>
                  </a:moveTo>
                  <a:cubicBezTo>
                    <a:pt x="649" y="1"/>
                    <a:pt x="0" y="649"/>
                    <a:pt x="0" y="1424"/>
                  </a:cubicBezTo>
                  <a:cubicBezTo>
                    <a:pt x="0" y="2219"/>
                    <a:pt x="649" y="2867"/>
                    <a:pt x="1444" y="2867"/>
                  </a:cubicBezTo>
                  <a:cubicBezTo>
                    <a:pt x="2239" y="2867"/>
                    <a:pt x="2888" y="2219"/>
                    <a:pt x="2888" y="1424"/>
                  </a:cubicBezTo>
                  <a:cubicBezTo>
                    <a:pt x="2888" y="649"/>
                    <a:pt x="2239" y="1"/>
                    <a:pt x="1444" y="1"/>
                  </a:cubicBezTo>
                  <a:close/>
                </a:path>
              </a:pathLst>
            </a:custGeom>
            <a:solidFill>
              <a:srgbClr val="E5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8056868" y="4211569"/>
              <a:ext cx="96955" cy="96250"/>
            </a:xfrm>
            <a:custGeom>
              <a:avLst/>
              <a:gdLst/>
              <a:ahLst/>
              <a:cxnLst/>
              <a:rect l="l" t="t" r="r" b="b"/>
              <a:pathLst>
                <a:path w="2889" h="2868" extrusionOk="0">
                  <a:moveTo>
                    <a:pt x="1444" y="1"/>
                  </a:moveTo>
                  <a:cubicBezTo>
                    <a:pt x="649" y="1"/>
                    <a:pt x="1" y="649"/>
                    <a:pt x="1" y="1424"/>
                  </a:cubicBezTo>
                  <a:cubicBezTo>
                    <a:pt x="1" y="2219"/>
                    <a:pt x="649" y="2867"/>
                    <a:pt x="1444" y="2867"/>
                  </a:cubicBezTo>
                  <a:cubicBezTo>
                    <a:pt x="2239" y="2867"/>
                    <a:pt x="2888" y="2219"/>
                    <a:pt x="2888" y="1424"/>
                  </a:cubicBezTo>
                  <a:cubicBezTo>
                    <a:pt x="2888" y="649"/>
                    <a:pt x="2239" y="1"/>
                    <a:pt x="1444" y="1"/>
                  </a:cubicBezTo>
                  <a:close/>
                </a:path>
              </a:pathLst>
            </a:custGeom>
            <a:solidFill>
              <a:srgbClr val="E5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8039316" y="4035340"/>
              <a:ext cx="70946" cy="36547"/>
            </a:xfrm>
            <a:custGeom>
              <a:avLst/>
              <a:gdLst/>
              <a:ahLst/>
              <a:cxnLst/>
              <a:rect l="l" t="t" r="r" b="b"/>
              <a:pathLst>
                <a:path w="2114" h="1089" fill="none" extrusionOk="0">
                  <a:moveTo>
                    <a:pt x="2114" y="1088"/>
                  </a:moveTo>
                  <a:cubicBezTo>
                    <a:pt x="2114" y="1088"/>
                    <a:pt x="1130" y="0"/>
                    <a:pt x="1" y="1067"/>
                  </a:cubicBez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7875001" y="4035340"/>
              <a:ext cx="71651" cy="36547"/>
            </a:xfrm>
            <a:custGeom>
              <a:avLst/>
              <a:gdLst/>
              <a:ahLst/>
              <a:cxnLst/>
              <a:rect l="l" t="t" r="r" b="b"/>
              <a:pathLst>
                <a:path w="2135" h="1089" fill="none" extrusionOk="0">
                  <a:moveTo>
                    <a:pt x="2135" y="1088"/>
                  </a:moveTo>
                  <a:cubicBezTo>
                    <a:pt x="2135" y="1088"/>
                    <a:pt x="1130" y="0"/>
                    <a:pt x="0" y="1067"/>
                  </a:cubicBez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86;p2"/>
          <p:cNvSpPr txBox="1">
            <a:spLocks noGrp="1"/>
          </p:cNvSpPr>
          <p:nvPr>
            <p:ph type="ctrTitle"/>
          </p:nvPr>
        </p:nvSpPr>
        <p:spPr>
          <a:xfrm>
            <a:off x="1157700" y="1333030"/>
            <a:ext cx="6828600" cy="1944000"/>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5200"/>
              <a:buNone/>
              <a:defRPr sz="5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87" name="Google Shape;87;p2"/>
          <p:cNvSpPr txBox="1">
            <a:spLocks noGrp="1"/>
          </p:cNvSpPr>
          <p:nvPr>
            <p:ph type="subTitle" idx="1"/>
          </p:nvPr>
        </p:nvSpPr>
        <p:spPr>
          <a:xfrm>
            <a:off x="2654068" y="3433370"/>
            <a:ext cx="3892200" cy="377100"/>
          </a:xfrm>
          <a:prstGeom prst="rect">
            <a:avLst/>
          </a:prstGeom>
          <a:solidFill>
            <a:schemeClr val="accent3"/>
          </a:solidFill>
          <a:ln w="9525"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88" name="Google Shape;88;p2"/>
          <p:cNvSpPr txBox="1">
            <a:spLocks noGrp="1"/>
          </p:cNvSpPr>
          <p:nvPr>
            <p:ph type="title" idx="2" hasCustomPrompt="1"/>
          </p:nvPr>
        </p:nvSpPr>
        <p:spPr>
          <a:xfrm>
            <a:off x="6645850" y="665350"/>
            <a:ext cx="1703400" cy="3750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lvl1pPr lvl="0" algn="ctr" rtl="0">
              <a:spcBef>
                <a:spcPts val="0"/>
              </a:spcBef>
              <a:spcAft>
                <a:spcPts val="0"/>
              </a:spcAft>
              <a:buSzPts val="12000"/>
              <a:buNone/>
              <a:defRPr sz="18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Numbers and text">
  <p:cSld name="CUSTOM_6">
    <p:spTree>
      <p:nvGrpSpPr>
        <p:cNvPr id="1" name="Shape 521"/>
        <p:cNvGrpSpPr/>
        <p:nvPr/>
      </p:nvGrpSpPr>
      <p:grpSpPr>
        <a:xfrm>
          <a:off x="0" y="0"/>
          <a:ext cx="0" cy="0"/>
          <a:chOff x="0" y="0"/>
          <a:chExt cx="0" cy="0"/>
        </a:xfrm>
      </p:grpSpPr>
      <p:grpSp>
        <p:nvGrpSpPr>
          <p:cNvPr id="522" name="Google Shape;522;p18"/>
          <p:cNvGrpSpPr/>
          <p:nvPr/>
        </p:nvGrpSpPr>
        <p:grpSpPr>
          <a:xfrm>
            <a:off x="7091508" y="3161374"/>
            <a:ext cx="2477822" cy="2251705"/>
            <a:chOff x="-481830" y="3473586"/>
            <a:chExt cx="2477822" cy="2251705"/>
          </a:xfrm>
        </p:grpSpPr>
        <p:sp>
          <p:nvSpPr>
            <p:cNvPr id="523" name="Google Shape;523;p18"/>
            <p:cNvSpPr/>
            <p:nvPr/>
          </p:nvSpPr>
          <p:spPr>
            <a:xfrm>
              <a:off x="-481830" y="3473586"/>
              <a:ext cx="2477822" cy="2251705"/>
            </a:xfrm>
            <a:custGeom>
              <a:avLst/>
              <a:gdLst/>
              <a:ahLst/>
              <a:cxnLst/>
              <a:rect l="l" t="t" r="r" b="b"/>
              <a:pathLst>
                <a:path w="13873" h="12607" extrusionOk="0">
                  <a:moveTo>
                    <a:pt x="6912" y="0"/>
                  </a:moveTo>
                  <a:cubicBezTo>
                    <a:pt x="4065" y="0"/>
                    <a:pt x="1495" y="1948"/>
                    <a:pt x="816" y="4843"/>
                  </a:cubicBezTo>
                  <a:cubicBezTo>
                    <a:pt x="0" y="8232"/>
                    <a:pt x="2092" y="11622"/>
                    <a:pt x="5482" y="12438"/>
                  </a:cubicBezTo>
                  <a:cubicBezTo>
                    <a:pt x="5968" y="12552"/>
                    <a:pt x="6454" y="12606"/>
                    <a:pt x="6932" y="12606"/>
                  </a:cubicBezTo>
                  <a:cubicBezTo>
                    <a:pt x="9791" y="12606"/>
                    <a:pt x="12378" y="10655"/>
                    <a:pt x="13077" y="7751"/>
                  </a:cubicBezTo>
                  <a:cubicBezTo>
                    <a:pt x="13872" y="4382"/>
                    <a:pt x="11780" y="972"/>
                    <a:pt x="8390" y="177"/>
                  </a:cubicBezTo>
                  <a:cubicBezTo>
                    <a:pt x="7895" y="57"/>
                    <a:pt x="7399" y="0"/>
                    <a:pt x="6912" y="0"/>
                  </a:cubicBezTo>
                  <a:close/>
                </a:path>
              </a:pathLst>
            </a:custGeom>
            <a:solidFill>
              <a:srgbClr val="FFC139"/>
            </a:solidFill>
            <a:ln w="6800" cap="flat" cmpd="sng">
              <a:solidFill>
                <a:schemeClr val="dk1"/>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8"/>
            <p:cNvSpPr/>
            <p:nvPr/>
          </p:nvSpPr>
          <p:spPr>
            <a:xfrm>
              <a:off x="198322" y="4099264"/>
              <a:ext cx="261660" cy="429908"/>
            </a:xfrm>
            <a:custGeom>
              <a:avLst/>
              <a:gdLst/>
              <a:ahLst/>
              <a:cxnLst/>
              <a:rect l="l" t="t" r="r" b="b"/>
              <a:pathLst>
                <a:path w="1465" h="2407" extrusionOk="0">
                  <a:moveTo>
                    <a:pt x="733" y="0"/>
                  </a:moveTo>
                  <a:cubicBezTo>
                    <a:pt x="356" y="0"/>
                    <a:pt x="0" y="544"/>
                    <a:pt x="0" y="1193"/>
                  </a:cubicBezTo>
                  <a:cubicBezTo>
                    <a:pt x="0" y="1863"/>
                    <a:pt x="314" y="2407"/>
                    <a:pt x="733" y="2407"/>
                  </a:cubicBezTo>
                  <a:cubicBezTo>
                    <a:pt x="1130" y="2407"/>
                    <a:pt x="1465" y="1863"/>
                    <a:pt x="1465" y="1193"/>
                  </a:cubicBezTo>
                  <a:cubicBezTo>
                    <a:pt x="1465" y="544"/>
                    <a:pt x="1130"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8"/>
            <p:cNvSpPr/>
            <p:nvPr/>
          </p:nvSpPr>
          <p:spPr>
            <a:xfrm>
              <a:off x="1072804" y="4099264"/>
              <a:ext cx="261660" cy="429908"/>
            </a:xfrm>
            <a:custGeom>
              <a:avLst/>
              <a:gdLst/>
              <a:ahLst/>
              <a:cxnLst/>
              <a:rect l="l" t="t" r="r" b="b"/>
              <a:pathLst>
                <a:path w="1465" h="2407" extrusionOk="0">
                  <a:moveTo>
                    <a:pt x="733" y="0"/>
                  </a:moveTo>
                  <a:cubicBezTo>
                    <a:pt x="335" y="0"/>
                    <a:pt x="0" y="544"/>
                    <a:pt x="0" y="1193"/>
                  </a:cubicBezTo>
                  <a:cubicBezTo>
                    <a:pt x="0" y="1863"/>
                    <a:pt x="314" y="2407"/>
                    <a:pt x="733" y="2407"/>
                  </a:cubicBezTo>
                  <a:cubicBezTo>
                    <a:pt x="1130" y="2407"/>
                    <a:pt x="1465" y="1863"/>
                    <a:pt x="1465" y="1193"/>
                  </a:cubicBezTo>
                  <a:cubicBezTo>
                    <a:pt x="1465" y="544"/>
                    <a:pt x="1151"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8"/>
            <p:cNvSpPr/>
            <p:nvPr/>
          </p:nvSpPr>
          <p:spPr>
            <a:xfrm>
              <a:off x="-29407" y="4555260"/>
              <a:ext cx="1625507" cy="792303"/>
            </a:xfrm>
            <a:custGeom>
              <a:avLst/>
              <a:gdLst/>
              <a:ahLst/>
              <a:cxnLst/>
              <a:rect l="l" t="t" r="r" b="b"/>
              <a:pathLst>
                <a:path w="9101" h="4436" extrusionOk="0">
                  <a:moveTo>
                    <a:pt x="8578" y="0"/>
                  </a:moveTo>
                  <a:cubicBezTo>
                    <a:pt x="8577" y="0"/>
                    <a:pt x="7008" y="1548"/>
                    <a:pt x="4414" y="1548"/>
                  </a:cubicBezTo>
                  <a:cubicBezTo>
                    <a:pt x="1840" y="1548"/>
                    <a:pt x="397" y="189"/>
                    <a:pt x="396" y="188"/>
                  </a:cubicBezTo>
                  <a:lnTo>
                    <a:pt x="396" y="188"/>
                  </a:lnTo>
                  <a:cubicBezTo>
                    <a:pt x="396" y="189"/>
                    <a:pt x="1" y="4436"/>
                    <a:pt x="4257" y="4436"/>
                  </a:cubicBezTo>
                  <a:cubicBezTo>
                    <a:pt x="4267" y="4436"/>
                    <a:pt x="4278" y="4436"/>
                    <a:pt x="4288" y="4436"/>
                  </a:cubicBezTo>
                  <a:cubicBezTo>
                    <a:pt x="9100" y="4436"/>
                    <a:pt x="8578" y="0"/>
                    <a:pt x="8578"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8"/>
            <p:cNvSpPr/>
            <p:nvPr/>
          </p:nvSpPr>
          <p:spPr>
            <a:xfrm>
              <a:off x="239403" y="4797955"/>
              <a:ext cx="1039138" cy="561185"/>
            </a:xfrm>
            <a:custGeom>
              <a:avLst/>
              <a:gdLst/>
              <a:ahLst/>
              <a:cxnLst/>
              <a:rect l="l" t="t" r="r" b="b"/>
              <a:pathLst>
                <a:path w="5818" h="3142" extrusionOk="0">
                  <a:moveTo>
                    <a:pt x="3892" y="0"/>
                  </a:moveTo>
                  <a:cubicBezTo>
                    <a:pt x="3583" y="0"/>
                    <a:pt x="3251" y="154"/>
                    <a:pt x="2909" y="547"/>
                  </a:cubicBezTo>
                  <a:cubicBezTo>
                    <a:pt x="2568" y="160"/>
                    <a:pt x="2237" y="9"/>
                    <a:pt x="1929" y="9"/>
                  </a:cubicBezTo>
                  <a:cubicBezTo>
                    <a:pt x="821" y="9"/>
                    <a:pt x="0" y="1970"/>
                    <a:pt x="0" y="1970"/>
                  </a:cubicBezTo>
                  <a:cubicBezTo>
                    <a:pt x="0" y="1970"/>
                    <a:pt x="1193" y="3141"/>
                    <a:pt x="2992" y="3141"/>
                  </a:cubicBezTo>
                  <a:cubicBezTo>
                    <a:pt x="4771" y="3120"/>
                    <a:pt x="5817" y="1970"/>
                    <a:pt x="5817" y="1970"/>
                  </a:cubicBezTo>
                  <a:cubicBezTo>
                    <a:pt x="5817" y="1970"/>
                    <a:pt x="4999" y="0"/>
                    <a:pt x="3892" y="0"/>
                  </a:cubicBezTo>
                  <a:close/>
                </a:path>
              </a:pathLst>
            </a:custGeom>
            <a:solidFill>
              <a:srgbClr val="E5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8"/>
            <p:cNvSpPr/>
            <p:nvPr/>
          </p:nvSpPr>
          <p:spPr>
            <a:xfrm>
              <a:off x="-29764" y="4555260"/>
              <a:ext cx="1625864" cy="796054"/>
            </a:xfrm>
            <a:custGeom>
              <a:avLst/>
              <a:gdLst/>
              <a:ahLst/>
              <a:cxnLst/>
              <a:rect l="l" t="t" r="r" b="b"/>
              <a:pathLst>
                <a:path w="9103" h="4457" fill="none" extrusionOk="0">
                  <a:moveTo>
                    <a:pt x="398" y="188"/>
                  </a:moveTo>
                  <a:cubicBezTo>
                    <a:pt x="398" y="188"/>
                    <a:pt x="1842" y="1548"/>
                    <a:pt x="4416" y="1548"/>
                  </a:cubicBezTo>
                  <a:cubicBezTo>
                    <a:pt x="7010" y="1548"/>
                    <a:pt x="8580" y="0"/>
                    <a:pt x="8580" y="0"/>
                  </a:cubicBezTo>
                  <a:cubicBezTo>
                    <a:pt x="8580" y="0"/>
                    <a:pt x="9103" y="4436"/>
                    <a:pt x="4290" y="4436"/>
                  </a:cubicBezTo>
                  <a:cubicBezTo>
                    <a:pt x="1" y="4457"/>
                    <a:pt x="398" y="188"/>
                    <a:pt x="398" y="188"/>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9" name="Google Shape;529;p18"/>
          <p:cNvSpPr/>
          <p:nvPr/>
        </p:nvSpPr>
        <p:spPr>
          <a:xfrm rot="-5400000">
            <a:off x="6443985" y="-194201"/>
            <a:ext cx="2360700" cy="2041500"/>
          </a:xfrm>
          <a:prstGeom prst="triangle">
            <a:avLst>
              <a:gd name="adj" fmla="val 50000"/>
            </a:avLst>
          </a:prstGeom>
          <a:solidFill>
            <a:srgbClr val="FEDD7A"/>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8"/>
          <p:cNvSpPr/>
          <p:nvPr/>
        </p:nvSpPr>
        <p:spPr>
          <a:xfrm rot="-5400000">
            <a:off x="7032274" y="-194201"/>
            <a:ext cx="2360700" cy="2041500"/>
          </a:xfrm>
          <a:prstGeom prst="triangle">
            <a:avLst>
              <a:gd name="adj" fmla="val 50000"/>
            </a:avLst>
          </a:prstGeom>
          <a:solidFill>
            <a:srgbClr val="E54D4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8"/>
          <p:cNvSpPr/>
          <p:nvPr/>
        </p:nvSpPr>
        <p:spPr>
          <a:xfrm rot="-5400000">
            <a:off x="7782576" y="-194201"/>
            <a:ext cx="2360700" cy="2041500"/>
          </a:xfrm>
          <a:prstGeom prst="triangle">
            <a:avLst>
              <a:gd name="adj" fmla="val 50000"/>
            </a:avLst>
          </a:prstGeom>
          <a:solidFill>
            <a:srgbClr val="AAACD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32" name="Google Shape;532;p18"/>
          <p:cNvPicPr preferRelativeResize="0"/>
          <p:nvPr/>
        </p:nvPicPr>
        <p:blipFill rotWithShape="1">
          <a:blip r:embed="rId2">
            <a:alphaModFix/>
          </a:blip>
          <a:srcRect l="19870" t="1974" r="50388" b="79044"/>
          <a:stretch/>
        </p:blipFill>
        <p:spPr>
          <a:xfrm>
            <a:off x="-38275" y="3702625"/>
            <a:ext cx="2746926" cy="1440875"/>
          </a:xfrm>
          <a:prstGeom prst="rect">
            <a:avLst/>
          </a:prstGeom>
          <a:noFill/>
          <a:ln>
            <a:noFill/>
          </a:ln>
        </p:spPr>
      </p:pic>
      <p:sp>
        <p:nvSpPr>
          <p:cNvPr id="533" name="Google Shape;533;p18"/>
          <p:cNvSpPr/>
          <p:nvPr/>
        </p:nvSpPr>
        <p:spPr>
          <a:xfrm>
            <a:off x="-959375" y="-781750"/>
            <a:ext cx="3530400" cy="35304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4" name="Google Shape;534;p18"/>
          <p:cNvGrpSpPr/>
          <p:nvPr/>
        </p:nvGrpSpPr>
        <p:grpSpPr>
          <a:xfrm>
            <a:off x="517063" y="369450"/>
            <a:ext cx="8109875" cy="4404600"/>
            <a:chOff x="582450" y="285450"/>
            <a:chExt cx="8109875" cy="4404600"/>
          </a:xfrm>
        </p:grpSpPr>
        <p:sp>
          <p:nvSpPr>
            <p:cNvPr id="535" name="Google Shape;535;p18"/>
            <p:cNvSpPr/>
            <p:nvPr/>
          </p:nvSpPr>
          <p:spPr>
            <a:xfrm>
              <a:off x="713225" y="285450"/>
              <a:ext cx="7979100" cy="4236600"/>
            </a:xfrm>
            <a:prstGeom prst="rect">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8"/>
            <p:cNvSpPr/>
            <p:nvPr/>
          </p:nvSpPr>
          <p:spPr>
            <a:xfrm>
              <a:off x="647838" y="369450"/>
              <a:ext cx="7979100" cy="42366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18"/>
            <p:cNvSpPr/>
            <p:nvPr/>
          </p:nvSpPr>
          <p:spPr>
            <a:xfrm>
              <a:off x="582450" y="453450"/>
              <a:ext cx="7979100" cy="4236600"/>
            </a:xfrm>
            <a:prstGeom prst="rect">
              <a:avLst/>
            </a:prstGeom>
            <a:solidFill>
              <a:srgbClr val="F6F2F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8" name="Google Shape;538;p18"/>
          <p:cNvSpPr txBox="1">
            <a:spLocks noGrp="1"/>
          </p:cNvSpPr>
          <p:nvPr>
            <p:ph type="title" hasCustomPrompt="1"/>
          </p:nvPr>
        </p:nvSpPr>
        <p:spPr>
          <a:xfrm>
            <a:off x="2642550" y="1060605"/>
            <a:ext cx="3858900" cy="561600"/>
          </a:xfrm>
          <a:prstGeom prst="rect">
            <a:avLst/>
          </a:prstGeom>
        </p:spPr>
        <p:txBody>
          <a:bodyPr spcFirstLastPara="1" wrap="square" lIns="0" tIns="0" rIns="0" bIns="0" anchor="b" anchorCtr="0">
            <a:noAutofit/>
          </a:bodyPr>
          <a:lstStyle>
            <a:lvl1pPr lvl="0" algn="ctr" rtl="0">
              <a:spcBef>
                <a:spcPts val="0"/>
              </a:spcBef>
              <a:spcAft>
                <a:spcPts val="0"/>
              </a:spcAft>
              <a:buSzPts val="12000"/>
              <a:buNone/>
              <a:defRPr sz="3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39" name="Google Shape;539;p18"/>
          <p:cNvSpPr txBox="1">
            <a:spLocks noGrp="1"/>
          </p:cNvSpPr>
          <p:nvPr>
            <p:ph type="subTitle" idx="1"/>
          </p:nvPr>
        </p:nvSpPr>
        <p:spPr>
          <a:xfrm>
            <a:off x="2642550" y="1682788"/>
            <a:ext cx="3858900" cy="271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Font typeface="Roboto"/>
              <a:buNone/>
              <a:defRPr>
                <a:latin typeface="Roboto"/>
                <a:ea typeface="Roboto"/>
                <a:cs typeface="Roboto"/>
                <a:sym typeface="Roboto"/>
              </a:defRPr>
            </a:lvl2pPr>
            <a:lvl3pPr lvl="2" algn="ctr" rtl="0">
              <a:lnSpc>
                <a:spcPct val="100000"/>
              </a:lnSpc>
              <a:spcBef>
                <a:spcPts val="0"/>
              </a:spcBef>
              <a:spcAft>
                <a:spcPts val="0"/>
              </a:spcAft>
              <a:buSzPts val="1600"/>
              <a:buFont typeface="Roboto"/>
              <a:buNone/>
              <a:defRPr>
                <a:latin typeface="Roboto"/>
                <a:ea typeface="Roboto"/>
                <a:cs typeface="Roboto"/>
                <a:sym typeface="Roboto"/>
              </a:defRPr>
            </a:lvl3pPr>
            <a:lvl4pPr lvl="3" algn="ctr" rtl="0">
              <a:lnSpc>
                <a:spcPct val="100000"/>
              </a:lnSpc>
              <a:spcBef>
                <a:spcPts val="0"/>
              </a:spcBef>
              <a:spcAft>
                <a:spcPts val="0"/>
              </a:spcAft>
              <a:buSzPts val="1600"/>
              <a:buFont typeface="Roboto"/>
              <a:buNone/>
              <a:defRPr>
                <a:latin typeface="Roboto"/>
                <a:ea typeface="Roboto"/>
                <a:cs typeface="Roboto"/>
                <a:sym typeface="Roboto"/>
              </a:defRPr>
            </a:lvl4pPr>
            <a:lvl5pPr lvl="4" algn="ctr" rtl="0">
              <a:lnSpc>
                <a:spcPct val="100000"/>
              </a:lnSpc>
              <a:spcBef>
                <a:spcPts val="0"/>
              </a:spcBef>
              <a:spcAft>
                <a:spcPts val="0"/>
              </a:spcAft>
              <a:buSzPts val="1600"/>
              <a:buFont typeface="Roboto"/>
              <a:buNone/>
              <a:defRPr>
                <a:latin typeface="Roboto"/>
                <a:ea typeface="Roboto"/>
                <a:cs typeface="Roboto"/>
                <a:sym typeface="Roboto"/>
              </a:defRPr>
            </a:lvl5pPr>
            <a:lvl6pPr lvl="5" algn="ctr" rtl="0">
              <a:lnSpc>
                <a:spcPct val="100000"/>
              </a:lnSpc>
              <a:spcBef>
                <a:spcPts val="0"/>
              </a:spcBef>
              <a:spcAft>
                <a:spcPts val="0"/>
              </a:spcAft>
              <a:buSzPts val="1600"/>
              <a:buFont typeface="Roboto"/>
              <a:buNone/>
              <a:defRPr>
                <a:latin typeface="Roboto"/>
                <a:ea typeface="Roboto"/>
                <a:cs typeface="Roboto"/>
                <a:sym typeface="Roboto"/>
              </a:defRPr>
            </a:lvl6pPr>
            <a:lvl7pPr lvl="6" algn="ctr" rtl="0">
              <a:lnSpc>
                <a:spcPct val="100000"/>
              </a:lnSpc>
              <a:spcBef>
                <a:spcPts val="0"/>
              </a:spcBef>
              <a:spcAft>
                <a:spcPts val="0"/>
              </a:spcAft>
              <a:buSzPts val="1600"/>
              <a:buFont typeface="Roboto"/>
              <a:buNone/>
              <a:defRPr>
                <a:latin typeface="Roboto"/>
                <a:ea typeface="Roboto"/>
                <a:cs typeface="Roboto"/>
                <a:sym typeface="Roboto"/>
              </a:defRPr>
            </a:lvl7pPr>
            <a:lvl8pPr lvl="7" algn="ctr" rtl="0">
              <a:lnSpc>
                <a:spcPct val="100000"/>
              </a:lnSpc>
              <a:spcBef>
                <a:spcPts val="0"/>
              </a:spcBef>
              <a:spcAft>
                <a:spcPts val="0"/>
              </a:spcAft>
              <a:buSzPts val="1600"/>
              <a:buFont typeface="Roboto"/>
              <a:buNone/>
              <a:defRPr>
                <a:latin typeface="Roboto"/>
                <a:ea typeface="Roboto"/>
                <a:cs typeface="Roboto"/>
                <a:sym typeface="Roboto"/>
              </a:defRPr>
            </a:lvl8pPr>
            <a:lvl9pPr lvl="8" algn="ctr" rtl="0">
              <a:lnSpc>
                <a:spcPct val="100000"/>
              </a:lnSpc>
              <a:spcBef>
                <a:spcPts val="0"/>
              </a:spcBef>
              <a:spcAft>
                <a:spcPts val="0"/>
              </a:spcAft>
              <a:buSzPts val="1600"/>
              <a:buFont typeface="Roboto"/>
              <a:buNone/>
              <a:defRPr>
                <a:latin typeface="Roboto"/>
                <a:ea typeface="Roboto"/>
                <a:cs typeface="Roboto"/>
                <a:sym typeface="Roboto"/>
              </a:defRPr>
            </a:lvl9pPr>
          </a:lstStyle>
          <a:p>
            <a:endParaRPr/>
          </a:p>
        </p:txBody>
      </p:sp>
      <p:sp>
        <p:nvSpPr>
          <p:cNvPr id="540" name="Google Shape;540;p18"/>
          <p:cNvSpPr txBox="1">
            <a:spLocks noGrp="1"/>
          </p:cNvSpPr>
          <p:nvPr>
            <p:ph type="title" idx="2" hasCustomPrompt="1"/>
          </p:nvPr>
        </p:nvSpPr>
        <p:spPr>
          <a:xfrm>
            <a:off x="2642550" y="2131998"/>
            <a:ext cx="3858900" cy="561600"/>
          </a:xfrm>
          <a:prstGeom prst="rect">
            <a:avLst/>
          </a:prstGeom>
        </p:spPr>
        <p:txBody>
          <a:bodyPr spcFirstLastPara="1" wrap="square" lIns="0" tIns="0" rIns="0" bIns="0" anchor="b" anchorCtr="0">
            <a:noAutofit/>
          </a:bodyPr>
          <a:lstStyle>
            <a:lvl1pPr lvl="0" algn="ctr" rtl="0">
              <a:spcBef>
                <a:spcPts val="0"/>
              </a:spcBef>
              <a:spcAft>
                <a:spcPts val="0"/>
              </a:spcAft>
              <a:buSzPts val="12000"/>
              <a:buNone/>
              <a:defRPr sz="3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41" name="Google Shape;541;p18"/>
          <p:cNvSpPr txBox="1">
            <a:spLocks noGrp="1"/>
          </p:cNvSpPr>
          <p:nvPr>
            <p:ph type="subTitle" idx="3"/>
          </p:nvPr>
        </p:nvSpPr>
        <p:spPr>
          <a:xfrm>
            <a:off x="2642550" y="2743007"/>
            <a:ext cx="3858900" cy="271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Font typeface="Roboto"/>
              <a:buNone/>
              <a:defRPr>
                <a:latin typeface="Roboto"/>
                <a:ea typeface="Roboto"/>
                <a:cs typeface="Roboto"/>
                <a:sym typeface="Roboto"/>
              </a:defRPr>
            </a:lvl2pPr>
            <a:lvl3pPr lvl="2" algn="ctr" rtl="0">
              <a:lnSpc>
                <a:spcPct val="100000"/>
              </a:lnSpc>
              <a:spcBef>
                <a:spcPts val="0"/>
              </a:spcBef>
              <a:spcAft>
                <a:spcPts val="0"/>
              </a:spcAft>
              <a:buSzPts val="1600"/>
              <a:buFont typeface="Roboto"/>
              <a:buNone/>
              <a:defRPr>
                <a:latin typeface="Roboto"/>
                <a:ea typeface="Roboto"/>
                <a:cs typeface="Roboto"/>
                <a:sym typeface="Roboto"/>
              </a:defRPr>
            </a:lvl3pPr>
            <a:lvl4pPr lvl="3" algn="ctr" rtl="0">
              <a:lnSpc>
                <a:spcPct val="100000"/>
              </a:lnSpc>
              <a:spcBef>
                <a:spcPts val="0"/>
              </a:spcBef>
              <a:spcAft>
                <a:spcPts val="0"/>
              </a:spcAft>
              <a:buSzPts val="1600"/>
              <a:buFont typeface="Roboto"/>
              <a:buNone/>
              <a:defRPr>
                <a:latin typeface="Roboto"/>
                <a:ea typeface="Roboto"/>
                <a:cs typeface="Roboto"/>
                <a:sym typeface="Roboto"/>
              </a:defRPr>
            </a:lvl4pPr>
            <a:lvl5pPr lvl="4" algn="ctr" rtl="0">
              <a:lnSpc>
                <a:spcPct val="100000"/>
              </a:lnSpc>
              <a:spcBef>
                <a:spcPts val="0"/>
              </a:spcBef>
              <a:spcAft>
                <a:spcPts val="0"/>
              </a:spcAft>
              <a:buSzPts val="1600"/>
              <a:buFont typeface="Roboto"/>
              <a:buNone/>
              <a:defRPr>
                <a:latin typeface="Roboto"/>
                <a:ea typeface="Roboto"/>
                <a:cs typeface="Roboto"/>
                <a:sym typeface="Roboto"/>
              </a:defRPr>
            </a:lvl5pPr>
            <a:lvl6pPr lvl="5" algn="ctr" rtl="0">
              <a:lnSpc>
                <a:spcPct val="100000"/>
              </a:lnSpc>
              <a:spcBef>
                <a:spcPts val="0"/>
              </a:spcBef>
              <a:spcAft>
                <a:spcPts val="0"/>
              </a:spcAft>
              <a:buSzPts val="1600"/>
              <a:buFont typeface="Roboto"/>
              <a:buNone/>
              <a:defRPr>
                <a:latin typeface="Roboto"/>
                <a:ea typeface="Roboto"/>
                <a:cs typeface="Roboto"/>
                <a:sym typeface="Roboto"/>
              </a:defRPr>
            </a:lvl6pPr>
            <a:lvl7pPr lvl="6" algn="ctr" rtl="0">
              <a:lnSpc>
                <a:spcPct val="100000"/>
              </a:lnSpc>
              <a:spcBef>
                <a:spcPts val="0"/>
              </a:spcBef>
              <a:spcAft>
                <a:spcPts val="0"/>
              </a:spcAft>
              <a:buSzPts val="1600"/>
              <a:buFont typeface="Roboto"/>
              <a:buNone/>
              <a:defRPr>
                <a:latin typeface="Roboto"/>
                <a:ea typeface="Roboto"/>
                <a:cs typeface="Roboto"/>
                <a:sym typeface="Roboto"/>
              </a:defRPr>
            </a:lvl7pPr>
            <a:lvl8pPr lvl="7" algn="ctr" rtl="0">
              <a:lnSpc>
                <a:spcPct val="100000"/>
              </a:lnSpc>
              <a:spcBef>
                <a:spcPts val="0"/>
              </a:spcBef>
              <a:spcAft>
                <a:spcPts val="0"/>
              </a:spcAft>
              <a:buSzPts val="1600"/>
              <a:buFont typeface="Roboto"/>
              <a:buNone/>
              <a:defRPr>
                <a:latin typeface="Roboto"/>
                <a:ea typeface="Roboto"/>
                <a:cs typeface="Roboto"/>
                <a:sym typeface="Roboto"/>
              </a:defRPr>
            </a:lvl8pPr>
            <a:lvl9pPr lvl="8" algn="ctr" rtl="0">
              <a:lnSpc>
                <a:spcPct val="100000"/>
              </a:lnSpc>
              <a:spcBef>
                <a:spcPts val="0"/>
              </a:spcBef>
              <a:spcAft>
                <a:spcPts val="0"/>
              </a:spcAft>
              <a:buSzPts val="1600"/>
              <a:buFont typeface="Roboto"/>
              <a:buNone/>
              <a:defRPr>
                <a:latin typeface="Roboto"/>
                <a:ea typeface="Roboto"/>
                <a:cs typeface="Roboto"/>
                <a:sym typeface="Roboto"/>
              </a:defRPr>
            </a:lvl9pPr>
          </a:lstStyle>
          <a:p>
            <a:endParaRPr/>
          </a:p>
        </p:txBody>
      </p:sp>
      <p:sp>
        <p:nvSpPr>
          <p:cNvPr id="542" name="Google Shape;542;p18"/>
          <p:cNvSpPr txBox="1">
            <a:spLocks noGrp="1"/>
          </p:cNvSpPr>
          <p:nvPr>
            <p:ph type="title" idx="4" hasCustomPrompt="1"/>
          </p:nvPr>
        </p:nvSpPr>
        <p:spPr>
          <a:xfrm>
            <a:off x="2642550" y="3192362"/>
            <a:ext cx="3858900" cy="561600"/>
          </a:xfrm>
          <a:prstGeom prst="rect">
            <a:avLst/>
          </a:prstGeom>
        </p:spPr>
        <p:txBody>
          <a:bodyPr spcFirstLastPara="1" wrap="square" lIns="0" tIns="0" rIns="0" bIns="0" anchor="b" anchorCtr="0">
            <a:noAutofit/>
          </a:bodyPr>
          <a:lstStyle>
            <a:lvl1pPr lvl="0" algn="ctr" rtl="0">
              <a:spcBef>
                <a:spcPts val="0"/>
              </a:spcBef>
              <a:spcAft>
                <a:spcPts val="0"/>
              </a:spcAft>
              <a:buSzPts val="12000"/>
              <a:buNone/>
              <a:defRPr sz="3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43" name="Google Shape;543;p18"/>
          <p:cNvSpPr txBox="1">
            <a:spLocks noGrp="1"/>
          </p:cNvSpPr>
          <p:nvPr>
            <p:ph type="subTitle" idx="5"/>
          </p:nvPr>
        </p:nvSpPr>
        <p:spPr>
          <a:xfrm>
            <a:off x="2642550" y="3811695"/>
            <a:ext cx="3858900" cy="2712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Font typeface="Roboto"/>
              <a:buNone/>
              <a:defRPr>
                <a:latin typeface="Roboto"/>
                <a:ea typeface="Roboto"/>
                <a:cs typeface="Roboto"/>
                <a:sym typeface="Roboto"/>
              </a:defRPr>
            </a:lvl2pPr>
            <a:lvl3pPr lvl="2" algn="ctr" rtl="0">
              <a:lnSpc>
                <a:spcPct val="100000"/>
              </a:lnSpc>
              <a:spcBef>
                <a:spcPts val="0"/>
              </a:spcBef>
              <a:spcAft>
                <a:spcPts val="0"/>
              </a:spcAft>
              <a:buSzPts val="1600"/>
              <a:buFont typeface="Roboto"/>
              <a:buNone/>
              <a:defRPr>
                <a:latin typeface="Roboto"/>
                <a:ea typeface="Roboto"/>
                <a:cs typeface="Roboto"/>
                <a:sym typeface="Roboto"/>
              </a:defRPr>
            </a:lvl3pPr>
            <a:lvl4pPr lvl="3" algn="ctr" rtl="0">
              <a:lnSpc>
                <a:spcPct val="100000"/>
              </a:lnSpc>
              <a:spcBef>
                <a:spcPts val="0"/>
              </a:spcBef>
              <a:spcAft>
                <a:spcPts val="0"/>
              </a:spcAft>
              <a:buSzPts val="1600"/>
              <a:buFont typeface="Roboto"/>
              <a:buNone/>
              <a:defRPr>
                <a:latin typeface="Roboto"/>
                <a:ea typeface="Roboto"/>
                <a:cs typeface="Roboto"/>
                <a:sym typeface="Roboto"/>
              </a:defRPr>
            </a:lvl4pPr>
            <a:lvl5pPr lvl="4" algn="ctr" rtl="0">
              <a:lnSpc>
                <a:spcPct val="100000"/>
              </a:lnSpc>
              <a:spcBef>
                <a:spcPts val="0"/>
              </a:spcBef>
              <a:spcAft>
                <a:spcPts val="0"/>
              </a:spcAft>
              <a:buSzPts val="1600"/>
              <a:buFont typeface="Roboto"/>
              <a:buNone/>
              <a:defRPr>
                <a:latin typeface="Roboto"/>
                <a:ea typeface="Roboto"/>
                <a:cs typeface="Roboto"/>
                <a:sym typeface="Roboto"/>
              </a:defRPr>
            </a:lvl5pPr>
            <a:lvl6pPr lvl="5" algn="ctr" rtl="0">
              <a:lnSpc>
                <a:spcPct val="100000"/>
              </a:lnSpc>
              <a:spcBef>
                <a:spcPts val="0"/>
              </a:spcBef>
              <a:spcAft>
                <a:spcPts val="0"/>
              </a:spcAft>
              <a:buSzPts val="1600"/>
              <a:buFont typeface="Roboto"/>
              <a:buNone/>
              <a:defRPr>
                <a:latin typeface="Roboto"/>
                <a:ea typeface="Roboto"/>
                <a:cs typeface="Roboto"/>
                <a:sym typeface="Roboto"/>
              </a:defRPr>
            </a:lvl6pPr>
            <a:lvl7pPr lvl="6" algn="ctr" rtl="0">
              <a:lnSpc>
                <a:spcPct val="100000"/>
              </a:lnSpc>
              <a:spcBef>
                <a:spcPts val="0"/>
              </a:spcBef>
              <a:spcAft>
                <a:spcPts val="0"/>
              </a:spcAft>
              <a:buSzPts val="1600"/>
              <a:buFont typeface="Roboto"/>
              <a:buNone/>
              <a:defRPr>
                <a:latin typeface="Roboto"/>
                <a:ea typeface="Roboto"/>
                <a:cs typeface="Roboto"/>
                <a:sym typeface="Roboto"/>
              </a:defRPr>
            </a:lvl7pPr>
            <a:lvl8pPr lvl="7" algn="ctr" rtl="0">
              <a:lnSpc>
                <a:spcPct val="100000"/>
              </a:lnSpc>
              <a:spcBef>
                <a:spcPts val="0"/>
              </a:spcBef>
              <a:spcAft>
                <a:spcPts val="0"/>
              </a:spcAft>
              <a:buSzPts val="1600"/>
              <a:buFont typeface="Roboto"/>
              <a:buNone/>
              <a:defRPr>
                <a:latin typeface="Roboto"/>
                <a:ea typeface="Roboto"/>
                <a:cs typeface="Roboto"/>
                <a:sym typeface="Roboto"/>
              </a:defRPr>
            </a:lvl8pPr>
            <a:lvl9pPr lvl="8" algn="ctr" rtl="0">
              <a:lnSpc>
                <a:spcPct val="100000"/>
              </a:lnSpc>
              <a:spcBef>
                <a:spcPts val="0"/>
              </a:spcBef>
              <a:spcAft>
                <a:spcPts val="0"/>
              </a:spcAft>
              <a:buSzPts val="1600"/>
              <a:buFont typeface="Roboto"/>
              <a:buNone/>
              <a:defRPr>
                <a:latin typeface="Roboto"/>
                <a:ea typeface="Roboto"/>
                <a:cs typeface="Roboto"/>
                <a:sym typeface="Roboto"/>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1">
  <p:cSld name="CUSTOM_8">
    <p:spTree>
      <p:nvGrpSpPr>
        <p:cNvPr id="1" name="Shape 582"/>
        <p:cNvGrpSpPr/>
        <p:nvPr/>
      </p:nvGrpSpPr>
      <p:grpSpPr>
        <a:xfrm>
          <a:off x="0" y="0"/>
          <a:ext cx="0" cy="0"/>
          <a:chOff x="0" y="0"/>
          <a:chExt cx="0" cy="0"/>
        </a:xfrm>
      </p:grpSpPr>
      <p:sp>
        <p:nvSpPr>
          <p:cNvPr id="583" name="Google Shape;583;p20"/>
          <p:cNvSpPr/>
          <p:nvPr/>
        </p:nvSpPr>
        <p:spPr>
          <a:xfrm>
            <a:off x="3390400" y="2411225"/>
            <a:ext cx="3530400" cy="35304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0"/>
          <p:cNvSpPr/>
          <p:nvPr/>
        </p:nvSpPr>
        <p:spPr>
          <a:xfrm rot="-5400000">
            <a:off x="5645185" y="3511049"/>
            <a:ext cx="2360700" cy="2041500"/>
          </a:xfrm>
          <a:prstGeom prst="triangle">
            <a:avLst>
              <a:gd name="adj" fmla="val 50000"/>
            </a:avLst>
          </a:prstGeom>
          <a:solidFill>
            <a:srgbClr val="FEDD7A"/>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0"/>
          <p:cNvSpPr/>
          <p:nvPr/>
        </p:nvSpPr>
        <p:spPr>
          <a:xfrm rot="-5400000">
            <a:off x="6233474" y="3511049"/>
            <a:ext cx="2360700" cy="2041500"/>
          </a:xfrm>
          <a:prstGeom prst="triangle">
            <a:avLst>
              <a:gd name="adj" fmla="val 50000"/>
            </a:avLst>
          </a:prstGeom>
          <a:solidFill>
            <a:srgbClr val="E54D4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0"/>
          <p:cNvSpPr/>
          <p:nvPr/>
        </p:nvSpPr>
        <p:spPr>
          <a:xfrm rot="-5400000">
            <a:off x="6983776" y="3511049"/>
            <a:ext cx="2360700" cy="2041500"/>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0"/>
          <p:cNvSpPr/>
          <p:nvPr/>
        </p:nvSpPr>
        <p:spPr>
          <a:xfrm>
            <a:off x="7018575" y="0"/>
            <a:ext cx="2166300" cy="2149800"/>
          </a:xfrm>
          <a:prstGeom prst="rect">
            <a:avLst/>
          </a:prstGeom>
          <a:solidFill>
            <a:srgbClr val="B0B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8" name="Google Shape;588;p20"/>
          <p:cNvGrpSpPr/>
          <p:nvPr/>
        </p:nvGrpSpPr>
        <p:grpSpPr>
          <a:xfrm>
            <a:off x="7029674" y="-57087"/>
            <a:ext cx="2207046" cy="2207046"/>
            <a:chOff x="2911288" y="-358950"/>
            <a:chExt cx="2111400" cy="2111400"/>
          </a:xfrm>
        </p:grpSpPr>
        <p:grpSp>
          <p:nvGrpSpPr>
            <p:cNvPr id="589" name="Google Shape;589;p20"/>
            <p:cNvGrpSpPr/>
            <p:nvPr/>
          </p:nvGrpSpPr>
          <p:grpSpPr>
            <a:xfrm>
              <a:off x="3209575" y="-358950"/>
              <a:ext cx="1514825" cy="2111400"/>
              <a:chOff x="3057175" y="-358950"/>
              <a:chExt cx="1514825" cy="2111400"/>
            </a:xfrm>
          </p:grpSpPr>
          <p:cxnSp>
            <p:nvCxnSpPr>
              <p:cNvPr id="590" name="Google Shape;590;p20"/>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591" name="Google Shape;591;p20"/>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592" name="Google Shape;592;p20"/>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593" name="Google Shape;593;p20"/>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nvGrpSpPr>
            <p:cNvPr id="594" name="Google Shape;594;p20"/>
            <p:cNvGrpSpPr/>
            <p:nvPr/>
          </p:nvGrpSpPr>
          <p:grpSpPr>
            <a:xfrm rot="5400000">
              <a:off x="3209575" y="-206550"/>
              <a:ext cx="1514825" cy="2111400"/>
              <a:chOff x="3057175" y="-358950"/>
              <a:chExt cx="1514825" cy="2111400"/>
            </a:xfrm>
          </p:grpSpPr>
          <p:cxnSp>
            <p:nvCxnSpPr>
              <p:cNvPr id="595" name="Google Shape;595;p20"/>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596" name="Google Shape;596;p20"/>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597" name="Google Shape;597;p20"/>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598" name="Google Shape;598;p20"/>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grpSp>
        <p:nvGrpSpPr>
          <p:cNvPr id="599" name="Google Shape;599;p20"/>
          <p:cNvGrpSpPr/>
          <p:nvPr/>
        </p:nvGrpSpPr>
        <p:grpSpPr>
          <a:xfrm>
            <a:off x="0" y="1666025"/>
            <a:ext cx="2166300" cy="2149900"/>
            <a:chOff x="-11000" y="2155400"/>
            <a:chExt cx="2166300" cy="2149900"/>
          </a:xfrm>
        </p:grpSpPr>
        <p:sp>
          <p:nvSpPr>
            <p:cNvPr id="600" name="Google Shape;600;p20"/>
            <p:cNvSpPr/>
            <p:nvPr/>
          </p:nvSpPr>
          <p:spPr>
            <a:xfrm>
              <a:off x="-11000" y="2155400"/>
              <a:ext cx="2166300" cy="2149800"/>
            </a:xfrm>
            <a:prstGeom prst="rect">
              <a:avLst/>
            </a:prstGeom>
            <a:solidFill>
              <a:srgbClr val="B0B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1" name="Google Shape;601;p20"/>
            <p:cNvGrpSpPr/>
            <p:nvPr/>
          </p:nvGrpSpPr>
          <p:grpSpPr>
            <a:xfrm>
              <a:off x="-12" y="2193900"/>
              <a:ext cx="2111400" cy="2111400"/>
              <a:chOff x="2911288" y="-358950"/>
              <a:chExt cx="2111400" cy="2111400"/>
            </a:xfrm>
          </p:grpSpPr>
          <p:grpSp>
            <p:nvGrpSpPr>
              <p:cNvPr id="602" name="Google Shape;602;p20"/>
              <p:cNvGrpSpPr/>
              <p:nvPr/>
            </p:nvGrpSpPr>
            <p:grpSpPr>
              <a:xfrm>
                <a:off x="3209575" y="-358950"/>
                <a:ext cx="1514825" cy="2111400"/>
                <a:chOff x="3057175" y="-358950"/>
                <a:chExt cx="1514825" cy="2111400"/>
              </a:xfrm>
            </p:grpSpPr>
            <p:cxnSp>
              <p:nvCxnSpPr>
                <p:cNvPr id="603" name="Google Shape;603;p20"/>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604" name="Google Shape;604;p20"/>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605" name="Google Shape;605;p20"/>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606" name="Google Shape;606;p20"/>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nvGrpSpPr>
              <p:cNvPr id="607" name="Google Shape;607;p20"/>
              <p:cNvGrpSpPr/>
              <p:nvPr/>
            </p:nvGrpSpPr>
            <p:grpSpPr>
              <a:xfrm rot="5400000">
                <a:off x="3209575" y="-206550"/>
                <a:ext cx="1514825" cy="2111400"/>
                <a:chOff x="3057175" y="-358950"/>
                <a:chExt cx="1514825" cy="2111400"/>
              </a:xfrm>
            </p:grpSpPr>
            <p:cxnSp>
              <p:nvCxnSpPr>
                <p:cNvPr id="608" name="Google Shape;608;p20"/>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609" name="Google Shape;609;p20"/>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610" name="Google Shape;610;p20"/>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611" name="Google Shape;611;p20"/>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grpSp>
      <p:sp>
        <p:nvSpPr>
          <p:cNvPr id="612" name="Google Shape;612;p20"/>
          <p:cNvSpPr/>
          <p:nvPr/>
        </p:nvSpPr>
        <p:spPr>
          <a:xfrm>
            <a:off x="0" y="0"/>
            <a:ext cx="2259900" cy="2193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13" name="Google Shape;613;p20"/>
          <p:cNvPicPr preferRelativeResize="0"/>
          <p:nvPr/>
        </p:nvPicPr>
        <p:blipFill rotWithShape="1">
          <a:blip r:embed="rId2">
            <a:alphaModFix/>
          </a:blip>
          <a:srcRect l="9618" t="12472" r="65666" b="44205"/>
          <a:stretch/>
        </p:blipFill>
        <p:spPr>
          <a:xfrm>
            <a:off x="0" y="-6550"/>
            <a:ext cx="2259901" cy="2206976"/>
          </a:xfrm>
          <a:prstGeom prst="rect">
            <a:avLst/>
          </a:prstGeom>
          <a:noFill/>
          <a:ln>
            <a:noFill/>
          </a:ln>
        </p:spPr>
      </p:pic>
      <p:sp>
        <p:nvSpPr>
          <p:cNvPr id="614" name="Google Shape;614;p20"/>
          <p:cNvSpPr/>
          <p:nvPr/>
        </p:nvSpPr>
        <p:spPr>
          <a:xfrm>
            <a:off x="-56575" y="1549550"/>
            <a:ext cx="1539600" cy="1539600"/>
          </a:xfrm>
          <a:prstGeom prst="ellipse">
            <a:avLst/>
          </a:prstGeom>
          <a:solidFill>
            <a:srgbClr val="E54D4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5" name="Google Shape;615;p20"/>
          <p:cNvGrpSpPr/>
          <p:nvPr/>
        </p:nvGrpSpPr>
        <p:grpSpPr>
          <a:xfrm>
            <a:off x="517063" y="369450"/>
            <a:ext cx="8109875" cy="4404600"/>
            <a:chOff x="582450" y="285450"/>
            <a:chExt cx="8109875" cy="4404600"/>
          </a:xfrm>
        </p:grpSpPr>
        <p:sp>
          <p:nvSpPr>
            <p:cNvPr id="616" name="Google Shape;616;p20"/>
            <p:cNvSpPr/>
            <p:nvPr/>
          </p:nvSpPr>
          <p:spPr>
            <a:xfrm>
              <a:off x="713225" y="285450"/>
              <a:ext cx="7979100" cy="4236600"/>
            </a:xfrm>
            <a:prstGeom prst="rect">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0"/>
            <p:cNvSpPr/>
            <p:nvPr/>
          </p:nvSpPr>
          <p:spPr>
            <a:xfrm>
              <a:off x="647838" y="369450"/>
              <a:ext cx="7979100" cy="42366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0"/>
            <p:cNvSpPr/>
            <p:nvPr/>
          </p:nvSpPr>
          <p:spPr>
            <a:xfrm>
              <a:off x="582450" y="453450"/>
              <a:ext cx="7979100" cy="4236600"/>
            </a:xfrm>
            <a:prstGeom prst="rect">
              <a:avLst/>
            </a:prstGeom>
            <a:solidFill>
              <a:srgbClr val="F6F2F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9" name="Google Shape;619;p20"/>
          <p:cNvSpPr txBox="1">
            <a:spLocks noGrp="1"/>
          </p:cNvSpPr>
          <p:nvPr>
            <p:ph type="subTitle" idx="1"/>
          </p:nvPr>
        </p:nvSpPr>
        <p:spPr>
          <a:xfrm>
            <a:off x="2005975" y="2005675"/>
            <a:ext cx="2390100" cy="13176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accent1"/>
              </a:buClr>
              <a:buSzPts val="1600"/>
              <a:buFont typeface="Open Sans"/>
              <a:buNone/>
              <a:defRPr sz="1600"/>
            </a:lvl1pPr>
            <a:lvl2pPr lvl="1"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2pPr>
            <a:lvl3pPr lvl="2"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3pPr>
            <a:lvl4pPr lvl="3"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4pPr>
            <a:lvl5pPr lvl="4"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5pPr>
            <a:lvl6pPr lvl="5"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6pPr>
            <a:lvl7pPr lvl="6"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7pPr>
            <a:lvl8pPr lvl="7"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8pPr>
            <a:lvl9pPr lvl="8"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9pPr>
          </a:lstStyle>
          <a:p>
            <a:endParaRPr/>
          </a:p>
        </p:txBody>
      </p:sp>
      <p:sp>
        <p:nvSpPr>
          <p:cNvPr id="620" name="Google Shape;620;p20"/>
          <p:cNvSpPr txBox="1">
            <a:spLocks noGrp="1"/>
          </p:cNvSpPr>
          <p:nvPr>
            <p:ph type="title"/>
          </p:nvPr>
        </p:nvSpPr>
        <p:spPr>
          <a:xfrm>
            <a:off x="713225" y="673625"/>
            <a:ext cx="7717500" cy="572700"/>
          </a:xfrm>
          <a:prstGeom prst="rect">
            <a:avLst/>
          </a:prstGeom>
        </p:spPr>
        <p:txBody>
          <a:bodyPr spcFirstLastPara="1" wrap="square" lIns="0" tIns="0" rIns="0" bIns="0"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
  <p:cSld name="CUSTOM_12">
    <p:spTree>
      <p:nvGrpSpPr>
        <p:cNvPr id="1" name="Shape 889"/>
        <p:cNvGrpSpPr/>
        <p:nvPr/>
      </p:nvGrpSpPr>
      <p:grpSpPr>
        <a:xfrm>
          <a:off x="0" y="0"/>
          <a:ext cx="0" cy="0"/>
          <a:chOff x="0" y="0"/>
          <a:chExt cx="0" cy="0"/>
        </a:xfrm>
      </p:grpSpPr>
      <p:sp>
        <p:nvSpPr>
          <p:cNvPr id="890" name="Google Shape;890;p31"/>
          <p:cNvSpPr/>
          <p:nvPr/>
        </p:nvSpPr>
        <p:spPr>
          <a:xfrm>
            <a:off x="6994825" y="-60200"/>
            <a:ext cx="2166300" cy="2149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1" name="Google Shape;891;p31"/>
          <p:cNvGrpSpPr/>
          <p:nvPr/>
        </p:nvGrpSpPr>
        <p:grpSpPr>
          <a:xfrm>
            <a:off x="7049713" y="-21700"/>
            <a:ext cx="2111400" cy="2111400"/>
            <a:chOff x="2911288" y="-358950"/>
            <a:chExt cx="2111400" cy="2111400"/>
          </a:xfrm>
        </p:grpSpPr>
        <p:grpSp>
          <p:nvGrpSpPr>
            <p:cNvPr id="892" name="Google Shape;892;p31"/>
            <p:cNvGrpSpPr/>
            <p:nvPr/>
          </p:nvGrpSpPr>
          <p:grpSpPr>
            <a:xfrm>
              <a:off x="3209575" y="-358950"/>
              <a:ext cx="1514825" cy="2111400"/>
              <a:chOff x="3057175" y="-358950"/>
              <a:chExt cx="1514825" cy="2111400"/>
            </a:xfrm>
          </p:grpSpPr>
          <p:cxnSp>
            <p:nvCxnSpPr>
              <p:cNvPr id="893" name="Google Shape;893;p31"/>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894" name="Google Shape;894;p31"/>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895" name="Google Shape;895;p31"/>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896" name="Google Shape;896;p31"/>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nvGrpSpPr>
            <p:cNvPr id="897" name="Google Shape;897;p31"/>
            <p:cNvGrpSpPr/>
            <p:nvPr/>
          </p:nvGrpSpPr>
          <p:grpSpPr>
            <a:xfrm rot="5400000">
              <a:off x="3209575" y="-206550"/>
              <a:ext cx="1514825" cy="2111400"/>
              <a:chOff x="3057175" y="-358950"/>
              <a:chExt cx="1514825" cy="2111400"/>
            </a:xfrm>
          </p:grpSpPr>
          <p:cxnSp>
            <p:nvCxnSpPr>
              <p:cNvPr id="898" name="Google Shape;898;p31"/>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899" name="Google Shape;899;p31"/>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900" name="Google Shape;900;p31"/>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901" name="Google Shape;901;p31"/>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sp>
        <p:nvSpPr>
          <p:cNvPr id="902" name="Google Shape;902;p31"/>
          <p:cNvSpPr/>
          <p:nvPr/>
        </p:nvSpPr>
        <p:spPr>
          <a:xfrm>
            <a:off x="-43900" y="3008325"/>
            <a:ext cx="2166300" cy="21498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3" name="Google Shape;903;p31"/>
          <p:cNvGrpSpPr/>
          <p:nvPr/>
        </p:nvGrpSpPr>
        <p:grpSpPr>
          <a:xfrm>
            <a:off x="309275" y="3027525"/>
            <a:ext cx="1514825" cy="2111400"/>
            <a:chOff x="3057175" y="-358950"/>
            <a:chExt cx="1514825" cy="2111400"/>
          </a:xfrm>
        </p:grpSpPr>
        <p:cxnSp>
          <p:nvCxnSpPr>
            <p:cNvPr id="904" name="Google Shape;904;p31"/>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905" name="Google Shape;905;p31"/>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906" name="Google Shape;906;p31"/>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907" name="Google Shape;907;p31"/>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nvGrpSpPr>
          <p:cNvPr id="908" name="Google Shape;908;p31"/>
          <p:cNvGrpSpPr/>
          <p:nvPr/>
        </p:nvGrpSpPr>
        <p:grpSpPr>
          <a:xfrm rot="5400000">
            <a:off x="309275" y="3179925"/>
            <a:ext cx="1514825" cy="2111400"/>
            <a:chOff x="3057175" y="-358950"/>
            <a:chExt cx="1514825" cy="2111400"/>
          </a:xfrm>
        </p:grpSpPr>
        <p:cxnSp>
          <p:nvCxnSpPr>
            <p:cNvPr id="909" name="Google Shape;909;p31"/>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910" name="Google Shape;910;p31"/>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911" name="Google Shape;911;p31"/>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912" name="Google Shape;912;p31"/>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nvGrpSpPr>
          <p:cNvPr id="913" name="Google Shape;913;p31"/>
          <p:cNvGrpSpPr/>
          <p:nvPr/>
        </p:nvGrpSpPr>
        <p:grpSpPr>
          <a:xfrm>
            <a:off x="676450" y="280225"/>
            <a:ext cx="8109875" cy="4404600"/>
            <a:chOff x="582450" y="285450"/>
            <a:chExt cx="8109875" cy="4404600"/>
          </a:xfrm>
        </p:grpSpPr>
        <p:sp>
          <p:nvSpPr>
            <p:cNvPr id="914" name="Google Shape;914;p31"/>
            <p:cNvSpPr/>
            <p:nvPr/>
          </p:nvSpPr>
          <p:spPr>
            <a:xfrm>
              <a:off x="713225" y="285450"/>
              <a:ext cx="7979100" cy="4236600"/>
            </a:xfrm>
            <a:prstGeom prst="rect">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1"/>
            <p:cNvSpPr/>
            <p:nvPr/>
          </p:nvSpPr>
          <p:spPr>
            <a:xfrm>
              <a:off x="647838" y="369450"/>
              <a:ext cx="7979100" cy="42366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1"/>
            <p:cNvSpPr/>
            <p:nvPr/>
          </p:nvSpPr>
          <p:spPr>
            <a:xfrm>
              <a:off x="582450" y="453450"/>
              <a:ext cx="7979100" cy="4236600"/>
            </a:xfrm>
            <a:prstGeom prst="rect">
              <a:avLst/>
            </a:prstGeom>
            <a:solidFill>
              <a:srgbClr val="F6F2F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1">
  <p:cSld name="CUSTOM_12_1">
    <p:spTree>
      <p:nvGrpSpPr>
        <p:cNvPr id="1" name="Shape 917"/>
        <p:cNvGrpSpPr/>
        <p:nvPr/>
      </p:nvGrpSpPr>
      <p:grpSpPr>
        <a:xfrm>
          <a:off x="0" y="0"/>
          <a:ext cx="0" cy="0"/>
          <a:chOff x="0" y="0"/>
          <a:chExt cx="0" cy="0"/>
        </a:xfrm>
      </p:grpSpPr>
      <p:sp>
        <p:nvSpPr>
          <p:cNvPr id="918" name="Google Shape;918;p32"/>
          <p:cNvSpPr/>
          <p:nvPr/>
        </p:nvSpPr>
        <p:spPr>
          <a:xfrm>
            <a:off x="0" y="0"/>
            <a:ext cx="2259900" cy="21939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19" name="Google Shape;919;p32"/>
          <p:cNvPicPr preferRelativeResize="0"/>
          <p:nvPr/>
        </p:nvPicPr>
        <p:blipFill rotWithShape="1">
          <a:blip r:embed="rId2">
            <a:alphaModFix/>
          </a:blip>
          <a:srcRect l="9618" t="12472" r="65666" b="44205"/>
          <a:stretch/>
        </p:blipFill>
        <p:spPr>
          <a:xfrm>
            <a:off x="0" y="-6550"/>
            <a:ext cx="2259901" cy="2206976"/>
          </a:xfrm>
          <a:prstGeom prst="rect">
            <a:avLst/>
          </a:prstGeom>
          <a:noFill/>
          <a:ln>
            <a:noFill/>
          </a:ln>
        </p:spPr>
      </p:pic>
      <p:sp>
        <p:nvSpPr>
          <p:cNvPr id="920" name="Google Shape;920;p32"/>
          <p:cNvSpPr/>
          <p:nvPr/>
        </p:nvSpPr>
        <p:spPr>
          <a:xfrm>
            <a:off x="6884100" y="2938500"/>
            <a:ext cx="2259900" cy="21939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21" name="Google Shape;921;p32"/>
          <p:cNvPicPr preferRelativeResize="0"/>
          <p:nvPr/>
        </p:nvPicPr>
        <p:blipFill rotWithShape="1">
          <a:blip r:embed="rId2">
            <a:alphaModFix/>
          </a:blip>
          <a:srcRect l="9618" t="12472" r="65666" b="44205"/>
          <a:stretch/>
        </p:blipFill>
        <p:spPr>
          <a:xfrm>
            <a:off x="6884100" y="2931950"/>
            <a:ext cx="2259901" cy="2206976"/>
          </a:xfrm>
          <a:prstGeom prst="rect">
            <a:avLst/>
          </a:prstGeom>
          <a:noFill/>
          <a:ln>
            <a:noFill/>
          </a:ln>
        </p:spPr>
      </p:pic>
      <p:grpSp>
        <p:nvGrpSpPr>
          <p:cNvPr id="922" name="Google Shape;922;p32"/>
          <p:cNvGrpSpPr/>
          <p:nvPr/>
        </p:nvGrpSpPr>
        <p:grpSpPr>
          <a:xfrm>
            <a:off x="676450" y="280225"/>
            <a:ext cx="8109875" cy="4404600"/>
            <a:chOff x="582450" y="285450"/>
            <a:chExt cx="8109875" cy="4404600"/>
          </a:xfrm>
        </p:grpSpPr>
        <p:sp>
          <p:nvSpPr>
            <p:cNvPr id="923" name="Google Shape;923;p32"/>
            <p:cNvSpPr/>
            <p:nvPr/>
          </p:nvSpPr>
          <p:spPr>
            <a:xfrm>
              <a:off x="713225" y="285450"/>
              <a:ext cx="7979100" cy="4236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2"/>
            <p:cNvSpPr/>
            <p:nvPr/>
          </p:nvSpPr>
          <p:spPr>
            <a:xfrm>
              <a:off x="647838" y="369450"/>
              <a:ext cx="7979100" cy="4236600"/>
            </a:xfrm>
            <a:prstGeom prst="rect">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2"/>
            <p:cNvSpPr/>
            <p:nvPr/>
          </p:nvSpPr>
          <p:spPr>
            <a:xfrm>
              <a:off x="582450" y="453450"/>
              <a:ext cx="7979100" cy="4236600"/>
            </a:xfrm>
            <a:prstGeom prst="rect">
              <a:avLst/>
            </a:prstGeom>
            <a:solidFill>
              <a:srgbClr val="F6F2F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1_Title Slide">
    <p:spTree>
      <p:nvGrpSpPr>
        <p:cNvPr id="1" name=""/>
        <p:cNvGrpSpPr/>
        <p:nvPr/>
      </p:nvGrpSpPr>
      <p:grpSpPr>
        <a:xfrm>
          <a:off x="0" y="0"/>
          <a:ext cx="0" cy="0"/>
          <a:chOff x="0" y="0"/>
          <a:chExt cx="0" cy="0"/>
        </a:xfrm>
      </p:grpSpPr>
      <p:sp>
        <p:nvSpPr>
          <p:cNvPr id="4" name="Picture Placeholder 2"/>
          <p:cNvSpPr>
            <a:spLocks noGrp="1"/>
          </p:cNvSpPr>
          <p:nvPr>
            <p:ph type="pic" sz="quarter" idx="11"/>
          </p:nvPr>
        </p:nvSpPr>
        <p:spPr>
          <a:xfrm>
            <a:off x="3138678" y="1138428"/>
            <a:ext cx="2866644" cy="2866644"/>
          </a:xfrm>
          <a:prstGeom prst="donut">
            <a:avLst/>
          </a:prstGeom>
          <a:pattFill prst="pct5">
            <a:fgClr>
              <a:schemeClr val="tx1"/>
            </a:fgClr>
            <a:bgClr>
              <a:schemeClr val="bg1">
                <a:lumMod val="85000"/>
              </a:schemeClr>
            </a:bgClr>
          </a:pattFill>
          <a:effectLst>
            <a:outerShdw blurRad="50800" dist="25400" dir="5400000" algn="t" rotWithShape="0">
              <a:prstClr val="black">
                <a:alpha val="15000"/>
              </a:prstClr>
            </a:outerShdw>
          </a:effectLst>
        </p:spPr>
        <p:txBody>
          <a:bodyPr rtlCol="0" anchor="ctr">
            <a:normAutofit/>
          </a:bodyPr>
          <a:lstStyle>
            <a:lvl1pPr marL="0" indent="0" algn="ctr">
              <a:buNone/>
              <a:defRPr sz="1200" b="0" i="0">
                <a:latin typeface="Source Sans Pro" charset="0"/>
                <a:ea typeface="Source Sans Pro" charset="0"/>
                <a:cs typeface="Source Sans Pro" charset="0"/>
              </a:defRPr>
            </a:lvl1pPr>
          </a:lstStyle>
          <a:p>
            <a:pPr lvl="0"/>
            <a:r>
              <a:rPr lang="en-US" noProof="0"/>
              <a:t>Click icon to add picture</a:t>
            </a:r>
          </a:p>
        </p:txBody>
      </p:sp>
    </p:spTree>
    <p:extLst>
      <p:ext uri="{BB962C8B-B14F-4D97-AF65-F5344CB8AC3E}">
        <p14:creationId xmlns:p14="http://schemas.microsoft.com/office/powerpoint/2010/main" val="45519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9"/>
        <p:cNvGrpSpPr/>
        <p:nvPr/>
      </p:nvGrpSpPr>
      <p:grpSpPr>
        <a:xfrm>
          <a:off x="0" y="0"/>
          <a:ext cx="0" cy="0"/>
          <a:chOff x="0" y="0"/>
          <a:chExt cx="0" cy="0"/>
        </a:xfrm>
      </p:grpSpPr>
      <p:sp>
        <p:nvSpPr>
          <p:cNvPr id="90" name="Google Shape;90;p3"/>
          <p:cNvSpPr/>
          <p:nvPr/>
        </p:nvSpPr>
        <p:spPr>
          <a:xfrm rot="5400000">
            <a:off x="2702888" y="3578674"/>
            <a:ext cx="2360700" cy="2041500"/>
          </a:xfrm>
          <a:prstGeom prst="triangle">
            <a:avLst>
              <a:gd name="adj" fmla="val 50000"/>
            </a:avLst>
          </a:prstGeom>
          <a:solidFill>
            <a:srgbClr val="FEDD7A"/>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0" y="2989125"/>
            <a:ext cx="2166300" cy="2149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2" name="Google Shape;92;p3"/>
          <p:cNvGrpSpPr/>
          <p:nvPr/>
        </p:nvGrpSpPr>
        <p:grpSpPr>
          <a:xfrm>
            <a:off x="-5" y="2989126"/>
            <a:ext cx="2166296" cy="2166296"/>
            <a:chOff x="2911288" y="-358950"/>
            <a:chExt cx="2111400" cy="2111400"/>
          </a:xfrm>
        </p:grpSpPr>
        <p:grpSp>
          <p:nvGrpSpPr>
            <p:cNvPr id="93" name="Google Shape;93;p3"/>
            <p:cNvGrpSpPr/>
            <p:nvPr/>
          </p:nvGrpSpPr>
          <p:grpSpPr>
            <a:xfrm>
              <a:off x="3209575" y="-358950"/>
              <a:ext cx="1514825" cy="2111400"/>
              <a:chOff x="3057175" y="-358950"/>
              <a:chExt cx="1514825" cy="2111400"/>
            </a:xfrm>
          </p:grpSpPr>
          <p:cxnSp>
            <p:nvCxnSpPr>
              <p:cNvPr id="94" name="Google Shape;94;p3"/>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95" name="Google Shape;95;p3"/>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96" name="Google Shape;96;p3"/>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97" name="Google Shape;97;p3"/>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nvGrpSpPr>
            <p:cNvPr id="98" name="Google Shape;98;p3"/>
            <p:cNvGrpSpPr/>
            <p:nvPr/>
          </p:nvGrpSpPr>
          <p:grpSpPr>
            <a:xfrm rot="5400000">
              <a:off x="3209575" y="-206550"/>
              <a:ext cx="1514825" cy="2111400"/>
              <a:chOff x="3057175" y="-358950"/>
              <a:chExt cx="1514825" cy="2111400"/>
            </a:xfrm>
          </p:grpSpPr>
          <p:cxnSp>
            <p:nvCxnSpPr>
              <p:cNvPr id="99" name="Google Shape;99;p3"/>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100" name="Google Shape;100;p3"/>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101" name="Google Shape;101;p3"/>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102" name="Google Shape;102;p3"/>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sp>
        <p:nvSpPr>
          <p:cNvPr id="103" name="Google Shape;103;p3"/>
          <p:cNvSpPr/>
          <p:nvPr/>
        </p:nvSpPr>
        <p:spPr>
          <a:xfrm rot="5400000">
            <a:off x="2114598" y="3578674"/>
            <a:ext cx="2360700" cy="2041500"/>
          </a:xfrm>
          <a:prstGeom prst="triangle">
            <a:avLst>
              <a:gd name="adj" fmla="val 50000"/>
            </a:avLst>
          </a:prstGeom>
          <a:solidFill>
            <a:srgbClr val="E54D4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3"/>
          <p:cNvSpPr/>
          <p:nvPr/>
        </p:nvSpPr>
        <p:spPr>
          <a:xfrm rot="5400000">
            <a:off x="1364297" y="3578674"/>
            <a:ext cx="2360700" cy="2041500"/>
          </a:xfrm>
          <a:prstGeom prst="triangle">
            <a:avLst>
              <a:gd name="adj" fmla="val 50000"/>
            </a:avLst>
          </a:prstGeom>
          <a:solidFill>
            <a:srgbClr val="AAACD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5" name="Google Shape;105;p3"/>
          <p:cNvPicPr preferRelativeResize="0"/>
          <p:nvPr/>
        </p:nvPicPr>
        <p:blipFill rotWithShape="1">
          <a:blip r:embed="rId2">
            <a:alphaModFix/>
          </a:blip>
          <a:srcRect l="69" t="1975" r="50386" b="64144"/>
          <a:stretch/>
        </p:blipFill>
        <p:spPr>
          <a:xfrm>
            <a:off x="4572000" y="0"/>
            <a:ext cx="4575724" cy="2571749"/>
          </a:xfrm>
          <a:prstGeom prst="rect">
            <a:avLst/>
          </a:prstGeom>
          <a:noFill/>
          <a:ln>
            <a:noFill/>
          </a:ln>
        </p:spPr>
      </p:pic>
      <p:sp>
        <p:nvSpPr>
          <p:cNvPr id="106" name="Google Shape;106;p3"/>
          <p:cNvSpPr/>
          <p:nvPr/>
        </p:nvSpPr>
        <p:spPr>
          <a:xfrm>
            <a:off x="6195500" y="806550"/>
            <a:ext cx="3530400" cy="35304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 name="Google Shape;107;p3"/>
          <p:cNvGrpSpPr/>
          <p:nvPr/>
        </p:nvGrpSpPr>
        <p:grpSpPr>
          <a:xfrm>
            <a:off x="582450" y="369450"/>
            <a:ext cx="8109875" cy="4404600"/>
            <a:chOff x="582450" y="285450"/>
            <a:chExt cx="8109875" cy="4404600"/>
          </a:xfrm>
        </p:grpSpPr>
        <p:sp>
          <p:nvSpPr>
            <p:cNvPr id="108" name="Google Shape;108;p3"/>
            <p:cNvSpPr/>
            <p:nvPr/>
          </p:nvSpPr>
          <p:spPr>
            <a:xfrm>
              <a:off x="713225" y="285450"/>
              <a:ext cx="7979100" cy="4236600"/>
            </a:xfrm>
            <a:prstGeom prst="rect">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3"/>
            <p:cNvSpPr/>
            <p:nvPr/>
          </p:nvSpPr>
          <p:spPr>
            <a:xfrm>
              <a:off x="647838" y="369450"/>
              <a:ext cx="7979100" cy="42366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p:nvPr/>
          </p:nvSpPr>
          <p:spPr>
            <a:xfrm>
              <a:off x="582450" y="453450"/>
              <a:ext cx="7979100" cy="4236600"/>
            </a:xfrm>
            <a:prstGeom prst="rect">
              <a:avLst/>
            </a:prstGeom>
            <a:solidFill>
              <a:srgbClr val="F6F2F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 name="Google Shape;111;p3"/>
          <p:cNvSpPr txBox="1">
            <a:spLocks noGrp="1"/>
          </p:cNvSpPr>
          <p:nvPr>
            <p:ph type="title"/>
          </p:nvPr>
        </p:nvSpPr>
        <p:spPr>
          <a:xfrm>
            <a:off x="1828800" y="2291619"/>
            <a:ext cx="5486400" cy="1233600"/>
          </a:xfrm>
          <a:prstGeom prst="rect">
            <a:avLst/>
          </a:prstGeom>
        </p:spPr>
        <p:txBody>
          <a:bodyPr spcFirstLastPara="1" wrap="square" lIns="0" tIns="0" rIns="0" bIns="0" anchor="ctr" anchorCtr="0">
            <a:noAutofit/>
          </a:bodyPr>
          <a:lstStyle>
            <a:lvl1pPr lvl="0" algn="ctr" rtl="0">
              <a:lnSpc>
                <a:spcPct val="80000"/>
              </a:lnSpc>
              <a:spcBef>
                <a:spcPts val="0"/>
              </a:spcBef>
              <a:spcAft>
                <a:spcPts val="0"/>
              </a:spcAft>
              <a:buSzPts val="3600"/>
              <a:buNone/>
              <a:defRPr sz="5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2" name="Google Shape;112;p3"/>
          <p:cNvSpPr txBox="1">
            <a:spLocks noGrp="1"/>
          </p:cNvSpPr>
          <p:nvPr>
            <p:ph type="title" idx="2" hasCustomPrompt="1"/>
          </p:nvPr>
        </p:nvSpPr>
        <p:spPr>
          <a:xfrm>
            <a:off x="1828800" y="1119569"/>
            <a:ext cx="5486400" cy="1120500"/>
          </a:xfrm>
          <a:prstGeom prst="rect">
            <a:avLst/>
          </a:prstGeom>
        </p:spPr>
        <p:txBody>
          <a:bodyPr spcFirstLastPara="1" wrap="square" lIns="0" tIns="0" rIns="0" bIns="0" anchor="t" anchorCtr="0">
            <a:noAutofit/>
          </a:bodyPr>
          <a:lstStyle>
            <a:lvl1pPr lvl="0" algn="ctr" rtl="0">
              <a:spcBef>
                <a:spcPts val="0"/>
              </a:spcBef>
              <a:spcAft>
                <a:spcPts val="0"/>
              </a:spcAft>
              <a:buSzPts val="12000"/>
              <a:buNone/>
              <a:defRPr sz="7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13" name="Google Shape;113;p3"/>
          <p:cNvSpPr txBox="1">
            <a:spLocks noGrp="1"/>
          </p:cNvSpPr>
          <p:nvPr>
            <p:ph type="subTitle" idx="1"/>
          </p:nvPr>
        </p:nvSpPr>
        <p:spPr>
          <a:xfrm>
            <a:off x="1828800" y="3723031"/>
            <a:ext cx="5486400" cy="3009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28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4"/>
        <p:cNvGrpSpPr/>
        <p:nvPr/>
      </p:nvGrpSpPr>
      <p:grpSpPr>
        <a:xfrm>
          <a:off x="0" y="0"/>
          <a:ext cx="0" cy="0"/>
          <a:chOff x="0" y="0"/>
          <a:chExt cx="0" cy="0"/>
        </a:xfrm>
      </p:grpSpPr>
      <p:sp>
        <p:nvSpPr>
          <p:cNvPr id="115" name="Google Shape;115;p4"/>
          <p:cNvSpPr/>
          <p:nvPr/>
        </p:nvSpPr>
        <p:spPr>
          <a:xfrm>
            <a:off x="7018575" y="0"/>
            <a:ext cx="2166300" cy="2149800"/>
          </a:xfrm>
          <a:prstGeom prst="rect">
            <a:avLst/>
          </a:prstGeom>
          <a:solidFill>
            <a:srgbClr val="B0B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 name="Google Shape;116;p4"/>
          <p:cNvGrpSpPr/>
          <p:nvPr/>
        </p:nvGrpSpPr>
        <p:grpSpPr>
          <a:xfrm>
            <a:off x="7018570" y="-16399"/>
            <a:ext cx="2166296" cy="2166296"/>
            <a:chOff x="2911288" y="-358950"/>
            <a:chExt cx="2111400" cy="2111400"/>
          </a:xfrm>
        </p:grpSpPr>
        <p:grpSp>
          <p:nvGrpSpPr>
            <p:cNvPr id="117" name="Google Shape;117;p4"/>
            <p:cNvGrpSpPr/>
            <p:nvPr/>
          </p:nvGrpSpPr>
          <p:grpSpPr>
            <a:xfrm>
              <a:off x="3209575" y="-358950"/>
              <a:ext cx="1514825" cy="2111400"/>
              <a:chOff x="3057175" y="-358950"/>
              <a:chExt cx="1514825" cy="2111400"/>
            </a:xfrm>
          </p:grpSpPr>
          <p:cxnSp>
            <p:nvCxnSpPr>
              <p:cNvPr id="118" name="Google Shape;118;p4"/>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119" name="Google Shape;119;p4"/>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120" name="Google Shape;120;p4"/>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121" name="Google Shape;121;p4"/>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nvGrpSpPr>
            <p:cNvPr id="122" name="Google Shape;122;p4"/>
            <p:cNvGrpSpPr/>
            <p:nvPr/>
          </p:nvGrpSpPr>
          <p:grpSpPr>
            <a:xfrm rot="5400000">
              <a:off x="3209575" y="-206550"/>
              <a:ext cx="1514825" cy="2111400"/>
              <a:chOff x="3057175" y="-358950"/>
              <a:chExt cx="1514825" cy="2111400"/>
            </a:xfrm>
          </p:grpSpPr>
          <p:cxnSp>
            <p:nvCxnSpPr>
              <p:cNvPr id="123" name="Google Shape;123;p4"/>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124" name="Google Shape;124;p4"/>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125" name="Google Shape;125;p4"/>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126" name="Google Shape;126;p4"/>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sp>
        <p:nvSpPr>
          <p:cNvPr id="127" name="Google Shape;127;p4"/>
          <p:cNvSpPr/>
          <p:nvPr/>
        </p:nvSpPr>
        <p:spPr>
          <a:xfrm>
            <a:off x="6665575" y="1948350"/>
            <a:ext cx="3530400" cy="3530400"/>
          </a:xfrm>
          <a:prstGeom prst="ellipse">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4"/>
          <p:cNvSpPr/>
          <p:nvPr/>
        </p:nvSpPr>
        <p:spPr>
          <a:xfrm>
            <a:off x="1682400" y="4369125"/>
            <a:ext cx="1539600" cy="1539600"/>
          </a:xfrm>
          <a:prstGeom prst="ellipse">
            <a:avLst/>
          </a:prstGeom>
          <a:solidFill>
            <a:srgbClr val="E54D4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9" name="Google Shape;129;p4"/>
          <p:cNvPicPr preferRelativeResize="0"/>
          <p:nvPr/>
        </p:nvPicPr>
        <p:blipFill rotWithShape="1">
          <a:blip r:embed="rId2">
            <a:alphaModFix/>
          </a:blip>
          <a:srcRect l="19870" t="1974" r="50388" b="79044"/>
          <a:stretch/>
        </p:blipFill>
        <p:spPr>
          <a:xfrm>
            <a:off x="-277450" y="4094275"/>
            <a:ext cx="2746926" cy="1440875"/>
          </a:xfrm>
          <a:prstGeom prst="rect">
            <a:avLst/>
          </a:prstGeom>
          <a:noFill/>
          <a:ln>
            <a:noFill/>
          </a:ln>
        </p:spPr>
      </p:pic>
      <p:sp>
        <p:nvSpPr>
          <p:cNvPr id="130" name="Google Shape;130;p4"/>
          <p:cNvSpPr/>
          <p:nvPr/>
        </p:nvSpPr>
        <p:spPr>
          <a:xfrm>
            <a:off x="-79500" y="-68800"/>
            <a:ext cx="3244200" cy="657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1" name="Google Shape;131;p4"/>
          <p:cNvPicPr preferRelativeResize="0"/>
          <p:nvPr/>
        </p:nvPicPr>
        <p:blipFill rotWithShape="1">
          <a:blip r:embed="rId3">
            <a:alphaModFix/>
          </a:blip>
          <a:srcRect l="43285" t="82247" r="22289" b="4022"/>
          <a:stretch/>
        </p:blipFill>
        <p:spPr>
          <a:xfrm>
            <a:off x="-80075" y="-68800"/>
            <a:ext cx="3244201" cy="657676"/>
          </a:xfrm>
          <a:prstGeom prst="rect">
            <a:avLst/>
          </a:prstGeom>
          <a:noFill/>
          <a:ln>
            <a:noFill/>
          </a:ln>
        </p:spPr>
      </p:pic>
      <p:grpSp>
        <p:nvGrpSpPr>
          <p:cNvPr id="132" name="Google Shape;132;p4"/>
          <p:cNvGrpSpPr/>
          <p:nvPr/>
        </p:nvGrpSpPr>
        <p:grpSpPr>
          <a:xfrm>
            <a:off x="517063" y="369450"/>
            <a:ext cx="8109875" cy="4404600"/>
            <a:chOff x="582450" y="285450"/>
            <a:chExt cx="8109875" cy="4404600"/>
          </a:xfrm>
        </p:grpSpPr>
        <p:sp>
          <p:nvSpPr>
            <p:cNvPr id="133" name="Google Shape;133;p4"/>
            <p:cNvSpPr/>
            <p:nvPr/>
          </p:nvSpPr>
          <p:spPr>
            <a:xfrm>
              <a:off x="713225" y="285450"/>
              <a:ext cx="7979100" cy="4236600"/>
            </a:xfrm>
            <a:prstGeom prst="rect">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4"/>
            <p:cNvSpPr/>
            <p:nvPr/>
          </p:nvSpPr>
          <p:spPr>
            <a:xfrm>
              <a:off x="647838" y="369450"/>
              <a:ext cx="7979100" cy="4236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4"/>
            <p:cNvSpPr/>
            <p:nvPr/>
          </p:nvSpPr>
          <p:spPr>
            <a:xfrm>
              <a:off x="582450" y="453450"/>
              <a:ext cx="7979100" cy="4236600"/>
            </a:xfrm>
            <a:prstGeom prst="rect">
              <a:avLst/>
            </a:prstGeom>
            <a:solidFill>
              <a:srgbClr val="F6F2F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6" name="Google Shape;136;p4"/>
          <p:cNvSpPr txBox="1">
            <a:spLocks noGrp="1"/>
          </p:cNvSpPr>
          <p:nvPr>
            <p:ph type="title"/>
          </p:nvPr>
        </p:nvSpPr>
        <p:spPr>
          <a:xfrm>
            <a:off x="713225" y="673625"/>
            <a:ext cx="7717500" cy="572700"/>
          </a:xfrm>
          <a:prstGeom prst="rect">
            <a:avLst/>
          </a:prstGeom>
        </p:spPr>
        <p:txBody>
          <a:bodyPr spcFirstLastPara="1" wrap="square" lIns="0" tIns="0" rIns="0" bIns="0"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37" name="Google Shape;137;p4"/>
          <p:cNvGrpSpPr/>
          <p:nvPr/>
        </p:nvGrpSpPr>
        <p:grpSpPr>
          <a:xfrm>
            <a:off x="-498530" y="3512750"/>
            <a:ext cx="997059" cy="908469"/>
            <a:chOff x="7760525" y="3977380"/>
            <a:chExt cx="464202" cy="422957"/>
          </a:xfrm>
        </p:grpSpPr>
        <p:sp>
          <p:nvSpPr>
            <p:cNvPr id="138" name="Google Shape;138;p4"/>
            <p:cNvSpPr/>
            <p:nvPr/>
          </p:nvSpPr>
          <p:spPr>
            <a:xfrm>
              <a:off x="7760525" y="3977380"/>
              <a:ext cx="464202" cy="422957"/>
            </a:xfrm>
            <a:custGeom>
              <a:avLst/>
              <a:gdLst/>
              <a:ahLst/>
              <a:cxnLst/>
              <a:rect l="l" t="t" r="r" b="b"/>
              <a:pathLst>
                <a:path w="13832" h="12603" extrusionOk="0">
                  <a:moveTo>
                    <a:pt x="6919" y="1"/>
                  </a:moveTo>
                  <a:cubicBezTo>
                    <a:pt x="5305" y="1"/>
                    <a:pt x="3694" y="618"/>
                    <a:pt x="2470" y="1853"/>
                  </a:cubicBezTo>
                  <a:cubicBezTo>
                    <a:pt x="1" y="4301"/>
                    <a:pt x="1" y="8297"/>
                    <a:pt x="2470" y="10766"/>
                  </a:cubicBezTo>
                  <a:cubicBezTo>
                    <a:pt x="3694" y="11990"/>
                    <a:pt x="5305" y="12602"/>
                    <a:pt x="6919" y="12602"/>
                  </a:cubicBezTo>
                  <a:cubicBezTo>
                    <a:pt x="8532" y="12602"/>
                    <a:pt x="10149" y="11990"/>
                    <a:pt x="11383" y="10766"/>
                  </a:cubicBezTo>
                  <a:cubicBezTo>
                    <a:pt x="13831" y="8297"/>
                    <a:pt x="13831" y="4301"/>
                    <a:pt x="11383" y="1853"/>
                  </a:cubicBezTo>
                  <a:cubicBezTo>
                    <a:pt x="10149" y="618"/>
                    <a:pt x="8532" y="1"/>
                    <a:pt x="6919" y="1"/>
                  </a:cubicBezTo>
                  <a:close/>
                </a:path>
              </a:pathLst>
            </a:custGeom>
            <a:solidFill>
              <a:srgbClr val="FFC139"/>
            </a:solidFill>
            <a:ln w="6275" cap="flat" cmpd="sng">
              <a:solidFill>
                <a:schemeClr val="dk1"/>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p:nvPr/>
          </p:nvSpPr>
          <p:spPr>
            <a:xfrm>
              <a:off x="7954340" y="4253722"/>
              <a:ext cx="78698" cy="34"/>
            </a:xfrm>
            <a:custGeom>
              <a:avLst/>
              <a:gdLst/>
              <a:ahLst/>
              <a:cxnLst/>
              <a:rect l="l" t="t" r="r" b="b"/>
              <a:pathLst>
                <a:path w="2345" h="1" fill="none" extrusionOk="0">
                  <a:moveTo>
                    <a:pt x="1" y="0"/>
                  </a:moveTo>
                  <a:lnTo>
                    <a:pt x="2344" y="0"/>
                  </a:ln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4"/>
            <p:cNvSpPr/>
            <p:nvPr/>
          </p:nvSpPr>
          <p:spPr>
            <a:xfrm>
              <a:off x="7886949" y="4113973"/>
              <a:ext cx="49165" cy="80779"/>
            </a:xfrm>
            <a:custGeom>
              <a:avLst/>
              <a:gdLst/>
              <a:ahLst/>
              <a:cxnLst/>
              <a:rect l="l" t="t" r="r" b="b"/>
              <a:pathLst>
                <a:path w="1465" h="2407" extrusionOk="0">
                  <a:moveTo>
                    <a:pt x="732" y="0"/>
                  </a:moveTo>
                  <a:cubicBezTo>
                    <a:pt x="335" y="0"/>
                    <a:pt x="0" y="544"/>
                    <a:pt x="0" y="1214"/>
                  </a:cubicBezTo>
                  <a:cubicBezTo>
                    <a:pt x="0" y="1863"/>
                    <a:pt x="314" y="2407"/>
                    <a:pt x="732" y="2407"/>
                  </a:cubicBezTo>
                  <a:cubicBezTo>
                    <a:pt x="1109" y="2407"/>
                    <a:pt x="1465" y="1863"/>
                    <a:pt x="1465" y="1214"/>
                  </a:cubicBezTo>
                  <a:cubicBezTo>
                    <a:pt x="1465" y="544"/>
                    <a:pt x="1109" y="0"/>
                    <a:pt x="732"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p:nvPr/>
          </p:nvSpPr>
          <p:spPr>
            <a:xfrm>
              <a:off x="8050559" y="4113973"/>
              <a:ext cx="49165" cy="80779"/>
            </a:xfrm>
            <a:custGeom>
              <a:avLst/>
              <a:gdLst/>
              <a:ahLst/>
              <a:cxnLst/>
              <a:rect l="l" t="t" r="r" b="b"/>
              <a:pathLst>
                <a:path w="1465" h="2407" extrusionOk="0">
                  <a:moveTo>
                    <a:pt x="733" y="0"/>
                  </a:moveTo>
                  <a:cubicBezTo>
                    <a:pt x="356" y="0"/>
                    <a:pt x="0" y="544"/>
                    <a:pt x="0" y="1214"/>
                  </a:cubicBezTo>
                  <a:cubicBezTo>
                    <a:pt x="0" y="1863"/>
                    <a:pt x="356" y="2407"/>
                    <a:pt x="733" y="2407"/>
                  </a:cubicBezTo>
                  <a:cubicBezTo>
                    <a:pt x="1130" y="2407"/>
                    <a:pt x="1465" y="1863"/>
                    <a:pt x="1465" y="1214"/>
                  </a:cubicBezTo>
                  <a:cubicBezTo>
                    <a:pt x="1465" y="544"/>
                    <a:pt x="1130"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4"/>
            <p:cNvSpPr/>
            <p:nvPr/>
          </p:nvSpPr>
          <p:spPr>
            <a:xfrm>
              <a:off x="7828654" y="4211569"/>
              <a:ext cx="96921" cy="96250"/>
            </a:xfrm>
            <a:custGeom>
              <a:avLst/>
              <a:gdLst/>
              <a:ahLst/>
              <a:cxnLst/>
              <a:rect l="l" t="t" r="r" b="b"/>
              <a:pathLst>
                <a:path w="2888" h="2868" extrusionOk="0">
                  <a:moveTo>
                    <a:pt x="1444" y="1"/>
                  </a:moveTo>
                  <a:cubicBezTo>
                    <a:pt x="649" y="1"/>
                    <a:pt x="0" y="649"/>
                    <a:pt x="0" y="1424"/>
                  </a:cubicBezTo>
                  <a:cubicBezTo>
                    <a:pt x="0" y="2219"/>
                    <a:pt x="649" y="2867"/>
                    <a:pt x="1444" y="2867"/>
                  </a:cubicBezTo>
                  <a:cubicBezTo>
                    <a:pt x="2239" y="2867"/>
                    <a:pt x="2888" y="2219"/>
                    <a:pt x="2888" y="1424"/>
                  </a:cubicBezTo>
                  <a:cubicBezTo>
                    <a:pt x="2888" y="649"/>
                    <a:pt x="2239" y="1"/>
                    <a:pt x="1444" y="1"/>
                  </a:cubicBezTo>
                  <a:close/>
                </a:path>
              </a:pathLst>
            </a:custGeom>
            <a:solidFill>
              <a:srgbClr val="E5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p:nvPr/>
          </p:nvSpPr>
          <p:spPr>
            <a:xfrm>
              <a:off x="8056868" y="4211569"/>
              <a:ext cx="96955" cy="96250"/>
            </a:xfrm>
            <a:custGeom>
              <a:avLst/>
              <a:gdLst/>
              <a:ahLst/>
              <a:cxnLst/>
              <a:rect l="l" t="t" r="r" b="b"/>
              <a:pathLst>
                <a:path w="2889" h="2868" extrusionOk="0">
                  <a:moveTo>
                    <a:pt x="1444" y="1"/>
                  </a:moveTo>
                  <a:cubicBezTo>
                    <a:pt x="649" y="1"/>
                    <a:pt x="1" y="649"/>
                    <a:pt x="1" y="1424"/>
                  </a:cubicBezTo>
                  <a:cubicBezTo>
                    <a:pt x="1" y="2219"/>
                    <a:pt x="649" y="2867"/>
                    <a:pt x="1444" y="2867"/>
                  </a:cubicBezTo>
                  <a:cubicBezTo>
                    <a:pt x="2239" y="2867"/>
                    <a:pt x="2888" y="2219"/>
                    <a:pt x="2888" y="1424"/>
                  </a:cubicBezTo>
                  <a:cubicBezTo>
                    <a:pt x="2888" y="649"/>
                    <a:pt x="2239" y="1"/>
                    <a:pt x="1444" y="1"/>
                  </a:cubicBezTo>
                  <a:close/>
                </a:path>
              </a:pathLst>
            </a:custGeom>
            <a:solidFill>
              <a:srgbClr val="E5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4"/>
            <p:cNvSpPr/>
            <p:nvPr/>
          </p:nvSpPr>
          <p:spPr>
            <a:xfrm>
              <a:off x="8039316" y="4035340"/>
              <a:ext cx="70946" cy="36547"/>
            </a:xfrm>
            <a:custGeom>
              <a:avLst/>
              <a:gdLst/>
              <a:ahLst/>
              <a:cxnLst/>
              <a:rect l="l" t="t" r="r" b="b"/>
              <a:pathLst>
                <a:path w="2114" h="1089" fill="none" extrusionOk="0">
                  <a:moveTo>
                    <a:pt x="2114" y="1088"/>
                  </a:moveTo>
                  <a:cubicBezTo>
                    <a:pt x="2114" y="1088"/>
                    <a:pt x="1130" y="0"/>
                    <a:pt x="1" y="1067"/>
                  </a:cubicBez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p:nvPr/>
          </p:nvSpPr>
          <p:spPr>
            <a:xfrm>
              <a:off x="7875001" y="4035340"/>
              <a:ext cx="71651" cy="36547"/>
            </a:xfrm>
            <a:custGeom>
              <a:avLst/>
              <a:gdLst/>
              <a:ahLst/>
              <a:cxnLst/>
              <a:rect l="l" t="t" r="r" b="b"/>
              <a:pathLst>
                <a:path w="2135" h="1089" fill="none" extrusionOk="0">
                  <a:moveTo>
                    <a:pt x="2135" y="1088"/>
                  </a:moveTo>
                  <a:cubicBezTo>
                    <a:pt x="2135" y="1088"/>
                    <a:pt x="1130" y="0"/>
                    <a:pt x="0" y="1067"/>
                  </a:cubicBez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 name="Google Shape;146;p4"/>
          <p:cNvSpPr txBox="1">
            <a:spLocks noGrp="1"/>
          </p:cNvSpPr>
          <p:nvPr>
            <p:ph type="subTitle" idx="1"/>
          </p:nvPr>
        </p:nvSpPr>
        <p:spPr>
          <a:xfrm>
            <a:off x="713225" y="1255450"/>
            <a:ext cx="7717500" cy="3267900"/>
          </a:xfrm>
          <a:prstGeom prst="rect">
            <a:avLst/>
          </a:prstGeom>
          <a:noFill/>
          <a:ln>
            <a:noFill/>
          </a:ln>
        </p:spPr>
        <p:txBody>
          <a:bodyPr spcFirstLastPara="1" wrap="square" lIns="0" tIns="0" rIns="0" bIns="0" anchor="t" anchorCtr="0">
            <a:noAutofit/>
          </a:bodyPr>
          <a:lstStyle>
            <a:lvl1pPr marR="457200" lvl="0" rtl="0">
              <a:lnSpc>
                <a:spcPct val="100000"/>
              </a:lnSpc>
              <a:spcBef>
                <a:spcPts val="0"/>
              </a:spcBef>
              <a:spcAft>
                <a:spcPts val="0"/>
              </a:spcAft>
              <a:buSzPts val="1200"/>
              <a:buFont typeface="Anaheim"/>
              <a:buAutoNum type="arabicPeriod"/>
              <a:defRPr sz="1200"/>
            </a:lvl1pPr>
            <a:lvl2pPr lvl="1" rtl="0">
              <a:lnSpc>
                <a:spcPct val="100000"/>
              </a:lnSpc>
              <a:spcBef>
                <a:spcPts val="0"/>
              </a:spcBef>
              <a:spcAft>
                <a:spcPts val="0"/>
              </a:spcAft>
              <a:buSzPts val="1200"/>
              <a:buAutoNum type="alphaLcPeriod"/>
              <a:defRPr sz="1200"/>
            </a:lvl2pPr>
            <a:lvl3pPr lvl="2" rtl="0">
              <a:lnSpc>
                <a:spcPct val="100000"/>
              </a:lnSpc>
              <a:spcBef>
                <a:spcPts val="0"/>
              </a:spcBef>
              <a:spcAft>
                <a:spcPts val="0"/>
              </a:spcAft>
              <a:buSzPts val="1200"/>
              <a:buAutoNum type="romanLcPeriod"/>
              <a:defRPr sz="1200"/>
            </a:lvl3pPr>
            <a:lvl4pPr lvl="3" rtl="0">
              <a:lnSpc>
                <a:spcPct val="100000"/>
              </a:lnSpc>
              <a:spcBef>
                <a:spcPts val="0"/>
              </a:spcBef>
              <a:spcAft>
                <a:spcPts val="0"/>
              </a:spcAft>
              <a:buSzPts val="1200"/>
              <a:buAutoNum type="arabicPeriod"/>
              <a:defRPr sz="1200"/>
            </a:lvl4pPr>
            <a:lvl5pPr lvl="4" rtl="0">
              <a:lnSpc>
                <a:spcPct val="100000"/>
              </a:lnSpc>
              <a:spcBef>
                <a:spcPts val="0"/>
              </a:spcBef>
              <a:spcAft>
                <a:spcPts val="0"/>
              </a:spcAft>
              <a:buSzPts val="1200"/>
              <a:buAutoNum type="alphaLcPeriod"/>
              <a:defRPr sz="1200"/>
            </a:lvl5pPr>
            <a:lvl6pPr lvl="5" rtl="0">
              <a:lnSpc>
                <a:spcPct val="100000"/>
              </a:lnSpc>
              <a:spcBef>
                <a:spcPts val="0"/>
              </a:spcBef>
              <a:spcAft>
                <a:spcPts val="0"/>
              </a:spcAft>
              <a:buSzPts val="1200"/>
              <a:buAutoNum type="romanLcPeriod"/>
              <a:defRPr sz="1200"/>
            </a:lvl6pPr>
            <a:lvl7pPr lvl="6" rtl="0">
              <a:lnSpc>
                <a:spcPct val="100000"/>
              </a:lnSpc>
              <a:spcBef>
                <a:spcPts val="0"/>
              </a:spcBef>
              <a:spcAft>
                <a:spcPts val="0"/>
              </a:spcAft>
              <a:buSzPts val="1200"/>
              <a:buAutoNum type="arabicPeriod"/>
              <a:defRPr sz="1200"/>
            </a:lvl7pPr>
            <a:lvl8pPr lvl="7" rtl="0">
              <a:lnSpc>
                <a:spcPct val="100000"/>
              </a:lnSpc>
              <a:spcBef>
                <a:spcPts val="0"/>
              </a:spcBef>
              <a:spcAft>
                <a:spcPts val="0"/>
              </a:spcAft>
              <a:buSzPts val="1200"/>
              <a:buAutoNum type="alphaLcPeriod"/>
              <a:defRPr sz="1200"/>
            </a:lvl8pPr>
            <a:lvl9pPr lvl="8" rtl="0">
              <a:lnSpc>
                <a:spcPct val="100000"/>
              </a:lnSpc>
              <a:spcBef>
                <a:spcPts val="0"/>
              </a:spcBef>
              <a:spcAft>
                <a:spcPts val="0"/>
              </a:spcAft>
              <a:buSzPts val="1200"/>
              <a:buAutoNum type="romanLcPeriod"/>
              <a:defRPr sz="12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22"/>
        <p:cNvGrpSpPr/>
        <p:nvPr/>
      </p:nvGrpSpPr>
      <p:grpSpPr>
        <a:xfrm>
          <a:off x="0" y="0"/>
          <a:ext cx="0" cy="0"/>
          <a:chOff x="0" y="0"/>
          <a:chExt cx="0" cy="0"/>
        </a:xfrm>
      </p:grpSpPr>
      <p:sp>
        <p:nvSpPr>
          <p:cNvPr id="223" name="Google Shape;223;p7"/>
          <p:cNvSpPr/>
          <p:nvPr/>
        </p:nvSpPr>
        <p:spPr>
          <a:xfrm>
            <a:off x="6977700" y="2993600"/>
            <a:ext cx="2166300" cy="2149800"/>
          </a:xfrm>
          <a:prstGeom prst="rect">
            <a:avLst/>
          </a:prstGeom>
          <a:solidFill>
            <a:srgbClr val="B0B0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4" name="Google Shape;224;p7"/>
          <p:cNvGrpSpPr/>
          <p:nvPr/>
        </p:nvGrpSpPr>
        <p:grpSpPr>
          <a:xfrm>
            <a:off x="6977783" y="2993695"/>
            <a:ext cx="2192055" cy="2149827"/>
            <a:chOff x="2911288" y="-358950"/>
            <a:chExt cx="2111400" cy="2111400"/>
          </a:xfrm>
        </p:grpSpPr>
        <p:grpSp>
          <p:nvGrpSpPr>
            <p:cNvPr id="225" name="Google Shape;225;p7"/>
            <p:cNvGrpSpPr/>
            <p:nvPr/>
          </p:nvGrpSpPr>
          <p:grpSpPr>
            <a:xfrm>
              <a:off x="3209575" y="-358950"/>
              <a:ext cx="1514825" cy="2111400"/>
              <a:chOff x="3057175" y="-358950"/>
              <a:chExt cx="1514825" cy="2111400"/>
            </a:xfrm>
          </p:grpSpPr>
          <p:cxnSp>
            <p:nvCxnSpPr>
              <p:cNvPr id="226" name="Google Shape;226;p7"/>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227" name="Google Shape;227;p7"/>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228" name="Google Shape;228;p7"/>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229" name="Google Shape;229;p7"/>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nvGrpSpPr>
            <p:cNvPr id="230" name="Google Shape;230;p7"/>
            <p:cNvGrpSpPr/>
            <p:nvPr/>
          </p:nvGrpSpPr>
          <p:grpSpPr>
            <a:xfrm rot="5400000">
              <a:off x="3209575" y="-206550"/>
              <a:ext cx="1514825" cy="2111400"/>
              <a:chOff x="3057175" y="-358950"/>
              <a:chExt cx="1514825" cy="2111400"/>
            </a:xfrm>
          </p:grpSpPr>
          <p:cxnSp>
            <p:nvCxnSpPr>
              <p:cNvPr id="231" name="Google Shape;231;p7"/>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232" name="Google Shape;232;p7"/>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233" name="Google Shape;233;p7"/>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234" name="Google Shape;234;p7"/>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sp>
        <p:nvSpPr>
          <p:cNvPr id="235" name="Google Shape;235;p7"/>
          <p:cNvSpPr/>
          <p:nvPr/>
        </p:nvSpPr>
        <p:spPr>
          <a:xfrm>
            <a:off x="0" y="0"/>
            <a:ext cx="2259900" cy="2193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7"/>
          <p:cNvSpPr/>
          <p:nvPr/>
        </p:nvSpPr>
        <p:spPr>
          <a:xfrm>
            <a:off x="713225" y="2938500"/>
            <a:ext cx="2259900" cy="2241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7" name="Google Shape;237;p7"/>
          <p:cNvPicPr preferRelativeResize="0"/>
          <p:nvPr/>
        </p:nvPicPr>
        <p:blipFill rotWithShape="1">
          <a:blip r:embed="rId2">
            <a:alphaModFix/>
          </a:blip>
          <a:srcRect l="9688" t="10922" r="65597" b="45088"/>
          <a:stretch/>
        </p:blipFill>
        <p:spPr>
          <a:xfrm>
            <a:off x="713225" y="2931950"/>
            <a:ext cx="2259901" cy="2241001"/>
          </a:xfrm>
          <a:prstGeom prst="rect">
            <a:avLst/>
          </a:prstGeom>
          <a:noFill/>
          <a:ln>
            <a:noFill/>
          </a:ln>
        </p:spPr>
      </p:pic>
      <p:sp>
        <p:nvSpPr>
          <p:cNvPr id="238" name="Google Shape;238;p7"/>
          <p:cNvSpPr/>
          <p:nvPr/>
        </p:nvSpPr>
        <p:spPr>
          <a:xfrm>
            <a:off x="-1765212" y="3373725"/>
            <a:ext cx="3530400" cy="3530400"/>
          </a:xfrm>
          <a:prstGeom prst="ellipse">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9" name="Google Shape;239;p7"/>
          <p:cNvPicPr preferRelativeResize="0"/>
          <p:nvPr/>
        </p:nvPicPr>
        <p:blipFill rotWithShape="1">
          <a:blip r:embed="rId3">
            <a:alphaModFix/>
          </a:blip>
          <a:srcRect l="19870" t="1974" r="50388" b="79044"/>
          <a:stretch/>
        </p:blipFill>
        <p:spPr>
          <a:xfrm flipH="1">
            <a:off x="6487675" y="0"/>
            <a:ext cx="2746926" cy="1440875"/>
          </a:xfrm>
          <a:prstGeom prst="rect">
            <a:avLst/>
          </a:prstGeom>
          <a:noFill/>
          <a:ln>
            <a:noFill/>
          </a:ln>
        </p:spPr>
      </p:pic>
      <p:pic>
        <p:nvPicPr>
          <p:cNvPr id="240" name="Google Shape;240;p7"/>
          <p:cNvPicPr preferRelativeResize="0"/>
          <p:nvPr/>
        </p:nvPicPr>
        <p:blipFill rotWithShape="1">
          <a:blip r:embed="rId2">
            <a:alphaModFix/>
          </a:blip>
          <a:srcRect l="9618" t="12472" r="65666" b="44205"/>
          <a:stretch/>
        </p:blipFill>
        <p:spPr>
          <a:xfrm>
            <a:off x="0" y="-6550"/>
            <a:ext cx="2259901" cy="2206976"/>
          </a:xfrm>
          <a:prstGeom prst="rect">
            <a:avLst/>
          </a:prstGeom>
          <a:noFill/>
          <a:ln>
            <a:noFill/>
          </a:ln>
        </p:spPr>
      </p:pic>
      <p:grpSp>
        <p:nvGrpSpPr>
          <p:cNvPr id="241" name="Google Shape;241;p7"/>
          <p:cNvGrpSpPr/>
          <p:nvPr/>
        </p:nvGrpSpPr>
        <p:grpSpPr>
          <a:xfrm>
            <a:off x="517063" y="369450"/>
            <a:ext cx="8109875" cy="4404600"/>
            <a:chOff x="582450" y="285450"/>
            <a:chExt cx="8109875" cy="4404600"/>
          </a:xfrm>
        </p:grpSpPr>
        <p:sp>
          <p:nvSpPr>
            <p:cNvPr id="242" name="Google Shape;242;p7"/>
            <p:cNvSpPr/>
            <p:nvPr/>
          </p:nvSpPr>
          <p:spPr>
            <a:xfrm>
              <a:off x="713225" y="285450"/>
              <a:ext cx="7979100" cy="4236600"/>
            </a:xfrm>
            <a:prstGeom prst="rect">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a:off x="647838" y="369450"/>
              <a:ext cx="7979100" cy="42366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582450" y="453450"/>
              <a:ext cx="7979100" cy="4236600"/>
            </a:xfrm>
            <a:prstGeom prst="rect">
              <a:avLst/>
            </a:prstGeom>
            <a:solidFill>
              <a:srgbClr val="F6F2F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5" name="Google Shape;245;p7"/>
          <p:cNvSpPr txBox="1">
            <a:spLocks noGrp="1"/>
          </p:cNvSpPr>
          <p:nvPr>
            <p:ph type="title"/>
          </p:nvPr>
        </p:nvSpPr>
        <p:spPr>
          <a:xfrm>
            <a:off x="713225" y="673625"/>
            <a:ext cx="7717500" cy="572700"/>
          </a:xfrm>
          <a:prstGeom prst="rect">
            <a:avLst/>
          </a:prstGeom>
        </p:spPr>
        <p:txBody>
          <a:bodyPr spcFirstLastPara="1" wrap="square" lIns="0" tIns="0" rIns="0" bIns="0"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46" name="Google Shape;246;p7"/>
          <p:cNvSpPr txBox="1">
            <a:spLocks noGrp="1"/>
          </p:cNvSpPr>
          <p:nvPr>
            <p:ph type="subTitle" idx="1"/>
          </p:nvPr>
        </p:nvSpPr>
        <p:spPr>
          <a:xfrm>
            <a:off x="2928500" y="1612225"/>
            <a:ext cx="4955100" cy="22845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2800"/>
              <a:buChar char="●"/>
              <a:defRPr/>
            </a:lvl1pPr>
            <a:lvl2pPr lvl="1" algn="ctr" rtl="0">
              <a:lnSpc>
                <a:spcPct val="100000"/>
              </a:lnSpc>
              <a:spcBef>
                <a:spcPts val="0"/>
              </a:spcBef>
              <a:spcAft>
                <a:spcPts val="0"/>
              </a:spcAft>
              <a:buSzPts val="2800"/>
              <a:buChar char="○"/>
              <a:defRPr sz="2800"/>
            </a:lvl2pPr>
            <a:lvl3pPr lvl="2" algn="ctr" rtl="0">
              <a:lnSpc>
                <a:spcPct val="100000"/>
              </a:lnSpc>
              <a:spcBef>
                <a:spcPts val="0"/>
              </a:spcBef>
              <a:spcAft>
                <a:spcPts val="0"/>
              </a:spcAft>
              <a:buSzPts val="2800"/>
              <a:buChar char="■"/>
              <a:defRPr sz="2800"/>
            </a:lvl3pPr>
            <a:lvl4pPr lvl="3" algn="ctr" rtl="0">
              <a:lnSpc>
                <a:spcPct val="100000"/>
              </a:lnSpc>
              <a:spcBef>
                <a:spcPts val="0"/>
              </a:spcBef>
              <a:spcAft>
                <a:spcPts val="0"/>
              </a:spcAft>
              <a:buSzPts val="2800"/>
              <a:buChar char="●"/>
              <a:defRPr sz="2800"/>
            </a:lvl4pPr>
            <a:lvl5pPr lvl="4" algn="ctr" rtl="0">
              <a:lnSpc>
                <a:spcPct val="100000"/>
              </a:lnSpc>
              <a:spcBef>
                <a:spcPts val="0"/>
              </a:spcBef>
              <a:spcAft>
                <a:spcPts val="0"/>
              </a:spcAft>
              <a:buSzPts val="2800"/>
              <a:buChar char="○"/>
              <a:defRPr sz="2800"/>
            </a:lvl5pPr>
            <a:lvl6pPr lvl="5" algn="ctr" rtl="0">
              <a:lnSpc>
                <a:spcPct val="100000"/>
              </a:lnSpc>
              <a:spcBef>
                <a:spcPts val="0"/>
              </a:spcBef>
              <a:spcAft>
                <a:spcPts val="0"/>
              </a:spcAft>
              <a:buSzPts val="2800"/>
              <a:buChar char="■"/>
              <a:defRPr sz="2800"/>
            </a:lvl6pPr>
            <a:lvl7pPr lvl="6" algn="ctr" rtl="0">
              <a:lnSpc>
                <a:spcPct val="100000"/>
              </a:lnSpc>
              <a:spcBef>
                <a:spcPts val="0"/>
              </a:spcBef>
              <a:spcAft>
                <a:spcPts val="0"/>
              </a:spcAft>
              <a:buSzPts val="2800"/>
              <a:buChar char="●"/>
              <a:defRPr sz="2800"/>
            </a:lvl7pPr>
            <a:lvl8pPr lvl="7" algn="ctr" rtl="0">
              <a:lnSpc>
                <a:spcPct val="100000"/>
              </a:lnSpc>
              <a:spcBef>
                <a:spcPts val="0"/>
              </a:spcBef>
              <a:spcAft>
                <a:spcPts val="0"/>
              </a:spcAft>
              <a:buSzPts val="2800"/>
              <a:buChar char="○"/>
              <a:defRPr sz="2800"/>
            </a:lvl8pPr>
            <a:lvl9pPr lvl="8" algn="ctr" rtl="0">
              <a:lnSpc>
                <a:spcPct val="100000"/>
              </a:lnSpc>
              <a:spcBef>
                <a:spcPts val="0"/>
              </a:spcBef>
              <a:spcAft>
                <a:spcPts val="0"/>
              </a:spcAft>
              <a:buSzPts val="2800"/>
              <a:buChar char="■"/>
              <a:defRPr sz="28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59"/>
        <p:cNvGrpSpPr/>
        <p:nvPr/>
      </p:nvGrpSpPr>
      <p:grpSpPr>
        <a:xfrm>
          <a:off x="0" y="0"/>
          <a:ext cx="0" cy="0"/>
          <a:chOff x="0" y="0"/>
          <a:chExt cx="0" cy="0"/>
        </a:xfrm>
      </p:grpSpPr>
      <p:grpSp>
        <p:nvGrpSpPr>
          <p:cNvPr id="260" name="Google Shape;260;p9"/>
          <p:cNvGrpSpPr/>
          <p:nvPr/>
        </p:nvGrpSpPr>
        <p:grpSpPr>
          <a:xfrm>
            <a:off x="2639390" y="2571419"/>
            <a:ext cx="5061169" cy="2572319"/>
            <a:chOff x="2639390" y="2571419"/>
            <a:chExt cx="5061169" cy="2572319"/>
          </a:xfrm>
        </p:grpSpPr>
        <p:grpSp>
          <p:nvGrpSpPr>
            <p:cNvPr id="261" name="Google Shape;261;p9"/>
            <p:cNvGrpSpPr/>
            <p:nvPr/>
          </p:nvGrpSpPr>
          <p:grpSpPr>
            <a:xfrm>
              <a:off x="2639390" y="2571419"/>
              <a:ext cx="2572319" cy="2572319"/>
              <a:chOff x="2911288" y="-358950"/>
              <a:chExt cx="2111400" cy="2111400"/>
            </a:xfrm>
          </p:grpSpPr>
          <p:grpSp>
            <p:nvGrpSpPr>
              <p:cNvPr id="262" name="Google Shape;262;p9"/>
              <p:cNvGrpSpPr/>
              <p:nvPr/>
            </p:nvGrpSpPr>
            <p:grpSpPr>
              <a:xfrm>
                <a:off x="3209575" y="-358950"/>
                <a:ext cx="1514825" cy="2111400"/>
                <a:chOff x="3057175" y="-358950"/>
                <a:chExt cx="1514825" cy="2111400"/>
              </a:xfrm>
            </p:grpSpPr>
            <p:cxnSp>
              <p:nvCxnSpPr>
                <p:cNvPr id="263" name="Google Shape;263;p9"/>
                <p:cNvCxnSpPr/>
                <p:nvPr/>
              </p:nvCxnSpPr>
              <p:spPr>
                <a:xfrm>
                  <a:off x="3057175" y="-358950"/>
                  <a:ext cx="0" cy="2111400"/>
                </a:xfrm>
                <a:prstGeom prst="straightConnector1">
                  <a:avLst/>
                </a:prstGeom>
                <a:noFill/>
                <a:ln w="19050" cap="flat" cmpd="sng">
                  <a:solidFill>
                    <a:schemeClr val="accent1"/>
                  </a:solidFill>
                  <a:prstDash val="solid"/>
                  <a:round/>
                  <a:headEnd type="none" w="med" len="med"/>
                  <a:tailEnd type="none" w="med" len="med"/>
                </a:ln>
              </p:spPr>
            </p:cxnSp>
            <p:cxnSp>
              <p:nvCxnSpPr>
                <p:cNvPr id="264" name="Google Shape;264;p9"/>
                <p:cNvCxnSpPr/>
                <p:nvPr/>
              </p:nvCxnSpPr>
              <p:spPr>
                <a:xfrm>
                  <a:off x="3562117" y="-358950"/>
                  <a:ext cx="0" cy="2111400"/>
                </a:xfrm>
                <a:prstGeom prst="straightConnector1">
                  <a:avLst/>
                </a:prstGeom>
                <a:noFill/>
                <a:ln w="19050" cap="flat" cmpd="sng">
                  <a:solidFill>
                    <a:schemeClr val="accent1"/>
                  </a:solidFill>
                  <a:prstDash val="solid"/>
                  <a:round/>
                  <a:headEnd type="none" w="med" len="med"/>
                  <a:tailEnd type="none" w="med" len="med"/>
                </a:ln>
              </p:spPr>
            </p:cxnSp>
            <p:cxnSp>
              <p:nvCxnSpPr>
                <p:cNvPr id="265" name="Google Shape;265;p9"/>
                <p:cNvCxnSpPr/>
                <p:nvPr/>
              </p:nvCxnSpPr>
              <p:spPr>
                <a:xfrm>
                  <a:off x="4067058" y="-358950"/>
                  <a:ext cx="0" cy="2111400"/>
                </a:xfrm>
                <a:prstGeom prst="straightConnector1">
                  <a:avLst/>
                </a:prstGeom>
                <a:noFill/>
                <a:ln w="19050" cap="flat" cmpd="sng">
                  <a:solidFill>
                    <a:schemeClr val="accent1"/>
                  </a:solidFill>
                  <a:prstDash val="solid"/>
                  <a:round/>
                  <a:headEnd type="none" w="med" len="med"/>
                  <a:tailEnd type="none" w="med" len="med"/>
                </a:ln>
              </p:spPr>
            </p:cxnSp>
            <p:cxnSp>
              <p:nvCxnSpPr>
                <p:cNvPr id="266" name="Google Shape;266;p9"/>
                <p:cNvCxnSpPr/>
                <p:nvPr/>
              </p:nvCxnSpPr>
              <p:spPr>
                <a:xfrm>
                  <a:off x="4572000" y="-358950"/>
                  <a:ext cx="0" cy="2111400"/>
                </a:xfrm>
                <a:prstGeom prst="straightConnector1">
                  <a:avLst/>
                </a:prstGeom>
                <a:noFill/>
                <a:ln w="19050" cap="flat" cmpd="sng">
                  <a:solidFill>
                    <a:schemeClr val="accent1"/>
                  </a:solidFill>
                  <a:prstDash val="solid"/>
                  <a:round/>
                  <a:headEnd type="none" w="med" len="med"/>
                  <a:tailEnd type="none" w="med" len="med"/>
                </a:ln>
              </p:spPr>
            </p:cxnSp>
          </p:grpSp>
          <p:grpSp>
            <p:nvGrpSpPr>
              <p:cNvPr id="267" name="Google Shape;267;p9"/>
              <p:cNvGrpSpPr/>
              <p:nvPr/>
            </p:nvGrpSpPr>
            <p:grpSpPr>
              <a:xfrm rot="5400000">
                <a:off x="3209575" y="-206550"/>
                <a:ext cx="1514825" cy="2111400"/>
                <a:chOff x="3057175" y="-358950"/>
                <a:chExt cx="1514825" cy="2111400"/>
              </a:xfrm>
            </p:grpSpPr>
            <p:cxnSp>
              <p:nvCxnSpPr>
                <p:cNvPr id="268" name="Google Shape;268;p9"/>
                <p:cNvCxnSpPr/>
                <p:nvPr/>
              </p:nvCxnSpPr>
              <p:spPr>
                <a:xfrm>
                  <a:off x="3057175" y="-358950"/>
                  <a:ext cx="0" cy="2111400"/>
                </a:xfrm>
                <a:prstGeom prst="straightConnector1">
                  <a:avLst/>
                </a:prstGeom>
                <a:noFill/>
                <a:ln w="19050" cap="flat" cmpd="sng">
                  <a:solidFill>
                    <a:schemeClr val="accent1"/>
                  </a:solidFill>
                  <a:prstDash val="solid"/>
                  <a:round/>
                  <a:headEnd type="none" w="med" len="med"/>
                  <a:tailEnd type="none" w="med" len="med"/>
                </a:ln>
              </p:spPr>
            </p:cxnSp>
            <p:cxnSp>
              <p:nvCxnSpPr>
                <p:cNvPr id="269" name="Google Shape;269;p9"/>
                <p:cNvCxnSpPr/>
                <p:nvPr/>
              </p:nvCxnSpPr>
              <p:spPr>
                <a:xfrm>
                  <a:off x="3562117" y="-358950"/>
                  <a:ext cx="0" cy="2111400"/>
                </a:xfrm>
                <a:prstGeom prst="straightConnector1">
                  <a:avLst/>
                </a:prstGeom>
                <a:noFill/>
                <a:ln w="19050" cap="flat" cmpd="sng">
                  <a:solidFill>
                    <a:schemeClr val="accent1"/>
                  </a:solidFill>
                  <a:prstDash val="solid"/>
                  <a:round/>
                  <a:headEnd type="none" w="med" len="med"/>
                  <a:tailEnd type="none" w="med" len="med"/>
                </a:ln>
              </p:spPr>
            </p:cxnSp>
            <p:cxnSp>
              <p:nvCxnSpPr>
                <p:cNvPr id="270" name="Google Shape;270;p9"/>
                <p:cNvCxnSpPr/>
                <p:nvPr/>
              </p:nvCxnSpPr>
              <p:spPr>
                <a:xfrm>
                  <a:off x="4067058" y="-358950"/>
                  <a:ext cx="0" cy="2111400"/>
                </a:xfrm>
                <a:prstGeom prst="straightConnector1">
                  <a:avLst/>
                </a:prstGeom>
                <a:noFill/>
                <a:ln w="19050" cap="flat" cmpd="sng">
                  <a:solidFill>
                    <a:schemeClr val="accent1"/>
                  </a:solidFill>
                  <a:prstDash val="solid"/>
                  <a:round/>
                  <a:headEnd type="none" w="med" len="med"/>
                  <a:tailEnd type="none" w="med" len="med"/>
                </a:ln>
              </p:spPr>
            </p:cxnSp>
            <p:cxnSp>
              <p:nvCxnSpPr>
                <p:cNvPr id="271" name="Google Shape;271;p9"/>
                <p:cNvCxnSpPr/>
                <p:nvPr/>
              </p:nvCxnSpPr>
              <p:spPr>
                <a:xfrm>
                  <a:off x="4572000" y="-358950"/>
                  <a:ext cx="0" cy="2111400"/>
                </a:xfrm>
                <a:prstGeom prst="straightConnector1">
                  <a:avLst/>
                </a:prstGeom>
                <a:noFill/>
                <a:ln w="19050" cap="flat" cmpd="sng">
                  <a:solidFill>
                    <a:schemeClr val="accent1"/>
                  </a:solidFill>
                  <a:prstDash val="solid"/>
                  <a:round/>
                  <a:headEnd type="none" w="med" len="med"/>
                  <a:tailEnd type="none" w="med" len="med"/>
                </a:ln>
              </p:spPr>
            </p:cxnSp>
          </p:grpSp>
        </p:grpSp>
        <p:grpSp>
          <p:nvGrpSpPr>
            <p:cNvPr id="272" name="Google Shape;272;p9"/>
            <p:cNvGrpSpPr/>
            <p:nvPr/>
          </p:nvGrpSpPr>
          <p:grpSpPr>
            <a:xfrm>
              <a:off x="5128240" y="2571419"/>
              <a:ext cx="2572319" cy="2572319"/>
              <a:chOff x="2911288" y="-358950"/>
              <a:chExt cx="2111400" cy="2111400"/>
            </a:xfrm>
          </p:grpSpPr>
          <p:grpSp>
            <p:nvGrpSpPr>
              <p:cNvPr id="273" name="Google Shape;273;p9"/>
              <p:cNvGrpSpPr/>
              <p:nvPr/>
            </p:nvGrpSpPr>
            <p:grpSpPr>
              <a:xfrm>
                <a:off x="3209575" y="-358950"/>
                <a:ext cx="1514825" cy="2111400"/>
                <a:chOff x="3057175" y="-358950"/>
                <a:chExt cx="1514825" cy="2111400"/>
              </a:xfrm>
            </p:grpSpPr>
            <p:cxnSp>
              <p:nvCxnSpPr>
                <p:cNvPr id="274" name="Google Shape;274;p9"/>
                <p:cNvCxnSpPr/>
                <p:nvPr/>
              </p:nvCxnSpPr>
              <p:spPr>
                <a:xfrm>
                  <a:off x="3057175" y="-358950"/>
                  <a:ext cx="0" cy="2111400"/>
                </a:xfrm>
                <a:prstGeom prst="straightConnector1">
                  <a:avLst/>
                </a:prstGeom>
                <a:noFill/>
                <a:ln w="19050" cap="flat" cmpd="sng">
                  <a:solidFill>
                    <a:schemeClr val="accent1"/>
                  </a:solidFill>
                  <a:prstDash val="solid"/>
                  <a:round/>
                  <a:headEnd type="none" w="med" len="med"/>
                  <a:tailEnd type="none" w="med" len="med"/>
                </a:ln>
              </p:spPr>
            </p:cxnSp>
            <p:cxnSp>
              <p:nvCxnSpPr>
                <p:cNvPr id="275" name="Google Shape;275;p9"/>
                <p:cNvCxnSpPr/>
                <p:nvPr/>
              </p:nvCxnSpPr>
              <p:spPr>
                <a:xfrm>
                  <a:off x="3562117" y="-358950"/>
                  <a:ext cx="0" cy="2111400"/>
                </a:xfrm>
                <a:prstGeom prst="straightConnector1">
                  <a:avLst/>
                </a:prstGeom>
                <a:noFill/>
                <a:ln w="19050" cap="flat" cmpd="sng">
                  <a:solidFill>
                    <a:schemeClr val="accent1"/>
                  </a:solidFill>
                  <a:prstDash val="solid"/>
                  <a:round/>
                  <a:headEnd type="none" w="med" len="med"/>
                  <a:tailEnd type="none" w="med" len="med"/>
                </a:ln>
              </p:spPr>
            </p:cxnSp>
            <p:cxnSp>
              <p:nvCxnSpPr>
                <p:cNvPr id="276" name="Google Shape;276;p9"/>
                <p:cNvCxnSpPr/>
                <p:nvPr/>
              </p:nvCxnSpPr>
              <p:spPr>
                <a:xfrm>
                  <a:off x="4067058" y="-358950"/>
                  <a:ext cx="0" cy="2111400"/>
                </a:xfrm>
                <a:prstGeom prst="straightConnector1">
                  <a:avLst/>
                </a:prstGeom>
                <a:noFill/>
                <a:ln w="19050" cap="flat" cmpd="sng">
                  <a:solidFill>
                    <a:schemeClr val="accent1"/>
                  </a:solidFill>
                  <a:prstDash val="solid"/>
                  <a:round/>
                  <a:headEnd type="none" w="med" len="med"/>
                  <a:tailEnd type="none" w="med" len="med"/>
                </a:ln>
              </p:spPr>
            </p:cxnSp>
            <p:cxnSp>
              <p:nvCxnSpPr>
                <p:cNvPr id="277" name="Google Shape;277;p9"/>
                <p:cNvCxnSpPr/>
                <p:nvPr/>
              </p:nvCxnSpPr>
              <p:spPr>
                <a:xfrm>
                  <a:off x="4572000" y="-358950"/>
                  <a:ext cx="0" cy="2111400"/>
                </a:xfrm>
                <a:prstGeom prst="straightConnector1">
                  <a:avLst/>
                </a:prstGeom>
                <a:noFill/>
                <a:ln w="19050" cap="flat" cmpd="sng">
                  <a:solidFill>
                    <a:schemeClr val="accent1"/>
                  </a:solidFill>
                  <a:prstDash val="solid"/>
                  <a:round/>
                  <a:headEnd type="none" w="med" len="med"/>
                  <a:tailEnd type="none" w="med" len="med"/>
                </a:ln>
              </p:spPr>
            </p:cxnSp>
          </p:grpSp>
          <p:grpSp>
            <p:nvGrpSpPr>
              <p:cNvPr id="278" name="Google Shape;278;p9"/>
              <p:cNvGrpSpPr/>
              <p:nvPr/>
            </p:nvGrpSpPr>
            <p:grpSpPr>
              <a:xfrm rot="5400000">
                <a:off x="3209575" y="-206550"/>
                <a:ext cx="1514825" cy="2111400"/>
                <a:chOff x="3057175" y="-358950"/>
                <a:chExt cx="1514825" cy="2111400"/>
              </a:xfrm>
            </p:grpSpPr>
            <p:cxnSp>
              <p:nvCxnSpPr>
                <p:cNvPr id="279" name="Google Shape;279;p9"/>
                <p:cNvCxnSpPr/>
                <p:nvPr/>
              </p:nvCxnSpPr>
              <p:spPr>
                <a:xfrm>
                  <a:off x="3057175" y="-358950"/>
                  <a:ext cx="0" cy="2111400"/>
                </a:xfrm>
                <a:prstGeom prst="straightConnector1">
                  <a:avLst/>
                </a:prstGeom>
                <a:noFill/>
                <a:ln w="19050" cap="flat" cmpd="sng">
                  <a:solidFill>
                    <a:schemeClr val="accent1"/>
                  </a:solidFill>
                  <a:prstDash val="solid"/>
                  <a:round/>
                  <a:headEnd type="none" w="med" len="med"/>
                  <a:tailEnd type="none" w="med" len="med"/>
                </a:ln>
              </p:spPr>
            </p:cxnSp>
            <p:cxnSp>
              <p:nvCxnSpPr>
                <p:cNvPr id="280" name="Google Shape;280;p9"/>
                <p:cNvCxnSpPr/>
                <p:nvPr/>
              </p:nvCxnSpPr>
              <p:spPr>
                <a:xfrm>
                  <a:off x="3562117" y="-358950"/>
                  <a:ext cx="0" cy="2111400"/>
                </a:xfrm>
                <a:prstGeom prst="straightConnector1">
                  <a:avLst/>
                </a:prstGeom>
                <a:noFill/>
                <a:ln w="19050" cap="flat" cmpd="sng">
                  <a:solidFill>
                    <a:schemeClr val="accent1"/>
                  </a:solidFill>
                  <a:prstDash val="solid"/>
                  <a:round/>
                  <a:headEnd type="none" w="med" len="med"/>
                  <a:tailEnd type="none" w="med" len="med"/>
                </a:ln>
              </p:spPr>
            </p:cxnSp>
            <p:cxnSp>
              <p:nvCxnSpPr>
                <p:cNvPr id="281" name="Google Shape;281;p9"/>
                <p:cNvCxnSpPr/>
                <p:nvPr/>
              </p:nvCxnSpPr>
              <p:spPr>
                <a:xfrm>
                  <a:off x="4067058" y="-358950"/>
                  <a:ext cx="0" cy="2111400"/>
                </a:xfrm>
                <a:prstGeom prst="straightConnector1">
                  <a:avLst/>
                </a:prstGeom>
                <a:noFill/>
                <a:ln w="19050" cap="flat" cmpd="sng">
                  <a:solidFill>
                    <a:schemeClr val="accent1"/>
                  </a:solidFill>
                  <a:prstDash val="solid"/>
                  <a:round/>
                  <a:headEnd type="none" w="med" len="med"/>
                  <a:tailEnd type="none" w="med" len="med"/>
                </a:ln>
              </p:spPr>
            </p:cxnSp>
            <p:cxnSp>
              <p:nvCxnSpPr>
                <p:cNvPr id="282" name="Google Shape;282;p9"/>
                <p:cNvCxnSpPr/>
                <p:nvPr/>
              </p:nvCxnSpPr>
              <p:spPr>
                <a:xfrm>
                  <a:off x="4572000" y="-358950"/>
                  <a:ext cx="0" cy="2111400"/>
                </a:xfrm>
                <a:prstGeom prst="straightConnector1">
                  <a:avLst/>
                </a:prstGeom>
                <a:noFill/>
                <a:ln w="19050" cap="flat" cmpd="sng">
                  <a:solidFill>
                    <a:schemeClr val="accent1"/>
                  </a:solidFill>
                  <a:prstDash val="solid"/>
                  <a:round/>
                  <a:headEnd type="none" w="med" len="med"/>
                  <a:tailEnd type="none" w="med" len="med"/>
                </a:ln>
              </p:spPr>
            </p:cxnSp>
          </p:grpSp>
        </p:grpSp>
      </p:grpSp>
      <p:sp>
        <p:nvSpPr>
          <p:cNvPr id="283" name="Google Shape;283;p9"/>
          <p:cNvSpPr/>
          <p:nvPr/>
        </p:nvSpPr>
        <p:spPr>
          <a:xfrm>
            <a:off x="0" y="2547925"/>
            <a:ext cx="2639400" cy="26193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2100" b="1">
              <a:solidFill>
                <a:schemeClr val="dk1"/>
              </a:solidFill>
              <a:latin typeface="Archivo Black"/>
              <a:ea typeface="Archivo Black"/>
              <a:cs typeface="Archivo Black"/>
              <a:sym typeface="Archivo Black"/>
            </a:endParaRPr>
          </a:p>
        </p:txBody>
      </p:sp>
      <p:sp>
        <p:nvSpPr>
          <p:cNvPr id="284" name="Google Shape;284;p9"/>
          <p:cNvSpPr/>
          <p:nvPr/>
        </p:nvSpPr>
        <p:spPr>
          <a:xfrm>
            <a:off x="6884100" y="2938475"/>
            <a:ext cx="2259900" cy="21939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2100" b="1">
              <a:solidFill>
                <a:schemeClr val="dk1"/>
              </a:solidFill>
              <a:latin typeface="Archivo Black"/>
              <a:ea typeface="Archivo Black"/>
              <a:cs typeface="Archivo Black"/>
              <a:sym typeface="Archivo Black"/>
            </a:endParaRPr>
          </a:p>
        </p:txBody>
      </p:sp>
      <p:pic>
        <p:nvPicPr>
          <p:cNvPr id="285" name="Google Shape;285;p9"/>
          <p:cNvPicPr preferRelativeResize="0"/>
          <p:nvPr/>
        </p:nvPicPr>
        <p:blipFill rotWithShape="1">
          <a:blip r:embed="rId2">
            <a:alphaModFix/>
          </a:blip>
          <a:srcRect l="9618" t="12472" r="65666" b="44205"/>
          <a:stretch/>
        </p:blipFill>
        <p:spPr>
          <a:xfrm>
            <a:off x="6884100" y="2931938"/>
            <a:ext cx="2259901" cy="2206976"/>
          </a:xfrm>
          <a:prstGeom prst="rect">
            <a:avLst/>
          </a:prstGeom>
          <a:noFill/>
          <a:ln>
            <a:noFill/>
          </a:ln>
        </p:spPr>
      </p:pic>
      <p:sp>
        <p:nvSpPr>
          <p:cNvPr id="286" name="Google Shape;286;p9"/>
          <p:cNvSpPr/>
          <p:nvPr/>
        </p:nvSpPr>
        <p:spPr>
          <a:xfrm rot="5400000">
            <a:off x="1093993" y="875751"/>
            <a:ext cx="2788200" cy="2411100"/>
          </a:xfrm>
          <a:prstGeom prst="triangle">
            <a:avLst>
              <a:gd name="adj" fmla="val 50000"/>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2100" b="1">
              <a:solidFill>
                <a:schemeClr val="dk1"/>
              </a:solidFill>
              <a:latin typeface="Archivo Black"/>
              <a:ea typeface="Archivo Black"/>
              <a:cs typeface="Archivo Black"/>
              <a:sym typeface="Archivo Black"/>
            </a:endParaRPr>
          </a:p>
        </p:txBody>
      </p:sp>
      <p:sp>
        <p:nvSpPr>
          <p:cNvPr id="287" name="Google Shape;287;p9"/>
          <p:cNvSpPr/>
          <p:nvPr/>
        </p:nvSpPr>
        <p:spPr>
          <a:xfrm rot="5400000">
            <a:off x="-454584" y="875751"/>
            <a:ext cx="2788200" cy="2411100"/>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2100" b="1">
              <a:solidFill>
                <a:schemeClr val="dk1"/>
              </a:solidFill>
              <a:latin typeface="Archivo Black"/>
              <a:ea typeface="Archivo Black"/>
              <a:cs typeface="Archivo Black"/>
              <a:sym typeface="Archivo Black"/>
            </a:endParaRPr>
          </a:p>
        </p:txBody>
      </p:sp>
      <p:grpSp>
        <p:nvGrpSpPr>
          <p:cNvPr id="288" name="Google Shape;288;p9"/>
          <p:cNvGrpSpPr/>
          <p:nvPr/>
        </p:nvGrpSpPr>
        <p:grpSpPr>
          <a:xfrm rot="4530842">
            <a:off x="845292" y="3025850"/>
            <a:ext cx="1973356" cy="2019160"/>
            <a:chOff x="2664800" y="3960935"/>
            <a:chExt cx="924211" cy="945663"/>
          </a:xfrm>
        </p:grpSpPr>
        <p:sp>
          <p:nvSpPr>
            <p:cNvPr id="289" name="Google Shape;289;p9"/>
            <p:cNvSpPr/>
            <p:nvPr/>
          </p:nvSpPr>
          <p:spPr>
            <a:xfrm rot="-2378124">
              <a:off x="3108706" y="4003726"/>
              <a:ext cx="258661" cy="345817"/>
            </a:xfrm>
            <a:prstGeom prst="upArrow">
              <a:avLst>
                <a:gd name="adj1" fmla="val 63842"/>
                <a:gd name="adj2"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9"/>
            <p:cNvSpPr/>
            <p:nvPr/>
          </p:nvSpPr>
          <p:spPr>
            <a:xfrm rot="-2378124">
              <a:off x="2745320" y="4442581"/>
              <a:ext cx="258661" cy="345817"/>
            </a:xfrm>
            <a:prstGeom prst="upArrow">
              <a:avLst>
                <a:gd name="adj1" fmla="val 63842"/>
                <a:gd name="adj2"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9"/>
            <p:cNvSpPr/>
            <p:nvPr/>
          </p:nvSpPr>
          <p:spPr>
            <a:xfrm rot="-2378124">
              <a:off x="3249830" y="4517989"/>
              <a:ext cx="258661" cy="345817"/>
            </a:xfrm>
            <a:prstGeom prst="upArrow">
              <a:avLst>
                <a:gd name="adj1" fmla="val 63842"/>
                <a:gd name="adj2"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2" name="Google Shape;292;p9"/>
          <p:cNvSpPr/>
          <p:nvPr/>
        </p:nvSpPr>
        <p:spPr>
          <a:xfrm rot="5400000">
            <a:off x="-377607" y="3528176"/>
            <a:ext cx="2788200" cy="2411100"/>
          </a:xfrm>
          <a:prstGeom prst="triangle">
            <a:avLst>
              <a:gd name="adj" fmla="val 50000"/>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2100" b="1">
              <a:solidFill>
                <a:schemeClr val="dk1"/>
              </a:solidFill>
              <a:latin typeface="Archivo Black"/>
              <a:ea typeface="Archivo Black"/>
              <a:cs typeface="Archivo Black"/>
              <a:sym typeface="Archivo Black"/>
            </a:endParaRPr>
          </a:p>
        </p:txBody>
      </p:sp>
      <p:grpSp>
        <p:nvGrpSpPr>
          <p:cNvPr id="293" name="Google Shape;293;p9"/>
          <p:cNvGrpSpPr/>
          <p:nvPr/>
        </p:nvGrpSpPr>
        <p:grpSpPr>
          <a:xfrm>
            <a:off x="517063" y="369450"/>
            <a:ext cx="8109875" cy="4404600"/>
            <a:chOff x="582450" y="285450"/>
            <a:chExt cx="8109875" cy="4404600"/>
          </a:xfrm>
        </p:grpSpPr>
        <p:sp>
          <p:nvSpPr>
            <p:cNvPr id="294" name="Google Shape;294;p9"/>
            <p:cNvSpPr/>
            <p:nvPr/>
          </p:nvSpPr>
          <p:spPr>
            <a:xfrm>
              <a:off x="713225" y="285450"/>
              <a:ext cx="7979100" cy="4236600"/>
            </a:xfrm>
            <a:prstGeom prst="rect">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9"/>
            <p:cNvSpPr/>
            <p:nvPr/>
          </p:nvSpPr>
          <p:spPr>
            <a:xfrm>
              <a:off x="647838" y="369450"/>
              <a:ext cx="7979100" cy="42366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9"/>
            <p:cNvSpPr/>
            <p:nvPr/>
          </p:nvSpPr>
          <p:spPr>
            <a:xfrm>
              <a:off x="582450" y="453450"/>
              <a:ext cx="7979100" cy="4236600"/>
            </a:xfrm>
            <a:prstGeom prst="rect">
              <a:avLst/>
            </a:prstGeom>
            <a:solidFill>
              <a:srgbClr val="F6F2F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7" name="Google Shape;297;p9"/>
          <p:cNvSpPr txBox="1">
            <a:spLocks noGrp="1"/>
          </p:cNvSpPr>
          <p:nvPr>
            <p:ph type="title"/>
          </p:nvPr>
        </p:nvSpPr>
        <p:spPr>
          <a:xfrm>
            <a:off x="2148900" y="1515726"/>
            <a:ext cx="4846200" cy="762900"/>
          </a:xfrm>
          <a:prstGeom prst="rect">
            <a:avLst/>
          </a:prstGeom>
        </p:spPr>
        <p:txBody>
          <a:bodyPr spcFirstLastPara="1" wrap="square" lIns="0" tIns="0" rIns="0" bIns="0" anchor="t"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98" name="Google Shape;298;p9"/>
          <p:cNvSpPr txBox="1">
            <a:spLocks noGrp="1"/>
          </p:cNvSpPr>
          <p:nvPr>
            <p:ph type="subTitle" idx="1"/>
          </p:nvPr>
        </p:nvSpPr>
        <p:spPr>
          <a:xfrm>
            <a:off x="2148900" y="2353674"/>
            <a:ext cx="4846200" cy="1274100"/>
          </a:xfrm>
          <a:prstGeom prst="rect">
            <a:avLst/>
          </a:prstGeom>
        </p:spPr>
        <p:txBody>
          <a:bodyPr spcFirstLastPara="1" wrap="square" lIns="0" tIns="0" rIns="0" bIns="0" anchor="t" anchorCtr="0">
            <a:noAutofit/>
          </a:bodyPr>
          <a:lstStyle>
            <a:lvl1pPr marR="91440" lvl="0" algn="ctr">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grpSp>
        <p:nvGrpSpPr>
          <p:cNvPr id="299" name="Google Shape;299;p9"/>
          <p:cNvGrpSpPr/>
          <p:nvPr/>
        </p:nvGrpSpPr>
        <p:grpSpPr>
          <a:xfrm>
            <a:off x="7058517" y="-345310"/>
            <a:ext cx="2325939" cy="2396331"/>
            <a:chOff x="559600" y="3432650"/>
            <a:chExt cx="1268579" cy="1306971"/>
          </a:xfrm>
        </p:grpSpPr>
        <p:grpSp>
          <p:nvGrpSpPr>
            <p:cNvPr id="300" name="Google Shape;300;p9"/>
            <p:cNvGrpSpPr/>
            <p:nvPr/>
          </p:nvGrpSpPr>
          <p:grpSpPr>
            <a:xfrm>
              <a:off x="559600" y="3432650"/>
              <a:ext cx="1113929" cy="1118014"/>
              <a:chOff x="559600" y="3432650"/>
              <a:chExt cx="1113929" cy="1118014"/>
            </a:xfrm>
          </p:grpSpPr>
          <p:sp>
            <p:nvSpPr>
              <p:cNvPr id="301" name="Google Shape;301;p9"/>
              <p:cNvSpPr/>
              <p:nvPr/>
            </p:nvSpPr>
            <p:spPr>
              <a:xfrm>
                <a:off x="559600" y="3432650"/>
                <a:ext cx="1113929" cy="1118014"/>
              </a:xfrm>
              <a:custGeom>
                <a:avLst/>
                <a:gdLst/>
                <a:ahLst/>
                <a:cxnLst/>
                <a:rect l="l" t="t" r="r" b="b"/>
                <a:pathLst>
                  <a:path w="17179" h="17242" extrusionOk="0">
                    <a:moveTo>
                      <a:pt x="10880" y="0"/>
                    </a:moveTo>
                    <a:lnTo>
                      <a:pt x="0" y="10964"/>
                    </a:lnTo>
                    <a:cubicBezTo>
                      <a:pt x="921" y="11906"/>
                      <a:pt x="921" y="13391"/>
                      <a:pt x="0" y="14333"/>
                    </a:cubicBezTo>
                    <a:lnTo>
                      <a:pt x="2929" y="17241"/>
                    </a:lnTo>
                    <a:cubicBezTo>
                      <a:pt x="3400" y="16791"/>
                      <a:pt x="4007" y="16566"/>
                      <a:pt x="4614" y="16566"/>
                    </a:cubicBezTo>
                    <a:cubicBezTo>
                      <a:pt x="5221" y="16566"/>
                      <a:pt x="5827" y="16791"/>
                      <a:pt x="6298" y="17241"/>
                    </a:cubicBezTo>
                    <a:lnTo>
                      <a:pt x="17178" y="6298"/>
                    </a:lnTo>
                    <a:cubicBezTo>
                      <a:pt x="16279" y="5356"/>
                      <a:pt x="16279" y="3850"/>
                      <a:pt x="17178" y="2908"/>
                    </a:cubicBezTo>
                    <a:lnTo>
                      <a:pt x="14249" y="21"/>
                    </a:lnTo>
                    <a:cubicBezTo>
                      <a:pt x="13802" y="489"/>
                      <a:pt x="13199" y="725"/>
                      <a:pt x="12590" y="725"/>
                    </a:cubicBezTo>
                    <a:cubicBezTo>
                      <a:pt x="11975" y="725"/>
                      <a:pt x="11354" y="484"/>
                      <a:pt x="10880" y="0"/>
                    </a:cubicBezTo>
                    <a:close/>
                  </a:path>
                </a:pathLst>
              </a:custGeom>
              <a:solidFill>
                <a:schemeClr val="accent2"/>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9"/>
              <p:cNvSpPr/>
              <p:nvPr/>
            </p:nvSpPr>
            <p:spPr>
              <a:xfrm>
                <a:off x="943531" y="3820667"/>
                <a:ext cx="189989" cy="187265"/>
              </a:xfrm>
              <a:custGeom>
                <a:avLst/>
                <a:gdLst/>
                <a:ahLst/>
                <a:cxnLst/>
                <a:rect l="l" t="t" r="r" b="b"/>
                <a:pathLst>
                  <a:path w="2930" h="2888" extrusionOk="0">
                    <a:moveTo>
                      <a:pt x="2135" y="0"/>
                    </a:moveTo>
                    <a:lnTo>
                      <a:pt x="1319" y="774"/>
                    </a:lnTo>
                    <a:lnTo>
                      <a:pt x="335" y="230"/>
                    </a:lnTo>
                    <a:lnTo>
                      <a:pt x="837" y="1256"/>
                    </a:lnTo>
                    <a:lnTo>
                      <a:pt x="0" y="2030"/>
                    </a:lnTo>
                    <a:lnTo>
                      <a:pt x="1109" y="1883"/>
                    </a:lnTo>
                    <a:lnTo>
                      <a:pt x="1591" y="2888"/>
                    </a:lnTo>
                    <a:lnTo>
                      <a:pt x="1800" y="1800"/>
                    </a:lnTo>
                    <a:lnTo>
                      <a:pt x="2930" y="1632"/>
                    </a:lnTo>
                    <a:lnTo>
                      <a:pt x="1925" y="1109"/>
                    </a:lnTo>
                    <a:lnTo>
                      <a:pt x="2135" y="0"/>
                    </a:ln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9"/>
              <p:cNvSpPr/>
              <p:nvPr/>
            </p:nvSpPr>
            <p:spPr>
              <a:xfrm>
                <a:off x="803796" y="4032312"/>
                <a:ext cx="135715" cy="134354"/>
              </a:xfrm>
              <a:custGeom>
                <a:avLst/>
                <a:gdLst/>
                <a:ahLst/>
                <a:cxnLst/>
                <a:rect l="l" t="t" r="r" b="b"/>
                <a:pathLst>
                  <a:path w="2093" h="2072" extrusionOk="0">
                    <a:moveTo>
                      <a:pt x="1549" y="0"/>
                    </a:moveTo>
                    <a:lnTo>
                      <a:pt x="942" y="544"/>
                    </a:lnTo>
                    <a:lnTo>
                      <a:pt x="230" y="147"/>
                    </a:lnTo>
                    <a:lnTo>
                      <a:pt x="586" y="879"/>
                    </a:lnTo>
                    <a:lnTo>
                      <a:pt x="0" y="1444"/>
                    </a:lnTo>
                    <a:lnTo>
                      <a:pt x="816" y="1339"/>
                    </a:lnTo>
                    <a:lnTo>
                      <a:pt x="1151" y="2072"/>
                    </a:lnTo>
                    <a:lnTo>
                      <a:pt x="1277" y="1277"/>
                    </a:lnTo>
                    <a:lnTo>
                      <a:pt x="2093" y="1172"/>
                    </a:lnTo>
                    <a:lnTo>
                      <a:pt x="1381" y="774"/>
                    </a:lnTo>
                    <a:lnTo>
                      <a:pt x="15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9"/>
              <p:cNvSpPr/>
              <p:nvPr/>
            </p:nvSpPr>
            <p:spPr>
              <a:xfrm>
                <a:off x="1155177" y="3680931"/>
                <a:ext cx="135715" cy="134354"/>
              </a:xfrm>
              <a:custGeom>
                <a:avLst/>
                <a:gdLst/>
                <a:ahLst/>
                <a:cxnLst/>
                <a:rect l="l" t="t" r="r" b="b"/>
                <a:pathLst>
                  <a:path w="2093" h="2072" extrusionOk="0">
                    <a:moveTo>
                      <a:pt x="1507" y="0"/>
                    </a:moveTo>
                    <a:lnTo>
                      <a:pt x="942" y="544"/>
                    </a:lnTo>
                    <a:lnTo>
                      <a:pt x="231" y="188"/>
                    </a:lnTo>
                    <a:lnTo>
                      <a:pt x="565" y="900"/>
                    </a:lnTo>
                    <a:lnTo>
                      <a:pt x="1" y="1465"/>
                    </a:lnTo>
                    <a:lnTo>
                      <a:pt x="1" y="1465"/>
                    </a:lnTo>
                    <a:lnTo>
                      <a:pt x="775" y="1360"/>
                    </a:lnTo>
                    <a:lnTo>
                      <a:pt x="1130" y="2072"/>
                    </a:lnTo>
                    <a:lnTo>
                      <a:pt x="1277" y="1276"/>
                    </a:lnTo>
                    <a:lnTo>
                      <a:pt x="2093" y="1172"/>
                    </a:lnTo>
                    <a:lnTo>
                      <a:pt x="1382" y="795"/>
                    </a:lnTo>
                    <a:lnTo>
                      <a:pt x="1507" y="0"/>
                    </a:ln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9"/>
              <p:cNvSpPr/>
              <p:nvPr/>
            </p:nvSpPr>
            <p:spPr>
              <a:xfrm>
                <a:off x="929979" y="3808671"/>
                <a:ext cx="503372" cy="499287"/>
              </a:xfrm>
              <a:custGeom>
                <a:avLst/>
                <a:gdLst/>
                <a:ahLst/>
                <a:cxnLst/>
                <a:rect l="l" t="t" r="r" b="b"/>
                <a:pathLst>
                  <a:path w="7763" h="7700" extrusionOk="0">
                    <a:moveTo>
                      <a:pt x="7031" y="0"/>
                    </a:moveTo>
                    <a:cubicBezTo>
                      <a:pt x="6945" y="0"/>
                      <a:pt x="6848" y="46"/>
                      <a:pt x="6759" y="122"/>
                    </a:cubicBezTo>
                    <a:lnTo>
                      <a:pt x="147" y="6734"/>
                    </a:lnTo>
                    <a:cubicBezTo>
                      <a:pt x="21" y="6860"/>
                      <a:pt x="0" y="7048"/>
                      <a:pt x="105" y="7153"/>
                    </a:cubicBezTo>
                    <a:lnTo>
                      <a:pt x="565" y="7634"/>
                    </a:lnTo>
                    <a:cubicBezTo>
                      <a:pt x="609" y="7678"/>
                      <a:pt x="667" y="7699"/>
                      <a:pt x="729" y="7699"/>
                    </a:cubicBezTo>
                    <a:cubicBezTo>
                      <a:pt x="816" y="7699"/>
                      <a:pt x="910" y="7657"/>
                      <a:pt x="984" y="7571"/>
                    </a:cubicBezTo>
                    <a:lnTo>
                      <a:pt x="7595" y="959"/>
                    </a:lnTo>
                    <a:cubicBezTo>
                      <a:pt x="7742" y="834"/>
                      <a:pt x="7763" y="646"/>
                      <a:pt x="7658" y="541"/>
                    </a:cubicBezTo>
                    <a:lnTo>
                      <a:pt x="7177" y="60"/>
                    </a:lnTo>
                    <a:cubicBezTo>
                      <a:pt x="7136" y="19"/>
                      <a:pt x="7086" y="0"/>
                      <a:pt x="70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6" name="Google Shape;306;p9"/>
            <p:cNvGrpSpPr/>
            <p:nvPr/>
          </p:nvGrpSpPr>
          <p:grpSpPr>
            <a:xfrm>
              <a:off x="559600" y="3739684"/>
              <a:ext cx="1268579" cy="999936"/>
              <a:chOff x="611150" y="3641572"/>
              <a:chExt cx="1268579" cy="999936"/>
            </a:xfrm>
          </p:grpSpPr>
          <p:sp>
            <p:nvSpPr>
              <p:cNvPr id="307" name="Google Shape;307;p9"/>
              <p:cNvSpPr/>
              <p:nvPr/>
            </p:nvSpPr>
            <p:spPr>
              <a:xfrm>
                <a:off x="611150" y="3641572"/>
                <a:ext cx="1268579" cy="999936"/>
              </a:xfrm>
              <a:custGeom>
                <a:avLst/>
                <a:gdLst/>
                <a:ahLst/>
                <a:cxnLst/>
                <a:rect l="l" t="t" r="r" b="b"/>
                <a:pathLst>
                  <a:path w="19564" h="15421" extrusionOk="0">
                    <a:moveTo>
                      <a:pt x="14270" y="0"/>
                    </a:moveTo>
                    <a:lnTo>
                      <a:pt x="879" y="7700"/>
                    </a:lnTo>
                    <a:cubicBezTo>
                      <a:pt x="1528" y="8851"/>
                      <a:pt x="1151" y="10295"/>
                      <a:pt x="0" y="10943"/>
                    </a:cubicBezTo>
                    <a:lnTo>
                      <a:pt x="2030" y="14521"/>
                    </a:lnTo>
                    <a:cubicBezTo>
                      <a:pt x="2397" y="14311"/>
                      <a:pt x="2799" y="14210"/>
                      <a:pt x="3197" y="14210"/>
                    </a:cubicBezTo>
                    <a:cubicBezTo>
                      <a:pt x="4025" y="14210"/>
                      <a:pt x="4835" y="14644"/>
                      <a:pt x="5273" y="15421"/>
                    </a:cubicBezTo>
                    <a:lnTo>
                      <a:pt x="18664" y="7721"/>
                    </a:lnTo>
                    <a:cubicBezTo>
                      <a:pt x="18015" y="6591"/>
                      <a:pt x="18413" y="5127"/>
                      <a:pt x="19564" y="4478"/>
                    </a:cubicBezTo>
                    <a:lnTo>
                      <a:pt x="17513" y="900"/>
                    </a:lnTo>
                    <a:cubicBezTo>
                      <a:pt x="17140" y="1111"/>
                      <a:pt x="16735" y="1211"/>
                      <a:pt x="16337" y="1211"/>
                    </a:cubicBezTo>
                    <a:cubicBezTo>
                      <a:pt x="15509" y="1211"/>
                      <a:pt x="14708" y="777"/>
                      <a:pt x="14270" y="0"/>
                    </a:cubicBezTo>
                    <a:close/>
                  </a:path>
                </a:pathLst>
              </a:custGeom>
              <a:solidFill>
                <a:schemeClr val="accent3"/>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9"/>
              <p:cNvSpPr/>
              <p:nvPr/>
            </p:nvSpPr>
            <p:spPr>
              <a:xfrm>
                <a:off x="1088713" y="3950870"/>
                <a:ext cx="188627" cy="188692"/>
              </a:xfrm>
              <a:custGeom>
                <a:avLst/>
                <a:gdLst/>
                <a:ahLst/>
                <a:cxnLst/>
                <a:rect l="l" t="t" r="r" b="b"/>
                <a:pathLst>
                  <a:path w="2909" h="2910" extrusionOk="0">
                    <a:moveTo>
                      <a:pt x="795" y="1"/>
                    </a:moveTo>
                    <a:lnTo>
                      <a:pt x="1005" y="1131"/>
                    </a:lnTo>
                    <a:lnTo>
                      <a:pt x="0" y="1654"/>
                    </a:lnTo>
                    <a:lnTo>
                      <a:pt x="1109" y="1800"/>
                    </a:lnTo>
                    <a:lnTo>
                      <a:pt x="1318" y="2909"/>
                    </a:lnTo>
                    <a:lnTo>
                      <a:pt x="1800" y="1884"/>
                    </a:lnTo>
                    <a:lnTo>
                      <a:pt x="2909" y="2030"/>
                    </a:lnTo>
                    <a:lnTo>
                      <a:pt x="2909" y="2030"/>
                    </a:lnTo>
                    <a:lnTo>
                      <a:pt x="2093" y="1256"/>
                    </a:lnTo>
                    <a:lnTo>
                      <a:pt x="2595" y="252"/>
                    </a:lnTo>
                    <a:lnTo>
                      <a:pt x="1590" y="775"/>
                    </a:lnTo>
                    <a:lnTo>
                      <a:pt x="795" y="1"/>
                    </a:lnTo>
                    <a:close/>
                  </a:path>
                </a:pathLst>
              </a:custGeom>
              <a:solidFill>
                <a:schemeClr val="dk1"/>
              </a:solidFill>
              <a:ln w="6800" cap="rnd" cmpd="sng">
                <a:solidFill>
                  <a:srgbClr val="00086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9"/>
              <p:cNvSpPr/>
              <p:nvPr/>
            </p:nvSpPr>
            <p:spPr>
              <a:xfrm>
                <a:off x="906896" y="4112327"/>
                <a:ext cx="135715" cy="133057"/>
              </a:xfrm>
              <a:custGeom>
                <a:avLst/>
                <a:gdLst/>
                <a:ahLst/>
                <a:cxnLst/>
                <a:rect l="l" t="t" r="r" b="b"/>
                <a:pathLst>
                  <a:path w="2093" h="2052" extrusionOk="0">
                    <a:moveTo>
                      <a:pt x="586" y="1"/>
                    </a:moveTo>
                    <a:lnTo>
                      <a:pt x="712" y="775"/>
                    </a:lnTo>
                    <a:lnTo>
                      <a:pt x="1" y="1173"/>
                    </a:lnTo>
                    <a:lnTo>
                      <a:pt x="817" y="1277"/>
                    </a:lnTo>
                    <a:lnTo>
                      <a:pt x="942" y="2051"/>
                    </a:lnTo>
                    <a:lnTo>
                      <a:pt x="1319" y="1361"/>
                    </a:lnTo>
                    <a:lnTo>
                      <a:pt x="2093" y="1465"/>
                    </a:lnTo>
                    <a:lnTo>
                      <a:pt x="1528" y="900"/>
                    </a:lnTo>
                    <a:lnTo>
                      <a:pt x="1863" y="168"/>
                    </a:lnTo>
                    <a:lnTo>
                      <a:pt x="1151" y="545"/>
                    </a:lnTo>
                    <a:lnTo>
                      <a:pt x="586" y="1"/>
                    </a:lnTo>
                    <a:close/>
                  </a:path>
                </a:pathLst>
              </a:custGeom>
              <a:solidFill>
                <a:schemeClr val="dk1"/>
              </a:solidFill>
              <a:ln w="6800" cap="rnd" cmpd="sng">
                <a:solidFill>
                  <a:srgbClr val="00086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9"/>
              <p:cNvSpPr/>
              <p:nvPr/>
            </p:nvSpPr>
            <p:spPr>
              <a:xfrm>
                <a:off x="1338356" y="3865408"/>
                <a:ext cx="135715" cy="135780"/>
              </a:xfrm>
              <a:custGeom>
                <a:avLst/>
                <a:gdLst/>
                <a:ahLst/>
                <a:cxnLst/>
                <a:rect l="l" t="t" r="r" b="b"/>
                <a:pathLst>
                  <a:path w="2093" h="2094" extrusionOk="0">
                    <a:moveTo>
                      <a:pt x="565" y="1"/>
                    </a:moveTo>
                    <a:lnTo>
                      <a:pt x="712" y="817"/>
                    </a:lnTo>
                    <a:lnTo>
                      <a:pt x="0" y="1193"/>
                    </a:lnTo>
                    <a:lnTo>
                      <a:pt x="816" y="1298"/>
                    </a:lnTo>
                    <a:lnTo>
                      <a:pt x="942" y="2093"/>
                    </a:lnTo>
                    <a:lnTo>
                      <a:pt x="1297" y="1361"/>
                    </a:lnTo>
                    <a:lnTo>
                      <a:pt x="2093" y="1465"/>
                    </a:lnTo>
                    <a:lnTo>
                      <a:pt x="1507" y="921"/>
                    </a:lnTo>
                    <a:lnTo>
                      <a:pt x="1862" y="189"/>
                    </a:lnTo>
                    <a:lnTo>
                      <a:pt x="1151" y="587"/>
                    </a:lnTo>
                    <a:lnTo>
                      <a:pt x="565" y="1"/>
                    </a:lnTo>
                    <a:close/>
                  </a:path>
                </a:pathLst>
              </a:custGeom>
              <a:solidFill>
                <a:schemeClr val="dk1"/>
              </a:solidFill>
              <a:ln w="6800" cap="rnd" cmpd="sng">
                <a:solidFill>
                  <a:srgbClr val="00086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9"/>
              <p:cNvSpPr/>
              <p:nvPr/>
            </p:nvSpPr>
            <p:spPr>
              <a:xfrm>
                <a:off x="993719" y="4037564"/>
                <a:ext cx="594346" cy="370769"/>
              </a:xfrm>
              <a:custGeom>
                <a:avLst/>
                <a:gdLst/>
                <a:ahLst/>
                <a:cxnLst/>
                <a:rect l="l" t="t" r="r" b="b"/>
                <a:pathLst>
                  <a:path w="9166" h="5718" extrusionOk="0">
                    <a:moveTo>
                      <a:pt x="8519" y="0"/>
                    </a:moveTo>
                    <a:cubicBezTo>
                      <a:pt x="8462" y="0"/>
                      <a:pt x="8403" y="14"/>
                      <a:pt x="8349" y="45"/>
                    </a:cubicBezTo>
                    <a:lnTo>
                      <a:pt x="231" y="4669"/>
                    </a:lnTo>
                    <a:cubicBezTo>
                      <a:pt x="84" y="4753"/>
                      <a:pt x="1" y="4920"/>
                      <a:pt x="84" y="5046"/>
                    </a:cubicBezTo>
                    <a:lnTo>
                      <a:pt x="419" y="5611"/>
                    </a:lnTo>
                    <a:cubicBezTo>
                      <a:pt x="459" y="5677"/>
                      <a:pt x="540" y="5718"/>
                      <a:pt x="638" y="5718"/>
                    </a:cubicBezTo>
                    <a:cubicBezTo>
                      <a:pt x="694" y="5718"/>
                      <a:pt x="755" y="5704"/>
                      <a:pt x="817" y="5673"/>
                    </a:cubicBezTo>
                    <a:lnTo>
                      <a:pt x="8914" y="1049"/>
                    </a:lnTo>
                    <a:cubicBezTo>
                      <a:pt x="9081" y="965"/>
                      <a:pt x="9165" y="798"/>
                      <a:pt x="9081" y="673"/>
                    </a:cubicBezTo>
                    <a:lnTo>
                      <a:pt x="8747" y="108"/>
                    </a:lnTo>
                    <a:cubicBezTo>
                      <a:pt x="8707" y="41"/>
                      <a:pt x="8617" y="0"/>
                      <a:pt x="8519" y="0"/>
                    </a:cubicBezTo>
                    <a:close/>
                  </a:path>
                </a:pathLst>
              </a:custGeom>
              <a:solidFill>
                <a:schemeClr val="dk1"/>
              </a:solidFill>
              <a:ln w="6800" cap="rnd" cmpd="sng">
                <a:solidFill>
                  <a:srgbClr val="00086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41"/>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342"/>
        <p:cNvGrpSpPr/>
        <p:nvPr/>
      </p:nvGrpSpPr>
      <p:grpSpPr>
        <a:xfrm>
          <a:off x="0" y="0"/>
          <a:ext cx="0" cy="0"/>
          <a:chOff x="0" y="0"/>
          <a:chExt cx="0" cy="0"/>
        </a:xfrm>
      </p:grpSpPr>
      <p:sp>
        <p:nvSpPr>
          <p:cNvPr id="343" name="Google Shape;343;p13"/>
          <p:cNvSpPr/>
          <p:nvPr/>
        </p:nvSpPr>
        <p:spPr>
          <a:xfrm rot="5400000">
            <a:off x="731213" y="4118174"/>
            <a:ext cx="2360700" cy="2041500"/>
          </a:xfrm>
          <a:prstGeom prst="triangle">
            <a:avLst>
              <a:gd name="adj" fmla="val 50000"/>
            </a:avLst>
          </a:prstGeom>
          <a:solidFill>
            <a:srgbClr val="FEDD7A"/>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3"/>
          <p:cNvSpPr/>
          <p:nvPr/>
        </p:nvSpPr>
        <p:spPr>
          <a:xfrm rot="5400000">
            <a:off x="142923" y="4118174"/>
            <a:ext cx="2360700" cy="2041500"/>
          </a:xfrm>
          <a:prstGeom prst="triangle">
            <a:avLst>
              <a:gd name="adj" fmla="val 50000"/>
            </a:avLst>
          </a:prstGeom>
          <a:solidFill>
            <a:srgbClr val="E54D4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3"/>
          <p:cNvSpPr/>
          <p:nvPr/>
        </p:nvSpPr>
        <p:spPr>
          <a:xfrm rot="5400000">
            <a:off x="-607378" y="4118174"/>
            <a:ext cx="2360700" cy="2041500"/>
          </a:xfrm>
          <a:prstGeom prst="triangle">
            <a:avLst>
              <a:gd name="adj" fmla="val 50000"/>
            </a:avLst>
          </a:prstGeom>
          <a:solidFill>
            <a:srgbClr val="AAACD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3"/>
          <p:cNvSpPr/>
          <p:nvPr/>
        </p:nvSpPr>
        <p:spPr>
          <a:xfrm>
            <a:off x="6087400" y="3436250"/>
            <a:ext cx="3150600" cy="17073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47" name="Google Shape;347;p13"/>
          <p:cNvPicPr preferRelativeResize="0"/>
          <p:nvPr/>
        </p:nvPicPr>
        <p:blipFill rotWithShape="1">
          <a:blip r:embed="rId2">
            <a:alphaModFix/>
          </a:blip>
          <a:srcRect l="44278" t="60339" r="22289" b="4020"/>
          <a:stretch/>
        </p:blipFill>
        <p:spPr>
          <a:xfrm>
            <a:off x="6087400" y="3436174"/>
            <a:ext cx="3150674" cy="1707251"/>
          </a:xfrm>
          <a:prstGeom prst="rect">
            <a:avLst/>
          </a:prstGeom>
          <a:noFill/>
          <a:ln>
            <a:noFill/>
          </a:ln>
        </p:spPr>
      </p:pic>
      <p:pic>
        <p:nvPicPr>
          <p:cNvPr id="348" name="Google Shape;348;p13"/>
          <p:cNvPicPr preferRelativeResize="0"/>
          <p:nvPr/>
        </p:nvPicPr>
        <p:blipFill rotWithShape="1">
          <a:blip r:embed="rId3">
            <a:alphaModFix/>
          </a:blip>
          <a:srcRect l="19870" t="1974" r="50388" b="79044"/>
          <a:stretch/>
        </p:blipFill>
        <p:spPr>
          <a:xfrm>
            <a:off x="-50187" y="0"/>
            <a:ext cx="2746926" cy="1440875"/>
          </a:xfrm>
          <a:prstGeom prst="rect">
            <a:avLst/>
          </a:prstGeom>
          <a:noFill/>
          <a:ln>
            <a:noFill/>
          </a:ln>
        </p:spPr>
      </p:pic>
      <p:grpSp>
        <p:nvGrpSpPr>
          <p:cNvPr id="349" name="Google Shape;349;p13"/>
          <p:cNvGrpSpPr/>
          <p:nvPr/>
        </p:nvGrpSpPr>
        <p:grpSpPr>
          <a:xfrm>
            <a:off x="517063" y="369450"/>
            <a:ext cx="8109875" cy="4404600"/>
            <a:chOff x="582450" y="285450"/>
            <a:chExt cx="8109875" cy="4404600"/>
          </a:xfrm>
        </p:grpSpPr>
        <p:sp>
          <p:nvSpPr>
            <p:cNvPr id="350" name="Google Shape;350;p13"/>
            <p:cNvSpPr/>
            <p:nvPr/>
          </p:nvSpPr>
          <p:spPr>
            <a:xfrm>
              <a:off x="713225" y="285450"/>
              <a:ext cx="7979100" cy="4236600"/>
            </a:xfrm>
            <a:prstGeom prst="rect">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3"/>
            <p:cNvSpPr/>
            <p:nvPr/>
          </p:nvSpPr>
          <p:spPr>
            <a:xfrm>
              <a:off x="647838" y="369450"/>
              <a:ext cx="7979100" cy="4236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3"/>
            <p:cNvSpPr/>
            <p:nvPr/>
          </p:nvSpPr>
          <p:spPr>
            <a:xfrm>
              <a:off x="582450" y="453450"/>
              <a:ext cx="7979100" cy="4236600"/>
            </a:xfrm>
            <a:prstGeom prst="rect">
              <a:avLst/>
            </a:prstGeom>
            <a:solidFill>
              <a:srgbClr val="F6F2F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 name="Google Shape;353;p13"/>
          <p:cNvGrpSpPr/>
          <p:nvPr/>
        </p:nvGrpSpPr>
        <p:grpSpPr>
          <a:xfrm>
            <a:off x="7896536" y="170092"/>
            <a:ext cx="1005764" cy="874578"/>
            <a:chOff x="7964411" y="180542"/>
            <a:chExt cx="1005764" cy="874578"/>
          </a:xfrm>
        </p:grpSpPr>
        <p:sp>
          <p:nvSpPr>
            <p:cNvPr id="354" name="Google Shape;354;p13"/>
            <p:cNvSpPr/>
            <p:nvPr/>
          </p:nvSpPr>
          <p:spPr>
            <a:xfrm>
              <a:off x="8345483" y="208575"/>
              <a:ext cx="624692" cy="656421"/>
            </a:xfrm>
            <a:custGeom>
              <a:avLst/>
              <a:gdLst/>
              <a:ahLst/>
              <a:cxnLst/>
              <a:rect l="l" t="t" r="r" b="b"/>
              <a:pathLst>
                <a:path w="15987" h="16799" extrusionOk="0">
                  <a:moveTo>
                    <a:pt x="7963" y="0"/>
                  </a:moveTo>
                  <a:cubicBezTo>
                    <a:pt x="6307" y="0"/>
                    <a:pt x="4416" y="317"/>
                    <a:pt x="3244" y="1085"/>
                  </a:cubicBezTo>
                  <a:cubicBezTo>
                    <a:pt x="963" y="9036"/>
                    <a:pt x="1" y="10752"/>
                    <a:pt x="5734" y="16799"/>
                  </a:cubicBezTo>
                  <a:cubicBezTo>
                    <a:pt x="13810" y="14581"/>
                    <a:pt x="13831" y="12614"/>
                    <a:pt x="15986" y="4600"/>
                  </a:cubicBezTo>
                  <a:cubicBezTo>
                    <a:pt x="15003" y="2654"/>
                    <a:pt x="12032" y="729"/>
                    <a:pt x="10337" y="269"/>
                  </a:cubicBezTo>
                  <a:cubicBezTo>
                    <a:pt x="9726" y="98"/>
                    <a:pt x="8880" y="0"/>
                    <a:pt x="7963" y="0"/>
                  </a:cubicBezTo>
                  <a:close/>
                </a:path>
              </a:pathLst>
            </a:custGeom>
            <a:solidFill>
              <a:schemeClr val="accent5"/>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3"/>
            <p:cNvSpPr/>
            <p:nvPr/>
          </p:nvSpPr>
          <p:spPr>
            <a:xfrm>
              <a:off x="8482011" y="362139"/>
              <a:ext cx="141491" cy="63575"/>
            </a:xfrm>
            <a:custGeom>
              <a:avLst/>
              <a:gdLst/>
              <a:ahLst/>
              <a:cxnLst/>
              <a:rect l="l" t="t" r="r" b="b"/>
              <a:pathLst>
                <a:path w="3621" h="1627" extrusionOk="0">
                  <a:moveTo>
                    <a:pt x="1" y="1"/>
                  </a:moveTo>
                  <a:lnTo>
                    <a:pt x="1" y="1"/>
                  </a:lnTo>
                  <a:cubicBezTo>
                    <a:pt x="494" y="1265"/>
                    <a:pt x="1229" y="1626"/>
                    <a:pt x="1909" y="1626"/>
                  </a:cubicBezTo>
                  <a:cubicBezTo>
                    <a:pt x="2814" y="1626"/>
                    <a:pt x="3621" y="984"/>
                    <a:pt x="3621" y="984"/>
                  </a:cubicBezTo>
                  <a:lnTo>
                    <a:pt x="3621" y="984"/>
                  </a:lnTo>
                  <a:cubicBezTo>
                    <a:pt x="3621" y="984"/>
                    <a:pt x="3463" y="1017"/>
                    <a:pt x="3176" y="1017"/>
                  </a:cubicBezTo>
                  <a:cubicBezTo>
                    <a:pt x="2583" y="1017"/>
                    <a:pt x="1439" y="875"/>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3"/>
            <p:cNvSpPr/>
            <p:nvPr/>
          </p:nvSpPr>
          <p:spPr>
            <a:xfrm>
              <a:off x="8764094" y="439820"/>
              <a:ext cx="141491" cy="64552"/>
            </a:xfrm>
            <a:custGeom>
              <a:avLst/>
              <a:gdLst/>
              <a:ahLst/>
              <a:cxnLst/>
              <a:rect l="l" t="t" r="r" b="b"/>
              <a:pathLst>
                <a:path w="3621" h="1652" extrusionOk="0">
                  <a:moveTo>
                    <a:pt x="0" y="0"/>
                  </a:moveTo>
                  <a:lnTo>
                    <a:pt x="0" y="0"/>
                  </a:lnTo>
                  <a:cubicBezTo>
                    <a:pt x="1" y="1"/>
                    <a:pt x="625" y="1651"/>
                    <a:pt x="1999" y="1651"/>
                  </a:cubicBezTo>
                  <a:cubicBezTo>
                    <a:pt x="2455" y="1651"/>
                    <a:pt x="2994" y="1469"/>
                    <a:pt x="3620" y="984"/>
                  </a:cubicBezTo>
                  <a:lnTo>
                    <a:pt x="3620" y="984"/>
                  </a:lnTo>
                  <a:cubicBezTo>
                    <a:pt x="3547" y="986"/>
                    <a:pt x="3475" y="987"/>
                    <a:pt x="3404" y="987"/>
                  </a:cubicBezTo>
                  <a:cubicBezTo>
                    <a:pt x="1046" y="987"/>
                    <a:pt x="1" y="1"/>
                    <a:pt x="0" y="0"/>
                  </a:cubicBezTo>
                  <a:close/>
                </a:path>
              </a:pathLst>
            </a:custGeom>
            <a:solidFill>
              <a:schemeClr val="dk1"/>
            </a:solidFill>
            <a:ln w="6800" cap="rnd" cmpd="sng">
              <a:solidFill>
                <a:srgbClr val="00086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3"/>
            <p:cNvSpPr/>
            <p:nvPr/>
          </p:nvSpPr>
          <p:spPr>
            <a:xfrm>
              <a:off x="8472204" y="661805"/>
              <a:ext cx="277198" cy="96085"/>
            </a:xfrm>
            <a:custGeom>
              <a:avLst/>
              <a:gdLst/>
              <a:ahLst/>
              <a:cxnLst/>
              <a:rect l="l" t="t" r="r" b="b"/>
              <a:pathLst>
                <a:path w="7094" h="2459" extrusionOk="0">
                  <a:moveTo>
                    <a:pt x="2496" y="0"/>
                  </a:moveTo>
                  <a:cubicBezTo>
                    <a:pt x="1073" y="0"/>
                    <a:pt x="1" y="492"/>
                    <a:pt x="1" y="492"/>
                  </a:cubicBezTo>
                  <a:cubicBezTo>
                    <a:pt x="1" y="492"/>
                    <a:pt x="24" y="491"/>
                    <a:pt x="70" y="491"/>
                  </a:cubicBezTo>
                  <a:cubicBezTo>
                    <a:pt x="521" y="491"/>
                    <a:pt x="3160" y="577"/>
                    <a:pt x="7094" y="2459"/>
                  </a:cubicBezTo>
                  <a:cubicBezTo>
                    <a:pt x="5692" y="492"/>
                    <a:pt x="3919" y="0"/>
                    <a:pt x="2496" y="0"/>
                  </a:cubicBezTo>
                  <a:close/>
                </a:path>
              </a:pathLst>
            </a:custGeom>
            <a:solidFill>
              <a:schemeClr val="dk1"/>
            </a:solidFill>
            <a:ln w="6800" cap="rnd" cmpd="sng">
              <a:solidFill>
                <a:srgbClr val="00086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8" name="Google Shape;358;p13"/>
            <p:cNvGrpSpPr/>
            <p:nvPr/>
          </p:nvGrpSpPr>
          <p:grpSpPr>
            <a:xfrm rot="-1771858">
              <a:off x="8087512" y="287799"/>
              <a:ext cx="609187" cy="660063"/>
              <a:chOff x="6718275" y="1128622"/>
              <a:chExt cx="609179" cy="660055"/>
            </a:xfrm>
          </p:grpSpPr>
          <p:sp>
            <p:nvSpPr>
              <p:cNvPr id="359" name="Google Shape;359;p13"/>
              <p:cNvSpPr/>
              <p:nvPr/>
            </p:nvSpPr>
            <p:spPr>
              <a:xfrm>
                <a:off x="6718275" y="1128622"/>
                <a:ext cx="609179" cy="660055"/>
              </a:xfrm>
              <a:custGeom>
                <a:avLst/>
                <a:gdLst/>
                <a:ahLst/>
                <a:cxnLst/>
                <a:rect l="l" t="t" r="r" b="b"/>
                <a:pathLst>
                  <a:path w="15590" h="16892" extrusionOk="0">
                    <a:moveTo>
                      <a:pt x="7563" y="0"/>
                    </a:moveTo>
                    <a:cubicBezTo>
                      <a:pt x="6918" y="0"/>
                      <a:pt x="6335" y="53"/>
                      <a:pt x="5881" y="153"/>
                    </a:cubicBezTo>
                    <a:cubicBezTo>
                      <a:pt x="4165" y="508"/>
                      <a:pt x="1068" y="2266"/>
                      <a:pt x="1" y="4149"/>
                    </a:cubicBezTo>
                    <a:cubicBezTo>
                      <a:pt x="1696" y="12267"/>
                      <a:pt x="1612" y="14213"/>
                      <a:pt x="9521" y="16891"/>
                    </a:cubicBezTo>
                    <a:cubicBezTo>
                      <a:pt x="15589" y="11179"/>
                      <a:pt x="14731" y="9443"/>
                      <a:pt x="12890" y="1345"/>
                    </a:cubicBezTo>
                    <a:cubicBezTo>
                      <a:pt x="11613" y="407"/>
                      <a:pt x="9353" y="0"/>
                      <a:pt x="7563" y="0"/>
                    </a:cubicBezTo>
                    <a:close/>
                  </a:path>
                </a:pathLst>
              </a:custGeom>
              <a:solidFill>
                <a:srgbClr val="B066FF"/>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3"/>
              <p:cNvSpPr/>
              <p:nvPr/>
            </p:nvSpPr>
            <p:spPr>
              <a:xfrm>
                <a:off x="7073115" y="1305983"/>
                <a:ext cx="143132" cy="60801"/>
              </a:xfrm>
              <a:custGeom>
                <a:avLst/>
                <a:gdLst/>
                <a:ahLst/>
                <a:cxnLst/>
                <a:rect l="l" t="t" r="r" b="b"/>
                <a:pathLst>
                  <a:path w="3663" h="1556" extrusionOk="0">
                    <a:moveTo>
                      <a:pt x="1989" y="0"/>
                    </a:moveTo>
                    <a:cubicBezTo>
                      <a:pt x="677" y="0"/>
                      <a:pt x="1" y="1556"/>
                      <a:pt x="1" y="1556"/>
                    </a:cubicBezTo>
                    <a:cubicBezTo>
                      <a:pt x="1" y="1556"/>
                      <a:pt x="959" y="737"/>
                      <a:pt x="3035" y="737"/>
                    </a:cubicBezTo>
                    <a:cubicBezTo>
                      <a:pt x="3234" y="737"/>
                      <a:pt x="3443" y="744"/>
                      <a:pt x="3662" y="761"/>
                    </a:cubicBezTo>
                    <a:cubicBezTo>
                      <a:pt x="3023" y="204"/>
                      <a:pt x="2464" y="0"/>
                      <a:pt x="1989"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3"/>
              <p:cNvSpPr/>
              <p:nvPr/>
            </p:nvSpPr>
            <p:spPr>
              <a:xfrm>
                <a:off x="6786969" y="1368385"/>
                <a:ext cx="143132" cy="59746"/>
              </a:xfrm>
              <a:custGeom>
                <a:avLst/>
                <a:gdLst/>
                <a:ahLst/>
                <a:cxnLst/>
                <a:rect l="l" t="t" r="r" b="b"/>
                <a:pathLst>
                  <a:path w="3663" h="1529" extrusionOk="0">
                    <a:moveTo>
                      <a:pt x="1908" y="0"/>
                    </a:moveTo>
                    <a:cubicBezTo>
                      <a:pt x="1258" y="0"/>
                      <a:pt x="547" y="349"/>
                      <a:pt x="1" y="1528"/>
                    </a:cubicBezTo>
                    <a:cubicBezTo>
                      <a:pt x="1319" y="813"/>
                      <a:pt x="2373" y="669"/>
                      <a:pt x="3006" y="669"/>
                    </a:cubicBezTo>
                    <a:cubicBezTo>
                      <a:pt x="3428" y="669"/>
                      <a:pt x="3662" y="733"/>
                      <a:pt x="3662" y="733"/>
                    </a:cubicBezTo>
                    <a:cubicBezTo>
                      <a:pt x="3662" y="733"/>
                      <a:pt x="2849" y="0"/>
                      <a:pt x="1908"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3"/>
              <p:cNvSpPr/>
              <p:nvPr/>
            </p:nvSpPr>
            <p:spPr>
              <a:xfrm>
                <a:off x="6872817" y="1519644"/>
                <a:ext cx="332802" cy="141295"/>
              </a:xfrm>
              <a:custGeom>
                <a:avLst/>
                <a:gdLst/>
                <a:ahLst/>
                <a:cxnLst/>
                <a:rect l="l" t="t" r="r" b="b"/>
                <a:pathLst>
                  <a:path w="8517" h="3616" extrusionOk="0">
                    <a:moveTo>
                      <a:pt x="8516" y="1"/>
                    </a:moveTo>
                    <a:cubicBezTo>
                      <a:pt x="8516" y="1"/>
                      <a:pt x="6269" y="1914"/>
                      <a:pt x="1406" y="1914"/>
                    </a:cubicBezTo>
                    <a:cubicBezTo>
                      <a:pt x="959" y="1914"/>
                      <a:pt x="491" y="1898"/>
                      <a:pt x="1" y="1863"/>
                    </a:cubicBezTo>
                    <a:lnTo>
                      <a:pt x="1" y="1863"/>
                    </a:lnTo>
                    <a:cubicBezTo>
                      <a:pt x="1482" y="3145"/>
                      <a:pt x="2777" y="3616"/>
                      <a:pt x="3880" y="3616"/>
                    </a:cubicBezTo>
                    <a:cubicBezTo>
                      <a:pt x="6935" y="3616"/>
                      <a:pt x="8516" y="1"/>
                      <a:pt x="8516"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63" name="Google Shape;363;p13"/>
          <p:cNvSpPr txBox="1">
            <a:spLocks noGrp="1"/>
          </p:cNvSpPr>
          <p:nvPr>
            <p:ph type="title"/>
          </p:nvPr>
        </p:nvSpPr>
        <p:spPr>
          <a:xfrm>
            <a:off x="713225" y="673625"/>
            <a:ext cx="7717500" cy="572700"/>
          </a:xfrm>
          <a:prstGeom prst="rect">
            <a:avLst/>
          </a:prstGeom>
        </p:spPr>
        <p:txBody>
          <a:bodyPr spcFirstLastPara="1" wrap="square" lIns="0" tIns="0" rIns="0" bIns="0"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64" name="Google Shape;364;p13"/>
          <p:cNvSpPr txBox="1">
            <a:spLocks noGrp="1"/>
          </p:cNvSpPr>
          <p:nvPr>
            <p:ph type="subTitle" idx="1"/>
          </p:nvPr>
        </p:nvSpPr>
        <p:spPr>
          <a:xfrm>
            <a:off x="1718912" y="2132625"/>
            <a:ext cx="2517000" cy="572700"/>
          </a:xfrm>
          <a:prstGeom prst="rect">
            <a:avLst/>
          </a:prstGeom>
        </p:spPr>
        <p:txBody>
          <a:bodyPr spcFirstLastPara="1" wrap="square" lIns="0" tIns="0" rIns="0" bIns="0" anchor="t" anchorCtr="0">
            <a:noAutofit/>
          </a:bodyPr>
          <a:lstStyle>
            <a:lvl1pPr lvl="0" rtl="0">
              <a:spcBef>
                <a:spcPts val="0"/>
              </a:spcBef>
              <a:spcAft>
                <a:spcPts val="0"/>
              </a:spcAft>
              <a:buClr>
                <a:schemeClr val="accent1"/>
              </a:buClr>
              <a:buSzPts val="1600"/>
              <a:buFont typeface="Open Sans"/>
              <a:buNone/>
              <a:defRPr sz="1600"/>
            </a:lvl1pPr>
            <a:lvl2pPr lvl="1"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9pPr>
          </a:lstStyle>
          <a:p>
            <a:endParaRPr/>
          </a:p>
        </p:txBody>
      </p:sp>
      <p:sp>
        <p:nvSpPr>
          <p:cNvPr id="365" name="Google Shape;365;p13"/>
          <p:cNvSpPr txBox="1">
            <a:spLocks noGrp="1"/>
          </p:cNvSpPr>
          <p:nvPr>
            <p:ph type="subTitle" idx="2"/>
          </p:nvPr>
        </p:nvSpPr>
        <p:spPr>
          <a:xfrm>
            <a:off x="1718901" y="1617075"/>
            <a:ext cx="2827800" cy="520200"/>
          </a:xfrm>
          <a:prstGeom prst="rect">
            <a:avLst/>
          </a:prstGeom>
        </p:spPr>
        <p:txBody>
          <a:bodyPr spcFirstLastPara="1" wrap="square" lIns="0" tIns="0" rIns="0" bIns="0" anchor="t" anchorCtr="0">
            <a:noAutofit/>
          </a:bodyPr>
          <a:lstStyle>
            <a:lvl1pPr lvl="0" rtl="0">
              <a:lnSpc>
                <a:spcPct val="80000"/>
              </a:lnSpc>
              <a:spcBef>
                <a:spcPts val="0"/>
              </a:spcBef>
              <a:spcAft>
                <a:spcPts val="0"/>
              </a:spcAft>
              <a:buClr>
                <a:schemeClr val="accent3"/>
              </a:buClr>
              <a:buSzPts val="2100"/>
              <a:buFont typeface="Exo"/>
              <a:buNone/>
              <a:defRPr sz="2100" b="1">
                <a:latin typeface="Archivo Black"/>
                <a:ea typeface="Archivo Black"/>
                <a:cs typeface="Archivo Black"/>
                <a:sym typeface="Archivo Black"/>
              </a:defRPr>
            </a:lvl1pPr>
            <a:lvl2pPr lvl="1"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9pPr>
          </a:lstStyle>
          <a:p>
            <a:endParaRPr/>
          </a:p>
        </p:txBody>
      </p:sp>
      <p:sp>
        <p:nvSpPr>
          <p:cNvPr id="366" name="Google Shape;366;p13"/>
          <p:cNvSpPr txBox="1">
            <a:spLocks noGrp="1"/>
          </p:cNvSpPr>
          <p:nvPr>
            <p:ph type="title" idx="3" hasCustomPrompt="1"/>
          </p:nvPr>
        </p:nvSpPr>
        <p:spPr>
          <a:xfrm>
            <a:off x="782101" y="1727636"/>
            <a:ext cx="891300" cy="8871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lvl1pPr lvl="0" algn="ctr" rtl="0">
              <a:spcBef>
                <a:spcPts val="0"/>
              </a:spcBef>
              <a:spcAft>
                <a:spcPts val="0"/>
              </a:spcAft>
              <a:buSzPts val="2900"/>
              <a:buNone/>
              <a:defRPr sz="3600" b="1"/>
            </a:lvl1pPr>
            <a:lvl2pPr lvl="1" algn="ctr" rtl="0">
              <a:spcBef>
                <a:spcPts val="0"/>
              </a:spcBef>
              <a:spcAft>
                <a:spcPts val="0"/>
              </a:spcAft>
              <a:buSzPts val="2900"/>
              <a:buNone/>
              <a:defRPr sz="2900"/>
            </a:lvl2pPr>
            <a:lvl3pPr lvl="2" algn="ctr" rtl="0">
              <a:spcBef>
                <a:spcPts val="0"/>
              </a:spcBef>
              <a:spcAft>
                <a:spcPts val="0"/>
              </a:spcAft>
              <a:buSzPts val="2900"/>
              <a:buNone/>
              <a:defRPr sz="2900"/>
            </a:lvl3pPr>
            <a:lvl4pPr lvl="3" algn="ctr" rtl="0">
              <a:spcBef>
                <a:spcPts val="0"/>
              </a:spcBef>
              <a:spcAft>
                <a:spcPts val="0"/>
              </a:spcAft>
              <a:buSzPts val="2900"/>
              <a:buNone/>
              <a:defRPr sz="2900"/>
            </a:lvl4pPr>
            <a:lvl5pPr lvl="4" algn="ctr" rtl="0">
              <a:spcBef>
                <a:spcPts val="0"/>
              </a:spcBef>
              <a:spcAft>
                <a:spcPts val="0"/>
              </a:spcAft>
              <a:buSzPts val="2900"/>
              <a:buNone/>
              <a:defRPr sz="2900"/>
            </a:lvl5pPr>
            <a:lvl6pPr lvl="5" algn="ctr" rtl="0">
              <a:spcBef>
                <a:spcPts val="0"/>
              </a:spcBef>
              <a:spcAft>
                <a:spcPts val="0"/>
              </a:spcAft>
              <a:buSzPts val="2900"/>
              <a:buNone/>
              <a:defRPr sz="2900"/>
            </a:lvl6pPr>
            <a:lvl7pPr lvl="6" algn="ctr" rtl="0">
              <a:spcBef>
                <a:spcPts val="0"/>
              </a:spcBef>
              <a:spcAft>
                <a:spcPts val="0"/>
              </a:spcAft>
              <a:buSzPts val="2900"/>
              <a:buNone/>
              <a:defRPr sz="2900"/>
            </a:lvl7pPr>
            <a:lvl8pPr lvl="7" algn="ctr" rtl="0">
              <a:spcBef>
                <a:spcPts val="0"/>
              </a:spcBef>
              <a:spcAft>
                <a:spcPts val="0"/>
              </a:spcAft>
              <a:buSzPts val="2900"/>
              <a:buNone/>
              <a:defRPr sz="2900"/>
            </a:lvl8pPr>
            <a:lvl9pPr lvl="8" algn="ctr" rtl="0">
              <a:spcBef>
                <a:spcPts val="0"/>
              </a:spcBef>
              <a:spcAft>
                <a:spcPts val="0"/>
              </a:spcAft>
              <a:buSzPts val="2900"/>
              <a:buNone/>
              <a:defRPr sz="2900"/>
            </a:lvl9pPr>
          </a:lstStyle>
          <a:p>
            <a:r>
              <a:t>xx%</a:t>
            </a:r>
          </a:p>
        </p:txBody>
      </p:sp>
      <p:sp>
        <p:nvSpPr>
          <p:cNvPr id="367" name="Google Shape;367;p13"/>
          <p:cNvSpPr txBox="1">
            <a:spLocks noGrp="1"/>
          </p:cNvSpPr>
          <p:nvPr>
            <p:ph type="subTitle" idx="4"/>
          </p:nvPr>
        </p:nvSpPr>
        <p:spPr>
          <a:xfrm>
            <a:off x="5536368" y="2132625"/>
            <a:ext cx="2517000" cy="572700"/>
          </a:xfrm>
          <a:prstGeom prst="rect">
            <a:avLst/>
          </a:prstGeom>
        </p:spPr>
        <p:txBody>
          <a:bodyPr spcFirstLastPara="1" wrap="square" lIns="0" tIns="0" rIns="0" bIns="0" anchor="t" anchorCtr="0">
            <a:noAutofit/>
          </a:bodyPr>
          <a:lstStyle>
            <a:lvl1pPr lvl="0" rtl="0">
              <a:spcBef>
                <a:spcPts val="0"/>
              </a:spcBef>
              <a:spcAft>
                <a:spcPts val="0"/>
              </a:spcAft>
              <a:buClr>
                <a:schemeClr val="accent1"/>
              </a:buClr>
              <a:buSzPts val="1600"/>
              <a:buFont typeface="Open Sans"/>
              <a:buNone/>
              <a:defRPr sz="1600"/>
            </a:lvl1pPr>
            <a:lvl2pPr lvl="1"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9pPr>
          </a:lstStyle>
          <a:p>
            <a:endParaRPr/>
          </a:p>
        </p:txBody>
      </p:sp>
      <p:sp>
        <p:nvSpPr>
          <p:cNvPr id="368" name="Google Shape;368;p13"/>
          <p:cNvSpPr txBox="1">
            <a:spLocks noGrp="1"/>
          </p:cNvSpPr>
          <p:nvPr>
            <p:ph type="subTitle" idx="5"/>
          </p:nvPr>
        </p:nvSpPr>
        <p:spPr>
          <a:xfrm>
            <a:off x="5536499" y="1613775"/>
            <a:ext cx="2825400" cy="521100"/>
          </a:xfrm>
          <a:prstGeom prst="rect">
            <a:avLst/>
          </a:prstGeom>
        </p:spPr>
        <p:txBody>
          <a:bodyPr spcFirstLastPara="1" wrap="square" lIns="0" tIns="0" rIns="0" bIns="0" anchor="t" anchorCtr="0">
            <a:noAutofit/>
          </a:bodyPr>
          <a:lstStyle>
            <a:lvl1pPr lvl="0" rtl="0">
              <a:lnSpc>
                <a:spcPct val="80000"/>
              </a:lnSpc>
              <a:spcBef>
                <a:spcPts val="0"/>
              </a:spcBef>
              <a:spcAft>
                <a:spcPts val="0"/>
              </a:spcAft>
              <a:buClr>
                <a:schemeClr val="accent3"/>
              </a:buClr>
              <a:buSzPts val="2100"/>
              <a:buFont typeface="Exo"/>
              <a:buNone/>
              <a:defRPr sz="2100" b="1">
                <a:latin typeface="Archivo Black"/>
                <a:ea typeface="Archivo Black"/>
                <a:cs typeface="Archivo Black"/>
                <a:sym typeface="Archivo Black"/>
              </a:defRPr>
            </a:lvl1pPr>
            <a:lvl2pPr lvl="1"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9pPr>
          </a:lstStyle>
          <a:p>
            <a:endParaRPr/>
          </a:p>
        </p:txBody>
      </p:sp>
      <p:sp>
        <p:nvSpPr>
          <p:cNvPr id="369" name="Google Shape;369;p13"/>
          <p:cNvSpPr txBox="1">
            <a:spLocks noGrp="1"/>
          </p:cNvSpPr>
          <p:nvPr>
            <p:ph type="title" idx="6" hasCustomPrompt="1"/>
          </p:nvPr>
        </p:nvSpPr>
        <p:spPr>
          <a:xfrm>
            <a:off x="4591626" y="1727636"/>
            <a:ext cx="891300" cy="887100"/>
          </a:xfrm>
          <a:prstGeom prst="rect">
            <a:avLst/>
          </a:prstGeom>
          <a:solidFill>
            <a:schemeClr val="accent3"/>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lvl1pPr lvl="0" algn="ctr" rtl="0">
              <a:spcBef>
                <a:spcPts val="0"/>
              </a:spcBef>
              <a:spcAft>
                <a:spcPts val="0"/>
              </a:spcAft>
              <a:buSzPts val="2900"/>
              <a:buNone/>
              <a:defRPr sz="3600" b="1"/>
            </a:lvl1pPr>
            <a:lvl2pPr lvl="1" algn="ctr" rtl="0">
              <a:spcBef>
                <a:spcPts val="0"/>
              </a:spcBef>
              <a:spcAft>
                <a:spcPts val="0"/>
              </a:spcAft>
              <a:buSzPts val="2900"/>
              <a:buNone/>
              <a:defRPr sz="2900"/>
            </a:lvl2pPr>
            <a:lvl3pPr lvl="2" algn="ctr" rtl="0">
              <a:spcBef>
                <a:spcPts val="0"/>
              </a:spcBef>
              <a:spcAft>
                <a:spcPts val="0"/>
              </a:spcAft>
              <a:buSzPts val="2900"/>
              <a:buNone/>
              <a:defRPr sz="2900"/>
            </a:lvl3pPr>
            <a:lvl4pPr lvl="3" algn="ctr" rtl="0">
              <a:spcBef>
                <a:spcPts val="0"/>
              </a:spcBef>
              <a:spcAft>
                <a:spcPts val="0"/>
              </a:spcAft>
              <a:buSzPts val="2900"/>
              <a:buNone/>
              <a:defRPr sz="2900"/>
            </a:lvl4pPr>
            <a:lvl5pPr lvl="4" algn="ctr" rtl="0">
              <a:spcBef>
                <a:spcPts val="0"/>
              </a:spcBef>
              <a:spcAft>
                <a:spcPts val="0"/>
              </a:spcAft>
              <a:buSzPts val="2900"/>
              <a:buNone/>
              <a:defRPr sz="2900"/>
            </a:lvl5pPr>
            <a:lvl6pPr lvl="5" algn="ctr" rtl="0">
              <a:spcBef>
                <a:spcPts val="0"/>
              </a:spcBef>
              <a:spcAft>
                <a:spcPts val="0"/>
              </a:spcAft>
              <a:buSzPts val="2900"/>
              <a:buNone/>
              <a:defRPr sz="2900"/>
            </a:lvl6pPr>
            <a:lvl7pPr lvl="6" algn="ctr" rtl="0">
              <a:spcBef>
                <a:spcPts val="0"/>
              </a:spcBef>
              <a:spcAft>
                <a:spcPts val="0"/>
              </a:spcAft>
              <a:buSzPts val="2900"/>
              <a:buNone/>
              <a:defRPr sz="2900"/>
            </a:lvl7pPr>
            <a:lvl8pPr lvl="7" algn="ctr" rtl="0">
              <a:spcBef>
                <a:spcPts val="0"/>
              </a:spcBef>
              <a:spcAft>
                <a:spcPts val="0"/>
              </a:spcAft>
              <a:buSzPts val="2900"/>
              <a:buNone/>
              <a:defRPr sz="2900"/>
            </a:lvl8pPr>
            <a:lvl9pPr lvl="8" algn="ctr" rtl="0">
              <a:spcBef>
                <a:spcPts val="0"/>
              </a:spcBef>
              <a:spcAft>
                <a:spcPts val="0"/>
              </a:spcAft>
              <a:buSzPts val="2900"/>
              <a:buNone/>
              <a:defRPr sz="2900"/>
            </a:lvl9pPr>
          </a:lstStyle>
          <a:p>
            <a:r>
              <a:t>xx%</a:t>
            </a:r>
          </a:p>
        </p:txBody>
      </p:sp>
      <p:sp>
        <p:nvSpPr>
          <p:cNvPr id="370" name="Google Shape;370;p13"/>
          <p:cNvSpPr txBox="1">
            <a:spLocks noGrp="1"/>
          </p:cNvSpPr>
          <p:nvPr>
            <p:ph type="subTitle" idx="7"/>
          </p:nvPr>
        </p:nvSpPr>
        <p:spPr>
          <a:xfrm>
            <a:off x="1718912" y="3605978"/>
            <a:ext cx="2517000" cy="572700"/>
          </a:xfrm>
          <a:prstGeom prst="rect">
            <a:avLst/>
          </a:prstGeom>
        </p:spPr>
        <p:txBody>
          <a:bodyPr spcFirstLastPara="1" wrap="square" lIns="0" tIns="0" rIns="0" bIns="0" anchor="t" anchorCtr="0">
            <a:noAutofit/>
          </a:bodyPr>
          <a:lstStyle>
            <a:lvl1pPr lvl="0" rtl="0">
              <a:spcBef>
                <a:spcPts val="0"/>
              </a:spcBef>
              <a:spcAft>
                <a:spcPts val="0"/>
              </a:spcAft>
              <a:buClr>
                <a:schemeClr val="accent1"/>
              </a:buClr>
              <a:buSzPts val="1600"/>
              <a:buFont typeface="Open Sans"/>
              <a:buNone/>
              <a:defRPr sz="1600"/>
            </a:lvl1pPr>
            <a:lvl2pPr lvl="1"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9pPr>
          </a:lstStyle>
          <a:p>
            <a:endParaRPr/>
          </a:p>
        </p:txBody>
      </p:sp>
      <p:sp>
        <p:nvSpPr>
          <p:cNvPr id="371" name="Google Shape;371;p13"/>
          <p:cNvSpPr txBox="1">
            <a:spLocks noGrp="1"/>
          </p:cNvSpPr>
          <p:nvPr>
            <p:ph type="subTitle" idx="8"/>
          </p:nvPr>
        </p:nvSpPr>
        <p:spPr>
          <a:xfrm>
            <a:off x="1718901" y="3092750"/>
            <a:ext cx="2827800" cy="521100"/>
          </a:xfrm>
          <a:prstGeom prst="rect">
            <a:avLst/>
          </a:prstGeom>
        </p:spPr>
        <p:txBody>
          <a:bodyPr spcFirstLastPara="1" wrap="square" lIns="0" tIns="0" rIns="0" bIns="0" anchor="t" anchorCtr="0">
            <a:noAutofit/>
          </a:bodyPr>
          <a:lstStyle>
            <a:lvl1pPr lvl="0" rtl="0">
              <a:lnSpc>
                <a:spcPct val="80000"/>
              </a:lnSpc>
              <a:spcBef>
                <a:spcPts val="0"/>
              </a:spcBef>
              <a:spcAft>
                <a:spcPts val="0"/>
              </a:spcAft>
              <a:buClr>
                <a:schemeClr val="accent3"/>
              </a:buClr>
              <a:buSzPts val="2100"/>
              <a:buFont typeface="Exo"/>
              <a:buNone/>
              <a:defRPr sz="2100" b="1">
                <a:latin typeface="Archivo Black"/>
                <a:ea typeface="Archivo Black"/>
                <a:cs typeface="Archivo Black"/>
                <a:sym typeface="Archivo Black"/>
              </a:defRPr>
            </a:lvl1pPr>
            <a:lvl2pPr lvl="1"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9pPr>
          </a:lstStyle>
          <a:p>
            <a:endParaRPr/>
          </a:p>
        </p:txBody>
      </p:sp>
      <p:sp>
        <p:nvSpPr>
          <p:cNvPr id="372" name="Google Shape;372;p13"/>
          <p:cNvSpPr txBox="1">
            <a:spLocks noGrp="1"/>
          </p:cNvSpPr>
          <p:nvPr>
            <p:ph type="title" idx="9" hasCustomPrompt="1"/>
          </p:nvPr>
        </p:nvSpPr>
        <p:spPr>
          <a:xfrm>
            <a:off x="782101" y="3199537"/>
            <a:ext cx="891300" cy="8871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lvl1pPr lvl="0" algn="ctr" rtl="0">
              <a:spcBef>
                <a:spcPts val="0"/>
              </a:spcBef>
              <a:spcAft>
                <a:spcPts val="0"/>
              </a:spcAft>
              <a:buSzPts val="2900"/>
              <a:buNone/>
              <a:defRPr sz="3600" b="1"/>
            </a:lvl1pPr>
            <a:lvl2pPr lvl="1" algn="ctr" rtl="0">
              <a:spcBef>
                <a:spcPts val="0"/>
              </a:spcBef>
              <a:spcAft>
                <a:spcPts val="0"/>
              </a:spcAft>
              <a:buSzPts val="2900"/>
              <a:buNone/>
              <a:defRPr sz="2900"/>
            </a:lvl2pPr>
            <a:lvl3pPr lvl="2" algn="ctr" rtl="0">
              <a:spcBef>
                <a:spcPts val="0"/>
              </a:spcBef>
              <a:spcAft>
                <a:spcPts val="0"/>
              </a:spcAft>
              <a:buSzPts val="2900"/>
              <a:buNone/>
              <a:defRPr sz="2900"/>
            </a:lvl3pPr>
            <a:lvl4pPr lvl="3" algn="ctr" rtl="0">
              <a:spcBef>
                <a:spcPts val="0"/>
              </a:spcBef>
              <a:spcAft>
                <a:spcPts val="0"/>
              </a:spcAft>
              <a:buSzPts val="2900"/>
              <a:buNone/>
              <a:defRPr sz="2900"/>
            </a:lvl4pPr>
            <a:lvl5pPr lvl="4" algn="ctr" rtl="0">
              <a:spcBef>
                <a:spcPts val="0"/>
              </a:spcBef>
              <a:spcAft>
                <a:spcPts val="0"/>
              </a:spcAft>
              <a:buSzPts val="2900"/>
              <a:buNone/>
              <a:defRPr sz="2900"/>
            </a:lvl5pPr>
            <a:lvl6pPr lvl="5" algn="ctr" rtl="0">
              <a:spcBef>
                <a:spcPts val="0"/>
              </a:spcBef>
              <a:spcAft>
                <a:spcPts val="0"/>
              </a:spcAft>
              <a:buSzPts val="2900"/>
              <a:buNone/>
              <a:defRPr sz="2900"/>
            </a:lvl6pPr>
            <a:lvl7pPr lvl="6" algn="ctr" rtl="0">
              <a:spcBef>
                <a:spcPts val="0"/>
              </a:spcBef>
              <a:spcAft>
                <a:spcPts val="0"/>
              </a:spcAft>
              <a:buSzPts val="2900"/>
              <a:buNone/>
              <a:defRPr sz="2900"/>
            </a:lvl7pPr>
            <a:lvl8pPr lvl="7" algn="ctr" rtl="0">
              <a:spcBef>
                <a:spcPts val="0"/>
              </a:spcBef>
              <a:spcAft>
                <a:spcPts val="0"/>
              </a:spcAft>
              <a:buSzPts val="2900"/>
              <a:buNone/>
              <a:defRPr sz="2900"/>
            </a:lvl8pPr>
            <a:lvl9pPr lvl="8" algn="ctr" rtl="0">
              <a:spcBef>
                <a:spcPts val="0"/>
              </a:spcBef>
              <a:spcAft>
                <a:spcPts val="0"/>
              </a:spcAft>
              <a:buSzPts val="2900"/>
              <a:buNone/>
              <a:defRPr sz="2900"/>
            </a:lvl9pPr>
          </a:lstStyle>
          <a:p>
            <a:r>
              <a:t>xx%</a:t>
            </a:r>
          </a:p>
        </p:txBody>
      </p:sp>
      <p:sp>
        <p:nvSpPr>
          <p:cNvPr id="373" name="Google Shape;373;p13"/>
          <p:cNvSpPr txBox="1">
            <a:spLocks noGrp="1"/>
          </p:cNvSpPr>
          <p:nvPr>
            <p:ph type="subTitle" idx="13"/>
          </p:nvPr>
        </p:nvSpPr>
        <p:spPr>
          <a:xfrm>
            <a:off x="5527237" y="3605978"/>
            <a:ext cx="2517000" cy="572700"/>
          </a:xfrm>
          <a:prstGeom prst="rect">
            <a:avLst/>
          </a:prstGeom>
        </p:spPr>
        <p:txBody>
          <a:bodyPr spcFirstLastPara="1" wrap="square" lIns="0" tIns="0" rIns="0" bIns="0" anchor="t" anchorCtr="0">
            <a:noAutofit/>
          </a:bodyPr>
          <a:lstStyle>
            <a:lvl1pPr lvl="0" rtl="0">
              <a:spcBef>
                <a:spcPts val="0"/>
              </a:spcBef>
              <a:spcAft>
                <a:spcPts val="0"/>
              </a:spcAft>
              <a:buClr>
                <a:schemeClr val="accent1"/>
              </a:buClr>
              <a:buSzPts val="1600"/>
              <a:buFont typeface="Open Sans"/>
              <a:buNone/>
              <a:defRPr sz="1600"/>
            </a:lvl1pPr>
            <a:lvl2pPr lvl="1"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2pPr>
            <a:lvl3pPr lvl="2"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3pPr>
            <a:lvl4pPr lvl="3"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4pPr>
            <a:lvl5pPr lvl="4"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5pPr>
            <a:lvl6pPr lvl="5"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6pPr>
            <a:lvl7pPr lvl="6"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7pPr>
            <a:lvl8pPr lvl="7"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8pPr>
            <a:lvl9pPr lvl="8" algn="ctr"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9pPr>
          </a:lstStyle>
          <a:p>
            <a:endParaRPr/>
          </a:p>
        </p:txBody>
      </p:sp>
      <p:sp>
        <p:nvSpPr>
          <p:cNvPr id="374" name="Google Shape;374;p13"/>
          <p:cNvSpPr txBox="1">
            <a:spLocks noGrp="1"/>
          </p:cNvSpPr>
          <p:nvPr>
            <p:ph type="subTitle" idx="14"/>
          </p:nvPr>
        </p:nvSpPr>
        <p:spPr>
          <a:xfrm>
            <a:off x="5527226" y="3092750"/>
            <a:ext cx="2827800" cy="521100"/>
          </a:xfrm>
          <a:prstGeom prst="rect">
            <a:avLst/>
          </a:prstGeom>
        </p:spPr>
        <p:txBody>
          <a:bodyPr spcFirstLastPara="1" wrap="square" lIns="0" tIns="0" rIns="0" bIns="0" anchor="t" anchorCtr="0">
            <a:noAutofit/>
          </a:bodyPr>
          <a:lstStyle>
            <a:lvl1pPr lvl="0" rtl="0">
              <a:lnSpc>
                <a:spcPct val="80000"/>
              </a:lnSpc>
              <a:spcBef>
                <a:spcPts val="0"/>
              </a:spcBef>
              <a:spcAft>
                <a:spcPts val="0"/>
              </a:spcAft>
              <a:buClr>
                <a:schemeClr val="accent3"/>
              </a:buClr>
              <a:buSzPts val="2100"/>
              <a:buFont typeface="Exo"/>
              <a:buNone/>
              <a:defRPr sz="2100" b="1">
                <a:latin typeface="Archivo Black"/>
                <a:ea typeface="Archivo Black"/>
                <a:cs typeface="Archivo Black"/>
                <a:sym typeface="Archivo Black"/>
              </a:defRPr>
            </a:lvl1pPr>
            <a:lvl2pPr lvl="1"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2pPr>
            <a:lvl3pPr lvl="2"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3pPr>
            <a:lvl4pPr lvl="3"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4pPr>
            <a:lvl5pPr lvl="4"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5pPr>
            <a:lvl6pPr lvl="5"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6pPr>
            <a:lvl7pPr lvl="6"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7pPr>
            <a:lvl8pPr lvl="7"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8pPr>
            <a:lvl9pPr lvl="8" algn="ctr" rtl="0">
              <a:lnSpc>
                <a:spcPct val="100000"/>
              </a:lnSpc>
              <a:spcBef>
                <a:spcPts val="0"/>
              </a:spcBef>
              <a:spcAft>
                <a:spcPts val="0"/>
              </a:spcAft>
              <a:buClr>
                <a:schemeClr val="accent3"/>
              </a:buClr>
              <a:buSzPts val="1600"/>
              <a:buFont typeface="Exo"/>
              <a:buNone/>
              <a:defRPr b="1">
                <a:solidFill>
                  <a:schemeClr val="accent3"/>
                </a:solidFill>
                <a:latin typeface="Exo"/>
                <a:ea typeface="Exo"/>
                <a:cs typeface="Exo"/>
                <a:sym typeface="Exo"/>
              </a:defRPr>
            </a:lvl9pPr>
          </a:lstStyle>
          <a:p>
            <a:endParaRPr/>
          </a:p>
        </p:txBody>
      </p:sp>
      <p:sp>
        <p:nvSpPr>
          <p:cNvPr id="375" name="Google Shape;375;p13"/>
          <p:cNvSpPr txBox="1">
            <a:spLocks noGrp="1"/>
          </p:cNvSpPr>
          <p:nvPr>
            <p:ph type="title" idx="15" hasCustomPrompt="1"/>
          </p:nvPr>
        </p:nvSpPr>
        <p:spPr>
          <a:xfrm>
            <a:off x="4591626" y="3199537"/>
            <a:ext cx="891300" cy="887100"/>
          </a:xfrm>
          <a:prstGeom prst="rect">
            <a:avLst/>
          </a:prstGeom>
          <a:solidFill>
            <a:schemeClr val="accent4"/>
          </a:solidFill>
          <a:ln w="9525" cap="flat" cmpd="sng">
            <a:solidFill>
              <a:schemeClr val="dk1"/>
            </a:solidFill>
            <a:prstDash val="solid"/>
            <a:round/>
            <a:headEnd type="none" w="sm" len="sm"/>
            <a:tailEnd type="none" w="sm" len="sm"/>
          </a:ln>
        </p:spPr>
        <p:txBody>
          <a:bodyPr spcFirstLastPara="1" wrap="square" lIns="0" tIns="0" rIns="0" bIns="0" anchor="ctr" anchorCtr="0">
            <a:noAutofit/>
          </a:bodyPr>
          <a:lstStyle>
            <a:lvl1pPr lvl="0" algn="ctr" rtl="0">
              <a:spcBef>
                <a:spcPts val="0"/>
              </a:spcBef>
              <a:spcAft>
                <a:spcPts val="0"/>
              </a:spcAft>
              <a:buSzPts val="2900"/>
              <a:buNone/>
              <a:defRPr sz="3600" b="1"/>
            </a:lvl1pPr>
            <a:lvl2pPr lvl="1" algn="ctr" rtl="0">
              <a:spcBef>
                <a:spcPts val="0"/>
              </a:spcBef>
              <a:spcAft>
                <a:spcPts val="0"/>
              </a:spcAft>
              <a:buSzPts val="2900"/>
              <a:buNone/>
              <a:defRPr sz="2900"/>
            </a:lvl2pPr>
            <a:lvl3pPr lvl="2" algn="ctr" rtl="0">
              <a:spcBef>
                <a:spcPts val="0"/>
              </a:spcBef>
              <a:spcAft>
                <a:spcPts val="0"/>
              </a:spcAft>
              <a:buSzPts val="2900"/>
              <a:buNone/>
              <a:defRPr sz="2900"/>
            </a:lvl3pPr>
            <a:lvl4pPr lvl="3" algn="ctr" rtl="0">
              <a:spcBef>
                <a:spcPts val="0"/>
              </a:spcBef>
              <a:spcAft>
                <a:spcPts val="0"/>
              </a:spcAft>
              <a:buSzPts val="2900"/>
              <a:buNone/>
              <a:defRPr sz="2900"/>
            </a:lvl4pPr>
            <a:lvl5pPr lvl="4" algn="ctr" rtl="0">
              <a:spcBef>
                <a:spcPts val="0"/>
              </a:spcBef>
              <a:spcAft>
                <a:spcPts val="0"/>
              </a:spcAft>
              <a:buSzPts val="2900"/>
              <a:buNone/>
              <a:defRPr sz="2900"/>
            </a:lvl5pPr>
            <a:lvl6pPr lvl="5" algn="ctr" rtl="0">
              <a:spcBef>
                <a:spcPts val="0"/>
              </a:spcBef>
              <a:spcAft>
                <a:spcPts val="0"/>
              </a:spcAft>
              <a:buSzPts val="2900"/>
              <a:buNone/>
              <a:defRPr sz="2900"/>
            </a:lvl6pPr>
            <a:lvl7pPr lvl="6" algn="ctr" rtl="0">
              <a:spcBef>
                <a:spcPts val="0"/>
              </a:spcBef>
              <a:spcAft>
                <a:spcPts val="0"/>
              </a:spcAft>
              <a:buSzPts val="2900"/>
              <a:buNone/>
              <a:defRPr sz="2900"/>
            </a:lvl7pPr>
            <a:lvl8pPr lvl="7" algn="ctr" rtl="0">
              <a:spcBef>
                <a:spcPts val="0"/>
              </a:spcBef>
              <a:spcAft>
                <a:spcPts val="0"/>
              </a:spcAft>
              <a:buSzPts val="2900"/>
              <a:buNone/>
              <a:defRPr sz="2900"/>
            </a:lvl8pPr>
            <a:lvl9pPr lvl="8" algn="ctr" rtl="0">
              <a:spcBef>
                <a:spcPts val="0"/>
              </a:spcBef>
              <a:spcAft>
                <a:spcPts val="0"/>
              </a:spcAft>
              <a:buSzPts val="2900"/>
              <a:buNone/>
              <a:defRPr sz="2900"/>
            </a:lvl9pPr>
          </a:lstStyle>
          <a:p>
            <a:r>
              <a:t>xx%</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376"/>
        <p:cNvGrpSpPr/>
        <p:nvPr/>
      </p:nvGrpSpPr>
      <p:grpSpPr>
        <a:xfrm>
          <a:off x="0" y="0"/>
          <a:ext cx="0" cy="0"/>
          <a:chOff x="0" y="0"/>
          <a:chExt cx="0" cy="0"/>
        </a:xfrm>
      </p:grpSpPr>
      <p:grpSp>
        <p:nvGrpSpPr>
          <p:cNvPr id="377" name="Google Shape;377;p14"/>
          <p:cNvGrpSpPr/>
          <p:nvPr/>
        </p:nvGrpSpPr>
        <p:grpSpPr>
          <a:xfrm>
            <a:off x="1761172" y="3242750"/>
            <a:ext cx="1160043" cy="1859620"/>
            <a:chOff x="1761172" y="3242750"/>
            <a:chExt cx="1160043" cy="1859620"/>
          </a:xfrm>
        </p:grpSpPr>
        <p:sp>
          <p:nvSpPr>
            <p:cNvPr id="378" name="Google Shape;378;p14"/>
            <p:cNvSpPr/>
            <p:nvPr/>
          </p:nvSpPr>
          <p:spPr>
            <a:xfrm rot="-1602411">
              <a:off x="2170608" y="3614852"/>
              <a:ext cx="356895" cy="111273"/>
            </a:xfrm>
            <a:custGeom>
              <a:avLst/>
              <a:gdLst/>
              <a:ahLst/>
              <a:cxnLst/>
              <a:rect l="l" t="t" r="r" b="b"/>
              <a:pathLst>
                <a:path w="5985" h="1866" extrusionOk="0">
                  <a:moveTo>
                    <a:pt x="2933" y="1"/>
                  </a:moveTo>
                  <a:cubicBezTo>
                    <a:pt x="2904" y="1"/>
                    <a:pt x="2875" y="2"/>
                    <a:pt x="2846" y="4"/>
                  </a:cubicBezTo>
                  <a:cubicBezTo>
                    <a:pt x="2072" y="46"/>
                    <a:pt x="1486" y="820"/>
                    <a:pt x="1256" y="1175"/>
                  </a:cubicBezTo>
                  <a:lnTo>
                    <a:pt x="335" y="1175"/>
                  </a:lnTo>
                  <a:cubicBezTo>
                    <a:pt x="147" y="1175"/>
                    <a:pt x="1" y="1343"/>
                    <a:pt x="1" y="1510"/>
                  </a:cubicBezTo>
                  <a:cubicBezTo>
                    <a:pt x="1" y="1699"/>
                    <a:pt x="168" y="1866"/>
                    <a:pt x="335" y="1866"/>
                  </a:cubicBezTo>
                  <a:lnTo>
                    <a:pt x="1465" y="1866"/>
                  </a:lnTo>
                  <a:cubicBezTo>
                    <a:pt x="1591" y="1866"/>
                    <a:pt x="1737" y="1782"/>
                    <a:pt x="1779" y="1678"/>
                  </a:cubicBezTo>
                  <a:cubicBezTo>
                    <a:pt x="1905" y="1406"/>
                    <a:pt x="2386" y="715"/>
                    <a:pt x="2909" y="673"/>
                  </a:cubicBezTo>
                  <a:cubicBezTo>
                    <a:pt x="2918" y="673"/>
                    <a:pt x="2926" y="673"/>
                    <a:pt x="2935" y="673"/>
                  </a:cubicBezTo>
                  <a:cubicBezTo>
                    <a:pt x="3385" y="673"/>
                    <a:pt x="3793" y="1205"/>
                    <a:pt x="4081" y="1657"/>
                  </a:cubicBezTo>
                  <a:cubicBezTo>
                    <a:pt x="4143" y="1761"/>
                    <a:pt x="4269" y="1803"/>
                    <a:pt x="4374" y="1803"/>
                  </a:cubicBezTo>
                  <a:lnTo>
                    <a:pt x="5650" y="1824"/>
                  </a:lnTo>
                  <a:cubicBezTo>
                    <a:pt x="5859" y="1824"/>
                    <a:pt x="5985" y="1699"/>
                    <a:pt x="5943" y="1510"/>
                  </a:cubicBezTo>
                  <a:cubicBezTo>
                    <a:pt x="5943" y="1343"/>
                    <a:pt x="5776" y="1175"/>
                    <a:pt x="5587" y="1175"/>
                  </a:cubicBezTo>
                  <a:lnTo>
                    <a:pt x="4520" y="1155"/>
                  </a:lnTo>
                  <a:cubicBezTo>
                    <a:pt x="4042" y="397"/>
                    <a:pt x="3507" y="1"/>
                    <a:pt x="2933" y="1"/>
                  </a:cubicBezTo>
                  <a:close/>
                </a:path>
              </a:pathLst>
            </a:custGeom>
            <a:solidFill>
              <a:schemeClr val="accent2"/>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14"/>
            <p:cNvSpPr/>
            <p:nvPr/>
          </p:nvSpPr>
          <p:spPr>
            <a:xfrm rot="-1602411">
              <a:off x="2434494" y="3313957"/>
              <a:ext cx="415513" cy="415513"/>
            </a:xfrm>
            <a:custGeom>
              <a:avLst/>
              <a:gdLst/>
              <a:ahLst/>
              <a:cxnLst/>
              <a:rect l="l" t="t" r="r" b="b"/>
              <a:pathLst>
                <a:path w="6968" h="6968" extrusionOk="0">
                  <a:moveTo>
                    <a:pt x="3474" y="0"/>
                  </a:moveTo>
                  <a:cubicBezTo>
                    <a:pt x="1570" y="0"/>
                    <a:pt x="0" y="1569"/>
                    <a:pt x="0" y="3494"/>
                  </a:cubicBezTo>
                  <a:cubicBezTo>
                    <a:pt x="0" y="5398"/>
                    <a:pt x="1549" y="6968"/>
                    <a:pt x="3474" y="6968"/>
                  </a:cubicBezTo>
                  <a:cubicBezTo>
                    <a:pt x="5399" y="6968"/>
                    <a:pt x="6968" y="5419"/>
                    <a:pt x="6968" y="3494"/>
                  </a:cubicBezTo>
                  <a:cubicBezTo>
                    <a:pt x="6968" y="1569"/>
                    <a:pt x="5419" y="0"/>
                    <a:pt x="3474" y="0"/>
                  </a:cubicBezTo>
                  <a:close/>
                </a:path>
              </a:pathLst>
            </a:custGeom>
            <a:solidFill>
              <a:schemeClr val="accent2"/>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4"/>
            <p:cNvSpPr/>
            <p:nvPr/>
          </p:nvSpPr>
          <p:spPr>
            <a:xfrm rot="-1602411">
              <a:off x="2475640" y="3355103"/>
              <a:ext cx="333222" cy="333222"/>
            </a:xfrm>
            <a:custGeom>
              <a:avLst/>
              <a:gdLst/>
              <a:ahLst/>
              <a:cxnLst/>
              <a:rect l="l" t="t" r="r" b="b"/>
              <a:pathLst>
                <a:path w="5588" h="5588" extrusionOk="0">
                  <a:moveTo>
                    <a:pt x="2784" y="1"/>
                  </a:moveTo>
                  <a:cubicBezTo>
                    <a:pt x="1256" y="1"/>
                    <a:pt x="1" y="1256"/>
                    <a:pt x="1" y="2804"/>
                  </a:cubicBezTo>
                  <a:cubicBezTo>
                    <a:pt x="1" y="4332"/>
                    <a:pt x="1256" y="5587"/>
                    <a:pt x="2784" y="5587"/>
                  </a:cubicBezTo>
                  <a:cubicBezTo>
                    <a:pt x="4332" y="5587"/>
                    <a:pt x="5587" y="4332"/>
                    <a:pt x="5587" y="2804"/>
                  </a:cubicBezTo>
                  <a:cubicBezTo>
                    <a:pt x="5587" y="1256"/>
                    <a:pt x="4332" y="1"/>
                    <a:pt x="27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4"/>
            <p:cNvSpPr/>
            <p:nvPr/>
          </p:nvSpPr>
          <p:spPr>
            <a:xfrm rot="-1602411">
              <a:off x="2517194" y="3397776"/>
              <a:ext cx="249558" cy="249558"/>
            </a:xfrm>
            <a:custGeom>
              <a:avLst/>
              <a:gdLst/>
              <a:ahLst/>
              <a:cxnLst/>
              <a:rect l="l" t="t" r="r" b="b"/>
              <a:pathLst>
                <a:path w="4185" h="4185" extrusionOk="0">
                  <a:moveTo>
                    <a:pt x="2093" y="0"/>
                  </a:moveTo>
                  <a:cubicBezTo>
                    <a:pt x="942" y="0"/>
                    <a:pt x="0" y="942"/>
                    <a:pt x="0" y="2092"/>
                  </a:cubicBezTo>
                  <a:cubicBezTo>
                    <a:pt x="0" y="3243"/>
                    <a:pt x="942" y="4185"/>
                    <a:pt x="2093" y="4185"/>
                  </a:cubicBezTo>
                  <a:cubicBezTo>
                    <a:pt x="3243" y="4185"/>
                    <a:pt x="4185" y="3243"/>
                    <a:pt x="4185" y="2092"/>
                  </a:cubicBezTo>
                  <a:cubicBezTo>
                    <a:pt x="4185" y="942"/>
                    <a:pt x="3243" y="0"/>
                    <a:pt x="2093" y="0"/>
                  </a:cubicBezTo>
                  <a:close/>
                </a:path>
              </a:pathLst>
            </a:custGeom>
            <a:solidFill>
              <a:schemeClr val="accent2"/>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4"/>
            <p:cNvSpPr/>
            <p:nvPr/>
          </p:nvSpPr>
          <p:spPr>
            <a:xfrm rot="-1602411">
              <a:off x="2064616" y="3770193"/>
              <a:ext cx="119800" cy="1378803"/>
            </a:xfrm>
            <a:custGeom>
              <a:avLst/>
              <a:gdLst/>
              <a:ahLst/>
              <a:cxnLst/>
              <a:rect l="l" t="t" r="r" b="b"/>
              <a:pathLst>
                <a:path w="2009" h="23122" extrusionOk="0">
                  <a:moveTo>
                    <a:pt x="544" y="1"/>
                  </a:moveTo>
                  <a:cubicBezTo>
                    <a:pt x="230" y="1"/>
                    <a:pt x="0" y="231"/>
                    <a:pt x="0" y="545"/>
                  </a:cubicBezTo>
                  <a:lnTo>
                    <a:pt x="0" y="22577"/>
                  </a:lnTo>
                  <a:cubicBezTo>
                    <a:pt x="0" y="22891"/>
                    <a:pt x="230" y="23121"/>
                    <a:pt x="544" y="23121"/>
                  </a:cubicBezTo>
                  <a:cubicBezTo>
                    <a:pt x="858" y="23121"/>
                    <a:pt x="1109" y="22891"/>
                    <a:pt x="1109" y="22577"/>
                  </a:cubicBezTo>
                  <a:lnTo>
                    <a:pt x="1109" y="2093"/>
                  </a:lnTo>
                  <a:lnTo>
                    <a:pt x="1674" y="2093"/>
                  </a:lnTo>
                  <a:cubicBezTo>
                    <a:pt x="1863" y="2093"/>
                    <a:pt x="2009" y="1946"/>
                    <a:pt x="2009" y="1758"/>
                  </a:cubicBezTo>
                  <a:cubicBezTo>
                    <a:pt x="2009" y="1570"/>
                    <a:pt x="1863" y="1423"/>
                    <a:pt x="1674" y="1423"/>
                  </a:cubicBezTo>
                  <a:lnTo>
                    <a:pt x="1109" y="1423"/>
                  </a:lnTo>
                  <a:lnTo>
                    <a:pt x="1109" y="545"/>
                  </a:lnTo>
                  <a:cubicBezTo>
                    <a:pt x="1109" y="231"/>
                    <a:pt x="858" y="1"/>
                    <a:pt x="544" y="1"/>
                  </a:cubicBezTo>
                  <a:close/>
                </a:path>
              </a:pathLst>
            </a:custGeom>
            <a:solidFill>
              <a:schemeClr val="accent2"/>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4"/>
            <p:cNvSpPr/>
            <p:nvPr/>
          </p:nvSpPr>
          <p:spPr>
            <a:xfrm rot="-1602411">
              <a:off x="1845964" y="3610030"/>
              <a:ext cx="415573" cy="415513"/>
            </a:xfrm>
            <a:custGeom>
              <a:avLst/>
              <a:gdLst/>
              <a:ahLst/>
              <a:cxnLst/>
              <a:rect l="l" t="t" r="r" b="b"/>
              <a:pathLst>
                <a:path w="6969" h="6968" extrusionOk="0">
                  <a:moveTo>
                    <a:pt x="3495" y="0"/>
                  </a:moveTo>
                  <a:cubicBezTo>
                    <a:pt x="1549" y="0"/>
                    <a:pt x="1" y="1569"/>
                    <a:pt x="1" y="3494"/>
                  </a:cubicBezTo>
                  <a:cubicBezTo>
                    <a:pt x="1" y="5419"/>
                    <a:pt x="1570" y="6968"/>
                    <a:pt x="3495" y="6968"/>
                  </a:cubicBezTo>
                  <a:cubicBezTo>
                    <a:pt x="5420" y="6968"/>
                    <a:pt x="6968" y="5398"/>
                    <a:pt x="6968" y="3494"/>
                  </a:cubicBezTo>
                  <a:cubicBezTo>
                    <a:pt x="6968" y="1569"/>
                    <a:pt x="5399" y="0"/>
                    <a:pt x="3495" y="0"/>
                  </a:cubicBezTo>
                  <a:close/>
                </a:path>
              </a:pathLst>
            </a:custGeom>
            <a:solidFill>
              <a:schemeClr val="accent2"/>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4"/>
            <p:cNvSpPr/>
            <p:nvPr/>
          </p:nvSpPr>
          <p:spPr>
            <a:xfrm rot="-1602411">
              <a:off x="1887103" y="3650895"/>
              <a:ext cx="334414" cy="333222"/>
            </a:xfrm>
            <a:custGeom>
              <a:avLst/>
              <a:gdLst/>
              <a:ahLst/>
              <a:cxnLst/>
              <a:rect l="l" t="t" r="r" b="b"/>
              <a:pathLst>
                <a:path w="5608" h="5588" extrusionOk="0">
                  <a:moveTo>
                    <a:pt x="2804" y="1"/>
                  </a:moveTo>
                  <a:cubicBezTo>
                    <a:pt x="1255" y="1"/>
                    <a:pt x="0" y="1256"/>
                    <a:pt x="0" y="2804"/>
                  </a:cubicBezTo>
                  <a:cubicBezTo>
                    <a:pt x="0" y="4332"/>
                    <a:pt x="1255" y="5587"/>
                    <a:pt x="2804" y="5587"/>
                  </a:cubicBezTo>
                  <a:cubicBezTo>
                    <a:pt x="4352" y="5587"/>
                    <a:pt x="5608" y="4332"/>
                    <a:pt x="5608" y="2804"/>
                  </a:cubicBezTo>
                  <a:cubicBezTo>
                    <a:pt x="5608" y="1256"/>
                    <a:pt x="4352" y="1"/>
                    <a:pt x="28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4"/>
            <p:cNvSpPr/>
            <p:nvPr/>
          </p:nvSpPr>
          <p:spPr>
            <a:xfrm rot="-1602411">
              <a:off x="1929782" y="3693286"/>
              <a:ext cx="249618" cy="249558"/>
            </a:xfrm>
            <a:custGeom>
              <a:avLst/>
              <a:gdLst/>
              <a:ahLst/>
              <a:cxnLst/>
              <a:rect l="l" t="t" r="r" b="b"/>
              <a:pathLst>
                <a:path w="4186" h="4185" extrusionOk="0">
                  <a:moveTo>
                    <a:pt x="2093" y="0"/>
                  </a:moveTo>
                  <a:cubicBezTo>
                    <a:pt x="942" y="0"/>
                    <a:pt x="0" y="942"/>
                    <a:pt x="0" y="2092"/>
                  </a:cubicBezTo>
                  <a:cubicBezTo>
                    <a:pt x="0" y="3243"/>
                    <a:pt x="942" y="4185"/>
                    <a:pt x="2093" y="4185"/>
                  </a:cubicBezTo>
                  <a:cubicBezTo>
                    <a:pt x="3244" y="4185"/>
                    <a:pt x="4185" y="3243"/>
                    <a:pt x="4185" y="2092"/>
                  </a:cubicBezTo>
                  <a:cubicBezTo>
                    <a:pt x="4185" y="942"/>
                    <a:pt x="3244" y="0"/>
                    <a:pt x="2093" y="0"/>
                  </a:cubicBezTo>
                  <a:close/>
                </a:path>
              </a:pathLst>
            </a:custGeom>
            <a:solidFill>
              <a:schemeClr val="accent2"/>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6" name="Google Shape;386;p14"/>
          <p:cNvSpPr/>
          <p:nvPr/>
        </p:nvSpPr>
        <p:spPr>
          <a:xfrm>
            <a:off x="6937025" y="6550"/>
            <a:ext cx="2259900" cy="2193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7" name="Google Shape;387;p14"/>
          <p:cNvPicPr preferRelativeResize="0"/>
          <p:nvPr/>
        </p:nvPicPr>
        <p:blipFill rotWithShape="1">
          <a:blip r:embed="rId2">
            <a:alphaModFix/>
          </a:blip>
          <a:srcRect l="9618" t="12472" r="65666" b="44205"/>
          <a:stretch/>
        </p:blipFill>
        <p:spPr>
          <a:xfrm>
            <a:off x="6937025" y="0"/>
            <a:ext cx="2259901" cy="2206976"/>
          </a:xfrm>
          <a:prstGeom prst="rect">
            <a:avLst/>
          </a:prstGeom>
          <a:noFill/>
          <a:ln>
            <a:noFill/>
          </a:ln>
        </p:spPr>
      </p:pic>
      <p:sp>
        <p:nvSpPr>
          <p:cNvPr id="388" name="Google Shape;388;p14"/>
          <p:cNvSpPr/>
          <p:nvPr/>
        </p:nvSpPr>
        <p:spPr>
          <a:xfrm>
            <a:off x="-609175" y="2834225"/>
            <a:ext cx="3530400" cy="3530400"/>
          </a:xfrm>
          <a:prstGeom prst="ellipse">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89" name="Google Shape;389;p14"/>
          <p:cNvPicPr preferRelativeResize="0"/>
          <p:nvPr/>
        </p:nvPicPr>
        <p:blipFill rotWithShape="1">
          <a:blip r:embed="rId3">
            <a:alphaModFix/>
          </a:blip>
          <a:srcRect l="19870" t="1974" r="50388" b="79044"/>
          <a:stretch/>
        </p:blipFill>
        <p:spPr>
          <a:xfrm>
            <a:off x="-122975" y="2571750"/>
            <a:ext cx="2746926" cy="1440875"/>
          </a:xfrm>
          <a:prstGeom prst="rect">
            <a:avLst/>
          </a:prstGeom>
          <a:noFill/>
          <a:ln>
            <a:noFill/>
          </a:ln>
        </p:spPr>
      </p:pic>
      <p:sp>
        <p:nvSpPr>
          <p:cNvPr id="390" name="Google Shape;390;p14"/>
          <p:cNvSpPr/>
          <p:nvPr/>
        </p:nvSpPr>
        <p:spPr>
          <a:xfrm rot="-5400000">
            <a:off x="-1519765" y="-425976"/>
            <a:ext cx="2360700" cy="2041500"/>
          </a:xfrm>
          <a:prstGeom prst="triangle">
            <a:avLst>
              <a:gd name="adj" fmla="val 50000"/>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4"/>
          <p:cNvSpPr/>
          <p:nvPr/>
        </p:nvSpPr>
        <p:spPr>
          <a:xfrm rot="-5400000">
            <a:off x="-931476" y="-425976"/>
            <a:ext cx="2360700" cy="2041500"/>
          </a:xfrm>
          <a:prstGeom prst="triangle">
            <a:avLst>
              <a:gd name="adj" fmla="val 50000"/>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4"/>
          <p:cNvSpPr/>
          <p:nvPr/>
        </p:nvSpPr>
        <p:spPr>
          <a:xfrm rot="-5400000">
            <a:off x="-181174" y="-425976"/>
            <a:ext cx="2360700" cy="2041500"/>
          </a:xfrm>
          <a:prstGeom prst="triangle">
            <a:avLst>
              <a:gd name="adj" fmla="val 50000"/>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4"/>
          <p:cNvSpPr/>
          <p:nvPr/>
        </p:nvSpPr>
        <p:spPr>
          <a:xfrm>
            <a:off x="6994825" y="3066125"/>
            <a:ext cx="2166300" cy="2149800"/>
          </a:xfrm>
          <a:prstGeom prst="rect">
            <a:avLst/>
          </a:prstGeom>
          <a:solidFill>
            <a:srgbClr val="39A1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4" name="Google Shape;394;p14"/>
          <p:cNvGrpSpPr/>
          <p:nvPr/>
        </p:nvGrpSpPr>
        <p:grpSpPr>
          <a:xfrm>
            <a:off x="6994813" y="3066125"/>
            <a:ext cx="2111400" cy="2111400"/>
            <a:chOff x="2911288" y="-358950"/>
            <a:chExt cx="2111400" cy="2111400"/>
          </a:xfrm>
        </p:grpSpPr>
        <p:grpSp>
          <p:nvGrpSpPr>
            <p:cNvPr id="395" name="Google Shape;395;p14"/>
            <p:cNvGrpSpPr/>
            <p:nvPr/>
          </p:nvGrpSpPr>
          <p:grpSpPr>
            <a:xfrm>
              <a:off x="3209575" y="-358950"/>
              <a:ext cx="1514825" cy="2111400"/>
              <a:chOff x="3057175" y="-358950"/>
              <a:chExt cx="1514825" cy="2111400"/>
            </a:xfrm>
          </p:grpSpPr>
          <p:cxnSp>
            <p:nvCxnSpPr>
              <p:cNvPr id="396" name="Google Shape;396;p14"/>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397" name="Google Shape;397;p14"/>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398" name="Google Shape;398;p14"/>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399" name="Google Shape;399;p14"/>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nvGrpSpPr>
            <p:cNvPr id="400" name="Google Shape;400;p14"/>
            <p:cNvGrpSpPr/>
            <p:nvPr/>
          </p:nvGrpSpPr>
          <p:grpSpPr>
            <a:xfrm rot="5400000">
              <a:off x="3209575" y="-206550"/>
              <a:ext cx="1514825" cy="2111400"/>
              <a:chOff x="3057175" y="-358950"/>
              <a:chExt cx="1514825" cy="2111400"/>
            </a:xfrm>
          </p:grpSpPr>
          <p:cxnSp>
            <p:nvCxnSpPr>
              <p:cNvPr id="401" name="Google Shape;401;p14"/>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402" name="Google Shape;402;p14"/>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403" name="Google Shape;403;p14"/>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404" name="Google Shape;404;p14"/>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grpSp>
        <p:nvGrpSpPr>
          <p:cNvPr id="405" name="Google Shape;405;p14"/>
          <p:cNvGrpSpPr/>
          <p:nvPr/>
        </p:nvGrpSpPr>
        <p:grpSpPr>
          <a:xfrm>
            <a:off x="517063" y="369450"/>
            <a:ext cx="8109875" cy="4404600"/>
            <a:chOff x="582450" y="285450"/>
            <a:chExt cx="8109875" cy="4404600"/>
          </a:xfrm>
        </p:grpSpPr>
        <p:sp>
          <p:nvSpPr>
            <p:cNvPr id="406" name="Google Shape;406;p14"/>
            <p:cNvSpPr/>
            <p:nvPr/>
          </p:nvSpPr>
          <p:spPr>
            <a:xfrm>
              <a:off x="713225" y="285450"/>
              <a:ext cx="7979100" cy="4236600"/>
            </a:xfrm>
            <a:prstGeom prst="rect">
              <a:avLst/>
            </a:prstGeom>
            <a:solidFill>
              <a:schemeClr val="accent5"/>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4"/>
            <p:cNvSpPr/>
            <p:nvPr/>
          </p:nvSpPr>
          <p:spPr>
            <a:xfrm>
              <a:off x="647838" y="369450"/>
              <a:ext cx="7979100" cy="4236600"/>
            </a:xfrm>
            <a:prstGeom prst="rect">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4"/>
            <p:cNvSpPr/>
            <p:nvPr/>
          </p:nvSpPr>
          <p:spPr>
            <a:xfrm>
              <a:off x="582450" y="453450"/>
              <a:ext cx="7979100" cy="4236600"/>
            </a:xfrm>
            <a:prstGeom prst="rect">
              <a:avLst/>
            </a:prstGeom>
            <a:solidFill>
              <a:srgbClr val="F6F2F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9" name="Google Shape;409;p14"/>
          <p:cNvSpPr txBox="1">
            <a:spLocks noGrp="1"/>
          </p:cNvSpPr>
          <p:nvPr>
            <p:ph type="title"/>
          </p:nvPr>
        </p:nvSpPr>
        <p:spPr>
          <a:xfrm>
            <a:off x="1687050" y="3157299"/>
            <a:ext cx="5769900" cy="374400"/>
          </a:xfrm>
          <a:prstGeom prst="rect">
            <a:avLst/>
          </a:prstGeom>
        </p:spPr>
        <p:txBody>
          <a:bodyPr spcFirstLastPara="1" wrap="square" lIns="0" tIns="0" rIns="0" bIns="0" anchor="t" anchorCtr="0">
            <a:noAutofit/>
          </a:bodyPr>
          <a:lstStyle>
            <a:lvl1pPr lvl="0" algn="ctr" rtl="0">
              <a:spcBef>
                <a:spcPts val="0"/>
              </a:spcBef>
              <a:spcAft>
                <a:spcPts val="0"/>
              </a:spcAft>
              <a:buSzPts val="3000"/>
              <a:buNone/>
              <a:defRPr sz="21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10" name="Google Shape;410;p14"/>
          <p:cNvSpPr txBox="1">
            <a:spLocks noGrp="1"/>
          </p:cNvSpPr>
          <p:nvPr>
            <p:ph type="subTitle" idx="1"/>
          </p:nvPr>
        </p:nvSpPr>
        <p:spPr>
          <a:xfrm>
            <a:off x="1688550" y="1611801"/>
            <a:ext cx="5766900" cy="14463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600"/>
              <a:buNone/>
              <a:defRPr sz="2800"/>
            </a:lvl1pPr>
            <a:lvl2pPr lvl="1" algn="ctr" rtl="0">
              <a:lnSpc>
                <a:spcPct val="100000"/>
              </a:lnSpc>
              <a:spcBef>
                <a:spcPts val="0"/>
              </a:spcBef>
              <a:spcAft>
                <a:spcPts val="0"/>
              </a:spcAft>
              <a:buSzPts val="1600"/>
              <a:buNone/>
              <a:defRPr/>
            </a:lvl2pPr>
            <a:lvl3pPr lvl="2" algn="ctr" rtl="0">
              <a:lnSpc>
                <a:spcPct val="100000"/>
              </a:lnSpc>
              <a:spcBef>
                <a:spcPts val="0"/>
              </a:spcBef>
              <a:spcAft>
                <a:spcPts val="0"/>
              </a:spcAft>
              <a:buSzPts val="1600"/>
              <a:buNone/>
              <a:defRPr/>
            </a:lvl3pPr>
            <a:lvl4pPr lvl="3" algn="ctr" rtl="0">
              <a:lnSpc>
                <a:spcPct val="100000"/>
              </a:lnSpc>
              <a:spcBef>
                <a:spcPts val="0"/>
              </a:spcBef>
              <a:spcAft>
                <a:spcPts val="0"/>
              </a:spcAft>
              <a:buSzPts val="1600"/>
              <a:buNone/>
              <a:defRPr/>
            </a:lvl4pPr>
            <a:lvl5pPr lvl="4" algn="ctr" rtl="0">
              <a:lnSpc>
                <a:spcPct val="100000"/>
              </a:lnSpc>
              <a:spcBef>
                <a:spcPts val="0"/>
              </a:spcBef>
              <a:spcAft>
                <a:spcPts val="0"/>
              </a:spcAft>
              <a:buSzPts val="1600"/>
              <a:buNone/>
              <a:defRPr/>
            </a:lvl5pPr>
            <a:lvl6pPr lvl="5" algn="ctr" rtl="0">
              <a:lnSpc>
                <a:spcPct val="100000"/>
              </a:lnSpc>
              <a:spcBef>
                <a:spcPts val="0"/>
              </a:spcBef>
              <a:spcAft>
                <a:spcPts val="0"/>
              </a:spcAft>
              <a:buSzPts val="1600"/>
              <a:buNone/>
              <a:defRPr/>
            </a:lvl6pPr>
            <a:lvl7pPr lvl="6" algn="ctr" rtl="0">
              <a:lnSpc>
                <a:spcPct val="100000"/>
              </a:lnSpc>
              <a:spcBef>
                <a:spcPts val="0"/>
              </a:spcBef>
              <a:spcAft>
                <a:spcPts val="0"/>
              </a:spcAft>
              <a:buSzPts val="1600"/>
              <a:buNone/>
              <a:defRPr/>
            </a:lvl7pPr>
            <a:lvl8pPr lvl="7" algn="ctr" rtl="0">
              <a:lnSpc>
                <a:spcPct val="100000"/>
              </a:lnSpc>
              <a:spcBef>
                <a:spcPts val="0"/>
              </a:spcBef>
              <a:spcAft>
                <a:spcPts val="0"/>
              </a:spcAft>
              <a:buSzPts val="1600"/>
              <a:buNone/>
              <a:defRPr/>
            </a:lvl8pPr>
            <a:lvl9pPr lvl="8" algn="ctr" rtl="0">
              <a:lnSpc>
                <a:spcPct val="100000"/>
              </a:lnSpc>
              <a:spcBef>
                <a:spcPts val="0"/>
              </a:spcBef>
              <a:spcAft>
                <a:spcPts val="0"/>
              </a:spcAft>
              <a:buSzPts val="16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
  <p:cSld name="CUSTOM_3">
    <p:spTree>
      <p:nvGrpSpPr>
        <p:cNvPr id="1" name="Shape 411"/>
        <p:cNvGrpSpPr/>
        <p:nvPr/>
      </p:nvGrpSpPr>
      <p:grpSpPr>
        <a:xfrm>
          <a:off x="0" y="0"/>
          <a:ext cx="0" cy="0"/>
          <a:chOff x="0" y="0"/>
          <a:chExt cx="0" cy="0"/>
        </a:xfrm>
      </p:grpSpPr>
      <p:sp>
        <p:nvSpPr>
          <p:cNvPr id="412" name="Google Shape;412;p15"/>
          <p:cNvSpPr/>
          <p:nvPr/>
        </p:nvSpPr>
        <p:spPr>
          <a:xfrm>
            <a:off x="1969925" y="-43987"/>
            <a:ext cx="2259900" cy="2193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13" name="Google Shape;413;p15"/>
          <p:cNvPicPr preferRelativeResize="0"/>
          <p:nvPr/>
        </p:nvPicPr>
        <p:blipFill rotWithShape="1">
          <a:blip r:embed="rId2">
            <a:alphaModFix/>
          </a:blip>
          <a:srcRect l="9618" t="12472" r="65666" b="44205"/>
          <a:stretch/>
        </p:blipFill>
        <p:spPr>
          <a:xfrm>
            <a:off x="1969925" y="-50525"/>
            <a:ext cx="2259901" cy="2206976"/>
          </a:xfrm>
          <a:prstGeom prst="rect">
            <a:avLst/>
          </a:prstGeom>
          <a:noFill/>
          <a:ln>
            <a:noFill/>
          </a:ln>
        </p:spPr>
      </p:pic>
      <p:grpSp>
        <p:nvGrpSpPr>
          <p:cNvPr id="414" name="Google Shape;414;p15"/>
          <p:cNvGrpSpPr/>
          <p:nvPr/>
        </p:nvGrpSpPr>
        <p:grpSpPr>
          <a:xfrm>
            <a:off x="7415033" y="2946149"/>
            <a:ext cx="2477822" cy="2251705"/>
            <a:chOff x="-481830" y="3473586"/>
            <a:chExt cx="2477822" cy="2251705"/>
          </a:xfrm>
        </p:grpSpPr>
        <p:sp>
          <p:nvSpPr>
            <p:cNvPr id="415" name="Google Shape;415;p15"/>
            <p:cNvSpPr/>
            <p:nvPr/>
          </p:nvSpPr>
          <p:spPr>
            <a:xfrm>
              <a:off x="-481830" y="3473586"/>
              <a:ext cx="2477822" cy="2251705"/>
            </a:xfrm>
            <a:custGeom>
              <a:avLst/>
              <a:gdLst/>
              <a:ahLst/>
              <a:cxnLst/>
              <a:rect l="l" t="t" r="r" b="b"/>
              <a:pathLst>
                <a:path w="13873" h="12607" extrusionOk="0">
                  <a:moveTo>
                    <a:pt x="6912" y="0"/>
                  </a:moveTo>
                  <a:cubicBezTo>
                    <a:pt x="4065" y="0"/>
                    <a:pt x="1495" y="1948"/>
                    <a:pt x="816" y="4843"/>
                  </a:cubicBezTo>
                  <a:cubicBezTo>
                    <a:pt x="0" y="8232"/>
                    <a:pt x="2092" y="11622"/>
                    <a:pt x="5482" y="12438"/>
                  </a:cubicBezTo>
                  <a:cubicBezTo>
                    <a:pt x="5968" y="12552"/>
                    <a:pt x="6454" y="12606"/>
                    <a:pt x="6932" y="12606"/>
                  </a:cubicBezTo>
                  <a:cubicBezTo>
                    <a:pt x="9791" y="12606"/>
                    <a:pt x="12378" y="10655"/>
                    <a:pt x="13077" y="7751"/>
                  </a:cubicBezTo>
                  <a:cubicBezTo>
                    <a:pt x="13872" y="4382"/>
                    <a:pt x="11780" y="972"/>
                    <a:pt x="8390" y="177"/>
                  </a:cubicBezTo>
                  <a:cubicBezTo>
                    <a:pt x="7895" y="57"/>
                    <a:pt x="7399" y="0"/>
                    <a:pt x="6912" y="0"/>
                  </a:cubicBezTo>
                  <a:close/>
                </a:path>
              </a:pathLst>
            </a:custGeom>
            <a:solidFill>
              <a:srgbClr val="FFC139"/>
            </a:solidFill>
            <a:ln w="6800" cap="flat" cmpd="sng">
              <a:solidFill>
                <a:schemeClr val="dk1"/>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5"/>
            <p:cNvSpPr/>
            <p:nvPr/>
          </p:nvSpPr>
          <p:spPr>
            <a:xfrm>
              <a:off x="198322" y="4099264"/>
              <a:ext cx="261660" cy="429908"/>
            </a:xfrm>
            <a:custGeom>
              <a:avLst/>
              <a:gdLst/>
              <a:ahLst/>
              <a:cxnLst/>
              <a:rect l="l" t="t" r="r" b="b"/>
              <a:pathLst>
                <a:path w="1465" h="2407" extrusionOk="0">
                  <a:moveTo>
                    <a:pt x="733" y="0"/>
                  </a:moveTo>
                  <a:cubicBezTo>
                    <a:pt x="356" y="0"/>
                    <a:pt x="0" y="544"/>
                    <a:pt x="0" y="1193"/>
                  </a:cubicBezTo>
                  <a:cubicBezTo>
                    <a:pt x="0" y="1863"/>
                    <a:pt x="314" y="2407"/>
                    <a:pt x="733" y="2407"/>
                  </a:cubicBezTo>
                  <a:cubicBezTo>
                    <a:pt x="1130" y="2407"/>
                    <a:pt x="1465" y="1863"/>
                    <a:pt x="1465" y="1193"/>
                  </a:cubicBezTo>
                  <a:cubicBezTo>
                    <a:pt x="1465" y="544"/>
                    <a:pt x="1130"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5"/>
            <p:cNvSpPr/>
            <p:nvPr/>
          </p:nvSpPr>
          <p:spPr>
            <a:xfrm>
              <a:off x="1072804" y="4099264"/>
              <a:ext cx="261660" cy="429908"/>
            </a:xfrm>
            <a:custGeom>
              <a:avLst/>
              <a:gdLst/>
              <a:ahLst/>
              <a:cxnLst/>
              <a:rect l="l" t="t" r="r" b="b"/>
              <a:pathLst>
                <a:path w="1465" h="2407" extrusionOk="0">
                  <a:moveTo>
                    <a:pt x="733" y="0"/>
                  </a:moveTo>
                  <a:cubicBezTo>
                    <a:pt x="335" y="0"/>
                    <a:pt x="0" y="544"/>
                    <a:pt x="0" y="1193"/>
                  </a:cubicBezTo>
                  <a:cubicBezTo>
                    <a:pt x="0" y="1863"/>
                    <a:pt x="314" y="2407"/>
                    <a:pt x="733" y="2407"/>
                  </a:cubicBezTo>
                  <a:cubicBezTo>
                    <a:pt x="1130" y="2407"/>
                    <a:pt x="1465" y="1863"/>
                    <a:pt x="1465" y="1193"/>
                  </a:cubicBezTo>
                  <a:cubicBezTo>
                    <a:pt x="1465" y="544"/>
                    <a:pt x="1151"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5"/>
            <p:cNvSpPr/>
            <p:nvPr/>
          </p:nvSpPr>
          <p:spPr>
            <a:xfrm>
              <a:off x="-29407" y="4555260"/>
              <a:ext cx="1625507" cy="792303"/>
            </a:xfrm>
            <a:custGeom>
              <a:avLst/>
              <a:gdLst/>
              <a:ahLst/>
              <a:cxnLst/>
              <a:rect l="l" t="t" r="r" b="b"/>
              <a:pathLst>
                <a:path w="9101" h="4436" extrusionOk="0">
                  <a:moveTo>
                    <a:pt x="8578" y="0"/>
                  </a:moveTo>
                  <a:cubicBezTo>
                    <a:pt x="8577" y="0"/>
                    <a:pt x="7008" y="1548"/>
                    <a:pt x="4414" y="1548"/>
                  </a:cubicBezTo>
                  <a:cubicBezTo>
                    <a:pt x="1840" y="1548"/>
                    <a:pt x="397" y="189"/>
                    <a:pt x="396" y="188"/>
                  </a:cubicBezTo>
                  <a:lnTo>
                    <a:pt x="396" y="188"/>
                  </a:lnTo>
                  <a:cubicBezTo>
                    <a:pt x="396" y="189"/>
                    <a:pt x="1" y="4436"/>
                    <a:pt x="4257" y="4436"/>
                  </a:cubicBezTo>
                  <a:cubicBezTo>
                    <a:pt x="4267" y="4436"/>
                    <a:pt x="4278" y="4436"/>
                    <a:pt x="4288" y="4436"/>
                  </a:cubicBezTo>
                  <a:cubicBezTo>
                    <a:pt x="9100" y="4436"/>
                    <a:pt x="8578" y="0"/>
                    <a:pt x="8578"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5"/>
            <p:cNvSpPr/>
            <p:nvPr/>
          </p:nvSpPr>
          <p:spPr>
            <a:xfrm>
              <a:off x="320150" y="4851213"/>
              <a:ext cx="926022" cy="500096"/>
            </a:xfrm>
            <a:custGeom>
              <a:avLst/>
              <a:gdLst/>
              <a:ahLst/>
              <a:cxnLst/>
              <a:rect l="l" t="t" r="r" b="b"/>
              <a:pathLst>
                <a:path w="5818" h="3142" extrusionOk="0">
                  <a:moveTo>
                    <a:pt x="3892" y="0"/>
                  </a:moveTo>
                  <a:cubicBezTo>
                    <a:pt x="3583" y="0"/>
                    <a:pt x="3251" y="154"/>
                    <a:pt x="2909" y="547"/>
                  </a:cubicBezTo>
                  <a:cubicBezTo>
                    <a:pt x="2568" y="160"/>
                    <a:pt x="2237" y="9"/>
                    <a:pt x="1929" y="9"/>
                  </a:cubicBezTo>
                  <a:cubicBezTo>
                    <a:pt x="821" y="9"/>
                    <a:pt x="0" y="1970"/>
                    <a:pt x="0" y="1970"/>
                  </a:cubicBezTo>
                  <a:cubicBezTo>
                    <a:pt x="0" y="1970"/>
                    <a:pt x="1193" y="3141"/>
                    <a:pt x="2992" y="3141"/>
                  </a:cubicBezTo>
                  <a:cubicBezTo>
                    <a:pt x="4771" y="3120"/>
                    <a:pt x="5817" y="1970"/>
                    <a:pt x="5817" y="1970"/>
                  </a:cubicBezTo>
                  <a:cubicBezTo>
                    <a:pt x="5817" y="1970"/>
                    <a:pt x="4999" y="0"/>
                    <a:pt x="3892" y="0"/>
                  </a:cubicBezTo>
                  <a:close/>
                </a:path>
              </a:pathLst>
            </a:custGeom>
            <a:solidFill>
              <a:srgbClr val="E54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5"/>
            <p:cNvSpPr/>
            <p:nvPr/>
          </p:nvSpPr>
          <p:spPr>
            <a:xfrm>
              <a:off x="-29764" y="4555260"/>
              <a:ext cx="1625864" cy="796054"/>
            </a:xfrm>
            <a:custGeom>
              <a:avLst/>
              <a:gdLst/>
              <a:ahLst/>
              <a:cxnLst/>
              <a:rect l="l" t="t" r="r" b="b"/>
              <a:pathLst>
                <a:path w="9103" h="4457" fill="none" extrusionOk="0">
                  <a:moveTo>
                    <a:pt x="398" y="188"/>
                  </a:moveTo>
                  <a:cubicBezTo>
                    <a:pt x="398" y="188"/>
                    <a:pt x="1842" y="1548"/>
                    <a:pt x="4416" y="1548"/>
                  </a:cubicBezTo>
                  <a:cubicBezTo>
                    <a:pt x="7010" y="1548"/>
                    <a:pt x="8580" y="0"/>
                    <a:pt x="8580" y="0"/>
                  </a:cubicBezTo>
                  <a:cubicBezTo>
                    <a:pt x="8580" y="0"/>
                    <a:pt x="9103" y="4436"/>
                    <a:pt x="4290" y="4436"/>
                  </a:cubicBezTo>
                  <a:cubicBezTo>
                    <a:pt x="1" y="4457"/>
                    <a:pt x="398" y="188"/>
                    <a:pt x="398" y="188"/>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1" name="Google Shape;421;p15"/>
          <p:cNvSpPr/>
          <p:nvPr/>
        </p:nvSpPr>
        <p:spPr>
          <a:xfrm>
            <a:off x="6983825" y="0"/>
            <a:ext cx="2166300" cy="2149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2" name="Google Shape;422;p15"/>
          <p:cNvGrpSpPr/>
          <p:nvPr/>
        </p:nvGrpSpPr>
        <p:grpSpPr>
          <a:xfrm>
            <a:off x="6994902" y="-44009"/>
            <a:ext cx="2193956" cy="2193956"/>
            <a:chOff x="2911288" y="-358950"/>
            <a:chExt cx="2111400" cy="2111400"/>
          </a:xfrm>
        </p:grpSpPr>
        <p:grpSp>
          <p:nvGrpSpPr>
            <p:cNvPr id="423" name="Google Shape;423;p15"/>
            <p:cNvGrpSpPr/>
            <p:nvPr/>
          </p:nvGrpSpPr>
          <p:grpSpPr>
            <a:xfrm>
              <a:off x="3209575" y="-358950"/>
              <a:ext cx="1514825" cy="2111400"/>
              <a:chOff x="3057175" y="-358950"/>
              <a:chExt cx="1514825" cy="2111400"/>
            </a:xfrm>
          </p:grpSpPr>
          <p:cxnSp>
            <p:nvCxnSpPr>
              <p:cNvPr id="424" name="Google Shape;424;p15"/>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425" name="Google Shape;425;p15"/>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426" name="Google Shape;426;p15"/>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427" name="Google Shape;427;p15"/>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nvGrpSpPr>
            <p:cNvPr id="428" name="Google Shape;428;p15"/>
            <p:cNvGrpSpPr/>
            <p:nvPr/>
          </p:nvGrpSpPr>
          <p:grpSpPr>
            <a:xfrm rot="5400000">
              <a:off x="3209575" y="-206550"/>
              <a:ext cx="1514825" cy="2111400"/>
              <a:chOff x="3057175" y="-358950"/>
              <a:chExt cx="1514825" cy="2111400"/>
            </a:xfrm>
          </p:grpSpPr>
          <p:cxnSp>
            <p:nvCxnSpPr>
              <p:cNvPr id="429" name="Google Shape;429;p15"/>
              <p:cNvCxnSpPr/>
              <p:nvPr/>
            </p:nvCxnSpPr>
            <p:spPr>
              <a:xfrm>
                <a:off x="3057175"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430" name="Google Shape;430;p15"/>
              <p:cNvCxnSpPr/>
              <p:nvPr/>
            </p:nvCxnSpPr>
            <p:spPr>
              <a:xfrm>
                <a:off x="3562117"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431" name="Google Shape;431;p15"/>
              <p:cNvCxnSpPr/>
              <p:nvPr/>
            </p:nvCxnSpPr>
            <p:spPr>
              <a:xfrm>
                <a:off x="4067058" y="-358950"/>
                <a:ext cx="0" cy="2111400"/>
              </a:xfrm>
              <a:prstGeom prst="straightConnector1">
                <a:avLst/>
              </a:prstGeom>
              <a:noFill/>
              <a:ln w="19050" cap="flat" cmpd="sng">
                <a:solidFill>
                  <a:schemeClr val="lt2"/>
                </a:solidFill>
                <a:prstDash val="solid"/>
                <a:round/>
                <a:headEnd type="none" w="med" len="med"/>
                <a:tailEnd type="none" w="med" len="med"/>
              </a:ln>
            </p:spPr>
          </p:cxnSp>
          <p:cxnSp>
            <p:nvCxnSpPr>
              <p:cNvPr id="432" name="Google Shape;432;p15"/>
              <p:cNvCxnSpPr/>
              <p:nvPr/>
            </p:nvCxnSpPr>
            <p:spPr>
              <a:xfrm>
                <a:off x="4572000" y="-358950"/>
                <a:ext cx="0" cy="2111400"/>
              </a:xfrm>
              <a:prstGeom prst="straightConnector1">
                <a:avLst/>
              </a:prstGeom>
              <a:noFill/>
              <a:ln w="19050" cap="flat" cmpd="sng">
                <a:solidFill>
                  <a:schemeClr val="lt2"/>
                </a:solidFill>
                <a:prstDash val="solid"/>
                <a:round/>
                <a:headEnd type="none" w="med" len="med"/>
                <a:tailEnd type="none" w="med" len="med"/>
              </a:ln>
            </p:spPr>
          </p:cxnSp>
        </p:grpSp>
      </p:grpSp>
      <p:pic>
        <p:nvPicPr>
          <p:cNvPr id="433" name="Google Shape;433;p15"/>
          <p:cNvPicPr preferRelativeResize="0"/>
          <p:nvPr/>
        </p:nvPicPr>
        <p:blipFill rotWithShape="1">
          <a:blip r:embed="rId3">
            <a:alphaModFix/>
          </a:blip>
          <a:srcRect l="19870" t="1974" r="50388" b="79044"/>
          <a:stretch/>
        </p:blipFill>
        <p:spPr>
          <a:xfrm>
            <a:off x="-28475" y="3717525"/>
            <a:ext cx="2746926" cy="1440875"/>
          </a:xfrm>
          <a:prstGeom prst="rect">
            <a:avLst/>
          </a:prstGeom>
          <a:noFill/>
          <a:ln>
            <a:noFill/>
          </a:ln>
        </p:spPr>
      </p:pic>
      <p:sp>
        <p:nvSpPr>
          <p:cNvPr id="434" name="Google Shape;434;p15"/>
          <p:cNvSpPr/>
          <p:nvPr/>
        </p:nvSpPr>
        <p:spPr>
          <a:xfrm>
            <a:off x="-321950" y="722550"/>
            <a:ext cx="3530400" cy="3530400"/>
          </a:xfrm>
          <a:prstGeom prst="ellipse">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5" name="Google Shape;435;p15"/>
          <p:cNvGrpSpPr/>
          <p:nvPr/>
        </p:nvGrpSpPr>
        <p:grpSpPr>
          <a:xfrm>
            <a:off x="517063" y="369450"/>
            <a:ext cx="8109875" cy="4404600"/>
            <a:chOff x="582450" y="285450"/>
            <a:chExt cx="8109875" cy="4404600"/>
          </a:xfrm>
        </p:grpSpPr>
        <p:sp>
          <p:nvSpPr>
            <p:cNvPr id="436" name="Google Shape;436;p15"/>
            <p:cNvSpPr/>
            <p:nvPr/>
          </p:nvSpPr>
          <p:spPr>
            <a:xfrm>
              <a:off x="713225" y="285450"/>
              <a:ext cx="7979100" cy="42366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5"/>
            <p:cNvSpPr/>
            <p:nvPr/>
          </p:nvSpPr>
          <p:spPr>
            <a:xfrm>
              <a:off x="647838" y="369450"/>
              <a:ext cx="7979100" cy="42366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5"/>
            <p:cNvSpPr/>
            <p:nvPr/>
          </p:nvSpPr>
          <p:spPr>
            <a:xfrm>
              <a:off x="582450" y="453450"/>
              <a:ext cx="7979100" cy="4236600"/>
            </a:xfrm>
            <a:prstGeom prst="rect">
              <a:avLst/>
            </a:prstGeom>
            <a:solidFill>
              <a:srgbClr val="F6F2F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9" name="Google Shape;439;p15"/>
          <p:cNvSpPr/>
          <p:nvPr/>
        </p:nvSpPr>
        <p:spPr>
          <a:xfrm rot="-2700000">
            <a:off x="4110189" y="3938039"/>
            <a:ext cx="923623" cy="923623"/>
          </a:xfrm>
          <a:prstGeom prst="rect">
            <a:avLst/>
          </a:prstGeom>
          <a:solidFill>
            <a:srgbClr val="FEDD7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0" name="Google Shape;440;p15"/>
          <p:cNvGrpSpPr/>
          <p:nvPr/>
        </p:nvGrpSpPr>
        <p:grpSpPr>
          <a:xfrm>
            <a:off x="4398588" y="4242113"/>
            <a:ext cx="346825" cy="315475"/>
            <a:chOff x="4586525" y="2497850"/>
            <a:chExt cx="346825" cy="315475"/>
          </a:xfrm>
        </p:grpSpPr>
        <p:sp>
          <p:nvSpPr>
            <p:cNvPr id="441" name="Google Shape;441;p15"/>
            <p:cNvSpPr/>
            <p:nvPr/>
          </p:nvSpPr>
          <p:spPr>
            <a:xfrm>
              <a:off x="4586525" y="2497850"/>
              <a:ext cx="346825" cy="315475"/>
            </a:xfrm>
            <a:custGeom>
              <a:avLst/>
              <a:gdLst/>
              <a:ahLst/>
              <a:cxnLst/>
              <a:rect l="l" t="t" r="r" b="b"/>
              <a:pathLst>
                <a:path w="13873" h="12619" extrusionOk="0">
                  <a:moveTo>
                    <a:pt x="6929" y="1"/>
                  </a:moveTo>
                  <a:cubicBezTo>
                    <a:pt x="4067" y="1"/>
                    <a:pt x="1477" y="1969"/>
                    <a:pt x="795" y="4876"/>
                  </a:cubicBezTo>
                  <a:cubicBezTo>
                    <a:pt x="0" y="8266"/>
                    <a:pt x="2113" y="11655"/>
                    <a:pt x="5503" y="12451"/>
                  </a:cubicBezTo>
                  <a:cubicBezTo>
                    <a:pt x="5986" y="12564"/>
                    <a:pt x="6468" y="12618"/>
                    <a:pt x="6943" y="12618"/>
                  </a:cubicBezTo>
                  <a:cubicBezTo>
                    <a:pt x="9805" y="12618"/>
                    <a:pt x="12395" y="10650"/>
                    <a:pt x="13077" y="7743"/>
                  </a:cubicBezTo>
                  <a:cubicBezTo>
                    <a:pt x="13872" y="4353"/>
                    <a:pt x="11759" y="964"/>
                    <a:pt x="8370" y="168"/>
                  </a:cubicBezTo>
                  <a:cubicBezTo>
                    <a:pt x="7887" y="55"/>
                    <a:pt x="7404" y="1"/>
                    <a:pt x="6929" y="1"/>
                  </a:cubicBezTo>
                  <a:close/>
                </a:path>
              </a:pathLst>
            </a:custGeom>
            <a:solidFill>
              <a:schemeClr val="accent4"/>
            </a:solidFill>
            <a:ln w="62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5"/>
            <p:cNvSpPr/>
            <p:nvPr/>
          </p:nvSpPr>
          <p:spPr>
            <a:xfrm>
              <a:off x="4670725" y="2716725"/>
              <a:ext cx="179450" cy="33000"/>
            </a:xfrm>
            <a:custGeom>
              <a:avLst/>
              <a:gdLst/>
              <a:ahLst/>
              <a:cxnLst/>
              <a:rect l="l" t="t" r="r" b="b"/>
              <a:pathLst>
                <a:path w="7178" h="1320" fill="none" extrusionOk="0">
                  <a:moveTo>
                    <a:pt x="1" y="231"/>
                  </a:moveTo>
                  <a:lnTo>
                    <a:pt x="461" y="963"/>
                  </a:lnTo>
                  <a:cubicBezTo>
                    <a:pt x="670" y="1277"/>
                    <a:pt x="1152" y="1298"/>
                    <a:pt x="1361" y="984"/>
                  </a:cubicBezTo>
                  <a:lnTo>
                    <a:pt x="1884" y="273"/>
                  </a:lnTo>
                  <a:cubicBezTo>
                    <a:pt x="2072" y="1"/>
                    <a:pt x="2533" y="1"/>
                    <a:pt x="2763" y="273"/>
                  </a:cubicBezTo>
                  <a:lnTo>
                    <a:pt x="3286" y="1005"/>
                  </a:lnTo>
                  <a:cubicBezTo>
                    <a:pt x="3516" y="1319"/>
                    <a:pt x="3976" y="1298"/>
                    <a:pt x="4165" y="1005"/>
                  </a:cubicBezTo>
                  <a:lnTo>
                    <a:pt x="4583" y="378"/>
                  </a:lnTo>
                  <a:cubicBezTo>
                    <a:pt x="4834" y="64"/>
                    <a:pt x="5294" y="64"/>
                    <a:pt x="5504" y="419"/>
                  </a:cubicBezTo>
                  <a:lnTo>
                    <a:pt x="5818" y="901"/>
                  </a:lnTo>
                  <a:cubicBezTo>
                    <a:pt x="6027" y="1256"/>
                    <a:pt x="6550" y="1256"/>
                    <a:pt x="6759" y="901"/>
                  </a:cubicBezTo>
                  <a:lnTo>
                    <a:pt x="7178" y="210"/>
                  </a:ln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5"/>
            <p:cNvSpPr/>
            <p:nvPr/>
          </p:nvSpPr>
          <p:spPr>
            <a:xfrm>
              <a:off x="4682775" y="2604575"/>
              <a:ext cx="36625" cy="60175"/>
            </a:xfrm>
            <a:custGeom>
              <a:avLst/>
              <a:gdLst/>
              <a:ahLst/>
              <a:cxnLst/>
              <a:rect l="l" t="t" r="r" b="b"/>
              <a:pathLst>
                <a:path w="1465" h="2407" extrusionOk="0">
                  <a:moveTo>
                    <a:pt x="732" y="0"/>
                  </a:moveTo>
                  <a:cubicBezTo>
                    <a:pt x="335" y="0"/>
                    <a:pt x="0" y="524"/>
                    <a:pt x="0" y="1193"/>
                  </a:cubicBezTo>
                  <a:cubicBezTo>
                    <a:pt x="0" y="1863"/>
                    <a:pt x="335" y="2407"/>
                    <a:pt x="732" y="2407"/>
                  </a:cubicBezTo>
                  <a:cubicBezTo>
                    <a:pt x="1151" y="2407"/>
                    <a:pt x="1465" y="1863"/>
                    <a:pt x="1465" y="1193"/>
                  </a:cubicBezTo>
                  <a:cubicBezTo>
                    <a:pt x="1465" y="524"/>
                    <a:pt x="1151" y="0"/>
                    <a:pt x="732"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5"/>
            <p:cNvSpPr/>
            <p:nvPr/>
          </p:nvSpPr>
          <p:spPr>
            <a:xfrm>
              <a:off x="4805700" y="2604575"/>
              <a:ext cx="36625" cy="60175"/>
            </a:xfrm>
            <a:custGeom>
              <a:avLst/>
              <a:gdLst/>
              <a:ahLst/>
              <a:cxnLst/>
              <a:rect l="l" t="t" r="r" b="b"/>
              <a:pathLst>
                <a:path w="1465" h="2407" extrusionOk="0">
                  <a:moveTo>
                    <a:pt x="732" y="0"/>
                  </a:moveTo>
                  <a:cubicBezTo>
                    <a:pt x="356" y="0"/>
                    <a:pt x="0" y="544"/>
                    <a:pt x="0" y="1193"/>
                  </a:cubicBezTo>
                  <a:cubicBezTo>
                    <a:pt x="0" y="1863"/>
                    <a:pt x="314" y="2407"/>
                    <a:pt x="732" y="2407"/>
                  </a:cubicBezTo>
                  <a:cubicBezTo>
                    <a:pt x="1130" y="2407"/>
                    <a:pt x="1465" y="1863"/>
                    <a:pt x="1465" y="1193"/>
                  </a:cubicBezTo>
                  <a:cubicBezTo>
                    <a:pt x="1465" y="524"/>
                    <a:pt x="1130" y="0"/>
                    <a:pt x="732"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5"/>
            <p:cNvSpPr/>
            <p:nvPr/>
          </p:nvSpPr>
          <p:spPr>
            <a:xfrm>
              <a:off x="4672300" y="2560625"/>
              <a:ext cx="51300" cy="29325"/>
            </a:xfrm>
            <a:custGeom>
              <a:avLst/>
              <a:gdLst/>
              <a:ahLst/>
              <a:cxnLst/>
              <a:rect l="l" t="t" r="r" b="b"/>
              <a:pathLst>
                <a:path w="2052" h="1173" fill="none" extrusionOk="0">
                  <a:moveTo>
                    <a:pt x="1" y="1173"/>
                  </a:moveTo>
                  <a:cubicBezTo>
                    <a:pt x="1" y="1173"/>
                    <a:pt x="733" y="1"/>
                    <a:pt x="2051" y="796"/>
                  </a:cubicBez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5"/>
            <p:cNvSpPr/>
            <p:nvPr/>
          </p:nvSpPr>
          <p:spPr>
            <a:xfrm>
              <a:off x="4801500" y="2560625"/>
              <a:ext cx="50775" cy="29325"/>
            </a:xfrm>
            <a:custGeom>
              <a:avLst/>
              <a:gdLst/>
              <a:ahLst/>
              <a:cxnLst/>
              <a:rect l="l" t="t" r="r" b="b"/>
              <a:pathLst>
                <a:path w="2031" h="1173" fill="none" extrusionOk="0">
                  <a:moveTo>
                    <a:pt x="2030" y="1173"/>
                  </a:moveTo>
                  <a:cubicBezTo>
                    <a:pt x="2030" y="1173"/>
                    <a:pt x="1298" y="1"/>
                    <a:pt x="1" y="796"/>
                  </a:cubicBez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5"/>
            <p:cNvSpPr/>
            <p:nvPr/>
          </p:nvSpPr>
          <p:spPr>
            <a:xfrm>
              <a:off x="4620000" y="2651125"/>
              <a:ext cx="52325" cy="52325"/>
            </a:xfrm>
            <a:custGeom>
              <a:avLst/>
              <a:gdLst/>
              <a:ahLst/>
              <a:cxnLst/>
              <a:rect l="l" t="t" r="r" b="b"/>
              <a:pathLst>
                <a:path w="2093" h="2093" extrusionOk="0">
                  <a:moveTo>
                    <a:pt x="1046" y="1"/>
                  </a:moveTo>
                  <a:cubicBezTo>
                    <a:pt x="481" y="1"/>
                    <a:pt x="0" y="461"/>
                    <a:pt x="0" y="1047"/>
                  </a:cubicBezTo>
                  <a:cubicBezTo>
                    <a:pt x="0" y="1612"/>
                    <a:pt x="481" y="2093"/>
                    <a:pt x="1046" y="2093"/>
                  </a:cubicBezTo>
                  <a:cubicBezTo>
                    <a:pt x="1632" y="2093"/>
                    <a:pt x="2093" y="1612"/>
                    <a:pt x="2093" y="1047"/>
                  </a:cubicBezTo>
                  <a:cubicBezTo>
                    <a:pt x="2093" y="461"/>
                    <a:pt x="1653" y="1"/>
                    <a:pt x="10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5"/>
            <p:cNvSpPr/>
            <p:nvPr/>
          </p:nvSpPr>
          <p:spPr>
            <a:xfrm>
              <a:off x="4850150" y="2651125"/>
              <a:ext cx="52325" cy="52325"/>
            </a:xfrm>
            <a:custGeom>
              <a:avLst/>
              <a:gdLst/>
              <a:ahLst/>
              <a:cxnLst/>
              <a:rect l="l" t="t" r="r" b="b"/>
              <a:pathLst>
                <a:path w="2093" h="2093" extrusionOk="0">
                  <a:moveTo>
                    <a:pt x="1047" y="1"/>
                  </a:moveTo>
                  <a:cubicBezTo>
                    <a:pt x="482" y="1"/>
                    <a:pt x="1" y="461"/>
                    <a:pt x="1" y="1047"/>
                  </a:cubicBezTo>
                  <a:cubicBezTo>
                    <a:pt x="1" y="1612"/>
                    <a:pt x="482" y="2093"/>
                    <a:pt x="1047" y="2093"/>
                  </a:cubicBezTo>
                  <a:cubicBezTo>
                    <a:pt x="1633" y="2093"/>
                    <a:pt x="2093" y="1612"/>
                    <a:pt x="2093" y="1047"/>
                  </a:cubicBezTo>
                  <a:cubicBezTo>
                    <a:pt x="2093" y="461"/>
                    <a:pt x="1633" y="1"/>
                    <a:pt x="10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9" name="Google Shape;449;p15"/>
          <p:cNvSpPr txBox="1">
            <a:spLocks noGrp="1"/>
          </p:cNvSpPr>
          <p:nvPr>
            <p:ph type="title"/>
          </p:nvPr>
        </p:nvSpPr>
        <p:spPr>
          <a:xfrm>
            <a:off x="953063" y="1788450"/>
            <a:ext cx="3185400" cy="1566600"/>
          </a:xfrm>
          <a:prstGeom prst="rect">
            <a:avLst/>
          </a:prstGeom>
        </p:spPr>
        <p:txBody>
          <a:bodyPr spcFirstLastPara="1" wrap="square" lIns="0" tIns="0" rIns="0" bIns="0" anchor="t" anchorCtr="0">
            <a:noAutofit/>
          </a:bodyPr>
          <a:lstStyle>
            <a:lvl1pPr lvl="0" algn="ctr" rtl="0">
              <a:spcBef>
                <a:spcPts val="0"/>
              </a:spcBef>
              <a:spcAft>
                <a:spcPts val="0"/>
              </a:spcAft>
              <a:buSzPts val="3000"/>
              <a:buNone/>
              <a:defRPr sz="34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50" name="Google Shape;450;p15"/>
          <p:cNvSpPr txBox="1">
            <a:spLocks noGrp="1"/>
          </p:cNvSpPr>
          <p:nvPr>
            <p:ph type="subTitle" idx="1"/>
          </p:nvPr>
        </p:nvSpPr>
        <p:spPr>
          <a:xfrm>
            <a:off x="4572038" y="1807500"/>
            <a:ext cx="3618900" cy="15285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accent1"/>
              </a:buClr>
              <a:buSzPts val="1600"/>
              <a:buFont typeface="Open Sans"/>
              <a:buNone/>
              <a:defRPr sz="1600"/>
            </a:lvl1pPr>
            <a:lvl2pPr lvl="1"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2pPr>
            <a:lvl3pPr lvl="2"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3pPr>
            <a:lvl4pPr lvl="3"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4pPr>
            <a:lvl5pPr lvl="4"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5pPr>
            <a:lvl6pPr lvl="5"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6pPr>
            <a:lvl7pPr lvl="6"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7pPr>
            <a:lvl8pPr lvl="7"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8pPr>
            <a:lvl9pPr lvl="8" rtl="0">
              <a:lnSpc>
                <a:spcPct val="100000"/>
              </a:lnSpc>
              <a:spcBef>
                <a:spcPts val="0"/>
              </a:spcBef>
              <a:spcAft>
                <a:spcPts val="0"/>
              </a:spcAft>
              <a:buClr>
                <a:schemeClr val="accent1"/>
              </a:buClr>
              <a:buSzPts val="1600"/>
              <a:buFont typeface="Open Sans"/>
              <a:buNone/>
              <a:defRPr>
                <a:solidFill>
                  <a:schemeClr val="accent1"/>
                </a:solidFill>
                <a:latin typeface="Open Sans"/>
                <a:ea typeface="Open Sans"/>
                <a:cs typeface="Open Sans"/>
                <a:sym typeface="Open Sans"/>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673625"/>
            <a:ext cx="7717500" cy="572700"/>
          </a:xfrm>
          <a:prstGeom prst="rect">
            <a:avLst/>
          </a:prstGeom>
          <a:noFill/>
          <a:ln>
            <a:noFill/>
          </a:ln>
        </p:spPr>
        <p:txBody>
          <a:bodyPr spcFirstLastPara="1" wrap="square" lIns="0" tIns="0" rIns="0" bIns="0" anchor="b" anchorCtr="0">
            <a:noAutofit/>
          </a:bodyPr>
          <a:lstStyle>
            <a:lvl1pPr lvl="0">
              <a:spcBef>
                <a:spcPts val="0"/>
              </a:spcBef>
              <a:spcAft>
                <a:spcPts val="0"/>
              </a:spcAft>
              <a:buClr>
                <a:schemeClr val="dk1"/>
              </a:buClr>
              <a:buSzPts val="3000"/>
              <a:buFont typeface="Archivo Black"/>
              <a:buNone/>
              <a:defRPr sz="3000">
                <a:solidFill>
                  <a:schemeClr val="dk1"/>
                </a:solidFill>
                <a:latin typeface="Archivo Black"/>
                <a:ea typeface="Archivo Black"/>
                <a:cs typeface="Archivo Black"/>
                <a:sym typeface="Archivo Black"/>
              </a:defRPr>
            </a:lvl1pPr>
            <a:lvl2pPr lvl="1">
              <a:spcBef>
                <a:spcPts val="0"/>
              </a:spcBef>
              <a:spcAft>
                <a:spcPts val="0"/>
              </a:spcAft>
              <a:buClr>
                <a:schemeClr val="dk1"/>
              </a:buClr>
              <a:buSzPts val="3000"/>
              <a:buFont typeface="Archivo Black"/>
              <a:buNone/>
              <a:defRPr sz="3000">
                <a:solidFill>
                  <a:schemeClr val="dk1"/>
                </a:solidFill>
                <a:latin typeface="Archivo Black"/>
                <a:ea typeface="Archivo Black"/>
                <a:cs typeface="Archivo Black"/>
                <a:sym typeface="Archivo Black"/>
              </a:defRPr>
            </a:lvl2pPr>
            <a:lvl3pPr lvl="2">
              <a:spcBef>
                <a:spcPts val="0"/>
              </a:spcBef>
              <a:spcAft>
                <a:spcPts val="0"/>
              </a:spcAft>
              <a:buClr>
                <a:schemeClr val="dk1"/>
              </a:buClr>
              <a:buSzPts val="3000"/>
              <a:buFont typeface="Archivo Black"/>
              <a:buNone/>
              <a:defRPr sz="3000">
                <a:solidFill>
                  <a:schemeClr val="dk1"/>
                </a:solidFill>
                <a:latin typeface="Archivo Black"/>
                <a:ea typeface="Archivo Black"/>
                <a:cs typeface="Archivo Black"/>
                <a:sym typeface="Archivo Black"/>
              </a:defRPr>
            </a:lvl3pPr>
            <a:lvl4pPr lvl="3">
              <a:spcBef>
                <a:spcPts val="0"/>
              </a:spcBef>
              <a:spcAft>
                <a:spcPts val="0"/>
              </a:spcAft>
              <a:buClr>
                <a:schemeClr val="dk1"/>
              </a:buClr>
              <a:buSzPts val="3000"/>
              <a:buFont typeface="Archivo Black"/>
              <a:buNone/>
              <a:defRPr sz="3000">
                <a:solidFill>
                  <a:schemeClr val="dk1"/>
                </a:solidFill>
                <a:latin typeface="Archivo Black"/>
                <a:ea typeface="Archivo Black"/>
                <a:cs typeface="Archivo Black"/>
                <a:sym typeface="Archivo Black"/>
              </a:defRPr>
            </a:lvl4pPr>
            <a:lvl5pPr lvl="4">
              <a:spcBef>
                <a:spcPts val="0"/>
              </a:spcBef>
              <a:spcAft>
                <a:spcPts val="0"/>
              </a:spcAft>
              <a:buClr>
                <a:schemeClr val="dk1"/>
              </a:buClr>
              <a:buSzPts val="3000"/>
              <a:buFont typeface="Archivo Black"/>
              <a:buNone/>
              <a:defRPr sz="3000">
                <a:solidFill>
                  <a:schemeClr val="dk1"/>
                </a:solidFill>
                <a:latin typeface="Archivo Black"/>
                <a:ea typeface="Archivo Black"/>
                <a:cs typeface="Archivo Black"/>
                <a:sym typeface="Archivo Black"/>
              </a:defRPr>
            </a:lvl5pPr>
            <a:lvl6pPr lvl="5">
              <a:spcBef>
                <a:spcPts val="0"/>
              </a:spcBef>
              <a:spcAft>
                <a:spcPts val="0"/>
              </a:spcAft>
              <a:buClr>
                <a:schemeClr val="dk1"/>
              </a:buClr>
              <a:buSzPts val="3000"/>
              <a:buFont typeface="Archivo Black"/>
              <a:buNone/>
              <a:defRPr sz="3000">
                <a:solidFill>
                  <a:schemeClr val="dk1"/>
                </a:solidFill>
                <a:latin typeface="Archivo Black"/>
                <a:ea typeface="Archivo Black"/>
                <a:cs typeface="Archivo Black"/>
                <a:sym typeface="Archivo Black"/>
              </a:defRPr>
            </a:lvl6pPr>
            <a:lvl7pPr lvl="6">
              <a:spcBef>
                <a:spcPts val="0"/>
              </a:spcBef>
              <a:spcAft>
                <a:spcPts val="0"/>
              </a:spcAft>
              <a:buClr>
                <a:schemeClr val="dk1"/>
              </a:buClr>
              <a:buSzPts val="3000"/>
              <a:buFont typeface="Archivo Black"/>
              <a:buNone/>
              <a:defRPr sz="3000">
                <a:solidFill>
                  <a:schemeClr val="dk1"/>
                </a:solidFill>
                <a:latin typeface="Archivo Black"/>
                <a:ea typeface="Archivo Black"/>
                <a:cs typeface="Archivo Black"/>
                <a:sym typeface="Archivo Black"/>
              </a:defRPr>
            </a:lvl7pPr>
            <a:lvl8pPr lvl="7">
              <a:spcBef>
                <a:spcPts val="0"/>
              </a:spcBef>
              <a:spcAft>
                <a:spcPts val="0"/>
              </a:spcAft>
              <a:buClr>
                <a:schemeClr val="dk1"/>
              </a:buClr>
              <a:buSzPts val="3000"/>
              <a:buFont typeface="Archivo Black"/>
              <a:buNone/>
              <a:defRPr sz="3000">
                <a:solidFill>
                  <a:schemeClr val="dk1"/>
                </a:solidFill>
                <a:latin typeface="Archivo Black"/>
                <a:ea typeface="Archivo Black"/>
                <a:cs typeface="Archivo Black"/>
                <a:sym typeface="Archivo Black"/>
              </a:defRPr>
            </a:lvl8pPr>
            <a:lvl9pPr lvl="8">
              <a:spcBef>
                <a:spcPts val="0"/>
              </a:spcBef>
              <a:spcAft>
                <a:spcPts val="0"/>
              </a:spcAft>
              <a:buClr>
                <a:schemeClr val="dk1"/>
              </a:buClr>
              <a:buSzPts val="3000"/>
              <a:buFont typeface="Archivo Black"/>
              <a:buNone/>
              <a:defRPr sz="3000">
                <a:solidFill>
                  <a:schemeClr val="dk1"/>
                </a:solidFill>
                <a:latin typeface="Archivo Black"/>
                <a:ea typeface="Archivo Black"/>
                <a:cs typeface="Archivo Black"/>
                <a:sym typeface="Archivo Black"/>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0" tIns="0" rIns="0" bIns="0" anchor="t" anchorCtr="0">
            <a:noAutofit/>
          </a:bodyPr>
          <a:lstStyle>
            <a:lvl1pPr marL="457200" marR="0" lvl="0" indent="-330200" algn="l" rtl="0">
              <a:lnSpc>
                <a:spcPct val="100000"/>
              </a:lnSpc>
              <a:spcBef>
                <a:spcPts val="0"/>
              </a:spcBef>
              <a:spcAft>
                <a:spcPts val="0"/>
              </a:spcAft>
              <a:buClr>
                <a:schemeClr val="dk1"/>
              </a:buClr>
              <a:buSzPts val="1600"/>
              <a:buFont typeface="Source Sans Pro"/>
              <a:buChar char="●"/>
              <a:defRPr sz="1600">
                <a:solidFill>
                  <a:schemeClr val="dk1"/>
                </a:solidFill>
                <a:latin typeface="Source Sans Pro"/>
                <a:ea typeface="Source Sans Pro"/>
                <a:cs typeface="Source Sans Pro"/>
                <a:sym typeface="Source Sans Pro"/>
              </a:defRPr>
            </a:lvl1pPr>
            <a:lvl2pPr marL="914400" lvl="1" indent="-330200">
              <a:lnSpc>
                <a:spcPct val="115000"/>
              </a:lnSpc>
              <a:spcBef>
                <a:spcPts val="0"/>
              </a:spcBef>
              <a:spcAft>
                <a:spcPts val="0"/>
              </a:spcAft>
              <a:buClr>
                <a:schemeClr val="dk1"/>
              </a:buClr>
              <a:buSzPts val="1600"/>
              <a:buFont typeface="Source Sans Pro"/>
              <a:buChar char="○"/>
              <a:defRPr sz="1600">
                <a:solidFill>
                  <a:schemeClr val="dk1"/>
                </a:solidFill>
                <a:latin typeface="Source Sans Pro"/>
                <a:ea typeface="Source Sans Pro"/>
                <a:cs typeface="Source Sans Pro"/>
                <a:sym typeface="Source Sans Pro"/>
              </a:defRPr>
            </a:lvl2pPr>
            <a:lvl3pPr marL="1371600" lvl="2" indent="-330200">
              <a:lnSpc>
                <a:spcPct val="115000"/>
              </a:lnSpc>
              <a:spcBef>
                <a:spcPts val="0"/>
              </a:spcBef>
              <a:spcAft>
                <a:spcPts val="0"/>
              </a:spcAft>
              <a:buClr>
                <a:schemeClr val="dk1"/>
              </a:buClr>
              <a:buSzPts val="1600"/>
              <a:buFont typeface="Source Sans Pro"/>
              <a:buChar char="■"/>
              <a:defRPr sz="1600">
                <a:solidFill>
                  <a:schemeClr val="dk1"/>
                </a:solidFill>
                <a:latin typeface="Source Sans Pro"/>
                <a:ea typeface="Source Sans Pro"/>
                <a:cs typeface="Source Sans Pro"/>
                <a:sym typeface="Source Sans Pro"/>
              </a:defRPr>
            </a:lvl3pPr>
            <a:lvl4pPr marL="1828800" lvl="3" indent="-330200">
              <a:lnSpc>
                <a:spcPct val="115000"/>
              </a:lnSpc>
              <a:spcBef>
                <a:spcPts val="0"/>
              </a:spcBef>
              <a:spcAft>
                <a:spcPts val="0"/>
              </a:spcAft>
              <a:buClr>
                <a:schemeClr val="dk1"/>
              </a:buClr>
              <a:buSzPts val="1600"/>
              <a:buFont typeface="Source Sans Pro"/>
              <a:buChar char="●"/>
              <a:defRPr sz="1600">
                <a:solidFill>
                  <a:schemeClr val="dk1"/>
                </a:solidFill>
                <a:latin typeface="Source Sans Pro"/>
                <a:ea typeface="Source Sans Pro"/>
                <a:cs typeface="Source Sans Pro"/>
                <a:sym typeface="Source Sans Pro"/>
              </a:defRPr>
            </a:lvl4pPr>
            <a:lvl5pPr marL="2286000" lvl="4" indent="-330200">
              <a:lnSpc>
                <a:spcPct val="115000"/>
              </a:lnSpc>
              <a:spcBef>
                <a:spcPts val="0"/>
              </a:spcBef>
              <a:spcAft>
                <a:spcPts val="0"/>
              </a:spcAft>
              <a:buClr>
                <a:schemeClr val="dk1"/>
              </a:buClr>
              <a:buSzPts val="1600"/>
              <a:buFont typeface="Source Sans Pro"/>
              <a:buChar char="○"/>
              <a:defRPr sz="1600">
                <a:solidFill>
                  <a:schemeClr val="dk1"/>
                </a:solidFill>
                <a:latin typeface="Source Sans Pro"/>
                <a:ea typeface="Source Sans Pro"/>
                <a:cs typeface="Source Sans Pro"/>
                <a:sym typeface="Source Sans Pro"/>
              </a:defRPr>
            </a:lvl5pPr>
            <a:lvl6pPr marL="2743200" lvl="5" indent="-330200">
              <a:lnSpc>
                <a:spcPct val="115000"/>
              </a:lnSpc>
              <a:spcBef>
                <a:spcPts val="0"/>
              </a:spcBef>
              <a:spcAft>
                <a:spcPts val="0"/>
              </a:spcAft>
              <a:buClr>
                <a:schemeClr val="dk1"/>
              </a:buClr>
              <a:buSzPts val="1600"/>
              <a:buFont typeface="Source Sans Pro"/>
              <a:buChar char="■"/>
              <a:defRPr sz="1600">
                <a:solidFill>
                  <a:schemeClr val="dk1"/>
                </a:solidFill>
                <a:latin typeface="Source Sans Pro"/>
                <a:ea typeface="Source Sans Pro"/>
                <a:cs typeface="Source Sans Pro"/>
                <a:sym typeface="Source Sans Pro"/>
              </a:defRPr>
            </a:lvl6pPr>
            <a:lvl7pPr marL="3200400" lvl="6" indent="-330200">
              <a:lnSpc>
                <a:spcPct val="115000"/>
              </a:lnSpc>
              <a:spcBef>
                <a:spcPts val="0"/>
              </a:spcBef>
              <a:spcAft>
                <a:spcPts val="0"/>
              </a:spcAft>
              <a:buClr>
                <a:schemeClr val="dk1"/>
              </a:buClr>
              <a:buSzPts val="1600"/>
              <a:buFont typeface="Source Sans Pro"/>
              <a:buChar char="●"/>
              <a:defRPr sz="1600">
                <a:solidFill>
                  <a:schemeClr val="dk1"/>
                </a:solidFill>
                <a:latin typeface="Source Sans Pro"/>
                <a:ea typeface="Source Sans Pro"/>
                <a:cs typeface="Source Sans Pro"/>
                <a:sym typeface="Source Sans Pro"/>
              </a:defRPr>
            </a:lvl7pPr>
            <a:lvl8pPr marL="3657600" lvl="7" indent="-330200">
              <a:lnSpc>
                <a:spcPct val="115000"/>
              </a:lnSpc>
              <a:spcBef>
                <a:spcPts val="0"/>
              </a:spcBef>
              <a:spcAft>
                <a:spcPts val="0"/>
              </a:spcAft>
              <a:buClr>
                <a:schemeClr val="dk1"/>
              </a:buClr>
              <a:buSzPts val="1600"/>
              <a:buFont typeface="Source Sans Pro"/>
              <a:buChar char="○"/>
              <a:defRPr sz="1600">
                <a:solidFill>
                  <a:schemeClr val="dk1"/>
                </a:solidFill>
                <a:latin typeface="Source Sans Pro"/>
                <a:ea typeface="Source Sans Pro"/>
                <a:cs typeface="Source Sans Pro"/>
                <a:sym typeface="Source Sans Pro"/>
              </a:defRPr>
            </a:lvl8pPr>
            <a:lvl9pPr marL="4114800" lvl="8" indent="-330200">
              <a:lnSpc>
                <a:spcPct val="115000"/>
              </a:lnSpc>
              <a:spcBef>
                <a:spcPts val="0"/>
              </a:spcBef>
              <a:spcAft>
                <a:spcPts val="0"/>
              </a:spcAft>
              <a:buClr>
                <a:schemeClr val="dk1"/>
              </a:buClr>
              <a:buSzPts val="1600"/>
              <a:buFont typeface="Source Sans Pro"/>
              <a:buChar char="■"/>
              <a:defRPr sz="1600">
                <a:solidFill>
                  <a:schemeClr val="dk1"/>
                </a:solidFill>
                <a:latin typeface="Source Sans Pro"/>
                <a:ea typeface="Source Sans Pro"/>
                <a:cs typeface="Source Sans Pro"/>
                <a:sym typeface="Source Sans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5" r:id="rId5"/>
    <p:sldLayoutId id="2147483658" r:id="rId6"/>
    <p:sldLayoutId id="2147483659" r:id="rId7"/>
    <p:sldLayoutId id="2147483660" r:id="rId8"/>
    <p:sldLayoutId id="2147483661" r:id="rId9"/>
    <p:sldLayoutId id="2147483664" r:id="rId10"/>
    <p:sldLayoutId id="2147483666" r:id="rId11"/>
    <p:sldLayoutId id="2147483677" r:id="rId12"/>
    <p:sldLayoutId id="2147483678" r:id="rId13"/>
    <p:sldLayoutId id="214748368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5.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4.png"/><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35"/>
          <p:cNvSpPr txBox="1">
            <a:spLocks noGrp="1"/>
          </p:cNvSpPr>
          <p:nvPr>
            <p:ph type="ctrTitle"/>
          </p:nvPr>
        </p:nvSpPr>
        <p:spPr>
          <a:xfrm>
            <a:off x="1157700" y="1333030"/>
            <a:ext cx="6828600" cy="194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5500" b="1" dirty="0" err="1" smtClean="0">
                <a:solidFill>
                  <a:srgbClr val="FF0000"/>
                </a:solidFill>
                <a:latin typeface="Arial" panose="020B0604020202020204" pitchFamily="34" charset="0"/>
                <a:cs typeface="Arial" panose="020B0604020202020204" pitchFamily="34" charset="0"/>
              </a:rPr>
              <a:t>Tiết</a:t>
            </a:r>
            <a:r>
              <a:rPr lang="en-US" sz="5500" b="1" dirty="0" smtClean="0">
                <a:solidFill>
                  <a:srgbClr val="FF0000"/>
                </a:solidFill>
                <a:latin typeface="Arial" panose="020B0604020202020204" pitchFamily="34" charset="0"/>
                <a:cs typeface="Arial" panose="020B0604020202020204" pitchFamily="34" charset="0"/>
              </a:rPr>
              <a:t> 10: </a:t>
            </a:r>
            <a:r>
              <a:rPr lang="en-US" sz="5500" b="1" dirty="0" err="1" smtClean="0">
                <a:solidFill>
                  <a:srgbClr val="FF0000"/>
                </a:solidFill>
                <a:latin typeface="Arial" panose="020B0604020202020204" pitchFamily="34" charset="0"/>
                <a:cs typeface="Arial" panose="020B0604020202020204" pitchFamily="34" charset="0"/>
              </a:rPr>
              <a:t>Bài</a:t>
            </a:r>
            <a:r>
              <a:rPr lang="en-US" sz="5500" b="1" dirty="0">
                <a:solidFill>
                  <a:srgbClr val="FF0000"/>
                </a:solidFill>
                <a:latin typeface="Arial" panose="020B0604020202020204" pitchFamily="34" charset="0"/>
                <a:cs typeface="Arial" panose="020B0604020202020204" pitchFamily="34" charset="0"/>
              </a:rPr>
              <a:t> </a:t>
            </a:r>
            <a:r>
              <a:rPr lang="en-US" sz="5500" b="1" dirty="0" smtClean="0">
                <a:solidFill>
                  <a:srgbClr val="FF0000"/>
                </a:solidFill>
                <a:latin typeface="Arial" panose="020B0604020202020204" pitchFamily="34" charset="0"/>
                <a:cs typeface="Arial" panose="020B0604020202020204" pitchFamily="34" charset="0"/>
              </a:rPr>
              <a:t>4</a:t>
            </a:r>
            <a:br>
              <a:rPr lang="en-US" sz="5500" b="1" dirty="0" smtClean="0">
                <a:solidFill>
                  <a:srgbClr val="FF0000"/>
                </a:solidFill>
                <a:latin typeface="Arial" panose="020B0604020202020204" pitchFamily="34" charset="0"/>
                <a:cs typeface="Arial" panose="020B0604020202020204" pitchFamily="34" charset="0"/>
              </a:rPr>
            </a:br>
            <a:r>
              <a:rPr lang="en-US" sz="5500" b="1" dirty="0" smtClean="0">
                <a:solidFill>
                  <a:srgbClr val="FF0000"/>
                </a:solidFill>
                <a:latin typeface="Arial" panose="020B0604020202020204" pitchFamily="34" charset="0"/>
                <a:cs typeface="Arial" panose="020B0604020202020204" pitchFamily="34" charset="0"/>
              </a:rPr>
              <a:t>BẢO VỆ LẼ PHẢI</a:t>
            </a:r>
            <a:endParaRPr sz="5500" b="1" dirty="0">
              <a:solidFill>
                <a:srgbClr val="FF0000"/>
              </a:solidFill>
              <a:latin typeface="Arial" panose="020B0604020202020204" pitchFamily="34" charset="0"/>
              <a:cs typeface="Arial" panose="020B0604020202020204" pitchFamily="34" charset="0"/>
            </a:endParaRPr>
          </a:p>
        </p:txBody>
      </p:sp>
      <p:sp>
        <p:nvSpPr>
          <p:cNvPr id="935" name="Google Shape;935;p35"/>
          <p:cNvSpPr/>
          <p:nvPr/>
        </p:nvSpPr>
        <p:spPr>
          <a:xfrm>
            <a:off x="2597732" y="3304855"/>
            <a:ext cx="3891300" cy="3750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7" name="Google Shape;937;p35"/>
          <p:cNvGrpSpPr/>
          <p:nvPr/>
        </p:nvGrpSpPr>
        <p:grpSpPr>
          <a:xfrm>
            <a:off x="6387500" y="3660169"/>
            <a:ext cx="709950" cy="700025"/>
            <a:chOff x="6306675" y="3469569"/>
            <a:chExt cx="709950" cy="700025"/>
          </a:xfrm>
        </p:grpSpPr>
        <p:sp>
          <p:nvSpPr>
            <p:cNvPr id="938" name="Google Shape;938;p35"/>
            <p:cNvSpPr/>
            <p:nvPr/>
          </p:nvSpPr>
          <p:spPr>
            <a:xfrm rot="-2377485">
              <a:off x="6359302" y="3730329"/>
              <a:ext cx="194745" cy="235231"/>
            </a:xfrm>
            <a:prstGeom prst="upArrow">
              <a:avLst>
                <a:gd name="adj1" fmla="val 32326"/>
                <a:gd name="adj2"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5"/>
            <p:cNvSpPr/>
            <p:nvPr/>
          </p:nvSpPr>
          <p:spPr>
            <a:xfrm rot="-2377485">
              <a:off x="6769252" y="3899279"/>
              <a:ext cx="194745" cy="235231"/>
            </a:xfrm>
            <a:prstGeom prst="upArrow">
              <a:avLst>
                <a:gd name="adj1" fmla="val 32326"/>
                <a:gd name="adj2"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5"/>
            <p:cNvSpPr/>
            <p:nvPr/>
          </p:nvSpPr>
          <p:spPr>
            <a:xfrm rot="-2377485">
              <a:off x="6594002" y="3504654"/>
              <a:ext cx="194745" cy="235231"/>
            </a:xfrm>
            <a:prstGeom prst="upArrow">
              <a:avLst>
                <a:gd name="adj1" fmla="val 32326"/>
                <a:gd name="adj2"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1" name="Google Shape;941;p35"/>
          <p:cNvGrpSpPr/>
          <p:nvPr/>
        </p:nvGrpSpPr>
        <p:grpSpPr>
          <a:xfrm>
            <a:off x="1010675" y="913275"/>
            <a:ext cx="751317" cy="950076"/>
            <a:chOff x="7738088" y="641200"/>
            <a:chExt cx="751317" cy="950076"/>
          </a:xfrm>
        </p:grpSpPr>
        <p:sp>
          <p:nvSpPr>
            <p:cNvPr id="942" name="Google Shape;942;p35"/>
            <p:cNvSpPr/>
            <p:nvPr/>
          </p:nvSpPr>
          <p:spPr>
            <a:xfrm>
              <a:off x="7807809" y="641200"/>
              <a:ext cx="563922" cy="949267"/>
            </a:xfrm>
            <a:custGeom>
              <a:avLst/>
              <a:gdLst/>
              <a:ahLst/>
              <a:cxnLst/>
              <a:rect l="l" t="t" r="r" b="b"/>
              <a:pathLst>
                <a:path w="14842" h="24984" extrusionOk="0">
                  <a:moveTo>
                    <a:pt x="5698" y="20213"/>
                  </a:moveTo>
                  <a:cubicBezTo>
                    <a:pt x="6158" y="20213"/>
                    <a:pt x="6807" y="20506"/>
                    <a:pt x="7539" y="21050"/>
                  </a:cubicBezTo>
                  <a:cubicBezTo>
                    <a:pt x="7581" y="21092"/>
                    <a:pt x="7602" y="21113"/>
                    <a:pt x="7623" y="21113"/>
                  </a:cubicBezTo>
                  <a:lnTo>
                    <a:pt x="4777" y="21782"/>
                  </a:lnTo>
                  <a:cubicBezTo>
                    <a:pt x="4672" y="21426"/>
                    <a:pt x="4756" y="20778"/>
                    <a:pt x="5112" y="20422"/>
                  </a:cubicBezTo>
                  <a:cubicBezTo>
                    <a:pt x="5279" y="20297"/>
                    <a:pt x="5447" y="20213"/>
                    <a:pt x="5698" y="20213"/>
                  </a:cubicBezTo>
                  <a:close/>
                  <a:moveTo>
                    <a:pt x="11138" y="1"/>
                  </a:moveTo>
                  <a:cubicBezTo>
                    <a:pt x="11054" y="1"/>
                    <a:pt x="10887" y="22"/>
                    <a:pt x="10678" y="63"/>
                  </a:cubicBezTo>
                  <a:cubicBezTo>
                    <a:pt x="9087" y="315"/>
                    <a:pt x="4338" y="1528"/>
                    <a:pt x="1994" y="2114"/>
                  </a:cubicBezTo>
                  <a:cubicBezTo>
                    <a:pt x="1199" y="2323"/>
                    <a:pt x="697" y="2470"/>
                    <a:pt x="697" y="2470"/>
                  </a:cubicBezTo>
                  <a:cubicBezTo>
                    <a:pt x="676" y="2470"/>
                    <a:pt x="613" y="2491"/>
                    <a:pt x="530" y="2532"/>
                  </a:cubicBezTo>
                  <a:cubicBezTo>
                    <a:pt x="1" y="2817"/>
                    <a:pt x="1232" y="5573"/>
                    <a:pt x="1455" y="5573"/>
                  </a:cubicBezTo>
                  <a:cubicBezTo>
                    <a:pt x="1461" y="5573"/>
                    <a:pt x="1466" y="5571"/>
                    <a:pt x="1471" y="5566"/>
                  </a:cubicBezTo>
                  <a:cubicBezTo>
                    <a:pt x="1534" y="5524"/>
                    <a:pt x="1576" y="5462"/>
                    <a:pt x="1618" y="5420"/>
                  </a:cubicBezTo>
                  <a:cubicBezTo>
                    <a:pt x="1673" y="5333"/>
                    <a:pt x="1707" y="5297"/>
                    <a:pt x="1728" y="5297"/>
                  </a:cubicBezTo>
                  <a:cubicBezTo>
                    <a:pt x="1761" y="5297"/>
                    <a:pt x="1756" y="5394"/>
                    <a:pt x="1743" y="5524"/>
                  </a:cubicBezTo>
                  <a:lnTo>
                    <a:pt x="1743" y="5545"/>
                  </a:lnTo>
                  <a:cubicBezTo>
                    <a:pt x="1785" y="5462"/>
                    <a:pt x="1827" y="5399"/>
                    <a:pt x="1848" y="5315"/>
                  </a:cubicBezTo>
                  <a:cubicBezTo>
                    <a:pt x="1973" y="4897"/>
                    <a:pt x="1785" y="4436"/>
                    <a:pt x="1618" y="4164"/>
                  </a:cubicBezTo>
                  <a:lnTo>
                    <a:pt x="3124" y="3872"/>
                  </a:lnTo>
                  <a:lnTo>
                    <a:pt x="3208" y="4039"/>
                  </a:lnTo>
                  <a:cubicBezTo>
                    <a:pt x="3250" y="4185"/>
                    <a:pt x="3333" y="4332"/>
                    <a:pt x="3396" y="4499"/>
                  </a:cubicBezTo>
                  <a:cubicBezTo>
                    <a:pt x="3459" y="4729"/>
                    <a:pt x="3522" y="5001"/>
                    <a:pt x="3564" y="5294"/>
                  </a:cubicBezTo>
                  <a:lnTo>
                    <a:pt x="2099" y="5504"/>
                  </a:lnTo>
                  <a:lnTo>
                    <a:pt x="1743" y="5545"/>
                  </a:lnTo>
                  <a:cubicBezTo>
                    <a:pt x="1722" y="5629"/>
                    <a:pt x="1722" y="5734"/>
                    <a:pt x="1680" y="5817"/>
                  </a:cubicBezTo>
                  <a:cubicBezTo>
                    <a:pt x="1659" y="5922"/>
                    <a:pt x="1639" y="6027"/>
                    <a:pt x="1639" y="6048"/>
                  </a:cubicBezTo>
                  <a:lnTo>
                    <a:pt x="1639" y="6069"/>
                  </a:lnTo>
                  <a:lnTo>
                    <a:pt x="2078" y="5985"/>
                  </a:lnTo>
                  <a:lnTo>
                    <a:pt x="2099" y="5985"/>
                  </a:lnTo>
                  <a:lnTo>
                    <a:pt x="3626" y="5734"/>
                  </a:lnTo>
                  <a:lnTo>
                    <a:pt x="3856" y="5671"/>
                  </a:lnTo>
                  <a:lnTo>
                    <a:pt x="3856" y="5755"/>
                  </a:lnTo>
                  <a:cubicBezTo>
                    <a:pt x="3856" y="6382"/>
                    <a:pt x="3836" y="10881"/>
                    <a:pt x="2392" y="17242"/>
                  </a:cubicBezTo>
                  <a:cubicBezTo>
                    <a:pt x="1994" y="18937"/>
                    <a:pt x="1973" y="20297"/>
                    <a:pt x="2141" y="21343"/>
                  </a:cubicBezTo>
                  <a:cubicBezTo>
                    <a:pt x="2203" y="21824"/>
                    <a:pt x="2308" y="22242"/>
                    <a:pt x="2455" y="22577"/>
                  </a:cubicBezTo>
                  <a:cubicBezTo>
                    <a:pt x="3229" y="24607"/>
                    <a:pt x="4861" y="24983"/>
                    <a:pt x="4861" y="24983"/>
                  </a:cubicBezTo>
                  <a:cubicBezTo>
                    <a:pt x="4861" y="24983"/>
                    <a:pt x="8481" y="24230"/>
                    <a:pt x="9882" y="23100"/>
                  </a:cubicBezTo>
                  <a:cubicBezTo>
                    <a:pt x="12304" y="21154"/>
                    <a:pt x="13211" y="18287"/>
                    <a:pt x="12865" y="18287"/>
                  </a:cubicBezTo>
                  <a:cubicBezTo>
                    <a:pt x="12861" y="18287"/>
                    <a:pt x="12858" y="18287"/>
                    <a:pt x="12854" y="18288"/>
                  </a:cubicBezTo>
                  <a:cubicBezTo>
                    <a:pt x="12665" y="18309"/>
                    <a:pt x="12603" y="18309"/>
                    <a:pt x="12603" y="18309"/>
                  </a:cubicBezTo>
                  <a:cubicBezTo>
                    <a:pt x="12603" y="18309"/>
                    <a:pt x="12561" y="18225"/>
                    <a:pt x="12561" y="18079"/>
                  </a:cubicBezTo>
                  <a:cubicBezTo>
                    <a:pt x="12519" y="17660"/>
                    <a:pt x="12456" y="16656"/>
                    <a:pt x="12644" y="15359"/>
                  </a:cubicBezTo>
                  <a:cubicBezTo>
                    <a:pt x="13147" y="11906"/>
                    <a:pt x="14841" y="6089"/>
                    <a:pt x="14130" y="2491"/>
                  </a:cubicBezTo>
                  <a:cubicBezTo>
                    <a:pt x="13983" y="1633"/>
                    <a:pt x="13377" y="1047"/>
                    <a:pt x="12854" y="628"/>
                  </a:cubicBezTo>
                  <a:cubicBezTo>
                    <a:pt x="12603" y="419"/>
                    <a:pt x="12310" y="273"/>
                    <a:pt x="12038" y="168"/>
                  </a:cubicBezTo>
                  <a:cubicBezTo>
                    <a:pt x="11807" y="84"/>
                    <a:pt x="11577" y="1"/>
                    <a:pt x="11347" y="1"/>
                  </a:cubicBezTo>
                  <a:close/>
                </a:path>
              </a:pathLst>
            </a:custGeom>
            <a:solidFill>
              <a:srgbClr val="FEDD7A"/>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5"/>
            <p:cNvSpPr/>
            <p:nvPr/>
          </p:nvSpPr>
          <p:spPr>
            <a:xfrm>
              <a:off x="8005994" y="810128"/>
              <a:ext cx="298147" cy="85527"/>
            </a:xfrm>
            <a:custGeom>
              <a:avLst/>
              <a:gdLst/>
              <a:ahLst/>
              <a:cxnLst/>
              <a:rect l="l" t="t" r="r" b="b"/>
              <a:pathLst>
                <a:path w="7847" h="2251" extrusionOk="0">
                  <a:moveTo>
                    <a:pt x="7582" y="1"/>
                  </a:moveTo>
                  <a:cubicBezTo>
                    <a:pt x="7558" y="1"/>
                    <a:pt x="7534" y="4"/>
                    <a:pt x="7512" y="11"/>
                  </a:cubicBezTo>
                  <a:lnTo>
                    <a:pt x="210" y="1727"/>
                  </a:lnTo>
                  <a:cubicBezTo>
                    <a:pt x="84" y="1748"/>
                    <a:pt x="0" y="1915"/>
                    <a:pt x="21" y="2041"/>
                  </a:cubicBezTo>
                  <a:cubicBezTo>
                    <a:pt x="63" y="2167"/>
                    <a:pt x="168" y="2250"/>
                    <a:pt x="293" y="2250"/>
                  </a:cubicBezTo>
                  <a:cubicBezTo>
                    <a:pt x="293" y="2250"/>
                    <a:pt x="314" y="2250"/>
                    <a:pt x="335" y="2229"/>
                  </a:cubicBezTo>
                  <a:lnTo>
                    <a:pt x="7638" y="493"/>
                  </a:lnTo>
                  <a:cubicBezTo>
                    <a:pt x="7763" y="472"/>
                    <a:pt x="7847" y="325"/>
                    <a:pt x="7826" y="179"/>
                  </a:cubicBezTo>
                  <a:cubicBezTo>
                    <a:pt x="7809" y="75"/>
                    <a:pt x="7692" y="1"/>
                    <a:pt x="7582"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5"/>
            <p:cNvSpPr/>
            <p:nvPr/>
          </p:nvSpPr>
          <p:spPr>
            <a:xfrm>
              <a:off x="8001207" y="889615"/>
              <a:ext cx="298185" cy="85527"/>
            </a:xfrm>
            <a:custGeom>
              <a:avLst/>
              <a:gdLst/>
              <a:ahLst/>
              <a:cxnLst/>
              <a:rect l="l" t="t" r="r" b="b"/>
              <a:pathLst>
                <a:path w="7848" h="2251" extrusionOk="0">
                  <a:moveTo>
                    <a:pt x="7580" y="1"/>
                  </a:moveTo>
                  <a:cubicBezTo>
                    <a:pt x="7558" y="1"/>
                    <a:pt x="7535" y="4"/>
                    <a:pt x="7513" y="12"/>
                  </a:cubicBezTo>
                  <a:lnTo>
                    <a:pt x="210" y="1727"/>
                  </a:lnTo>
                  <a:cubicBezTo>
                    <a:pt x="85" y="1748"/>
                    <a:pt x="1" y="1916"/>
                    <a:pt x="22" y="2041"/>
                  </a:cubicBezTo>
                  <a:cubicBezTo>
                    <a:pt x="43" y="2167"/>
                    <a:pt x="147" y="2251"/>
                    <a:pt x="294" y="2251"/>
                  </a:cubicBezTo>
                  <a:cubicBezTo>
                    <a:pt x="294" y="2251"/>
                    <a:pt x="315" y="2251"/>
                    <a:pt x="336" y="2230"/>
                  </a:cubicBezTo>
                  <a:lnTo>
                    <a:pt x="7638" y="493"/>
                  </a:lnTo>
                  <a:cubicBezTo>
                    <a:pt x="7764" y="472"/>
                    <a:pt x="7847" y="326"/>
                    <a:pt x="7805" y="179"/>
                  </a:cubicBezTo>
                  <a:cubicBezTo>
                    <a:pt x="7788" y="76"/>
                    <a:pt x="7686" y="1"/>
                    <a:pt x="7580"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5"/>
            <p:cNvSpPr/>
            <p:nvPr/>
          </p:nvSpPr>
          <p:spPr>
            <a:xfrm>
              <a:off x="7997255" y="959869"/>
              <a:ext cx="298147" cy="86021"/>
            </a:xfrm>
            <a:custGeom>
              <a:avLst/>
              <a:gdLst/>
              <a:ahLst/>
              <a:cxnLst/>
              <a:rect l="l" t="t" r="r" b="b"/>
              <a:pathLst>
                <a:path w="7847" h="2264" extrusionOk="0">
                  <a:moveTo>
                    <a:pt x="7551" y="1"/>
                  </a:moveTo>
                  <a:cubicBezTo>
                    <a:pt x="7538" y="1"/>
                    <a:pt x="7525" y="2"/>
                    <a:pt x="7512" y="4"/>
                  </a:cubicBezTo>
                  <a:lnTo>
                    <a:pt x="210" y="1741"/>
                  </a:lnTo>
                  <a:cubicBezTo>
                    <a:pt x="63" y="1762"/>
                    <a:pt x="0" y="1929"/>
                    <a:pt x="21" y="2055"/>
                  </a:cubicBezTo>
                  <a:cubicBezTo>
                    <a:pt x="42" y="2180"/>
                    <a:pt x="147" y="2264"/>
                    <a:pt x="293" y="2264"/>
                  </a:cubicBezTo>
                  <a:cubicBezTo>
                    <a:pt x="314" y="2264"/>
                    <a:pt x="314" y="2264"/>
                    <a:pt x="335" y="2222"/>
                  </a:cubicBezTo>
                  <a:lnTo>
                    <a:pt x="7637" y="506"/>
                  </a:lnTo>
                  <a:cubicBezTo>
                    <a:pt x="7763" y="485"/>
                    <a:pt x="7847" y="318"/>
                    <a:pt x="7805" y="192"/>
                  </a:cubicBezTo>
                  <a:cubicBezTo>
                    <a:pt x="7786" y="80"/>
                    <a:pt x="7666" y="1"/>
                    <a:pt x="7551"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5"/>
            <p:cNvSpPr/>
            <p:nvPr/>
          </p:nvSpPr>
          <p:spPr>
            <a:xfrm>
              <a:off x="7985325" y="1409167"/>
              <a:ext cx="112123" cy="59690"/>
            </a:xfrm>
            <a:custGeom>
              <a:avLst/>
              <a:gdLst/>
              <a:ahLst/>
              <a:cxnLst/>
              <a:rect l="l" t="t" r="r" b="b"/>
              <a:pathLst>
                <a:path w="2951" h="1571" extrusionOk="0">
                  <a:moveTo>
                    <a:pt x="1026" y="1"/>
                  </a:moveTo>
                  <a:cubicBezTo>
                    <a:pt x="775" y="1"/>
                    <a:pt x="607" y="85"/>
                    <a:pt x="440" y="210"/>
                  </a:cubicBezTo>
                  <a:cubicBezTo>
                    <a:pt x="84" y="566"/>
                    <a:pt x="0" y="1214"/>
                    <a:pt x="105" y="1570"/>
                  </a:cubicBezTo>
                  <a:lnTo>
                    <a:pt x="2951" y="922"/>
                  </a:lnTo>
                  <a:lnTo>
                    <a:pt x="2867" y="838"/>
                  </a:lnTo>
                  <a:cubicBezTo>
                    <a:pt x="2135" y="294"/>
                    <a:pt x="1486" y="1"/>
                    <a:pt x="1026" y="1"/>
                  </a:cubicBezTo>
                  <a:close/>
                </a:path>
              </a:pathLst>
            </a:custGeom>
            <a:solidFill>
              <a:schemeClr val="accent3"/>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5"/>
            <p:cNvSpPr/>
            <p:nvPr/>
          </p:nvSpPr>
          <p:spPr>
            <a:xfrm>
              <a:off x="7967049" y="1145098"/>
              <a:ext cx="298147" cy="85261"/>
            </a:xfrm>
            <a:custGeom>
              <a:avLst/>
              <a:gdLst/>
              <a:ahLst/>
              <a:cxnLst/>
              <a:rect l="l" t="t" r="r" b="b"/>
              <a:pathLst>
                <a:path w="7847" h="2244" extrusionOk="0">
                  <a:moveTo>
                    <a:pt x="7560" y="0"/>
                  </a:moveTo>
                  <a:cubicBezTo>
                    <a:pt x="7544" y="0"/>
                    <a:pt x="7528" y="2"/>
                    <a:pt x="7512" y="4"/>
                  </a:cubicBezTo>
                  <a:lnTo>
                    <a:pt x="209" y="1720"/>
                  </a:lnTo>
                  <a:cubicBezTo>
                    <a:pt x="84" y="1741"/>
                    <a:pt x="0" y="1908"/>
                    <a:pt x="42" y="2034"/>
                  </a:cubicBezTo>
                  <a:cubicBezTo>
                    <a:pt x="63" y="2159"/>
                    <a:pt x="168" y="2243"/>
                    <a:pt x="293" y="2243"/>
                  </a:cubicBezTo>
                  <a:cubicBezTo>
                    <a:pt x="314" y="2243"/>
                    <a:pt x="314" y="2243"/>
                    <a:pt x="335" y="2222"/>
                  </a:cubicBezTo>
                  <a:lnTo>
                    <a:pt x="7637" y="485"/>
                  </a:lnTo>
                  <a:cubicBezTo>
                    <a:pt x="7784" y="465"/>
                    <a:pt x="7847" y="318"/>
                    <a:pt x="7826" y="193"/>
                  </a:cubicBezTo>
                  <a:cubicBezTo>
                    <a:pt x="7807" y="64"/>
                    <a:pt x="7677" y="0"/>
                    <a:pt x="7560"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5"/>
            <p:cNvSpPr/>
            <p:nvPr/>
          </p:nvSpPr>
          <p:spPr>
            <a:xfrm>
              <a:off x="7952725" y="1225382"/>
              <a:ext cx="297387" cy="86059"/>
            </a:xfrm>
            <a:custGeom>
              <a:avLst/>
              <a:gdLst/>
              <a:ahLst/>
              <a:cxnLst/>
              <a:rect l="l" t="t" r="r" b="b"/>
              <a:pathLst>
                <a:path w="7827" h="2265" extrusionOk="0">
                  <a:moveTo>
                    <a:pt x="7546" y="1"/>
                  </a:moveTo>
                  <a:cubicBezTo>
                    <a:pt x="7528" y="1"/>
                    <a:pt x="7510" y="2"/>
                    <a:pt x="7491" y="5"/>
                  </a:cubicBezTo>
                  <a:lnTo>
                    <a:pt x="189" y="1741"/>
                  </a:lnTo>
                  <a:cubicBezTo>
                    <a:pt x="63" y="1762"/>
                    <a:pt x="1" y="1909"/>
                    <a:pt x="22" y="2055"/>
                  </a:cubicBezTo>
                  <a:cubicBezTo>
                    <a:pt x="42" y="2181"/>
                    <a:pt x="147" y="2264"/>
                    <a:pt x="273" y="2264"/>
                  </a:cubicBezTo>
                  <a:cubicBezTo>
                    <a:pt x="273" y="2264"/>
                    <a:pt x="314" y="2222"/>
                    <a:pt x="335" y="2222"/>
                  </a:cubicBezTo>
                  <a:lnTo>
                    <a:pt x="7638" y="507"/>
                  </a:lnTo>
                  <a:cubicBezTo>
                    <a:pt x="7763" y="486"/>
                    <a:pt x="7826" y="318"/>
                    <a:pt x="7805" y="193"/>
                  </a:cubicBezTo>
                  <a:cubicBezTo>
                    <a:pt x="7787" y="65"/>
                    <a:pt x="7672" y="1"/>
                    <a:pt x="7546"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5"/>
            <p:cNvSpPr/>
            <p:nvPr/>
          </p:nvSpPr>
          <p:spPr>
            <a:xfrm>
              <a:off x="7938400" y="1295066"/>
              <a:ext cx="298185" cy="85527"/>
            </a:xfrm>
            <a:custGeom>
              <a:avLst/>
              <a:gdLst/>
              <a:ahLst/>
              <a:cxnLst/>
              <a:rect l="l" t="t" r="r" b="b"/>
              <a:pathLst>
                <a:path w="7848" h="2251" extrusionOk="0">
                  <a:moveTo>
                    <a:pt x="7582" y="1"/>
                  </a:moveTo>
                  <a:cubicBezTo>
                    <a:pt x="7558" y="1"/>
                    <a:pt x="7535" y="4"/>
                    <a:pt x="7513" y="12"/>
                  </a:cubicBezTo>
                  <a:lnTo>
                    <a:pt x="210" y="1728"/>
                  </a:lnTo>
                  <a:cubicBezTo>
                    <a:pt x="85" y="1748"/>
                    <a:pt x="1" y="1916"/>
                    <a:pt x="22" y="2041"/>
                  </a:cubicBezTo>
                  <a:cubicBezTo>
                    <a:pt x="64" y="2167"/>
                    <a:pt x="168" y="2251"/>
                    <a:pt x="294" y="2251"/>
                  </a:cubicBezTo>
                  <a:cubicBezTo>
                    <a:pt x="315" y="2251"/>
                    <a:pt x="336" y="2251"/>
                    <a:pt x="336" y="2230"/>
                  </a:cubicBezTo>
                  <a:lnTo>
                    <a:pt x="7638" y="493"/>
                  </a:lnTo>
                  <a:cubicBezTo>
                    <a:pt x="7764" y="472"/>
                    <a:pt x="7847" y="305"/>
                    <a:pt x="7826" y="179"/>
                  </a:cubicBezTo>
                  <a:cubicBezTo>
                    <a:pt x="7809" y="76"/>
                    <a:pt x="7693" y="1"/>
                    <a:pt x="7582"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5"/>
            <p:cNvSpPr/>
            <p:nvPr/>
          </p:nvSpPr>
          <p:spPr>
            <a:xfrm>
              <a:off x="7738088" y="731858"/>
              <a:ext cx="197194" cy="153728"/>
            </a:xfrm>
            <a:custGeom>
              <a:avLst/>
              <a:gdLst/>
              <a:ahLst/>
              <a:cxnLst/>
              <a:rect l="l" t="t" r="r" b="b"/>
              <a:pathLst>
                <a:path w="5190" h="4046" extrusionOk="0">
                  <a:moveTo>
                    <a:pt x="3078" y="0"/>
                  </a:moveTo>
                  <a:cubicBezTo>
                    <a:pt x="2885" y="0"/>
                    <a:pt x="2675" y="26"/>
                    <a:pt x="2448" y="84"/>
                  </a:cubicBezTo>
                  <a:cubicBezTo>
                    <a:pt x="2427" y="84"/>
                    <a:pt x="2365" y="105"/>
                    <a:pt x="2302" y="146"/>
                  </a:cubicBezTo>
                  <a:cubicBezTo>
                    <a:pt x="1737" y="439"/>
                    <a:pt x="0" y="1548"/>
                    <a:pt x="879" y="3118"/>
                  </a:cubicBezTo>
                  <a:cubicBezTo>
                    <a:pt x="1293" y="3841"/>
                    <a:pt x="1837" y="4046"/>
                    <a:pt x="2313" y="4046"/>
                  </a:cubicBezTo>
                  <a:cubicBezTo>
                    <a:pt x="2897" y="4046"/>
                    <a:pt x="3378" y="3738"/>
                    <a:pt x="3390" y="3703"/>
                  </a:cubicBezTo>
                  <a:cubicBezTo>
                    <a:pt x="3443" y="3631"/>
                    <a:pt x="3479" y="3529"/>
                    <a:pt x="3502" y="3431"/>
                  </a:cubicBezTo>
                  <a:lnTo>
                    <a:pt x="3502" y="3431"/>
                  </a:lnTo>
                  <a:lnTo>
                    <a:pt x="3913" y="3118"/>
                  </a:lnTo>
                  <a:lnTo>
                    <a:pt x="5189" y="2113"/>
                  </a:lnTo>
                  <a:lnTo>
                    <a:pt x="5022" y="1444"/>
                  </a:lnTo>
                  <a:lnTo>
                    <a:pt x="5043" y="1360"/>
                  </a:lnTo>
                  <a:cubicBezTo>
                    <a:pt x="5043" y="1360"/>
                    <a:pt x="4492" y="0"/>
                    <a:pt x="3078" y="0"/>
                  </a:cubicBezTo>
                  <a:close/>
                </a:path>
              </a:pathLst>
            </a:custGeom>
            <a:solidFill>
              <a:schemeClr val="accent3"/>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5"/>
            <p:cNvSpPr/>
            <p:nvPr/>
          </p:nvSpPr>
          <p:spPr>
            <a:xfrm>
              <a:off x="7858116" y="780340"/>
              <a:ext cx="94646" cy="98597"/>
            </a:xfrm>
            <a:custGeom>
              <a:avLst/>
              <a:gdLst/>
              <a:ahLst/>
              <a:cxnLst/>
              <a:rect l="l" t="t" r="r" b="b"/>
              <a:pathLst>
                <a:path w="2491" h="2595" extrusionOk="0">
                  <a:moveTo>
                    <a:pt x="1863" y="0"/>
                  </a:moveTo>
                  <a:lnTo>
                    <a:pt x="43" y="419"/>
                  </a:lnTo>
                  <a:cubicBezTo>
                    <a:pt x="859" y="1318"/>
                    <a:pt x="43" y="2532"/>
                    <a:pt x="1" y="2595"/>
                  </a:cubicBezTo>
                  <a:lnTo>
                    <a:pt x="2491" y="2072"/>
                  </a:lnTo>
                  <a:cubicBezTo>
                    <a:pt x="2407" y="1590"/>
                    <a:pt x="2281" y="795"/>
                    <a:pt x="2114" y="419"/>
                  </a:cubicBezTo>
                  <a:cubicBezTo>
                    <a:pt x="2093" y="377"/>
                    <a:pt x="1884" y="63"/>
                    <a:pt x="1863" y="0"/>
                  </a:cubicBezTo>
                  <a:close/>
                </a:path>
              </a:pathLst>
            </a:custGeom>
            <a:solidFill>
              <a:schemeClr val="accent3"/>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5"/>
            <p:cNvSpPr/>
            <p:nvPr/>
          </p:nvSpPr>
          <p:spPr>
            <a:xfrm>
              <a:off x="7990112" y="1318548"/>
              <a:ext cx="499292" cy="272728"/>
            </a:xfrm>
            <a:custGeom>
              <a:avLst/>
              <a:gdLst/>
              <a:ahLst/>
              <a:cxnLst/>
              <a:rect l="l" t="t" r="r" b="b"/>
              <a:pathLst>
                <a:path w="13141" h="7178" extrusionOk="0">
                  <a:moveTo>
                    <a:pt x="10587" y="1"/>
                  </a:moveTo>
                  <a:cubicBezTo>
                    <a:pt x="10587" y="1"/>
                    <a:pt x="8286" y="294"/>
                    <a:pt x="7491" y="482"/>
                  </a:cubicBezTo>
                  <a:cubicBezTo>
                    <a:pt x="5649" y="879"/>
                    <a:pt x="293" y="2595"/>
                    <a:pt x="293" y="2595"/>
                  </a:cubicBezTo>
                  <a:cubicBezTo>
                    <a:pt x="628" y="2762"/>
                    <a:pt x="2302" y="2909"/>
                    <a:pt x="2720" y="3223"/>
                  </a:cubicBezTo>
                  <a:cubicBezTo>
                    <a:pt x="2908" y="3348"/>
                    <a:pt x="3473" y="4395"/>
                    <a:pt x="3118" y="5148"/>
                  </a:cubicBezTo>
                  <a:cubicBezTo>
                    <a:pt x="2950" y="5441"/>
                    <a:pt x="2302" y="6424"/>
                    <a:pt x="0" y="7177"/>
                  </a:cubicBezTo>
                  <a:lnTo>
                    <a:pt x="12240" y="4143"/>
                  </a:lnTo>
                  <a:cubicBezTo>
                    <a:pt x="13098" y="3390"/>
                    <a:pt x="13140" y="2637"/>
                    <a:pt x="12847" y="1654"/>
                  </a:cubicBezTo>
                  <a:cubicBezTo>
                    <a:pt x="12554" y="524"/>
                    <a:pt x="11299" y="42"/>
                    <a:pt x="10985" y="42"/>
                  </a:cubicBezTo>
                  <a:lnTo>
                    <a:pt x="10587" y="1"/>
                  </a:lnTo>
                  <a:close/>
                </a:path>
              </a:pathLst>
            </a:custGeom>
            <a:solidFill>
              <a:srgbClr val="FEDD7A"/>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3" name="Google Shape;953;p35"/>
          <p:cNvSpPr txBox="1">
            <a:spLocks noGrp="1"/>
          </p:cNvSpPr>
          <p:nvPr>
            <p:ph type="title" idx="2"/>
          </p:nvPr>
        </p:nvSpPr>
        <p:spPr>
          <a:xfrm>
            <a:off x="6645850" y="665350"/>
            <a:ext cx="1703400" cy="3750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2nd GRADE</a:t>
            </a:r>
            <a:endParaRP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86"/>
        <p:cNvGrpSpPr/>
        <p:nvPr/>
      </p:nvGrpSpPr>
      <p:grpSpPr>
        <a:xfrm>
          <a:off x="0" y="0"/>
          <a:ext cx="0" cy="0"/>
          <a:chOff x="0" y="0"/>
          <a:chExt cx="0" cy="0"/>
        </a:xfrm>
      </p:grpSpPr>
      <p:sp>
        <p:nvSpPr>
          <p:cNvPr id="1187" name="Google Shape;1187;p47"/>
          <p:cNvSpPr txBox="1">
            <a:spLocks noGrp="1"/>
          </p:cNvSpPr>
          <p:nvPr>
            <p:ph type="title"/>
          </p:nvPr>
        </p:nvSpPr>
        <p:spPr>
          <a:xfrm>
            <a:off x="713225" y="673625"/>
            <a:ext cx="7717500" cy="572700"/>
          </a:xfrm>
          <a:prstGeom prst="rect">
            <a:avLst/>
          </a:prstGeom>
        </p:spPr>
        <p:txBody>
          <a:bodyPr spcFirstLastPara="1" wrap="square" lIns="0" tIns="0" rIns="0" bIns="0" anchor="t" anchorCtr="0">
            <a:noAutofit/>
          </a:bodyPr>
          <a:lstStyle/>
          <a:p>
            <a:pPr marL="274320" lvl="0"/>
            <a:r>
              <a:rPr lang="en-US" altLang="zh-CN" sz="2400" dirty="0" smtClean="0">
                <a:cs typeface="Arial" panose="020B0604020202020204" pitchFamily="34" charset="0"/>
              </a:rPr>
              <a:t>?</a:t>
            </a:r>
            <a:r>
              <a:rPr lang="vi-VN" altLang="zh-CN" sz="2400" dirty="0" smtClean="0">
                <a:cs typeface="Arial" panose="020B0604020202020204" pitchFamily="34" charset="0"/>
              </a:rPr>
              <a:t>Vì </a:t>
            </a:r>
            <a:r>
              <a:rPr lang="vi-VN" altLang="zh-CN" sz="2400" dirty="0">
                <a:cs typeface="Arial" panose="020B0604020202020204" pitchFamily="34" charset="0"/>
              </a:rPr>
              <a:t>sao chúng ta cần bảo vệ lẽ phải</a:t>
            </a:r>
            <a:r>
              <a:rPr lang="vi-VN" altLang="zh-CN" sz="3200" dirty="0">
                <a:cs typeface="Arial" panose="020B0604020202020204" pitchFamily="34" charset="0"/>
              </a:rPr>
              <a:t>.</a:t>
            </a:r>
            <a:endParaRPr dirty="0"/>
          </a:p>
        </p:txBody>
      </p:sp>
      <p:sp>
        <p:nvSpPr>
          <p:cNvPr id="1188" name="Google Shape;1188;p47"/>
          <p:cNvSpPr txBox="1">
            <a:spLocks noGrp="1"/>
          </p:cNvSpPr>
          <p:nvPr>
            <p:ph type="subTitle" idx="1"/>
          </p:nvPr>
        </p:nvSpPr>
        <p:spPr>
          <a:xfrm>
            <a:off x="2223654" y="1554706"/>
            <a:ext cx="3875809" cy="2745999"/>
          </a:xfrm>
          <a:prstGeom prst="rect">
            <a:avLst/>
          </a:prstGeom>
        </p:spPr>
        <p:txBody>
          <a:bodyPr spcFirstLastPara="1" wrap="square" lIns="0" tIns="0" rIns="0" bIns="0" anchor="t" anchorCtr="0">
            <a:noAutofit/>
          </a:bodyPr>
          <a:lstStyle/>
          <a:p>
            <a:pPr marL="274320" indent="0"/>
            <a:r>
              <a:rPr lang="vi-VN" altLang="zh-CN" sz="2800" dirty="0">
                <a:latin typeface="+mj-lt"/>
              </a:rPr>
              <a:t>Bảo vệ lẽ phải giúp con người có cách ứng xử phù hợp làm lành mạnh các mối quan hệ xã hội; góp phần thúc đẩy xã hội ổn định và phát triển. </a:t>
            </a:r>
          </a:p>
          <a:p>
            <a:pPr marL="274320" lvl="0" indent="0" algn="l" rtl="0">
              <a:spcBef>
                <a:spcPts val="0"/>
              </a:spcBef>
              <a:spcAft>
                <a:spcPts val="0"/>
              </a:spcAft>
              <a:buNone/>
            </a:pPr>
            <a:endParaRPr dirty="0"/>
          </a:p>
        </p:txBody>
      </p:sp>
      <p:grpSp>
        <p:nvGrpSpPr>
          <p:cNvPr id="1189" name="Google Shape;1189;p47"/>
          <p:cNvGrpSpPr/>
          <p:nvPr/>
        </p:nvGrpSpPr>
        <p:grpSpPr>
          <a:xfrm>
            <a:off x="-751940" y="2933719"/>
            <a:ext cx="3208790" cy="2915968"/>
            <a:chOff x="-783128" y="2810844"/>
            <a:chExt cx="3208790" cy="2915968"/>
          </a:xfrm>
        </p:grpSpPr>
        <p:sp>
          <p:nvSpPr>
            <p:cNvPr id="1190" name="Google Shape;1190;p47"/>
            <p:cNvSpPr/>
            <p:nvPr/>
          </p:nvSpPr>
          <p:spPr>
            <a:xfrm>
              <a:off x="-783128" y="2810844"/>
              <a:ext cx="3208790" cy="2915968"/>
            </a:xfrm>
            <a:custGeom>
              <a:avLst/>
              <a:gdLst/>
              <a:ahLst/>
              <a:cxnLst/>
              <a:rect l="l" t="t" r="r" b="b"/>
              <a:pathLst>
                <a:path w="13873" h="12607" extrusionOk="0">
                  <a:moveTo>
                    <a:pt x="6912" y="0"/>
                  </a:moveTo>
                  <a:cubicBezTo>
                    <a:pt x="4065" y="0"/>
                    <a:pt x="1495" y="1948"/>
                    <a:pt x="816" y="4843"/>
                  </a:cubicBezTo>
                  <a:cubicBezTo>
                    <a:pt x="0" y="8232"/>
                    <a:pt x="2092" y="11622"/>
                    <a:pt x="5482" y="12438"/>
                  </a:cubicBezTo>
                  <a:cubicBezTo>
                    <a:pt x="5968" y="12552"/>
                    <a:pt x="6454" y="12606"/>
                    <a:pt x="6932" y="12606"/>
                  </a:cubicBezTo>
                  <a:cubicBezTo>
                    <a:pt x="9791" y="12606"/>
                    <a:pt x="12378" y="10655"/>
                    <a:pt x="13077" y="7751"/>
                  </a:cubicBezTo>
                  <a:cubicBezTo>
                    <a:pt x="13872" y="4382"/>
                    <a:pt x="11780" y="972"/>
                    <a:pt x="8390" y="177"/>
                  </a:cubicBezTo>
                  <a:cubicBezTo>
                    <a:pt x="7895" y="57"/>
                    <a:pt x="7399" y="0"/>
                    <a:pt x="6912" y="0"/>
                  </a:cubicBezTo>
                  <a:close/>
                </a:path>
              </a:pathLst>
            </a:custGeom>
            <a:solidFill>
              <a:schemeClr val="accent5"/>
            </a:solidFill>
            <a:ln w="6800" cap="flat" cmpd="sng">
              <a:solidFill>
                <a:schemeClr val="dk1"/>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47"/>
            <p:cNvSpPr/>
            <p:nvPr/>
          </p:nvSpPr>
          <p:spPr>
            <a:xfrm>
              <a:off x="97669" y="3621097"/>
              <a:ext cx="338851" cy="556733"/>
            </a:xfrm>
            <a:custGeom>
              <a:avLst/>
              <a:gdLst/>
              <a:ahLst/>
              <a:cxnLst/>
              <a:rect l="l" t="t" r="r" b="b"/>
              <a:pathLst>
                <a:path w="1465" h="2407" extrusionOk="0">
                  <a:moveTo>
                    <a:pt x="733" y="0"/>
                  </a:moveTo>
                  <a:cubicBezTo>
                    <a:pt x="356" y="0"/>
                    <a:pt x="0" y="544"/>
                    <a:pt x="0" y="1193"/>
                  </a:cubicBezTo>
                  <a:cubicBezTo>
                    <a:pt x="0" y="1863"/>
                    <a:pt x="314" y="2407"/>
                    <a:pt x="733" y="2407"/>
                  </a:cubicBezTo>
                  <a:cubicBezTo>
                    <a:pt x="1130" y="2407"/>
                    <a:pt x="1465" y="1863"/>
                    <a:pt x="1465" y="1193"/>
                  </a:cubicBezTo>
                  <a:cubicBezTo>
                    <a:pt x="1465" y="544"/>
                    <a:pt x="1130"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47"/>
            <p:cNvSpPr/>
            <p:nvPr/>
          </p:nvSpPr>
          <p:spPr>
            <a:xfrm>
              <a:off x="1230123" y="3621097"/>
              <a:ext cx="338851" cy="556733"/>
            </a:xfrm>
            <a:custGeom>
              <a:avLst/>
              <a:gdLst/>
              <a:ahLst/>
              <a:cxnLst/>
              <a:rect l="l" t="t" r="r" b="b"/>
              <a:pathLst>
                <a:path w="1465" h="2407" extrusionOk="0">
                  <a:moveTo>
                    <a:pt x="733" y="0"/>
                  </a:moveTo>
                  <a:cubicBezTo>
                    <a:pt x="335" y="0"/>
                    <a:pt x="0" y="544"/>
                    <a:pt x="0" y="1193"/>
                  </a:cubicBezTo>
                  <a:cubicBezTo>
                    <a:pt x="0" y="1863"/>
                    <a:pt x="314" y="2407"/>
                    <a:pt x="733" y="2407"/>
                  </a:cubicBezTo>
                  <a:cubicBezTo>
                    <a:pt x="1130" y="2407"/>
                    <a:pt x="1465" y="1863"/>
                    <a:pt x="1465" y="1193"/>
                  </a:cubicBezTo>
                  <a:cubicBezTo>
                    <a:pt x="1465" y="544"/>
                    <a:pt x="1151"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47"/>
            <p:cNvSpPr/>
            <p:nvPr/>
          </p:nvSpPr>
          <p:spPr>
            <a:xfrm>
              <a:off x="-197240" y="4211612"/>
              <a:ext cx="2105039" cy="1026036"/>
            </a:xfrm>
            <a:custGeom>
              <a:avLst/>
              <a:gdLst/>
              <a:ahLst/>
              <a:cxnLst/>
              <a:rect l="l" t="t" r="r" b="b"/>
              <a:pathLst>
                <a:path w="9101" h="4436" extrusionOk="0">
                  <a:moveTo>
                    <a:pt x="8578" y="0"/>
                  </a:moveTo>
                  <a:cubicBezTo>
                    <a:pt x="8577" y="0"/>
                    <a:pt x="7008" y="1548"/>
                    <a:pt x="4414" y="1548"/>
                  </a:cubicBezTo>
                  <a:cubicBezTo>
                    <a:pt x="1840" y="1548"/>
                    <a:pt x="397" y="189"/>
                    <a:pt x="396" y="188"/>
                  </a:cubicBezTo>
                  <a:lnTo>
                    <a:pt x="396" y="188"/>
                  </a:lnTo>
                  <a:cubicBezTo>
                    <a:pt x="396" y="189"/>
                    <a:pt x="1" y="4436"/>
                    <a:pt x="4257" y="4436"/>
                  </a:cubicBezTo>
                  <a:cubicBezTo>
                    <a:pt x="4267" y="4436"/>
                    <a:pt x="4278" y="4436"/>
                    <a:pt x="4288" y="4436"/>
                  </a:cubicBezTo>
                  <a:cubicBezTo>
                    <a:pt x="9100" y="4436"/>
                    <a:pt x="8578" y="0"/>
                    <a:pt x="8578"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47"/>
            <p:cNvSpPr/>
            <p:nvPr/>
          </p:nvSpPr>
          <p:spPr>
            <a:xfrm>
              <a:off x="216500" y="4599426"/>
              <a:ext cx="1209519" cy="653198"/>
            </a:xfrm>
            <a:custGeom>
              <a:avLst/>
              <a:gdLst/>
              <a:ahLst/>
              <a:cxnLst/>
              <a:rect l="l" t="t" r="r" b="b"/>
              <a:pathLst>
                <a:path w="5818" h="3142" extrusionOk="0">
                  <a:moveTo>
                    <a:pt x="3892" y="0"/>
                  </a:moveTo>
                  <a:cubicBezTo>
                    <a:pt x="3583" y="0"/>
                    <a:pt x="3251" y="154"/>
                    <a:pt x="2909" y="547"/>
                  </a:cubicBezTo>
                  <a:cubicBezTo>
                    <a:pt x="2568" y="160"/>
                    <a:pt x="2237" y="9"/>
                    <a:pt x="1929" y="9"/>
                  </a:cubicBezTo>
                  <a:cubicBezTo>
                    <a:pt x="821" y="9"/>
                    <a:pt x="0" y="1970"/>
                    <a:pt x="0" y="1970"/>
                  </a:cubicBezTo>
                  <a:cubicBezTo>
                    <a:pt x="0" y="1970"/>
                    <a:pt x="1193" y="3141"/>
                    <a:pt x="2992" y="3141"/>
                  </a:cubicBezTo>
                  <a:cubicBezTo>
                    <a:pt x="4771" y="3120"/>
                    <a:pt x="5817" y="1970"/>
                    <a:pt x="5817" y="1970"/>
                  </a:cubicBezTo>
                  <a:cubicBezTo>
                    <a:pt x="5817" y="1970"/>
                    <a:pt x="4999" y="0"/>
                    <a:pt x="38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47"/>
            <p:cNvSpPr/>
            <p:nvPr/>
          </p:nvSpPr>
          <p:spPr>
            <a:xfrm>
              <a:off x="-197703" y="4211612"/>
              <a:ext cx="2105501" cy="1030893"/>
            </a:xfrm>
            <a:custGeom>
              <a:avLst/>
              <a:gdLst/>
              <a:ahLst/>
              <a:cxnLst/>
              <a:rect l="l" t="t" r="r" b="b"/>
              <a:pathLst>
                <a:path w="9103" h="4457" fill="none" extrusionOk="0">
                  <a:moveTo>
                    <a:pt x="398" y="188"/>
                  </a:moveTo>
                  <a:cubicBezTo>
                    <a:pt x="398" y="188"/>
                    <a:pt x="1842" y="1548"/>
                    <a:pt x="4416" y="1548"/>
                  </a:cubicBezTo>
                  <a:cubicBezTo>
                    <a:pt x="7010" y="1548"/>
                    <a:pt x="8580" y="0"/>
                    <a:pt x="8580" y="0"/>
                  </a:cubicBezTo>
                  <a:cubicBezTo>
                    <a:pt x="8580" y="0"/>
                    <a:pt x="9103" y="4436"/>
                    <a:pt x="4290" y="4436"/>
                  </a:cubicBezTo>
                  <a:cubicBezTo>
                    <a:pt x="1" y="4457"/>
                    <a:pt x="398" y="188"/>
                    <a:pt x="398" y="188"/>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6" name="Google Shape;1196;p47"/>
          <p:cNvGrpSpPr/>
          <p:nvPr/>
        </p:nvGrpSpPr>
        <p:grpSpPr>
          <a:xfrm>
            <a:off x="6544640" y="1554706"/>
            <a:ext cx="1744226" cy="2654993"/>
            <a:chOff x="4901594" y="1554707"/>
            <a:chExt cx="1744226" cy="2654993"/>
          </a:xfrm>
        </p:grpSpPr>
        <p:sp>
          <p:nvSpPr>
            <p:cNvPr id="1197" name="Google Shape;1197;p47"/>
            <p:cNvSpPr/>
            <p:nvPr/>
          </p:nvSpPr>
          <p:spPr>
            <a:xfrm rot="5400000">
              <a:off x="4446210" y="2010091"/>
              <a:ext cx="2654993" cy="1744226"/>
            </a:xfrm>
            <a:custGeom>
              <a:avLst/>
              <a:gdLst/>
              <a:ahLst/>
              <a:cxnLst/>
              <a:rect l="l" t="t" r="r" b="b"/>
              <a:pathLst>
                <a:path w="45196" h="29692" extrusionOk="0">
                  <a:moveTo>
                    <a:pt x="2281" y="0"/>
                  </a:moveTo>
                  <a:cubicBezTo>
                    <a:pt x="1025" y="0"/>
                    <a:pt x="0" y="1026"/>
                    <a:pt x="0" y="2281"/>
                  </a:cubicBezTo>
                  <a:lnTo>
                    <a:pt x="0" y="27410"/>
                  </a:lnTo>
                  <a:cubicBezTo>
                    <a:pt x="0" y="28666"/>
                    <a:pt x="1025" y="29691"/>
                    <a:pt x="2281" y="29691"/>
                  </a:cubicBezTo>
                  <a:lnTo>
                    <a:pt x="42935" y="29691"/>
                  </a:lnTo>
                  <a:cubicBezTo>
                    <a:pt x="44191" y="29691"/>
                    <a:pt x="45195" y="28666"/>
                    <a:pt x="45195" y="27410"/>
                  </a:cubicBezTo>
                  <a:lnTo>
                    <a:pt x="45174" y="27410"/>
                  </a:lnTo>
                  <a:lnTo>
                    <a:pt x="45174" y="2281"/>
                  </a:lnTo>
                  <a:cubicBezTo>
                    <a:pt x="45174" y="1026"/>
                    <a:pt x="44149" y="0"/>
                    <a:pt x="42894" y="0"/>
                  </a:cubicBezTo>
                  <a:close/>
                </a:path>
              </a:pathLst>
            </a:cu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47"/>
            <p:cNvSpPr/>
            <p:nvPr/>
          </p:nvSpPr>
          <p:spPr>
            <a:xfrm rot="5400000">
              <a:off x="5700770" y="3944150"/>
              <a:ext cx="157375" cy="157375"/>
            </a:xfrm>
            <a:custGeom>
              <a:avLst/>
              <a:gdLst/>
              <a:ahLst/>
              <a:cxnLst/>
              <a:rect l="l" t="t" r="r" b="b"/>
              <a:pathLst>
                <a:path w="2679" h="2679" extrusionOk="0">
                  <a:moveTo>
                    <a:pt x="1340" y="0"/>
                  </a:moveTo>
                  <a:cubicBezTo>
                    <a:pt x="607" y="0"/>
                    <a:pt x="1" y="607"/>
                    <a:pt x="1" y="1339"/>
                  </a:cubicBezTo>
                  <a:cubicBezTo>
                    <a:pt x="1" y="2072"/>
                    <a:pt x="607" y="2678"/>
                    <a:pt x="1340" y="2678"/>
                  </a:cubicBezTo>
                  <a:cubicBezTo>
                    <a:pt x="2072" y="2678"/>
                    <a:pt x="2679" y="2072"/>
                    <a:pt x="2679" y="1339"/>
                  </a:cubicBezTo>
                  <a:cubicBezTo>
                    <a:pt x="2679" y="607"/>
                    <a:pt x="2072" y="0"/>
                    <a:pt x="1340" y="0"/>
                  </a:cubicBezTo>
                  <a:close/>
                </a:path>
              </a:pathLst>
            </a:custGeom>
            <a:solidFill>
              <a:srgbClr val="FFB74C"/>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199" name="Google Shape;1199;p47"/>
          <p:cNvPicPr preferRelativeResize="0"/>
          <p:nvPr/>
        </p:nvPicPr>
        <p:blipFill rotWithShape="1">
          <a:blip r:embed="rId3">
            <a:alphaModFix/>
          </a:blip>
          <a:srcRect l="75439" t="20840" r="158" b="13187"/>
          <a:stretch/>
        </p:blipFill>
        <p:spPr>
          <a:xfrm>
            <a:off x="6630866" y="1646492"/>
            <a:ext cx="1425900" cy="2168400"/>
          </a:xfrm>
          <a:prstGeom prst="roundRect">
            <a:avLst>
              <a:gd name="adj" fmla="val 5823"/>
            </a:avLst>
          </a:prstGeom>
          <a:noFill/>
          <a:ln>
            <a:noFill/>
          </a:ln>
        </p:spPr>
      </p:pic>
      <p:pic>
        <p:nvPicPr>
          <p:cNvPr id="1200" name="Google Shape;1200;p47"/>
          <p:cNvPicPr preferRelativeResize="0"/>
          <p:nvPr/>
        </p:nvPicPr>
        <p:blipFill>
          <a:blip r:embed="rId4">
            <a:alphaModFix/>
          </a:blip>
          <a:stretch>
            <a:fillRect/>
          </a:stretch>
        </p:blipFill>
        <p:spPr>
          <a:xfrm>
            <a:off x="7620667" y="1151419"/>
            <a:ext cx="961326" cy="8065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88">
                                            <p:txEl>
                                              <p:pRg st="0" end="0"/>
                                            </p:txEl>
                                          </p:spTgt>
                                        </p:tgtEl>
                                        <p:attrNameLst>
                                          <p:attrName>style.visibility</p:attrName>
                                        </p:attrNameLst>
                                      </p:cBhvr>
                                      <p:to>
                                        <p:strVal val="visible"/>
                                      </p:to>
                                    </p:set>
                                    <p:animEffect transition="in" filter="circle(in)">
                                      <p:cBhvr>
                                        <p:cTn id="7" dur="2000"/>
                                        <p:tgtEl>
                                          <p:spTgt spid="118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35"/>
          <p:cNvSpPr txBox="1">
            <a:spLocks noGrp="1"/>
          </p:cNvSpPr>
          <p:nvPr>
            <p:ph type="ctrTitle"/>
          </p:nvPr>
        </p:nvSpPr>
        <p:spPr>
          <a:xfrm>
            <a:off x="1157700" y="1333030"/>
            <a:ext cx="6828600" cy="1944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5500" b="1" dirty="0" err="1" smtClean="0">
                <a:solidFill>
                  <a:srgbClr val="FF0000"/>
                </a:solidFill>
                <a:latin typeface="Arial" panose="020B0604020202020204" pitchFamily="34" charset="0"/>
                <a:cs typeface="Arial" panose="020B0604020202020204" pitchFamily="34" charset="0"/>
              </a:rPr>
              <a:t>Tiết</a:t>
            </a:r>
            <a:r>
              <a:rPr lang="en-US" sz="5500" b="1" dirty="0" smtClean="0">
                <a:solidFill>
                  <a:srgbClr val="FF0000"/>
                </a:solidFill>
                <a:latin typeface="Arial" panose="020B0604020202020204" pitchFamily="34" charset="0"/>
                <a:cs typeface="Arial" panose="020B0604020202020204" pitchFamily="34" charset="0"/>
              </a:rPr>
              <a:t> 11: </a:t>
            </a:r>
            <a:r>
              <a:rPr lang="en-US" sz="5500" b="1" dirty="0" err="1" smtClean="0">
                <a:solidFill>
                  <a:srgbClr val="FF0000"/>
                </a:solidFill>
                <a:latin typeface="Arial" panose="020B0604020202020204" pitchFamily="34" charset="0"/>
                <a:cs typeface="Arial" panose="020B0604020202020204" pitchFamily="34" charset="0"/>
              </a:rPr>
              <a:t>Bài</a:t>
            </a:r>
            <a:r>
              <a:rPr lang="en-US" sz="5500" b="1" dirty="0">
                <a:solidFill>
                  <a:srgbClr val="FF0000"/>
                </a:solidFill>
                <a:latin typeface="Arial" panose="020B0604020202020204" pitchFamily="34" charset="0"/>
                <a:cs typeface="Arial" panose="020B0604020202020204" pitchFamily="34" charset="0"/>
              </a:rPr>
              <a:t> </a:t>
            </a:r>
            <a:r>
              <a:rPr lang="en-US" sz="5500" b="1" dirty="0" smtClean="0">
                <a:solidFill>
                  <a:srgbClr val="FF0000"/>
                </a:solidFill>
                <a:latin typeface="Arial" panose="020B0604020202020204" pitchFamily="34" charset="0"/>
                <a:cs typeface="Arial" panose="020B0604020202020204" pitchFamily="34" charset="0"/>
              </a:rPr>
              <a:t>4</a:t>
            </a:r>
            <a:br>
              <a:rPr lang="en-US" sz="5500" b="1" dirty="0" smtClean="0">
                <a:solidFill>
                  <a:srgbClr val="FF0000"/>
                </a:solidFill>
                <a:latin typeface="Arial" panose="020B0604020202020204" pitchFamily="34" charset="0"/>
                <a:cs typeface="Arial" panose="020B0604020202020204" pitchFamily="34" charset="0"/>
              </a:rPr>
            </a:br>
            <a:r>
              <a:rPr lang="en-US" sz="5500" b="1" dirty="0" smtClean="0">
                <a:solidFill>
                  <a:srgbClr val="FF0000"/>
                </a:solidFill>
                <a:latin typeface="Arial" panose="020B0604020202020204" pitchFamily="34" charset="0"/>
                <a:cs typeface="Arial" panose="020B0604020202020204" pitchFamily="34" charset="0"/>
              </a:rPr>
              <a:t>BẢO VỆ LẼ PHẢI</a:t>
            </a:r>
            <a:endParaRPr sz="5500" b="1" dirty="0">
              <a:solidFill>
                <a:srgbClr val="FF0000"/>
              </a:solidFill>
              <a:latin typeface="Arial" panose="020B0604020202020204" pitchFamily="34" charset="0"/>
              <a:cs typeface="Arial" panose="020B0604020202020204" pitchFamily="34" charset="0"/>
            </a:endParaRPr>
          </a:p>
        </p:txBody>
      </p:sp>
      <p:sp>
        <p:nvSpPr>
          <p:cNvPr id="935" name="Google Shape;935;p35"/>
          <p:cNvSpPr/>
          <p:nvPr/>
        </p:nvSpPr>
        <p:spPr>
          <a:xfrm>
            <a:off x="2597732" y="3304855"/>
            <a:ext cx="3891300" cy="375000"/>
          </a:xfrm>
          <a:prstGeom prst="rect">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7" name="Google Shape;937;p35"/>
          <p:cNvGrpSpPr/>
          <p:nvPr/>
        </p:nvGrpSpPr>
        <p:grpSpPr>
          <a:xfrm>
            <a:off x="6387500" y="3660169"/>
            <a:ext cx="709950" cy="700025"/>
            <a:chOff x="6306675" y="3469569"/>
            <a:chExt cx="709950" cy="700025"/>
          </a:xfrm>
        </p:grpSpPr>
        <p:sp>
          <p:nvSpPr>
            <p:cNvPr id="938" name="Google Shape;938;p35"/>
            <p:cNvSpPr/>
            <p:nvPr/>
          </p:nvSpPr>
          <p:spPr>
            <a:xfrm rot="-2377485">
              <a:off x="6359302" y="3730329"/>
              <a:ext cx="194745" cy="235231"/>
            </a:xfrm>
            <a:prstGeom prst="upArrow">
              <a:avLst>
                <a:gd name="adj1" fmla="val 32326"/>
                <a:gd name="adj2"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5"/>
            <p:cNvSpPr/>
            <p:nvPr/>
          </p:nvSpPr>
          <p:spPr>
            <a:xfrm rot="-2377485">
              <a:off x="6769252" y="3899279"/>
              <a:ext cx="194745" cy="235231"/>
            </a:xfrm>
            <a:prstGeom prst="upArrow">
              <a:avLst>
                <a:gd name="adj1" fmla="val 32326"/>
                <a:gd name="adj2"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5"/>
            <p:cNvSpPr/>
            <p:nvPr/>
          </p:nvSpPr>
          <p:spPr>
            <a:xfrm rot="-2377485">
              <a:off x="6594002" y="3504654"/>
              <a:ext cx="194745" cy="235231"/>
            </a:xfrm>
            <a:prstGeom prst="upArrow">
              <a:avLst>
                <a:gd name="adj1" fmla="val 32326"/>
                <a:gd name="adj2"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41" name="Google Shape;941;p35"/>
          <p:cNvGrpSpPr/>
          <p:nvPr/>
        </p:nvGrpSpPr>
        <p:grpSpPr>
          <a:xfrm>
            <a:off x="1010675" y="913275"/>
            <a:ext cx="751317" cy="950076"/>
            <a:chOff x="7738088" y="641200"/>
            <a:chExt cx="751317" cy="950076"/>
          </a:xfrm>
        </p:grpSpPr>
        <p:sp>
          <p:nvSpPr>
            <p:cNvPr id="942" name="Google Shape;942;p35"/>
            <p:cNvSpPr/>
            <p:nvPr/>
          </p:nvSpPr>
          <p:spPr>
            <a:xfrm>
              <a:off x="7807809" y="641200"/>
              <a:ext cx="563922" cy="949267"/>
            </a:xfrm>
            <a:custGeom>
              <a:avLst/>
              <a:gdLst/>
              <a:ahLst/>
              <a:cxnLst/>
              <a:rect l="l" t="t" r="r" b="b"/>
              <a:pathLst>
                <a:path w="14842" h="24984" extrusionOk="0">
                  <a:moveTo>
                    <a:pt x="5698" y="20213"/>
                  </a:moveTo>
                  <a:cubicBezTo>
                    <a:pt x="6158" y="20213"/>
                    <a:pt x="6807" y="20506"/>
                    <a:pt x="7539" y="21050"/>
                  </a:cubicBezTo>
                  <a:cubicBezTo>
                    <a:pt x="7581" y="21092"/>
                    <a:pt x="7602" y="21113"/>
                    <a:pt x="7623" y="21113"/>
                  </a:cubicBezTo>
                  <a:lnTo>
                    <a:pt x="4777" y="21782"/>
                  </a:lnTo>
                  <a:cubicBezTo>
                    <a:pt x="4672" y="21426"/>
                    <a:pt x="4756" y="20778"/>
                    <a:pt x="5112" y="20422"/>
                  </a:cubicBezTo>
                  <a:cubicBezTo>
                    <a:pt x="5279" y="20297"/>
                    <a:pt x="5447" y="20213"/>
                    <a:pt x="5698" y="20213"/>
                  </a:cubicBezTo>
                  <a:close/>
                  <a:moveTo>
                    <a:pt x="11138" y="1"/>
                  </a:moveTo>
                  <a:cubicBezTo>
                    <a:pt x="11054" y="1"/>
                    <a:pt x="10887" y="22"/>
                    <a:pt x="10678" y="63"/>
                  </a:cubicBezTo>
                  <a:cubicBezTo>
                    <a:pt x="9087" y="315"/>
                    <a:pt x="4338" y="1528"/>
                    <a:pt x="1994" y="2114"/>
                  </a:cubicBezTo>
                  <a:cubicBezTo>
                    <a:pt x="1199" y="2323"/>
                    <a:pt x="697" y="2470"/>
                    <a:pt x="697" y="2470"/>
                  </a:cubicBezTo>
                  <a:cubicBezTo>
                    <a:pt x="676" y="2470"/>
                    <a:pt x="613" y="2491"/>
                    <a:pt x="530" y="2532"/>
                  </a:cubicBezTo>
                  <a:cubicBezTo>
                    <a:pt x="1" y="2817"/>
                    <a:pt x="1232" y="5573"/>
                    <a:pt x="1455" y="5573"/>
                  </a:cubicBezTo>
                  <a:cubicBezTo>
                    <a:pt x="1461" y="5573"/>
                    <a:pt x="1466" y="5571"/>
                    <a:pt x="1471" y="5566"/>
                  </a:cubicBezTo>
                  <a:cubicBezTo>
                    <a:pt x="1534" y="5524"/>
                    <a:pt x="1576" y="5462"/>
                    <a:pt x="1618" y="5420"/>
                  </a:cubicBezTo>
                  <a:cubicBezTo>
                    <a:pt x="1673" y="5333"/>
                    <a:pt x="1707" y="5297"/>
                    <a:pt x="1728" y="5297"/>
                  </a:cubicBezTo>
                  <a:cubicBezTo>
                    <a:pt x="1761" y="5297"/>
                    <a:pt x="1756" y="5394"/>
                    <a:pt x="1743" y="5524"/>
                  </a:cubicBezTo>
                  <a:lnTo>
                    <a:pt x="1743" y="5545"/>
                  </a:lnTo>
                  <a:cubicBezTo>
                    <a:pt x="1785" y="5462"/>
                    <a:pt x="1827" y="5399"/>
                    <a:pt x="1848" y="5315"/>
                  </a:cubicBezTo>
                  <a:cubicBezTo>
                    <a:pt x="1973" y="4897"/>
                    <a:pt x="1785" y="4436"/>
                    <a:pt x="1618" y="4164"/>
                  </a:cubicBezTo>
                  <a:lnTo>
                    <a:pt x="3124" y="3872"/>
                  </a:lnTo>
                  <a:lnTo>
                    <a:pt x="3208" y="4039"/>
                  </a:lnTo>
                  <a:cubicBezTo>
                    <a:pt x="3250" y="4185"/>
                    <a:pt x="3333" y="4332"/>
                    <a:pt x="3396" y="4499"/>
                  </a:cubicBezTo>
                  <a:cubicBezTo>
                    <a:pt x="3459" y="4729"/>
                    <a:pt x="3522" y="5001"/>
                    <a:pt x="3564" y="5294"/>
                  </a:cubicBezTo>
                  <a:lnTo>
                    <a:pt x="2099" y="5504"/>
                  </a:lnTo>
                  <a:lnTo>
                    <a:pt x="1743" y="5545"/>
                  </a:lnTo>
                  <a:cubicBezTo>
                    <a:pt x="1722" y="5629"/>
                    <a:pt x="1722" y="5734"/>
                    <a:pt x="1680" y="5817"/>
                  </a:cubicBezTo>
                  <a:cubicBezTo>
                    <a:pt x="1659" y="5922"/>
                    <a:pt x="1639" y="6027"/>
                    <a:pt x="1639" y="6048"/>
                  </a:cubicBezTo>
                  <a:lnTo>
                    <a:pt x="1639" y="6069"/>
                  </a:lnTo>
                  <a:lnTo>
                    <a:pt x="2078" y="5985"/>
                  </a:lnTo>
                  <a:lnTo>
                    <a:pt x="2099" y="5985"/>
                  </a:lnTo>
                  <a:lnTo>
                    <a:pt x="3626" y="5734"/>
                  </a:lnTo>
                  <a:lnTo>
                    <a:pt x="3856" y="5671"/>
                  </a:lnTo>
                  <a:lnTo>
                    <a:pt x="3856" y="5755"/>
                  </a:lnTo>
                  <a:cubicBezTo>
                    <a:pt x="3856" y="6382"/>
                    <a:pt x="3836" y="10881"/>
                    <a:pt x="2392" y="17242"/>
                  </a:cubicBezTo>
                  <a:cubicBezTo>
                    <a:pt x="1994" y="18937"/>
                    <a:pt x="1973" y="20297"/>
                    <a:pt x="2141" y="21343"/>
                  </a:cubicBezTo>
                  <a:cubicBezTo>
                    <a:pt x="2203" y="21824"/>
                    <a:pt x="2308" y="22242"/>
                    <a:pt x="2455" y="22577"/>
                  </a:cubicBezTo>
                  <a:cubicBezTo>
                    <a:pt x="3229" y="24607"/>
                    <a:pt x="4861" y="24983"/>
                    <a:pt x="4861" y="24983"/>
                  </a:cubicBezTo>
                  <a:cubicBezTo>
                    <a:pt x="4861" y="24983"/>
                    <a:pt x="8481" y="24230"/>
                    <a:pt x="9882" y="23100"/>
                  </a:cubicBezTo>
                  <a:cubicBezTo>
                    <a:pt x="12304" y="21154"/>
                    <a:pt x="13211" y="18287"/>
                    <a:pt x="12865" y="18287"/>
                  </a:cubicBezTo>
                  <a:cubicBezTo>
                    <a:pt x="12861" y="18287"/>
                    <a:pt x="12858" y="18287"/>
                    <a:pt x="12854" y="18288"/>
                  </a:cubicBezTo>
                  <a:cubicBezTo>
                    <a:pt x="12665" y="18309"/>
                    <a:pt x="12603" y="18309"/>
                    <a:pt x="12603" y="18309"/>
                  </a:cubicBezTo>
                  <a:cubicBezTo>
                    <a:pt x="12603" y="18309"/>
                    <a:pt x="12561" y="18225"/>
                    <a:pt x="12561" y="18079"/>
                  </a:cubicBezTo>
                  <a:cubicBezTo>
                    <a:pt x="12519" y="17660"/>
                    <a:pt x="12456" y="16656"/>
                    <a:pt x="12644" y="15359"/>
                  </a:cubicBezTo>
                  <a:cubicBezTo>
                    <a:pt x="13147" y="11906"/>
                    <a:pt x="14841" y="6089"/>
                    <a:pt x="14130" y="2491"/>
                  </a:cubicBezTo>
                  <a:cubicBezTo>
                    <a:pt x="13983" y="1633"/>
                    <a:pt x="13377" y="1047"/>
                    <a:pt x="12854" y="628"/>
                  </a:cubicBezTo>
                  <a:cubicBezTo>
                    <a:pt x="12603" y="419"/>
                    <a:pt x="12310" y="273"/>
                    <a:pt x="12038" y="168"/>
                  </a:cubicBezTo>
                  <a:cubicBezTo>
                    <a:pt x="11807" y="84"/>
                    <a:pt x="11577" y="1"/>
                    <a:pt x="11347" y="1"/>
                  </a:cubicBezTo>
                  <a:close/>
                </a:path>
              </a:pathLst>
            </a:custGeom>
            <a:solidFill>
              <a:srgbClr val="FEDD7A"/>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5"/>
            <p:cNvSpPr/>
            <p:nvPr/>
          </p:nvSpPr>
          <p:spPr>
            <a:xfrm>
              <a:off x="8005994" y="810128"/>
              <a:ext cx="298147" cy="85527"/>
            </a:xfrm>
            <a:custGeom>
              <a:avLst/>
              <a:gdLst/>
              <a:ahLst/>
              <a:cxnLst/>
              <a:rect l="l" t="t" r="r" b="b"/>
              <a:pathLst>
                <a:path w="7847" h="2251" extrusionOk="0">
                  <a:moveTo>
                    <a:pt x="7582" y="1"/>
                  </a:moveTo>
                  <a:cubicBezTo>
                    <a:pt x="7558" y="1"/>
                    <a:pt x="7534" y="4"/>
                    <a:pt x="7512" y="11"/>
                  </a:cubicBezTo>
                  <a:lnTo>
                    <a:pt x="210" y="1727"/>
                  </a:lnTo>
                  <a:cubicBezTo>
                    <a:pt x="84" y="1748"/>
                    <a:pt x="0" y="1915"/>
                    <a:pt x="21" y="2041"/>
                  </a:cubicBezTo>
                  <a:cubicBezTo>
                    <a:pt x="63" y="2167"/>
                    <a:pt x="168" y="2250"/>
                    <a:pt x="293" y="2250"/>
                  </a:cubicBezTo>
                  <a:cubicBezTo>
                    <a:pt x="293" y="2250"/>
                    <a:pt x="314" y="2250"/>
                    <a:pt x="335" y="2229"/>
                  </a:cubicBezTo>
                  <a:lnTo>
                    <a:pt x="7638" y="493"/>
                  </a:lnTo>
                  <a:cubicBezTo>
                    <a:pt x="7763" y="472"/>
                    <a:pt x="7847" y="325"/>
                    <a:pt x="7826" y="179"/>
                  </a:cubicBezTo>
                  <a:cubicBezTo>
                    <a:pt x="7809" y="75"/>
                    <a:pt x="7692" y="1"/>
                    <a:pt x="7582"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5"/>
            <p:cNvSpPr/>
            <p:nvPr/>
          </p:nvSpPr>
          <p:spPr>
            <a:xfrm>
              <a:off x="8001207" y="889615"/>
              <a:ext cx="298185" cy="85527"/>
            </a:xfrm>
            <a:custGeom>
              <a:avLst/>
              <a:gdLst/>
              <a:ahLst/>
              <a:cxnLst/>
              <a:rect l="l" t="t" r="r" b="b"/>
              <a:pathLst>
                <a:path w="7848" h="2251" extrusionOk="0">
                  <a:moveTo>
                    <a:pt x="7580" y="1"/>
                  </a:moveTo>
                  <a:cubicBezTo>
                    <a:pt x="7558" y="1"/>
                    <a:pt x="7535" y="4"/>
                    <a:pt x="7513" y="12"/>
                  </a:cubicBezTo>
                  <a:lnTo>
                    <a:pt x="210" y="1727"/>
                  </a:lnTo>
                  <a:cubicBezTo>
                    <a:pt x="85" y="1748"/>
                    <a:pt x="1" y="1916"/>
                    <a:pt x="22" y="2041"/>
                  </a:cubicBezTo>
                  <a:cubicBezTo>
                    <a:pt x="43" y="2167"/>
                    <a:pt x="147" y="2251"/>
                    <a:pt x="294" y="2251"/>
                  </a:cubicBezTo>
                  <a:cubicBezTo>
                    <a:pt x="294" y="2251"/>
                    <a:pt x="315" y="2251"/>
                    <a:pt x="336" y="2230"/>
                  </a:cubicBezTo>
                  <a:lnTo>
                    <a:pt x="7638" y="493"/>
                  </a:lnTo>
                  <a:cubicBezTo>
                    <a:pt x="7764" y="472"/>
                    <a:pt x="7847" y="326"/>
                    <a:pt x="7805" y="179"/>
                  </a:cubicBezTo>
                  <a:cubicBezTo>
                    <a:pt x="7788" y="76"/>
                    <a:pt x="7686" y="1"/>
                    <a:pt x="7580"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5"/>
            <p:cNvSpPr/>
            <p:nvPr/>
          </p:nvSpPr>
          <p:spPr>
            <a:xfrm>
              <a:off x="7997255" y="959869"/>
              <a:ext cx="298147" cy="86021"/>
            </a:xfrm>
            <a:custGeom>
              <a:avLst/>
              <a:gdLst/>
              <a:ahLst/>
              <a:cxnLst/>
              <a:rect l="l" t="t" r="r" b="b"/>
              <a:pathLst>
                <a:path w="7847" h="2264" extrusionOk="0">
                  <a:moveTo>
                    <a:pt x="7551" y="1"/>
                  </a:moveTo>
                  <a:cubicBezTo>
                    <a:pt x="7538" y="1"/>
                    <a:pt x="7525" y="2"/>
                    <a:pt x="7512" y="4"/>
                  </a:cubicBezTo>
                  <a:lnTo>
                    <a:pt x="210" y="1741"/>
                  </a:lnTo>
                  <a:cubicBezTo>
                    <a:pt x="63" y="1762"/>
                    <a:pt x="0" y="1929"/>
                    <a:pt x="21" y="2055"/>
                  </a:cubicBezTo>
                  <a:cubicBezTo>
                    <a:pt x="42" y="2180"/>
                    <a:pt x="147" y="2264"/>
                    <a:pt x="293" y="2264"/>
                  </a:cubicBezTo>
                  <a:cubicBezTo>
                    <a:pt x="314" y="2264"/>
                    <a:pt x="314" y="2264"/>
                    <a:pt x="335" y="2222"/>
                  </a:cubicBezTo>
                  <a:lnTo>
                    <a:pt x="7637" y="506"/>
                  </a:lnTo>
                  <a:cubicBezTo>
                    <a:pt x="7763" y="485"/>
                    <a:pt x="7847" y="318"/>
                    <a:pt x="7805" y="192"/>
                  </a:cubicBezTo>
                  <a:cubicBezTo>
                    <a:pt x="7786" y="80"/>
                    <a:pt x="7666" y="1"/>
                    <a:pt x="7551"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5"/>
            <p:cNvSpPr/>
            <p:nvPr/>
          </p:nvSpPr>
          <p:spPr>
            <a:xfrm>
              <a:off x="7985325" y="1409167"/>
              <a:ext cx="112123" cy="59690"/>
            </a:xfrm>
            <a:custGeom>
              <a:avLst/>
              <a:gdLst/>
              <a:ahLst/>
              <a:cxnLst/>
              <a:rect l="l" t="t" r="r" b="b"/>
              <a:pathLst>
                <a:path w="2951" h="1571" extrusionOk="0">
                  <a:moveTo>
                    <a:pt x="1026" y="1"/>
                  </a:moveTo>
                  <a:cubicBezTo>
                    <a:pt x="775" y="1"/>
                    <a:pt x="607" y="85"/>
                    <a:pt x="440" y="210"/>
                  </a:cubicBezTo>
                  <a:cubicBezTo>
                    <a:pt x="84" y="566"/>
                    <a:pt x="0" y="1214"/>
                    <a:pt x="105" y="1570"/>
                  </a:cubicBezTo>
                  <a:lnTo>
                    <a:pt x="2951" y="922"/>
                  </a:lnTo>
                  <a:lnTo>
                    <a:pt x="2867" y="838"/>
                  </a:lnTo>
                  <a:cubicBezTo>
                    <a:pt x="2135" y="294"/>
                    <a:pt x="1486" y="1"/>
                    <a:pt x="1026" y="1"/>
                  </a:cubicBezTo>
                  <a:close/>
                </a:path>
              </a:pathLst>
            </a:custGeom>
            <a:solidFill>
              <a:schemeClr val="accent3"/>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5"/>
            <p:cNvSpPr/>
            <p:nvPr/>
          </p:nvSpPr>
          <p:spPr>
            <a:xfrm>
              <a:off x="7967049" y="1145098"/>
              <a:ext cx="298147" cy="85261"/>
            </a:xfrm>
            <a:custGeom>
              <a:avLst/>
              <a:gdLst/>
              <a:ahLst/>
              <a:cxnLst/>
              <a:rect l="l" t="t" r="r" b="b"/>
              <a:pathLst>
                <a:path w="7847" h="2244" extrusionOk="0">
                  <a:moveTo>
                    <a:pt x="7560" y="0"/>
                  </a:moveTo>
                  <a:cubicBezTo>
                    <a:pt x="7544" y="0"/>
                    <a:pt x="7528" y="2"/>
                    <a:pt x="7512" y="4"/>
                  </a:cubicBezTo>
                  <a:lnTo>
                    <a:pt x="209" y="1720"/>
                  </a:lnTo>
                  <a:cubicBezTo>
                    <a:pt x="84" y="1741"/>
                    <a:pt x="0" y="1908"/>
                    <a:pt x="42" y="2034"/>
                  </a:cubicBezTo>
                  <a:cubicBezTo>
                    <a:pt x="63" y="2159"/>
                    <a:pt x="168" y="2243"/>
                    <a:pt x="293" y="2243"/>
                  </a:cubicBezTo>
                  <a:cubicBezTo>
                    <a:pt x="314" y="2243"/>
                    <a:pt x="314" y="2243"/>
                    <a:pt x="335" y="2222"/>
                  </a:cubicBezTo>
                  <a:lnTo>
                    <a:pt x="7637" y="485"/>
                  </a:lnTo>
                  <a:cubicBezTo>
                    <a:pt x="7784" y="465"/>
                    <a:pt x="7847" y="318"/>
                    <a:pt x="7826" y="193"/>
                  </a:cubicBezTo>
                  <a:cubicBezTo>
                    <a:pt x="7807" y="64"/>
                    <a:pt x="7677" y="0"/>
                    <a:pt x="7560"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5"/>
            <p:cNvSpPr/>
            <p:nvPr/>
          </p:nvSpPr>
          <p:spPr>
            <a:xfrm>
              <a:off x="7952725" y="1225382"/>
              <a:ext cx="297387" cy="86059"/>
            </a:xfrm>
            <a:custGeom>
              <a:avLst/>
              <a:gdLst/>
              <a:ahLst/>
              <a:cxnLst/>
              <a:rect l="l" t="t" r="r" b="b"/>
              <a:pathLst>
                <a:path w="7827" h="2265" extrusionOk="0">
                  <a:moveTo>
                    <a:pt x="7546" y="1"/>
                  </a:moveTo>
                  <a:cubicBezTo>
                    <a:pt x="7528" y="1"/>
                    <a:pt x="7510" y="2"/>
                    <a:pt x="7491" y="5"/>
                  </a:cubicBezTo>
                  <a:lnTo>
                    <a:pt x="189" y="1741"/>
                  </a:lnTo>
                  <a:cubicBezTo>
                    <a:pt x="63" y="1762"/>
                    <a:pt x="1" y="1909"/>
                    <a:pt x="22" y="2055"/>
                  </a:cubicBezTo>
                  <a:cubicBezTo>
                    <a:pt x="42" y="2181"/>
                    <a:pt x="147" y="2264"/>
                    <a:pt x="273" y="2264"/>
                  </a:cubicBezTo>
                  <a:cubicBezTo>
                    <a:pt x="273" y="2264"/>
                    <a:pt x="314" y="2222"/>
                    <a:pt x="335" y="2222"/>
                  </a:cubicBezTo>
                  <a:lnTo>
                    <a:pt x="7638" y="507"/>
                  </a:lnTo>
                  <a:cubicBezTo>
                    <a:pt x="7763" y="486"/>
                    <a:pt x="7826" y="318"/>
                    <a:pt x="7805" y="193"/>
                  </a:cubicBezTo>
                  <a:cubicBezTo>
                    <a:pt x="7787" y="65"/>
                    <a:pt x="7672" y="1"/>
                    <a:pt x="7546"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5"/>
            <p:cNvSpPr/>
            <p:nvPr/>
          </p:nvSpPr>
          <p:spPr>
            <a:xfrm>
              <a:off x="7938400" y="1295066"/>
              <a:ext cx="298185" cy="85527"/>
            </a:xfrm>
            <a:custGeom>
              <a:avLst/>
              <a:gdLst/>
              <a:ahLst/>
              <a:cxnLst/>
              <a:rect l="l" t="t" r="r" b="b"/>
              <a:pathLst>
                <a:path w="7848" h="2251" extrusionOk="0">
                  <a:moveTo>
                    <a:pt x="7582" y="1"/>
                  </a:moveTo>
                  <a:cubicBezTo>
                    <a:pt x="7558" y="1"/>
                    <a:pt x="7535" y="4"/>
                    <a:pt x="7513" y="12"/>
                  </a:cubicBezTo>
                  <a:lnTo>
                    <a:pt x="210" y="1728"/>
                  </a:lnTo>
                  <a:cubicBezTo>
                    <a:pt x="85" y="1748"/>
                    <a:pt x="1" y="1916"/>
                    <a:pt x="22" y="2041"/>
                  </a:cubicBezTo>
                  <a:cubicBezTo>
                    <a:pt x="64" y="2167"/>
                    <a:pt x="168" y="2251"/>
                    <a:pt x="294" y="2251"/>
                  </a:cubicBezTo>
                  <a:cubicBezTo>
                    <a:pt x="315" y="2251"/>
                    <a:pt x="336" y="2251"/>
                    <a:pt x="336" y="2230"/>
                  </a:cubicBezTo>
                  <a:lnTo>
                    <a:pt x="7638" y="493"/>
                  </a:lnTo>
                  <a:cubicBezTo>
                    <a:pt x="7764" y="472"/>
                    <a:pt x="7847" y="305"/>
                    <a:pt x="7826" y="179"/>
                  </a:cubicBezTo>
                  <a:cubicBezTo>
                    <a:pt x="7809" y="76"/>
                    <a:pt x="7693" y="1"/>
                    <a:pt x="7582"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5"/>
            <p:cNvSpPr/>
            <p:nvPr/>
          </p:nvSpPr>
          <p:spPr>
            <a:xfrm>
              <a:off x="7738088" y="731858"/>
              <a:ext cx="197194" cy="153728"/>
            </a:xfrm>
            <a:custGeom>
              <a:avLst/>
              <a:gdLst/>
              <a:ahLst/>
              <a:cxnLst/>
              <a:rect l="l" t="t" r="r" b="b"/>
              <a:pathLst>
                <a:path w="5190" h="4046" extrusionOk="0">
                  <a:moveTo>
                    <a:pt x="3078" y="0"/>
                  </a:moveTo>
                  <a:cubicBezTo>
                    <a:pt x="2885" y="0"/>
                    <a:pt x="2675" y="26"/>
                    <a:pt x="2448" y="84"/>
                  </a:cubicBezTo>
                  <a:cubicBezTo>
                    <a:pt x="2427" y="84"/>
                    <a:pt x="2365" y="105"/>
                    <a:pt x="2302" y="146"/>
                  </a:cubicBezTo>
                  <a:cubicBezTo>
                    <a:pt x="1737" y="439"/>
                    <a:pt x="0" y="1548"/>
                    <a:pt x="879" y="3118"/>
                  </a:cubicBezTo>
                  <a:cubicBezTo>
                    <a:pt x="1293" y="3841"/>
                    <a:pt x="1837" y="4046"/>
                    <a:pt x="2313" y="4046"/>
                  </a:cubicBezTo>
                  <a:cubicBezTo>
                    <a:pt x="2897" y="4046"/>
                    <a:pt x="3378" y="3738"/>
                    <a:pt x="3390" y="3703"/>
                  </a:cubicBezTo>
                  <a:cubicBezTo>
                    <a:pt x="3443" y="3631"/>
                    <a:pt x="3479" y="3529"/>
                    <a:pt x="3502" y="3431"/>
                  </a:cubicBezTo>
                  <a:lnTo>
                    <a:pt x="3502" y="3431"/>
                  </a:lnTo>
                  <a:lnTo>
                    <a:pt x="3913" y="3118"/>
                  </a:lnTo>
                  <a:lnTo>
                    <a:pt x="5189" y="2113"/>
                  </a:lnTo>
                  <a:lnTo>
                    <a:pt x="5022" y="1444"/>
                  </a:lnTo>
                  <a:lnTo>
                    <a:pt x="5043" y="1360"/>
                  </a:lnTo>
                  <a:cubicBezTo>
                    <a:pt x="5043" y="1360"/>
                    <a:pt x="4492" y="0"/>
                    <a:pt x="3078" y="0"/>
                  </a:cubicBezTo>
                  <a:close/>
                </a:path>
              </a:pathLst>
            </a:custGeom>
            <a:solidFill>
              <a:schemeClr val="accent3"/>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5"/>
            <p:cNvSpPr/>
            <p:nvPr/>
          </p:nvSpPr>
          <p:spPr>
            <a:xfrm>
              <a:off x="7858116" y="780340"/>
              <a:ext cx="94646" cy="98597"/>
            </a:xfrm>
            <a:custGeom>
              <a:avLst/>
              <a:gdLst/>
              <a:ahLst/>
              <a:cxnLst/>
              <a:rect l="l" t="t" r="r" b="b"/>
              <a:pathLst>
                <a:path w="2491" h="2595" extrusionOk="0">
                  <a:moveTo>
                    <a:pt x="1863" y="0"/>
                  </a:moveTo>
                  <a:lnTo>
                    <a:pt x="43" y="419"/>
                  </a:lnTo>
                  <a:cubicBezTo>
                    <a:pt x="859" y="1318"/>
                    <a:pt x="43" y="2532"/>
                    <a:pt x="1" y="2595"/>
                  </a:cubicBezTo>
                  <a:lnTo>
                    <a:pt x="2491" y="2072"/>
                  </a:lnTo>
                  <a:cubicBezTo>
                    <a:pt x="2407" y="1590"/>
                    <a:pt x="2281" y="795"/>
                    <a:pt x="2114" y="419"/>
                  </a:cubicBezTo>
                  <a:cubicBezTo>
                    <a:pt x="2093" y="377"/>
                    <a:pt x="1884" y="63"/>
                    <a:pt x="1863" y="0"/>
                  </a:cubicBezTo>
                  <a:close/>
                </a:path>
              </a:pathLst>
            </a:custGeom>
            <a:solidFill>
              <a:schemeClr val="accent3"/>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5"/>
            <p:cNvSpPr/>
            <p:nvPr/>
          </p:nvSpPr>
          <p:spPr>
            <a:xfrm>
              <a:off x="7990112" y="1318548"/>
              <a:ext cx="499292" cy="272728"/>
            </a:xfrm>
            <a:custGeom>
              <a:avLst/>
              <a:gdLst/>
              <a:ahLst/>
              <a:cxnLst/>
              <a:rect l="l" t="t" r="r" b="b"/>
              <a:pathLst>
                <a:path w="13141" h="7178" extrusionOk="0">
                  <a:moveTo>
                    <a:pt x="10587" y="1"/>
                  </a:moveTo>
                  <a:cubicBezTo>
                    <a:pt x="10587" y="1"/>
                    <a:pt x="8286" y="294"/>
                    <a:pt x="7491" y="482"/>
                  </a:cubicBezTo>
                  <a:cubicBezTo>
                    <a:pt x="5649" y="879"/>
                    <a:pt x="293" y="2595"/>
                    <a:pt x="293" y="2595"/>
                  </a:cubicBezTo>
                  <a:cubicBezTo>
                    <a:pt x="628" y="2762"/>
                    <a:pt x="2302" y="2909"/>
                    <a:pt x="2720" y="3223"/>
                  </a:cubicBezTo>
                  <a:cubicBezTo>
                    <a:pt x="2908" y="3348"/>
                    <a:pt x="3473" y="4395"/>
                    <a:pt x="3118" y="5148"/>
                  </a:cubicBezTo>
                  <a:cubicBezTo>
                    <a:pt x="2950" y="5441"/>
                    <a:pt x="2302" y="6424"/>
                    <a:pt x="0" y="7177"/>
                  </a:cubicBezTo>
                  <a:lnTo>
                    <a:pt x="12240" y="4143"/>
                  </a:lnTo>
                  <a:cubicBezTo>
                    <a:pt x="13098" y="3390"/>
                    <a:pt x="13140" y="2637"/>
                    <a:pt x="12847" y="1654"/>
                  </a:cubicBezTo>
                  <a:cubicBezTo>
                    <a:pt x="12554" y="524"/>
                    <a:pt x="11299" y="42"/>
                    <a:pt x="10985" y="42"/>
                  </a:cubicBezTo>
                  <a:lnTo>
                    <a:pt x="10587" y="1"/>
                  </a:lnTo>
                  <a:close/>
                </a:path>
              </a:pathLst>
            </a:custGeom>
            <a:solidFill>
              <a:srgbClr val="FEDD7A"/>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3" name="Google Shape;953;p35"/>
          <p:cNvSpPr txBox="1">
            <a:spLocks noGrp="1"/>
          </p:cNvSpPr>
          <p:nvPr>
            <p:ph type="title" idx="2"/>
          </p:nvPr>
        </p:nvSpPr>
        <p:spPr>
          <a:xfrm>
            <a:off x="6645850" y="665350"/>
            <a:ext cx="1703400" cy="3750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dirty="0"/>
              <a:t>2nd GRADE</a:t>
            </a:r>
            <a:endParaRPr dirty="0"/>
          </a:p>
        </p:txBody>
      </p:sp>
    </p:spTree>
    <p:extLst>
      <p:ext uri="{BB962C8B-B14F-4D97-AF65-F5344CB8AC3E}">
        <p14:creationId xmlns:p14="http://schemas.microsoft.com/office/powerpoint/2010/main" val="9612556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Google Shape;1040;p41"/>
          <p:cNvSpPr txBox="1">
            <a:spLocks noGrp="1"/>
          </p:cNvSpPr>
          <p:nvPr>
            <p:ph type="title"/>
          </p:nvPr>
        </p:nvSpPr>
        <p:spPr>
          <a:xfrm>
            <a:off x="2020601" y="676106"/>
            <a:ext cx="7717500" cy="572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000" dirty="0" smtClean="0">
                <a:latin typeface="Times New Roman" panose="02020603050405020304" pitchFamily="18" charset="0"/>
                <a:cs typeface="Times New Roman" panose="02020603050405020304" pitchFamily="18" charset="0"/>
              </a:rPr>
              <a:t>         </a:t>
            </a:r>
            <a:r>
              <a:rPr lang="en" sz="2000" b="1" dirty="0" smtClean="0">
                <a:solidFill>
                  <a:srgbClr val="FF0000"/>
                </a:solidFill>
                <a:latin typeface="Times New Roman" panose="02020603050405020304" pitchFamily="18" charset="0"/>
                <a:cs typeface="Times New Roman" panose="02020603050405020304" pitchFamily="18" charset="0"/>
              </a:rPr>
              <a:t>2, NHỮNG VIỆC CẦN LÀM ĐỂ </a:t>
            </a:r>
            <a:br>
              <a:rPr lang="en" sz="2000" b="1" dirty="0" smtClean="0">
                <a:solidFill>
                  <a:srgbClr val="FF0000"/>
                </a:solidFill>
                <a:latin typeface="Times New Roman" panose="02020603050405020304" pitchFamily="18" charset="0"/>
                <a:cs typeface="Times New Roman" panose="02020603050405020304" pitchFamily="18" charset="0"/>
              </a:rPr>
            </a:br>
            <a:r>
              <a:rPr lang="en" sz="2000" b="1" dirty="0" smtClean="0">
                <a:solidFill>
                  <a:srgbClr val="FF0000"/>
                </a:solidFill>
                <a:latin typeface="Times New Roman" panose="02020603050405020304" pitchFamily="18" charset="0"/>
                <a:cs typeface="Times New Roman" panose="02020603050405020304" pitchFamily="18" charset="0"/>
              </a:rPr>
              <a:t>BẢO VỆ LẼ PHẢI!</a:t>
            </a:r>
            <a:endParaRPr sz="2000" b="1" dirty="0">
              <a:solidFill>
                <a:srgbClr val="FF0000"/>
              </a:solidFill>
              <a:latin typeface="Times New Roman" panose="02020603050405020304" pitchFamily="18" charset="0"/>
              <a:cs typeface="Times New Roman" panose="02020603050405020304" pitchFamily="18" charset="0"/>
            </a:endParaRPr>
          </a:p>
          <a:p>
            <a:pPr marL="0" lvl="0" indent="0" algn="ctr" rtl="0">
              <a:spcBef>
                <a:spcPts val="0"/>
              </a:spcBef>
              <a:spcAft>
                <a:spcPts val="0"/>
              </a:spcAft>
              <a:buNone/>
            </a:pPr>
            <a:endParaRPr dirty="0"/>
          </a:p>
        </p:txBody>
      </p:sp>
      <p:grpSp>
        <p:nvGrpSpPr>
          <p:cNvPr id="1042" name="Google Shape;1042;p41"/>
          <p:cNvGrpSpPr/>
          <p:nvPr/>
        </p:nvGrpSpPr>
        <p:grpSpPr>
          <a:xfrm>
            <a:off x="0" y="3962576"/>
            <a:ext cx="1486075" cy="1306200"/>
            <a:chOff x="907420" y="2039525"/>
            <a:chExt cx="1486075" cy="1306200"/>
          </a:xfrm>
        </p:grpSpPr>
        <p:sp>
          <p:nvSpPr>
            <p:cNvPr id="1043" name="Google Shape;1043;p41"/>
            <p:cNvSpPr/>
            <p:nvPr/>
          </p:nvSpPr>
          <p:spPr>
            <a:xfrm rot="-2700000">
              <a:off x="1278584" y="2230814"/>
              <a:ext cx="923623" cy="923623"/>
            </a:xfrm>
            <a:prstGeom prst="rect">
              <a:avLst/>
            </a:prstGeom>
            <a:solidFill>
              <a:schemeClr val="accent4"/>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1"/>
            <p:cNvSpPr/>
            <p:nvPr/>
          </p:nvSpPr>
          <p:spPr>
            <a:xfrm rot="-2700000">
              <a:off x="1098709" y="2230814"/>
              <a:ext cx="923623" cy="923623"/>
            </a:xfrm>
            <a:prstGeom prst="rect">
              <a:avLst/>
            </a:prstGeom>
            <a:solidFill>
              <a:srgbClr val="FEDD7A"/>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5" name="Google Shape;1045;p41"/>
            <p:cNvGrpSpPr/>
            <p:nvPr/>
          </p:nvGrpSpPr>
          <p:grpSpPr>
            <a:xfrm>
              <a:off x="1328412" y="2481155"/>
              <a:ext cx="464202" cy="422957"/>
              <a:chOff x="7760525" y="3977380"/>
              <a:chExt cx="464202" cy="422957"/>
            </a:xfrm>
          </p:grpSpPr>
          <p:sp>
            <p:nvSpPr>
              <p:cNvPr id="1046" name="Google Shape;1046;p41"/>
              <p:cNvSpPr/>
              <p:nvPr/>
            </p:nvSpPr>
            <p:spPr>
              <a:xfrm>
                <a:off x="7760525" y="3977380"/>
                <a:ext cx="464202" cy="422957"/>
              </a:xfrm>
              <a:custGeom>
                <a:avLst/>
                <a:gdLst/>
                <a:ahLst/>
                <a:cxnLst/>
                <a:rect l="l" t="t" r="r" b="b"/>
                <a:pathLst>
                  <a:path w="13832" h="12603" extrusionOk="0">
                    <a:moveTo>
                      <a:pt x="6919" y="1"/>
                    </a:moveTo>
                    <a:cubicBezTo>
                      <a:pt x="5305" y="1"/>
                      <a:pt x="3694" y="618"/>
                      <a:pt x="2470" y="1853"/>
                    </a:cubicBezTo>
                    <a:cubicBezTo>
                      <a:pt x="1" y="4301"/>
                      <a:pt x="1" y="8297"/>
                      <a:pt x="2470" y="10766"/>
                    </a:cubicBezTo>
                    <a:cubicBezTo>
                      <a:pt x="3694" y="11990"/>
                      <a:pt x="5305" y="12602"/>
                      <a:pt x="6919" y="12602"/>
                    </a:cubicBezTo>
                    <a:cubicBezTo>
                      <a:pt x="8532" y="12602"/>
                      <a:pt x="10149" y="11990"/>
                      <a:pt x="11383" y="10766"/>
                    </a:cubicBezTo>
                    <a:cubicBezTo>
                      <a:pt x="13831" y="8297"/>
                      <a:pt x="13831" y="4301"/>
                      <a:pt x="11383" y="1853"/>
                    </a:cubicBezTo>
                    <a:cubicBezTo>
                      <a:pt x="10149" y="618"/>
                      <a:pt x="8532" y="1"/>
                      <a:pt x="6919" y="1"/>
                    </a:cubicBezTo>
                    <a:close/>
                  </a:path>
                </a:pathLst>
              </a:custGeom>
              <a:solidFill>
                <a:srgbClr val="FFC139"/>
              </a:solidFill>
              <a:ln w="6275" cap="flat" cmpd="sng">
                <a:solidFill>
                  <a:schemeClr val="dk1"/>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1"/>
              <p:cNvSpPr/>
              <p:nvPr/>
            </p:nvSpPr>
            <p:spPr>
              <a:xfrm>
                <a:off x="7954340" y="4253722"/>
                <a:ext cx="78698" cy="34"/>
              </a:xfrm>
              <a:custGeom>
                <a:avLst/>
                <a:gdLst/>
                <a:ahLst/>
                <a:cxnLst/>
                <a:rect l="l" t="t" r="r" b="b"/>
                <a:pathLst>
                  <a:path w="2345" h="1" fill="none" extrusionOk="0">
                    <a:moveTo>
                      <a:pt x="1" y="0"/>
                    </a:moveTo>
                    <a:lnTo>
                      <a:pt x="2344" y="0"/>
                    </a:ln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1"/>
              <p:cNvSpPr/>
              <p:nvPr/>
            </p:nvSpPr>
            <p:spPr>
              <a:xfrm>
                <a:off x="7886949" y="4113973"/>
                <a:ext cx="49165" cy="80779"/>
              </a:xfrm>
              <a:custGeom>
                <a:avLst/>
                <a:gdLst/>
                <a:ahLst/>
                <a:cxnLst/>
                <a:rect l="l" t="t" r="r" b="b"/>
                <a:pathLst>
                  <a:path w="1465" h="2407" extrusionOk="0">
                    <a:moveTo>
                      <a:pt x="732" y="0"/>
                    </a:moveTo>
                    <a:cubicBezTo>
                      <a:pt x="335" y="0"/>
                      <a:pt x="0" y="544"/>
                      <a:pt x="0" y="1214"/>
                    </a:cubicBezTo>
                    <a:cubicBezTo>
                      <a:pt x="0" y="1863"/>
                      <a:pt x="314" y="2407"/>
                      <a:pt x="732" y="2407"/>
                    </a:cubicBezTo>
                    <a:cubicBezTo>
                      <a:pt x="1109" y="2407"/>
                      <a:pt x="1465" y="1863"/>
                      <a:pt x="1465" y="1214"/>
                    </a:cubicBezTo>
                    <a:cubicBezTo>
                      <a:pt x="1465" y="544"/>
                      <a:pt x="1109" y="0"/>
                      <a:pt x="732"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1"/>
              <p:cNvSpPr/>
              <p:nvPr/>
            </p:nvSpPr>
            <p:spPr>
              <a:xfrm>
                <a:off x="8050559" y="4113973"/>
                <a:ext cx="49165" cy="80779"/>
              </a:xfrm>
              <a:custGeom>
                <a:avLst/>
                <a:gdLst/>
                <a:ahLst/>
                <a:cxnLst/>
                <a:rect l="l" t="t" r="r" b="b"/>
                <a:pathLst>
                  <a:path w="1465" h="2407" extrusionOk="0">
                    <a:moveTo>
                      <a:pt x="733" y="0"/>
                    </a:moveTo>
                    <a:cubicBezTo>
                      <a:pt x="356" y="0"/>
                      <a:pt x="0" y="544"/>
                      <a:pt x="0" y="1214"/>
                    </a:cubicBezTo>
                    <a:cubicBezTo>
                      <a:pt x="0" y="1863"/>
                      <a:pt x="356" y="2407"/>
                      <a:pt x="733" y="2407"/>
                    </a:cubicBezTo>
                    <a:cubicBezTo>
                      <a:pt x="1130" y="2407"/>
                      <a:pt x="1465" y="1863"/>
                      <a:pt x="1465" y="1214"/>
                    </a:cubicBezTo>
                    <a:cubicBezTo>
                      <a:pt x="1465" y="544"/>
                      <a:pt x="1130"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1"/>
              <p:cNvSpPr/>
              <p:nvPr/>
            </p:nvSpPr>
            <p:spPr>
              <a:xfrm>
                <a:off x="7828654" y="4211569"/>
                <a:ext cx="96921" cy="96250"/>
              </a:xfrm>
              <a:custGeom>
                <a:avLst/>
                <a:gdLst/>
                <a:ahLst/>
                <a:cxnLst/>
                <a:rect l="l" t="t" r="r" b="b"/>
                <a:pathLst>
                  <a:path w="2888" h="2868" extrusionOk="0">
                    <a:moveTo>
                      <a:pt x="1444" y="1"/>
                    </a:moveTo>
                    <a:cubicBezTo>
                      <a:pt x="649" y="1"/>
                      <a:pt x="0" y="649"/>
                      <a:pt x="0" y="1424"/>
                    </a:cubicBezTo>
                    <a:cubicBezTo>
                      <a:pt x="0" y="2219"/>
                      <a:pt x="649" y="2867"/>
                      <a:pt x="1444" y="2867"/>
                    </a:cubicBezTo>
                    <a:cubicBezTo>
                      <a:pt x="2239" y="2867"/>
                      <a:pt x="2888" y="2219"/>
                      <a:pt x="2888" y="1424"/>
                    </a:cubicBezTo>
                    <a:cubicBezTo>
                      <a:pt x="2888" y="649"/>
                      <a:pt x="2239" y="1"/>
                      <a:pt x="1444" y="1"/>
                    </a:cubicBezTo>
                    <a:close/>
                  </a:path>
                </a:pathLst>
              </a:custGeom>
              <a:solidFill>
                <a:srgbClr val="E54D4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1"/>
              <p:cNvSpPr/>
              <p:nvPr/>
            </p:nvSpPr>
            <p:spPr>
              <a:xfrm>
                <a:off x="8056868" y="4211569"/>
                <a:ext cx="96955" cy="96250"/>
              </a:xfrm>
              <a:custGeom>
                <a:avLst/>
                <a:gdLst/>
                <a:ahLst/>
                <a:cxnLst/>
                <a:rect l="l" t="t" r="r" b="b"/>
                <a:pathLst>
                  <a:path w="2889" h="2868" extrusionOk="0">
                    <a:moveTo>
                      <a:pt x="1444" y="1"/>
                    </a:moveTo>
                    <a:cubicBezTo>
                      <a:pt x="649" y="1"/>
                      <a:pt x="1" y="649"/>
                      <a:pt x="1" y="1424"/>
                    </a:cubicBezTo>
                    <a:cubicBezTo>
                      <a:pt x="1" y="2219"/>
                      <a:pt x="649" y="2867"/>
                      <a:pt x="1444" y="2867"/>
                    </a:cubicBezTo>
                    <a:cubicBezTo>
                      <a:pt x="2239" y="2867"/>
                      <a:pt x="2888" y="2219"/>
                      <a:pt x="2888" y="1424"/>
                    </a:cubicBezTo>
                    <a:cubicBezTo>
                      <a:pt x="2888" y="649"/>
                      <a:pt x="2239" y="1"/>
                      <a:pt x="1444" y="1"/>
                    </a:cubicBezTo>
                    <a:close/>
                  </a:path>
                </a:pathLst>
              </a:custGeom>
              <a:solidFill>
                <a:srgbClr val="E54D4D"/>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1"/>
              <p:cNvSpPr/>
              <p:nvPr/>
            </p:nvSpPr>
            <p:spPr>
              <a:xfrm>
                <a:off x="8039316" y="4035340"/>
                <a:ext cx="70946" cy="36547"/>
              </a:xfrm>
              <a:custGeom>
                <a:avLst/>
                <a:gdLst/>
                <a:ahLst/>
                <a:cxnLst/>
                <a:rect l="l" t="t" r="r" b="b"/>
                <a:pathLst>
                  <a:path w="2114" h="1089" fill="none" extrusionOk="0">
                    <a:moveTo>
                      <a:pt x="2114" y="1088"/>
                    </a:moveTo>
                    <a:cubicBezTo>
                      <a:pt x="2114" y="1088"/>
                      <a:pt x="1130" y="0"/>
                      <a:pt x="1" y="1067"/>
                    </a:cubicBez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1"/>
              <p:cNvSpPr/>
              <p:nvPr/>
            </p:nvSpPr>
            <p:spPr>
              <a:xfrm>
                <a:off x="7875001" y="4035340"/>
                <a:ext cx="71651" cy="36547"/>
              </a:xfrm>
              <a:custGeom>
                <a:avLst/>
                <a:gdLst/>
                <a:ahLst/>
                <a:cxnLst/>
                <a:rect l="l" t="t" r="r" b="b"/>
                <a:pathLst>
                  <a:path w="2135" h="1089" fill="none" extrusionOk="0">
                    <a:moveTo>
                      <a:pt x="2135" y="1088"/>
                    </a:moveTo>
                    <a:cubicBezTo>
                      <a:pt x="2135" y="1088"/>
                      <a:pt x="1130" y="0"/>
                      <a:pt x="0" y="1067"/>
                    </a:cubicBez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054" name="Google Shape;1054;p41"/>
          <p:cNvPicPr preferRelativeResize="0"/>
          <p:nvPr/>
        </p:nvPicPr>
        <p:blipFill>
          <a:blip r:embed="rId3">
            <a:alphaModFix/>
          </a:blip>
          <a:stretch>
            <a:fillRect/>
          </a:stretch>
        </p:blipFill>
        <p:spPr>
          <a:xfrm>
            <a:off x="8113050" y="3559289"/>
            <a:ext cx="961326" cy="806575"/>
          </a:xfrm>
          <a:prstGeom prst="rect">
            <a:avLst/>
          </a:prstGeom>
          <a:noFill/>
          <a:ln>
            <a:noFill/>
          </a:ln>
        </p:spPr>
      </p:pic>
      <p:pic>
        <p:nvPicPr>
          <p:cNvPr id="17" name="Picture 16"/>
          <p:cNvPicPr>
            <a:picLocks noChangeAspect="1"/>
          </p:cNvPicPr>
          <p:nvPr/>
        </p:nvPicPr>
        <p:blipFill>
          <a:blip r:embed="rId4"/>
          <a:stretch>
            <a:fillRect/>
          </a:stretch>
        </p:blipFill>
        <p:spPr>
          <a:xfrm>
            <a:off x="-296080" y="267265"/>
            <a:ext cx="4633362" cy="1963082"/>
          </a:xfrm>
          <a:prstGeom prst="rect">
            <a:avLst/>
          </a:prstGeom>
        </p:spPr>
      </p:pic>
      <p:sp>
        <p:nvSpPr>
          <p:cNvPr id="3" name="TextBox 2"/>
          <p:cNvSpPr txBox="1"/>
          <p:nvPr/>
        </p:nvSpPr>
        <p:spPr>
          <a:xfrm>
            <a:off x="1429764" y="1957981"/>
            <a:ext cx="6147814" cy="2569934"/>
          </a:xfrm>
          <a:prstGeom prst="rect">
            <a:avLst/>
          </a:prstGeom>
          <a:noFill/>
        </p:spPr>
        <p:txBody>
          <a:bodyPr wrap="square" rtlCol="0">
            <a:spAutoFit/>
          </a:bodyPr>
          <a:lstStyle/>
          <a:p>
            <a:pPr algn="just" eaLnBrk="0" fontAlgn="base" hangingPunct="0">
              <a:lnSpc>
                <a:spcPct val="150000"/>
              </a:lnSpc>
              <a:spcBef>
                <a:spcPct val="0"/>
              </a:spcBef>
              <a:spcAft>
                <a:spcPct val="0"/>
              </a:spcAft>
            </a:pPr>
            <a:endParaRPr lang="en-US" altLang="en-US" dirty="0">
              <a:solidFill>
                <a:prstClr val="black"/>
              </a:solidFill>
              <a:latin typeface="Times New Roman" panose="02020603050405020304" pitchFamily="18" charset="0"/>
              <a:cs typeface="Times New Roman" panose="02020603050405020304" pitchFamily="18" charset="0"/>
            </a:endParaRPr>
          </a:p>
          <a:p>
            <a:pPr algn="just" eaLnBrk="0" fontAlgn="base" hangingPunct="0">
              <a:lnSpc>
                <a:spcPct val="150000"/>
              </a:lnSpc>
              <a:spcBef>
                <a:spcPct val="0"/>
              </a:spcBef>
              <a:spcAft>
                <a:spcPct val="0"/>
              </a:spcAft>
            </a:pPr>
            <a:r>
              <a:rPr lang="en-US" altLang="en-US" b="1" i="1" dirty="0" smtClean="0">
                <a:solidFill>
                  <a:prstClr val="black"/>
                </a:solidFill>
                <a:latin typeface="Times New Roman" panose="02020603050405020304" pitchFamily="18" charset="0"/>
                <a:cs typeface="Times New Roman" panose="02020603050405020304" pitchFamily="18" charset="0"/>
              </a:rPr>
              <a:t>+ </a:t>
            </a:r>
            <a:r>
              <a:rPr lang="en-US" altLang="en-US" b="1" i="1" dirty="0" err="1">
                <a:solidFill>
                  <a:prstClr val="black"/>
                </a:solidFill>
                <a:latin typeface="Times New Roman" panose="02020603050405020304" pitchFamily="18" charset="0"/>
                <a:cs typeface="Times New Roman" panose="02020603050405020304" pitchFamily="18" charset="0"/>
              </a:rPr>
              <a:t>Nhóm</a:t>
            </a:r>
            <a:r>
              <a:rPr lang="en-US" altLang="en-US" b="1" i="1" dirty="0">
                <a:solidFill>
                  <a:prstClr val="black"/>
                </a:solidFill>
                <a:latin typeface="Times New Roman" panose="02020603050405020304" pitchFamily="18" charset="0"/>
                <a:cs typeface="Times New Roman" panose="02020603050405020304" pitchFamily="18" charset="0"/>
              </a:rPr>
              <a:t> </a:t>
            </a:r>
            <a:r>
              <a:rPr lang="en-US" altLang="en-US" b="1" i="1" dirty="0" smtClean="0">
                <a:solidFill>
                  <a:prstClr val="black"/>
                </a:solidFill>
                <a:latin typeface="Times New Roman" panose="02020603050405020304" pitchFamily="18" charset="0"/>
                <a:cs typeface="Times New Roman" panose="02020603050405020304" pitchFamily="18" charset="0"/>
              </a:rPr>
              <a:t>1 </a:t>
            </a:r>
            <a:r>
              <a:rPr lang="en-US" altLang="en-US" dirty="0" smtClean="0">
                <a:solidFill>
                  <a:prstClr val="black"/>
                </a:solidFill>
                <a:latin typeface="Times New Roman" panose="02020603050405020304" pitchFamily="18" charset="0"/>
                <a:cs typeface="Times New Roman" panose="02020603050405020304" pitchFamily="18" charset="0"/>
              </a:rPr>
              <a:t>:</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Quan</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sát</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bức</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tranh</a:t>
            </a:r>
            <a:r>
              <a:rPr lang="en-US" altLang="en-US" i="1" dirty="0">
                <a:solidFill>
                  <a:prstClr val="black"/>
                </a:solidFill>
                <a:latin typeface="Times New Roman" panose="02020603050405020304" pitchFamily="18" charset="0"/>
                <a:cs typeface="Times New Roman" panose="02020603050405020304" pitchFamily="18" charset="0"/>
              </a:rPr>
              <a:t> 1 SHS tr.21 </a:t>
            </a:r>
            <a:r>
              <a:rPr lang="en-US" altLang="en-US" i="1" dirty="0" err="1">
                <a:solidFill>
                  <a:prstClr val="black"/>
                </a:solidFill>
                <a:latin typeface="Times New Roman" panose="02020603050405020304" pitchFamily="18" charset="0"/>
                <a:cs typeface="Times New Roman" panose="02020603050405020304" pitchFamily="18" charset="0"/>
              </a:rPr>
              <a:t>và</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trả</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lời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câu</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hỏi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Hãy</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chỉ</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ra</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những</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lời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nói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việc</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làm</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thể</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hiện</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bảo</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vệ</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lẽ</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phải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trong</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bức</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tranh</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trên</a:t>
            </a:r>
            <a:r>
              <a:rPr lang="en-US" altLang="en-US" i="1" dirty="0">
                <a:solidFill>
                  <a:prstClr val="black"/>
                </a:solidFill>
                <a:latin typeface="Times New Roman" panose="02020603050405020304" pitchFamily="18" charset="0"/>
                <a:cs typeface="Times New Roman" panose="02020603050405020304" pitchFamily="18" charset="0"/>
              </a:rPr>
              <a:t>?</a:t>
            </a:r>
            <a:endParaRPr lang="en-US" altLang="en-US" dirty="0">
              <a:solidFill>
                <a:prstClr val="black"/>
              </a:solidFill>
              <a:latin typeface="Calibri" panose="020F0502020204030204" pitchFamily="34" charset="0"/>
              <a:cs typeface="Calibri" panose="020F0502020204030204" pitchFamily="34" charset="0"/>
            </a:endParaRPr>
          </a:p>
          <a:p>
            <a:pPr algn="just" eaLnBrk="0" fontAlgn="base" hangingPunct="0">
              <a:lnSpc>
                <a:spcPct val="150000"/>
              </a:lnSpc>
              <a:spcBef>
                <a:spcPct val="0"/>
              </a:spcBef>
              <a:spcAft>
                <a:spcPct val="0"/>
              </a:spcAft>
            </a:pPr>
            <a:r>
              <a:rPr lang="en-US" altLang="en-US" b="1" i="1" dirty="0">
                <a:solidFill>
                  <a:prstClr val="black"/>
                </a:solidFill>
                <a:latin typeface="Times New Roman" panose="02020603050405020304" pitchFamily="18" charset="0"/>
                <a:cs typeface="Times New Roman" panose="02020603050405020304" pitchFamily="18" charset="0"/>
              </a:rPr>
              <a:t>+ </a:t>
            </a:r>
            <a:r>
              <a:rPr lang="en-US" altLang="en-US" b="1" i="1" dirty="0" err="1" smtClean="0">
                <a:solidFill>
                  <a:prstClr val="black"/>
                </a:solidFill>
                <a:latin typeface="Times New Roman" panose="02020603050405020304" pitchFamily="18" charset="0"/>
                <a:cs typeface="Times New Roman" panose="02020603050405020304" pitchFamily="18" charset="0"/>
              </a:rPr>
              <a:t>Nhóm</a:t>
            </a:r>
            <a:r>
              <a:rPr lang="en-US" altLang="en-US" b="1" i="1" dirty="0" smtClean="0">
                <a:solidFill>
                  <a:prstClr val="black"/>
                </a:solidFill>
                <a:latin typeface="Times New Roman" panose="02020603050405020304" pitchFamily="18" charset="0"/>
                <a:cs typeface="Times New Roman" panose="02020603050405020304" pitchFamily="18" charset="0"/>
              </a:rPr>
              <a:t> 2 </a:t>
            </a:r>
            <a:r>
              <a:rPr lang="en-US" altLang="en-US" dirty="0" smtClean="0">
                <a:solidFill>
                  <a:prstClr val="black"/>
                </a:solidFill>
                <a:latin typeface="Times New Roman" panose="02020603050405020304" pitchFamily="18" charset="0"/>
                <a:cs typeface="Times New Roman" panose="02020603050405020304" pitchFamily="18" charset="0"/>
              </a:rPr>
              <a:t>:</a:t>
            </a:r>
            <a:r>
              <a:rPr lang="en-US" altLang="en-US"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Quan</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sát</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bức</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tranh</a:t>
            </a:r>
            <a:r>
              <a:rPr lang="en-US" altLang="en-US" i="1" dirty="0">
                <a:solidFill>
                  <a:prstClr val="black"/>
                </a:solidFill>
                <a:latin typeface="Times New Roman" panose="02020603050405020304" pitchFamily="18" charset="0"/>
                <a:cs typeface="Times New Roman" panose="02020603050405020304" pitchFamily="18" charset="0"/>
              </a:rPr>
              <a:t> 2 SHS tr.22 </a:t>
            </a:r>
            <a:r>
              <a:rPr lang="en-US" altLang="en-US" i="1" dirty="0" err="1">
                <a:solidFill>
                  <a:prstClr val="black"/>
                </a:solidFill>
                <a:latin typeface="Times New Roman" panose="02020603050405020304" pitchFamily="18" charset="0"/>
                <a:cs typeface="Times New Roman" panose="02020603050405020304" pitchFamily="18" charset="0"/>
              </a:rPr>
              <a:t>và</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trả</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lời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câu</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hỏi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Hãy</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chỉ</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ra</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những</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lời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nói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việc</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làm</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thể</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hiện</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bảo</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vệ</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lẽ</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phải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trong</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bức</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tranh</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trên</a:t>
            </a:r>
            <a:r>
              <a:rPr lang="en-US" altLang="en-US" i="1" dirty="0">
                <a:solidFill>
                  <a:prstClr val="black"/>
                </a:solidFill>
                <a:latin typeface="Times New Roman" panose="02020603050405020304" pitchFamily="18" charset="0"/>
                <a:cs typeface="Times New Roman" panose="02020603050405020304" pitchFamily="18" charset="0"/>
              </a:rPr>
              <a:t>?</a:t>
            </a:r>
            <a:endParaRPr lang="en-US" altLang="en-US" dirty="0">
              <a:solidFill>
                <a:prstClr val="black"/>
              </a:solidFill>
              <a:latin typeface="Calibri" panose="020F0502020204030204" pitchFamily="34" charset="0"/>
              <a:cs typeface="Calibri" panose="020F0502020204030204" pitchFamily="34" charset="0"/>
            </a:endParaRPr>
          </a:p>
          <a:p>
            <a:pPr algn="just" eaLnBrk="0" fontAlgn="base" hangingPunct="0">
              <a:lnSpc>
                <a:spcPct val="150000"/>
              </a:lnSpc>
              <a:spcBef>
                <a:spcPct val="0"/>
              </a:spcBef>
              <a:spcAft>
                <a:spcPct val="0"/>
              </a:spcAft>
            </a:pPr>
            <a:r>
              <a:rPr lang="en-US" altLang="en-US" b="1" i="1" dirty="0">
                <a:solidFill>
                  <a:prstClr val="black"/>
                </a:solidFill>
                <a:latin typeface="Times New Roman" panose="02020603050405020304" pitchFamily="18" charset="0"/>
                <a:cs typeface="Times New Roman" panose="02020603050405020304" pitchFamily="18" charset="0"/>
              </a:rPr>
              <a:t>+ </a:t>
            </a:r>
            <a:r>
              <a:rPr lang="en-US" altLang="en-US" b="1" i="1" dirty="0" smtClean="0">
                <a:solidFill>
                  <a:prstClr val="black"/>
                </a:solidFill>
                <a:latin typeface="Times New Roman" panose="02020603050405020304" pitchFamily="18" charset="0"/>
                <a:cs typeface="Times New Roman" panose="02020603050405020304" pitchFamily="18" charset="0"/>
              </a:rPr>
              <a:t>Nhóm3 </a:t>
            </a:r>
            <a:r>
              <a:rPr lang="en-US" altLang="en-US" dirty="0" smtClean="0">
                <a:solidFill>
                  <a:prstClr val="black"/>
                </a:solidFill>
                <a:latin typeface="Times New Roman" panose="02020603050405020304" pitchFamily="18" charset="0"/>
                <a:cs typeface="Times New Roman" panose="02020603050405020304" pitchFamily="18" charset="0"/>
              </a:rPr>
              <a:t>:</a:t>
            </a:r>
            <a:r>
              <a:rPr lang="en-US" altLang="en-US"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Quan</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sát</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bức</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tranh</a:t>
            </a:r>
            <a:r>
              <a:rPr lang="en-US" altLang="en-US" i="1" dirty="0">
                <a:solidFill>
                  <a:prstClr val="black"/>
                </a:solidFill>
                <a:latin typeface="Times New Roman" panose="02020603050405020304" pitchFamily="18" charset="0"/>
                <a:cs typeface="Times New Roman" panose="02020603050405020304" pitchFamily="18" charset="0"/>
              </a:rPr>
              <a:t> 3 SHS tr.22 </a:t>
            </a:r>
            <a:r>
              <a:rPr lang="en-US" altLang="en-US" i="1" dirty="0" err="1">
                <a:solidFill>
                  <a:prstClr val="black"/>
                </a:solidFill>
                <a:latin typeface="Times New Roman" panose="02020603050405020304" pitchFamily="18" charset="0"/>
                <a:cs typeface="Times New Roman" panose="02020603050405020304" pitchFamily="18" charset="0"/>
              </a:rPr>
              <a:t>và</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trả</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lời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câu</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hỏi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Hãy</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chỉ</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ra</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những</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lời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nói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việc</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làm</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thể</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hiện</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bảo</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vệ</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lẽ</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phải</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trong</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bức</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tranh</a:t>
            </a:r>
            <a:r>
              <a:rPr lang="en-US" altLang="en-US" i="1" dirty="0">
                <a:solidFill>
                  <a:prstClr val="black"/>
                </a:solidFill>
                <a:latin typeface="Times New Roman" panose="02020603050405020304" pitchFamily="18" charset="0"/>
                <a:cs typeface="Times New Roman" panose="02020603050405020304" pitchFamily="18" charset="0"/>
              </a:rPr>
              <a:t> </a:t>
            </a:r>
            <a:r>
              <a:rPr lang="en-US" altLang="en-US" i="1" dirty="0" err="1">
                <a:solidFill>
                  <a:prstClr val="black"/>
                </a:solidFill>
                <a:latin typeface="Times New Roman" panose="02020603050405020304" pitchFamily="18" charset="0"/>
                <a:cs typeface="Times New Roman" panose="02020603050405020304" pitchFamily="18" charset="0"/>
              </a:rPr>
              <a:t>trên</a:t>
            </a:r>
            <a:r>
              <a:rPr lang="en-US" altLang="en-US" i="1" dirty="0">
                <a:solidFill>
                  <a:prstClr val="black"/>
                </a:solidFill>
                <a:latin typeface="Times New Roman" panose="02020603050405020304" pitchFamily="18" charset="0"/>
                <a:cs typeface="Times New Roman" panose="02020603050405020304" pitchFamily="18" charset="0"/>
              </a:rPr>
              <a:t>?</a:t>
            </a:r>
            <a:endParaRPr lang="en-US" altLang="en-US" dirty="0">
              <a:solidFill>
                <a:prstClr val="black"/>
              </a:solidFill>
              <a:latin typeface="Calibri" panose="020F0502020204030204" pitchFamily="34" charset="0"/>
              <a:cs typeface="Calibri" panose="020F0502020204030204" pitchFamily="34" charset="0"/>
            </a:endParaRPr>
          </a:p>
          <a:p>
            <a:endParaRPr lang="en-US" dirty="0"/>
          </a:p>
        </p:txBody>
      </p:sp>
      <p:sp>
        <p:nvSpPr>
          <p:cNvPr id="4" name="Rectangle 3"/>
          <p:cNvSpPr/>
          <p:nvPr/>
        </p:nvSpPr>
        <p:spPr>
          <a:xfrm>
            <a:off x="2020601" y="1307017"/>
            <a:ext cx="4262706" cy="923330"/>
          </a:xfrm>
          <a:prstGeom prst="rect">
            <a:avLst/>
          </a:prstGeom>
          <a:noFill/>
        </p:spPr>
        <p:txBody>
          <a:bodyPr wrap="none" lIns="91440" tIns="45720" rIns="91440" bIns="45720">
            <a:spAutoFit/>
          </a:bodyPr>
          <a:lstStyle/>
          <a:p>
            <a:pPr algn="ctr"/>
            <a:r>
              <a:rPr lang="en-US" sz="54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THẢO LUẬN</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325" y="370703"/>
            <a:ext cx="8956675" cy="1468308"/>
          </a:xfrm>
          <a:prstGeom prst="rect">
            <a:avLst/>
          </a:prstGeom>
        </p:spPr>
      </p:pic>
      <p:pic>
        <p:nvPicPr>
          <p:cNvPr id="7" name="Picture 6"/>
          <p:cNvPicPr>
            <a:picLocks noChangeAspect="1"/>
          </p:cNvPicPr>
          <p:nvPr/>
        </p:nvPicPr>
        <p:blipFill>
          <a:blip r:embed="rId4"/>
          <a:stretch>
            <a:fillRect/>
          </a:stretch>
        </p:blipFill>
        <p:spPr>
          <a:xfrm>
            <a:off x="2174789" y="2209714"/>
            <a:ext cx="5239265" cy="2933786"/>
          </a:xfrm>
          <a:prstGeom prst="rect">
            <a:avLst/>
          </a:prstGeom>
        </p:spPr>
      </p:pic>
    </p:spTree>
    <p:extLst>
      <p:ext uri="{BB962C8B-B14F-4D97-AF65-F5344CB8AC3E}">
        <p14:creationId xmlns:p14="http://schemas.microsoft.com/office/powerpoint/2010/main" val="2314860369"/>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506718" y="564477"/>
            <a:ext cx="2996282" cy="2390368"/>
          </a:xfrm>
          <a:prstGeom prst="rect">
            <a:avLst/>
          </a:prstGeom>
        </p:spPr>
      </p:pic>
      <p:sp>
        <p:nvSpPr>
          <p:cNvPr id="9" name="Rectangle 8"/>
          <p:cNvSpPr/>
          <p:nvPr/>
        </p:nvSpPr>
        <p:spPr>
          <a:xfrm>
            <a:off x="486694" y="3010397"/>
            <a:ext cx="3016306" cy="1574149"/>
          </a:xfrm>
          <a:prstGeom prst="rect">
            <a:avLst/>
          </a:prstGeom>
          <a:solidFill>
            <a:schemeClr val="accent1">
              <a:lumMod val="20000"/>
              <a:lumOff val="80000"/>
            </a:schemeClr>
          </a:solidFill>
        </p:spPr>
        <p:txBody>
          <a:bodyPr wrap="square">
            <a:spAutoFit/>
          </a:bodyPr>
          <a:lstStyle/>
          <a:p>
            <a:pPr algn="just" eaLnBrk="0" fontAlgn="base" hangingPunct="0">
              <a:lnSpc>
                <a:spcPct val="107000"/>
              </a:lnSpc>
              <a:spcBef>
                <a:spcPct val="0"/>
              </a:spcBef>
              <a:spcAft>
                <a:spcPct val="0"/>
              </a:spcAft>
            </a:pPr>
            <a:r>
              <a:rPr lang="en-US" altLang="en-US" sz="1800" b="1" i="1" dirty="0">
                <a:solidFill>
                  <a:prstClr val="black"/>
                </a:solidFill>
                <a:latin typeface="Times New Roman" panose="02020603050405020304" pitchFamily="18" charset="0"/>
                <a:cs typeface="Times New Roman" panose="02020603050405020304" pitchFamily="18" charset="0"/>
              </a:rPr>
              <a:t>+ </a:t>
            </a:r>
            <a:r>
              <a:rPr lang="en-US" altLang="en-US" sz="1800" b="1" i="1" dirty="0" err="1">
                <a:solidFill>
                  <a:prstClr val="black"/>
                </a:solidFill>
                <a:latin typeface="Times New Roman" panose="02020603050405020304" pitchFamily="18" charset="0"/>
                <a:cs typeface="Times New Roman" panose="02020603050405020304" pitchFamily="18" charset="0"/>
              </a:rPr>
              <a:t>Nhóm</a:t>
            </a:r>
            <a:r>
              <a:rPr lang="en-US" altLang="en-US" sz="1800" b="1" i="1" dirty="0">
                <a:solidFill>
                  <a:prstClr val="black"/>
                </a:solidFill>
                <a:latin typeface="Times New Roman" panose="02020603050405020304" pitchFamily="18" charset="0"/>
                <a:cs typeface="Times New Roman" panose="02020603050405020304" pitchFamily="18" charset="0"/>
              </a:rPr>
              <a:t> </a:t>
            </a:r>
            <a:r>
              <a:rPr lang="en-US" altLang="en-US" sz="1800" b="1" i="1" dirty="0" smtClean="0">
                <a:solidFill>
                  <a:prstClr val="black"/>
                </a:solidFill>
                <a:latin typeface="Times New Roman" panose="02020603050405020304" pitchFamily="18" charset="0"/>
                <a:cs typeface="Times New Roman" panose="02020603050405020304" pitchFamily="18" charset="0"/>
              </a:rPr>
              <a:t>1 </a:t>
            </a:r>
            <a:r>
              <a:rPr lang="en-US" altLang="en-US" sz="1800" dirty="0" smtClean="0">
                <a:solidFill>
                  <a:prstClr val="black"/>
                </a:solidFill>
                <a:latin typeface="Times New Roman" panose="02020603050405020304" pitchFamily="18" charset="0"/>
                <a:cs typeface="Times New Roman" panose="02020603050405020304" pitchFamily="18" charset="0"/>
              </a:rPr>
              <a:t>:</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Quan</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sát</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bức</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tranh</a:t>
            </a:r>
            <a:r>
              <a:rPr lang="en-US" altLang="en-US" sz="1800" i="1" dirty="0">
                <a:solidFill>
                  <a:prstClr val="black"/>
                </a:solidFill>
                <a:latin typeface="Times New Roman" panose="02020603050405020304" pitchFamily="18" charset="0"/>
                <a:cs typeface="Times New Roman" panose="02020603050405020304" pitchFamily="18" charset="0"/>
              </a:rPr>
              <a:t> 1 SHS tr.21 </a:t>
            </a:r>
            <a:r>
              <a:rPr lang="en-US" altLang="en-US" sz="1800" i="1" dirty="0" err="1">
                <a:solidFill>
                  <a:prstClr val="black"/>
                </a:solidFill>
                <a:latin typeface="Times New Roman" panose="02020603050405020304" pitchFamily="18" charset="0"/>
                <a:cs typeface="Times New Roman" panose="02020603050405020304" pitchFamily="18" charset="0"/>
              </a:rPr>
              <a:t>và</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trả</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lời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câu</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hỏi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Hãy</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chỉ</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ra</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những</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lời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nói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việc</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làm</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thể</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hiện</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bảo</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vệ</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lẽ</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phải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trong</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bức</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tranh</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trên</a:t>
            </a:r>
            <a:r>
              <a:rPr lang="en-US" altLang="en-US" sz="1800" i="1" dirty="0">
                <a:solidFill>
                  <a:prstClr val="black"/>
                </a:solidFill>
                <a:latin typeface="Times New Roman" panose="02020603050405020304" pitchFamily="18" charset="0"/>
                <a:cs typeface="Times New Roman" panose="02020603050405020304" pitchFamily="18" charset="0"/>
              </a:rPr>
              <a:t>?</a:t>
            </a:r>
            <a:endParaRPr lang="en-US" altLang="en-US" sz="1800" dirty="0">
              <a:solidFill>
                <a:prstClr val="black"/>
              </a:solidFill>
              <a:latin typeface="Calibri" panose="020F0502020204030204" pitchFamily="34" charset="0"/>
              <a:cs typeface="Calibri" panose="020F0502020204030204" pitchFamily="34" charset="0"/>
            </a:endParaRPr>
          </a:p>
        </p:txBody>
      </p:sp>
      <p:pic>
        <p:nvPicPr>
          <p:cNvPr id="10" name="Picture 9"/>
          <p:cNvPicPr>
            <a:picLocks noChangeAspect="1"/>
          </p:cNvPicPr>
          <p:nvPr/>
        </p:nvPicPr>
        <p:blipFill>
          <a:blip r:embed="rId4"/>
          <a:stretch>
            <a:fillRect/>
          </a:stretch>
        </p:blipFill>
        <p:spPr>
          <a:xfrm>
            <a:off x="3563701" y="564477"/>
            <a:ext cx="2882738" cy="2390367"/>
          </a:xfrm>
          <a:prstGeom prst="rect">
            <a:avLst/>
          </a:prstGeom>
        </p:spPr>
      </p:pic>
      <p:sp>
        <p:nvSpPr>
          <p:cNvPr id="11" name="Rectangle 10"/>
          <p:cNvSpPr/>
          <p:nvPr/>
        </p:nvSpPr>
        <p:spPr>
          <a:xfrm>
            <a:off x="3442298" y="2933302"/>
            <a:ext cx="3021890" cy="1574149"/>
          </a:xfrm>
          <a:prstGeom prst="rect">
            <a:avLst/>
          </a:prstGeom>
          <a:solidFill>
            <a:schemeClr val="accent1">
              <a:lumMod val="20000"/>
              <a:lumOff val="80000"/>
            </a:schemeClr>
          </a:solidFill>
        </p:spPr>
        <p:txBody>
          <a:bodyPr wrap="square">
            <a:spAutoFit/>
          </a:bodyPr>
          <a:lstStyle/>
          <a:p>
            <a:pPr algn="just" eaLnBrk="0" fontAlgn="base" hangingPunct="0">
              <a:lnSpc>
                <a:spcPct val="107000"/>
              </a:lnSpc>
              <a:spcBef>
                <a:spcPct val="0"/>
              </a:spcBef>
              <a:spcAft>
                <a:spcPct val="0"/>
              </a:spcAft>
            </a:pPr>
            <a:r>
              <a:rPr lang="en-US" altLang="en-US" sz="1800" b="1" i="1" dirty="0">
                <a:solidFill>
                  <a:prstClr val="black"/>
                </a:solidFill>
                <a:latin typeface="Times New Roman" panose="02020603050405020304" pitchFamily="18" charset="0"/>
                <a:cs typeface="Times New Roman" panose="02020603050405020304" pitchFamily="18" charset="0"/>
              </a:rPr>
              <a:t>+ </a:t>
            </a:r>
            <a:r>
              <a:rPr lang="en-US" altLang="en-US" sz="1800" b="1" i="1" dirty="0" err="1" smtClean="0">
                <a:solidFill>
                  <a:prstClr val="black"/>
                </a:solidFill>
                <a:latin typeface="Times New Roman" panose="02020603050405020304" pitchFamily="18" charset="0"/>
                <a:cs typeface="Times New Roman" panose="02020603050405020304" pitchFamily="18" charset="0"/>
              </a:rPr>
              <a:t>Nhóm</a:t>
            </a:r>
            <a:r>
              <a:rPr lang="en-US" altLang="en-US" sz="1800" b="1" i="1" dirty="0">
                <a:solidFill>
                  <a:prstClr val="black"/>
                </a:solidFill>
                <a:latin typeface="Times New Roman" panose="02020603050405020304" pitchFamily="18" charset="0"/>
                <a:cs typeface="Times New Roman" panose="02020603050405020304" pitchFamily="18" charset="0"/>
              </a:rPr>
              <a:t> </a:t>
            </a:r>
            <a:r>
              <a:rPr lang="en-US" altLang="en-US" sz="1800" b="1" i="1" dirty="0" smtClean="0">
                <a:solidFill>
                  <a:prstClr val="black"/>
                </a:solidFill>
                <a:latin typeface="Times New Roman" panose="02020603050405020304" pitchFamily="18" charset="0"/>
                <a:cs typeface="Times New Roman" panose="02020603050405020304" pitchFamily="18" charset="0"/>
              </a:rPr>
              <a:t>2 </a:t>
            </a:r>
            <a:r>
              <a:rPr lang="en-US" altLang="en-US" sz="1800" dirty="0" smtClean="0">
                <a:solidFill>
                  <a:prstClr val="black"/>
                </a:solidFill>
                <a:latin typeface="Times New Roman" panose="02020603050405020304" pitchFamily="18" charset="0"/>
                <a:cs typeface="Times New Roman" panose="02020603050405020304" pitchFamily="18" charset="0"/>
              </a:rPr>
              <a:t>:</a:t>
            </a:r>
            <a:r>
              <a:rPr lang="en-US" altLang="en-US" sz="1800"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Quan</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sát</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bức</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tranh</a:t>
            </a:r>
            <a:r>
              <a:rPr lang="en-US" altLang="en-US" sz="1800" i="1" dirty="0">
                <a:solidFill>
                  <a:prstClr val="black"/>
                </a:solidFill>
                <a:latin typeface="Times New Roman" panose="02020603050405020304" pitchFamily="18" charset="0"/>
                <a:cs typeface="Times New Roman" panose="02020603050405020304" pitchFamily="18" charset="0"/>
              </a:rPr>
              <a:t> 2 SHS tr.22 </a:t>
            </a:r>
            <a:r>
              <a:rPr lang="en-US" altLang="en-US" sz="1800" i="1" dirty="0" err="1">
                <a:solidFill>
                  <a:prstClr val="black"/>
                </a:solidFill>
                <a:latin typeface="Times New Roman" panose="02020603050405020304" pitchFamily="18" charset="0"/>
                <a:cs typeface="Times New Roman" panose="02020603050405020304" pitchFamily="18" charset="0"/>
              </a:rPr>
              <a:t>và</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trả</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lời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câu</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hỏi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Hãy</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chỉ</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ra</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những</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lời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nói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việc</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làm</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thể</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hiện</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bảo</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vệ</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lẽ</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phải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trong</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bức</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tranh</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trên</a:t>
            </a:r>
            <a:r>
              <a:rPr lang="en-US" altLang="en-US" sz="1800" i="1" dirty="0">
                <a:solidFill>
                  <a:prstClr val="black"/>
                </a:solidFill>
                <a:latin typeface="Times New Roman" panose="02020603050405020304" pitchFamily="18" charset="0"/>
                <a:cs typeface="Times New Roman" panose="02020603050405020304" pitchFamily="18" charset="0"/>
              </a:rPr>
              <a:t>?</a:t>
            </a:r>
            <a:endParaRPr lang="en-US" altLang="en-US" sz="1800" dirty="0">
              <a:solidFill>
                <a:prstClr val="black"/>
              </a:solidFill>
              <a:latin typeface="Calibri" panose="020F0502020204030204" pitchFamily="34" charset="0"/>
              <a:cs typeface="Calibri" panose="020F0502020204030204" pitchFamily="34" charset="0"/>
            </a:endParaRPr>
          </a:p>
        </p:txBody>
      </p:sp>
      <p:pic>
        <p:nvPicPr>
          <p:cNvPr id="12" name="Picture 11"/>
          <p:cNvPicPr>
            <a:picLocks noChangeAspect="1"/>
          </p:cNvPicPr>
          <p:nvPr/>
        </p:nvPicPr>
        <p:blipFill>
          <a:blip r:embed="rId5"/>
          <a:stretch>
            <a:fillRect/>
          </a:stretch>
        </p:blipFill>
        <p:spPr>
          <a:xfrm>
            <a:off x="6464188" y="564477"/>
            <a:ext cx="2524233" cy="2317099"/>
          </a:xfrm>
          <a:prstGeom prst="rect">
            <a:avLst/>
          </a:prstGeom>
        </p:spPr>
      </p:pic>
      <p:sp>
        <p:nvSpPr>
          <p:cNvPr id="14" name="Rectangle 13"/>
          <p:cNvSpPr/>
          <p:nvPr/>
        </p:nvSpPr>
        <p:spPr>
          <a:xfrm>
            <a:off x="6464188" y="2933302"/>
            <a:ext cx="2627888" cy="1870512"/>
          </a:xfrm>
          <a:prstGeom prst="rect">
            <a:avLst/>
          </a:prstGeom>
          <a:solidFill>
            <a:schemeClr val="accent1">
              <a:lumMod val="20000"/>
              <a:lumOff val="80000"/>
            </a:schemeClr>
          </a:solidFill>
        </p:spPr>
        <p:txBody>
          <a:bodyPr wrap="square">
            <a:spAutoFit/>
          </a:bodyPr>
          <a:lstStyle/>
          <a:p>
            <a:pPr algn="just" eaLnBrk="0" fontAlgn="base" hangingPunct="0">
              <a:lnSpc>
                <a:spcPct val="107000"/>
              </a:lnSpc>
              <a:spcBef>
                <a:spcPct val="0"/>
              </a:spcBef>
              <a:spcAft>
                <a:spcPct val="0"/>
              </a:spcAft>
            </a:pPr>
            <a:r>
              <a:rPr lang="en-US" altLang="en-US" sz="1800" b="1" i="1" dirty="0">
                <a:solidFill>
                  <a:prstClr val="black"/>
                </a:solidFill>
                <a:latin typeface="Times New Roman" panose="02020603050405020304" pitchFamily="18" charset="0"/>
                <a:cs typeface="Times New Roman" panose="02020603050405020304" pitchFamily="18" charset="0"/>
              </a:rPr>
              <a:t>+ </a:t>
            </a:r>
            <a:r>
              <a:rPr lang="en-US" altLang="en-US" sz="1800" b="1" i="1" dirty="0" err="1" smtClean="0">
                <a:solidFill>
                  <a:prstClr val="black"/>
                </a:solidFill>
                <a:latin typeface="Times New Roman" panose="02020603050405020304" pitchFamily="18" charset="0"/>
                <a:cs typeface="Times New Roman" panose="02020603050405020304" pitchFamily="18" charset="0"/>
              </a:rPr>
              <a:t>Nhóm</a:t>
            </a:r>
            <a:r>
              <a:rPr lang="en-US" altLang="en-US" sz="1800" b="1" i="1" dirty="0">
                <a:solidFill>
                  <a:prstClr val="black"/>
                </a:solidFill>
                <a:latin typeface="Times New Roman" panose="02020603050405020304" pitchFamily="18" charset="0"/>
                <a:cs typeface="Times New Roman" panose="02020603050405020304" pitchFamily="18" charset="0"/>
              </a:rPr>
              <a:t> </a:t>
            </a:r>
            <a:r>
              <a:rPr lang="en-US" altLang="en-US" sz="1800" b="1" i="1" dirty="0" smtClean="0">
                <a:solidFill>
                  <a:prstClr val="black"/>
                </a:solidFill>
                <a:latin typeface="Times New Roman" panose="02020603050405020304" pitchFamily="18" charset="0"/>
                <a:cs typeface="Times New Roman" panose="02020603050405020304" pitchFamily="18" charset="0"/>
              </a:rPr>
              <a:t>3 </a:t>
            </a:r>
            <a:r>
              <a:rPr lang="en-US" altLang="en-US" sz="1800" dirty="0" smtClean="0">
                <a:solidFill>
                  <a:prstClr val="black"/>
                </a:solidFill>
                <a:latin typeface="Times New Roman" panose="02020603050405020304" pitchFamily="18" charset="0"/>
                <a:cs typeface="Times New Roman" panose="02020603050405020304" pitchFamily="18" charset="0"/>
              </a:rPr>
              <a:t>:</a:t>
            </a:r>
            <a:r>
              <a:rPr lang="en-US" altLang="en-US" sz="1800"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Quan</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sát</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bức</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tranh</a:t>
            </a:r>
            <a:r>
              <a:rPr lang="en-US" altLang="en-US" sz="1800" i="1" dirty="0">
                <a:solidFill>
                  <a:prstClr val="black"/>
                </a:solidFill>
                <a:latin typeface="Times New Roman" panose="02020603050405020304" pitchFamily="18" charset="0"/>
                <a:cs typeface="Times New Roman" panose="02020603050405020304" pitchFamily="18" charset="0"/>
              </a:rPr>
              <a:t> 3 SHS tr.22 </a:t>
            </a:r>
            <a:r>
              <a:rPr lang="en-US" altLang="en-US" sz="1800" i="1" dirty="0" err="1">
                <a:solidFill>
                  <a:prstClr val="black"/>
                </a:solidFill>
                <a:latin typeface="Times New Roman" panose="02020603050405020304" pitchFamily="18" charset="0"/>
                <a:cs typeface="Times New Roman" panose="02020603050405020304" pitchFamily="18" charset="0"/>
              </a:rPr>
              <a:t>và</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trả</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lời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câu</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hỏi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Hãy</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chỉ</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ra</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những</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lời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nói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việc</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làm</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thể</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hiện</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bảo</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vệ</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lẽ</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phải</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trong</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bức</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tranh</a:t>
            </a:r>
            <a:r>
              <a:rPr lang="en-US" altLang="en-US" sz="1800" i="1" dirty="0">
                <a:solidFill>
                  <a:prstClr val="black"/>
                </a:solidFill>
                <a:latin typeface="Times New Roman" panose="02020603050405020304" pitchFamily="18" charset="0"/>
                <a:cs typeface="Times New Roman" panose="02020603050405020304" pitchFamily="18" charset="0"/>
              </a:rPr>
              <a:t> </a:t>
            </a:r>
            <a:r>
              <a:rPr lang="en-US" altLang="en-US" sz="1800" i="1" dirty="0" err="1">
                <a:solidFill>
                  <a:prstClr val="black"/>
                </a:solidFill>
                <a:latin typeface="Times New Roman" panose="02020603050405020304" pitchFamily="18" charset="0"/>
                <a:cs typeface="Times New Roman" panose="02020603050405020304" pitchFamily="18" charset="0"/>
              </a:rPr>
              <a:t>trên</a:t>
            </a:r>
            <a:r>
              <a:rPr lang="en-US" altLang="en-US" sz="1800" i="1" dirty="0">
                <a:solidFill>
                  <a:prstClr val="black"/>
                </a:solidFill>
                <a:latin typeface="Times New Roman" panose="02020603050405020304" pitchFamily="18" charset="0"/>
                <a:cs typeface="Times New Roman" panose="02020603050405020304" pitchFamily="18" charset="0"/>
              </a:rPr>
              <a:t>?</a:t>
            </a:r>
            <a:endParaRPr lang="en-US" altLang="en-US" sz="1800" dirty="0">
              <a:solidFill>
                <a:prstClr val="black"/>
              </a:solid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pic>
        <p:nvPicPr>
          <p:cNvPr id="7" name="Picture 6"/>
          <p:cNvPicPr>
            <a:picLocks noChangeAspect="1"/>
          </p:cNvPicPr>
          <p:nvPr/>
        </p:nvPicPr>
        <p:blipFill>
          <a:blip r:embed="rId3"/>
          <a:stretch>
            <a:fillRect/>
          </a:stretch>
        </p:blipFill>
        <p:spPr>
          <a:xfrm>
            <a:off x="127319" y="1967697"/>
            <a:ext cx="5360827" cy="3175804"/>
          </a:xfrm>
          <a:prstGeom prst="rect">
            <a:avLst/>
          </a:prstGeom>
        </p:spPr>
      </p:pic>
      <p:sp>
        <p:nvSpPr>
          <p:cNvPr id="5" name="Rectangle 4"/>
          <p:cNvSpPr/>
          <p:nvPr/>
        </p:nvSpPr>
        <p:spPr>
          <a:xfrm>
            <a:off x="2627453" y="643276"/>
            <a:ext cx="4294207" cy="2554545"/>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3200" b="1" i="1" u="none" strike="noStrike" kern="1200" cap="none" spc="0" normalizeH="0" baseline="0" noProof="0" dirty="0" smtClean="0">
                <a:ln>
                  <a:noFill/>
                </a:ln>
                <a:solidFill>
                  <a:srgbClr val="002060"/>
                </a:solidFill>
                <a:effectLst/>
                <a:uLnTx/>
                <a:uFillTx/>
                <a:latin typeface="Century Schoolbook" panose="02040604050505020304" pitchFamily="18" charset="0"/>
                <a:cs typeface="Arial"/>
                <a:sym typeface="Arial"/>
              </a:rPr>
              <a:t>Qua</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thảo</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luận</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nhóm</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hãy</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cho</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biết</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những</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việc</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làm</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cần</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thiết</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để</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bảo</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vệ</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lẽ</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noProof="0" dirty="0" err="1" smtClean="0">
                <a:ln>
                  <a:noFill/>
                </a:ln>
                <a:solidFill>
                  <a:srgbClr val="002060"/>
                </a:solidFill>
                <a:effectLst/>
                <a:uLnTx/>
                <a:uFillTx/>
                <a:latin typeface="Century Schoolbook" panose="02040604050505020304" pitchFamily="18" charset="0"/>
                <a:cs typeface="Arial"/>
                <a:sym typeface="Arial"/>
              </a:rPr>
              <a:t>phải</a:t>
            </a:r>
            <a:r>
              <a:rPr kumimoji="0" lang="en-US" sz="3200" b="1" i="1" u="none" strike="noStrike" kern="1200" cap="none" spc="0" normalizeH="0" noProof="0" dirty="0" smtClean="0">
                <a:ln>
                  <a:noFill/>
                </a:ln>
                <a:solidFill>
                  <a:srgbClr val="002060"/>
                </a:solidFill>
                <a:effectLst/>
                <a:uLnTx/>
                <a:uFillTx/>
                <a:latin typeface="Century Schoolbook" panose="02040604050505020304" pitchFamily="18" charset="0"/>
                <a:cs typeface="Arial"/>
                <a:sym typeface="Arial"/>
              </a:rPr>
              <a:t>?  </a:t>
            </a:r>
          </a:p>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3200" b="1" i="1" u="none" strike="noStrike" kern="1200" cap="none" spc="0" normalizeH="0" baseline="0" noProof="0" dirty="0">
              <a:ln>
                <a:noFill/>
              </a:ln>
              <a:solidFill>
                <a:srgbClr val="002060"/>
              </a:solidFill>
              <a:effectLst/>
              <a:uLnTx/>
              <a:uFillTx/>
              <a:latin typeface="Century Schoolbook" panose="02040604050505020304" pitchFamily="18" charset="0"/>
              <a:cs typeface="Arial"/>
              <a:sym typeface="Arial"/>
            </a:endParaRPr>
          </a:p>
        </p:txBody>
      </p:sp>
    </p:spTree>
    <p:extLst>
      <p:ext uri="{BB962C8B-B14F-4D97-AF65-F5344CB8AC3E}">
        <p14:creationId xmlns:p14="http://schemas.microsoft.com/office/powerpoint/2010/main" val="1501052568"/>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p:cNvPr>
          <p:cNvSpPr/>
          <p:nvPr/>
        </p:nvSpPr>
        <p:spPr>
          <a:xfrm>
            <a:off x="4456510" y="3926682"/>
            <a:ext cx="446484" cy="44648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26"/>
          </a:p>
        </p:txBody>
      </p:sp>
      <p:sp>
        <p:nvSpPr>
          <p:cNvPr id="23" name="Rectangle 22">
            <a:extLst/>
          </p:cNvPr>
          <p:cNvSpPr/>
          <p:nvPr/>
        </p:nvSpPr>
        <p:spPr>
          <a:xfrm>
            <a:off x="4456510" y="3234929"/>
            <a:ext cx="446484" cy="4452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26"/>
          </a:p>
        </p:txBody>
      </p:sp>
      <p:sp>
        <p:nvSpPr>
          <p:cNvPr id="24" name="Rectangle 23">
            <a:extLst/>
          </p:cNvPr>
          <p:cNvSpPr/>
          <p:nvPr/>
        </p:nvSpPr>
        <p:spPr>
          <a:xfrm>
            <a:off x="4467225" y="2434829"/>
            <a:ext cx="446485" cy="44648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26"/>
          </a:p>
        </p:txBody>
      </p:sp>
      <p:sp>
        <p:nvSpPr>
          <p:cNvPr id="27" name="Rectangle 26">
            <a:extLst/>
          </p:cNvPr>
          <p:cNvSpPr/>
          <p:nvPr/>
        </p:nvSpPr>
        <p:spPr>
          <a:xfrm>
            <a:off x="4456510" y="1668066"/>
            <a:ext cx="446484" cy="44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26"/>
          </a:p>
        </p:txBody>
      </p:sp>
      <p:sp>
        <p:nvSpPr>
          <p:cNvPr id="29" name="Donut 15">
            <a:extLst/>
          </p:cNvPr>
          <p:cNvSpPr/>
          <p:nvPr/>
        </p:nvSpPr>
        <p:spPr>
          <a:xfrm>
            <a:off x="4550569" y="1760935"/>
            <a:ext cx="258366" cy="259556"/>
          </a:xfrm>
          <a:custGeom>
            <a:avLst/>
            <a:gdLst/>
            <a:ahLst/>
            <a:cxnLst/>
            <a:rect l="l" t="t" r="r" b="b"/>
            <a:pathLst>
              <a:path w="3821708" h="3795110">
                <a:moveTo>
                  <a:pt x="1910854" y="903842"/>
                </a:moveTo>
                <a:lnTo>
                  <a:pt x="1793831" y="1129420"/>
                </a:lnTo>
                <a:lnTo>
                  <a:pt x="1791613" y="1129420"/>
                </a:lnTo>
                <a:lnTo>
                  <a:pt x="1791892" y="1133157"/>
                </a:lnTo>
                <a:lnTo>
                  <a:pt x="1791613" y="1133695"/>
                </a:lnTo>
                <a:lnTo>
                  <a:pt x="1791933" y="1133695"/>
                </a:lnTo>
                <a:lnTo>
                  <a:pt x="1833002" y="1683464"/>
                </a:lnTo>
                <a:cubicBezTo>
                  <a:pt x="1744939" y="1714584"/>
                  <a:pt x="1682254" y="1798749"/>
                  <a:pt x="1682254" y="1897555"/>
                </a:cubicBezTo>
                <a:cubicBezTo>
                  <a:pt x="1682254" y="2023808"/>
                  <a:pt x="1784602" y="2126156"/>
                  <a:pt x="1910855" y="2126156"/>
                </a:cubicBezTo>
                <a:cubicBezTo>
                  <a:pt x="1975561" y="2126156"/>
                  <a:pt x="2033988" y="2099273"/>
                  <a:pt x="2075304" y="2055803"/>
                </a:cubicBezTo>
                <a:lnTo>
                  <a:pt x="2443125" y="2288080"/>
                </a:lnTo>
                <a:lnTo>
                  <a:pt x="2443003" y="2288309"/>
                </a:lnTo>
                <a:lnTo>
                  <a:pt x="2443494" y="2288314"/>
                </a:lnTo>
                <a:lnTo>
                  <a:pt x="2446061" y="2289935"/>
                </a:lnTo>
                <a:lnTo>
                  <a:pt x="2446904" y="2288348"/>
                </a:lnTo>
                <a:lnTo>
                  <a:pt x="2652725" y="2290436"/>
                </a:lnTo>
                <a:lnTo>
                  <a:pt x="2535900" y="2120971"/>
                </a:lnTo>
                <a:lnTo>
                  <a:pt x="2536744" y="2119385"/>
                </a:lnTo>
                <a:lnTo>
                  <a:pt x="2533964" y="2118163"/>
                </a:lnTo>
                <a:lnTo>
                  <a:pt x="2533686" y="2117759"/>
                </a:lnTo>
                <a:lnTo>
                  <a:pt x="2533565" y="2117988"/>
                </a:lnTo>
                <a:lnTo>
                  <a:pt x="2134900" y="1942755"/>
                </a:lnTo>
                <a:cubicBezTo>
                  <a:pt x="2137918" y="1928156"/>
                  <a:pt x="2139456" y="1913035"/>
                  <a:pt x="2139456" y="1897555"/>
                </a:cubicBezTo>
                <a:cubicBezTo>
                  <a:pt x="2139456" y="1798748"/>
                  <a:pt x="2076770" y="1714583"/>
                  <a:pt x="1988706" y="1683463"/>
                </a:cubicBezTo>
                <a:lnTo>
                  <a:pt x="2029775" y="1133695"/>
                </a:lnTo>
                <a:lnTo>
                  <a:pt x="2030094" y="1133695"/>
                </a:lnTo>
                <a:lnTo>
                  <a:pt x="2029815" y="1133157"/>
                </a:lnTo>
                <a:lnTo>
                  <a:pt x="2030094" y="1129420"/>
                </a:lnTo>
                <a:lnTo>
                  <a:pt x="2027877" y="1129420"/>
                </a:lnTo>
                <a:close/>
                <a:moveTo>
                  <a:pt x="1910854" y="565406"/>
                </a:moveTo>
                <a:cubicBezTo>
                  <a:pt x="2646579" y="565406"/>
                  <a:pt x="3243002" y="1161829"/>
                  <a:pt x="3243002" y="1897554"/>
                </a:cubicBezTo>
                <a:cubicBezTo>
                  <a:pt x="3243002" y="2633279"/>
                  <a:pt x="2646579" y="3229702"/>
                  <a:pt x="1910854" y="3229702"/>
                </a:cubicBezTo>
                <a:cubicBezTo>
                  <a:pt x="1175129" y="3229702"/>
                  <a:pt x="578706" y="2633279"/>
                  <a:pt x="578706" y="1897554"/>
                </a:cubicBezTo>
                <a:cubicBezTo>
                  <a:pt x="578706" y="1161829"/>
                  <a:pt x="1175129" y="565406"/>
                  <a:pt x="1910854" y="565406"/>
                </a:cubicBezTo>
                <a:close/>
                <a:moveTo>
                  <a:pt x="1766837" y="367010"/>
                </a:moveTo>
                <a:cubicBezTo>
                  <a:pt x="1050362" y="432397"/>
                  <a:pt x="475174" y="981146"/>
                  <a:pt x="377476" y="1681610"/>
                </a:cubicBezTo>
                <a:lnTo>
                  <a:pt x="426306" y="1681610"/>
                </a:lnTo>
                <a:cubicBezTo>
                  <a:pt x="510474" y="1681610"/>
                  <a:pt x="578706" y="1746088"/>
                  <a:pt x="578706" y="1825626"/>
                </a:cubicBezTo>
                <a:cubicBezTo>
                  <a:pt x="578706" y="1905164"/>
                  <a:pt x="510474" y="1969642"/>
                  <a:pt x="426306" y="1969642"/>
                </a:cubicBezTo>
                <a:lnTo>
                  <a:pt x="364094" y="1969642"/>
                </a:lnTo>
                <a:cubicBezTo>
                  <a:pt x="398055" y="2738400"/>
                  <a:pt x="1003246" y="3359660"/>
                  <a:pt x="1769417" y="3427809"/>
                </a:cubicBezTo>
                <a:lnTo>
                  <a:pt x="1769417" y="3382101"/>
                </a:lnTo>
                <a:cubicBezTo>
                  <a:pt x="1769417" y="3297933"/>
                  <a:pt x="1833895" y="3229701"/>
                  <a:pt x="1913433" y="3229701"/>
                </a:cubicBezTo>
                <a:cubicBezTo>
                  <a:pt x="1992971" y="3229701"/>
                  <a:pt x="2057449" y="3297933"/>
                  <a:pt x="2057449" y="3382101"/>
                </a:cubicBezTo>
                <a:lnTo>
                  <a:pt x="2057449" y="3427707"/>
                </a:lnTo>
                <a:cubicBezTo>
                  <a:pt x="2804164" y="3358467"/>
                  <a:pt x="3396856" y="2764020"/>
                  <a:pt x="3455018" y="2020616"/>
                </a:cubicBezTo>
                <a:lnTo>
                  <a:pt x="3395402" y="2020616"/>
                </a:lnTo>
                <a:cubicBezTo>
                  <a:pt x="3311234" y="2020616"/>
                  <a:pt x="3243002" y="1956138"/>
                  <a:pt x="3243002" y="1876600"/>
                </a:cubicBezTo>
                <a:cubicBezTo>
                  <a:pt x="3243002" y="1797062"/>
                  <a:pt x="3311234" y="1732584"/>
                  <a:pt x="3395402" y="1732584"/>
                </a:cubicBezTo>
                <a:lnTo>
                  <a:pt x="3451747" y="1732584"/>
                </a:lnTo>
                <a:cubicBezTo>
                  <a:pt x="3374444" y="1008025"/>
                  <a:pt x="2788738" y="434055"/>
                  <a:pt x="2054869" y="367632"/>
                </a:cubicBezTo>
                <a:lnTo>
                  <a:pt x="2054869" y="407296"/>
                </a:lnTo>
                <a:cubicBezTo>
                  <a:pt x="2054869" y="491464"/>
                  <a:pt x="1990391" y="559696"/>
                  <a:pt x="1910853" y="559696"/>
                </a:cubicBezTo>
                <a:cubicBezTo>
                  <a:pt x="1831315" y="559696"/>
                  <a:pt x="1766837" y="491464"/>
                  <a:pt x="1766837" y="407296"/>
                </a:cubicBezTo>
                <a:close/>
                <a:moveTo>
                  <a:pt x="1910854" y="0"/>
                </a:moveTo>
                <a:cubicBezTo>
                  <a:pt x="2966190" y="0"/>
                  <a:pt x="3821708" y="849564"/>
                  <a:pt x="3821708" y="1897555"/>
                </a:cubicBezTo>
                <a:cubicBezTo>
                  <a:pt x="3821708" y="2945546"/>
                  <a:pt x="2966190" y="3795110"/>
                  <a:pt x="1910854" y="3795110"/>
                </a:cubicBezTo>
                <a:cubicBezTo>
                  <a:pt x="855518" y="3795110"/>
                  <a:pt x="0" y="2945546"/>
                  <a:pt x="0" y="1897555"/>
                </a:cubicBezTo>
                <a:cubicBezTo>
                  <a:pt x="0" y="849564"/>
                  <a:pt x="855518" y="0"/>
                  <a:pt x="191085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26">
              <a:solidFill>
                <a:schemeClr val="tx1"/>
              </a:solidFill>
            </a:endParaRPr>
          </a:p>
        </p:txBody>
      </p:sp>
      <p:sp>
        <p:nvSpPr>
          <p:cNvPr id="30" name="Rectangle 1">
            <a:extLst/>
          </p:cNvPr>
          <p:cNvSpPr>
            <a:spLocks noChangeAspect="1"/>
          </p:cNvSpPr>
          <p:nvPr/>
        </p:nvSpPr>
        <p:spPr>
          <a:xfrm>
            <a:off x="4552950" y="3999310"/>
            <a:ext cx="264319" cy="263128"/>
          </a:xfrm>
          <a:custGeom>
            <a:avLst/>
            <a:gdLst/>
            <a:ahLst/>
            <a:cxnLst/>
            <a:rect l="l" t="t" r="r" b="b"/>
            <a:pathLst>
              <a:path w="4020621" h="4012920">
                <a:moveTo>
                  <a:pt x="780213" y="3724888"/>
                </a:moveTo>
                <a:lnTo>
                  <a:pt x="2868445" y="3724888"/>
                </a:lnTo>
                <a:lnTo>
                  <a:pt x="2868445" y="4012920"/>
                </a:lnTo>
                <a:lnTo>
                  <a:pt x="780213" y="4012920"/>
                </a:lnTo>
                <a:close/>
                <a:moveTo>
                  <a:pt x="4020621" y="2152587"/>
                </a:moveTo>
                <a:lnTo>
                  <a:pt x="4020621" y="3448731"/>
                </a:lnTo>
                <a:lnTo>
                  <a:pt x="3903908" y="3386593"/>
                </a:lnTo>
                <a:lnTo>
                  <a:pt x="3903908" y="2214725"/>
                </a:lnTo>
                <a:close/>
                <a:moveTo>
                  <a:pt x="1582587" y="1544569"/>
                </a:moveTo>
                <a:cubicBezTo>
                  <a:pt x="1525677" y="1652847"/>
                  <a:pt x="1434945" y="1739939"/>
                  <a:pt x="1324158" y="1792547"/>
                </a:cubicBezTo>
                <a:lnTo>
                  <a:pt x="1790243" y="1792547"/>
                </a:lnTo>
                <a:cubicBezTo>
                  <a:pt x="1708293" y="1721838"/>
                  <a:pt x="1638004" y="1638154"/>
                  <a:pt x="1582587" y="1544569"/>
                </a:cubicBezTo>
                <a:close/>
                <a:moveTo>
                  <a:pt x="1238323" y="1312673"/>
                </a:moveTo>
                <a:cubicBezTo>
                  <a:pt x="1173622" y="1312673"/>
                  <a:pt x="1121172" y="1365123"/>
                  <a:pt x="1121172" y="1429824"/>
                </a:cubicBezTo>
                <a:cubicBezTo>
                  <a:pt x="1121172" y="1494525"/>
                  <a:pt x="1173622" y="1546975"/>
                  <a:pt x="1238323" y="1546975"/>
                </a:cubicBezTo>
                <a:cubicBezTo>
                  <a:pt x="1303024" y="1546975"/>
                  <a:pt x="1355474" y="1494525"/>
                  <a:pt x="1355474" y="1429824"/>
                </a:cubicBezTo>
                <a:cubicBezTo>
                  <a:pt x="1355474" y="1365123"/>
                  <a:pt x="1303024" y="1312673"/>
                  <a:pt x="1238323" y="1312673"/>
                </a:cubicBezTo>
                <a:close/>
                <a:moveTo>
                  <a:pt x="870057" y="1312673"/>
                </a:moveTo>
                <a:cubicBezTo>
                  <a:pt x="805356" y="1312673"/>
                  <a:pt x="752906" y="1365123"/>
                  <a:pt x="752906" y="1429824"/>
                </a:cubicBezTo>
                <a:cubicBezTo>
                  <a:pt x="752906" y="1494525"/>
                  <a:pt x="805356" y="1546975"/>
                  <a:pt x="870057" y="1546975"/>
                </a:cubicBezTo>
                <a:cubicBezTo>
                  <a:pt x="934758" y="1546975"/>
                  <a:pt x="987208" y="1494525"/>
                  <a:pt x="987208" y="1429824"/>
                </a:cubicBezTo>
                <a:cubicBezTo>
                  <a:pt x="987208" y="1365123"/>
                  <a:pt x="934758" y="1312673"/>
                  <a:pt x="870057" y="1312673"/>
                </a:cubicBezTo>
                <a:close/>
                <a:moveTo>
                  <a:pt x="2775838" y="1127627"/>
                </a:moveTo>
                <a:cubicBezTo>
                  <a:pt x="2666578" y="1127627"/>
                  <a:pt x="2578006" y="1216199"/>
                  <a:pt x="2578006" y="1325459"/>
                </a:cubicBezTo>
                <a:cubicBezTo>
                  <a:pt x="2578006" y="1434719"/>
                  <a:pt x="2666578" y="1523291"/>
                  <a:pt x="2775838" y="1523291"/>
                </a:cubicBezTo>
                <a:cubicBezTo>
                  <a:pt x="2885098" y="1523291"/>
                  <a:pt x="2973670" y="1434719"/>
                  <a:pt x="2973670" y="1325459"/>
                </a:cubicBezTo>
                <a:cubicBezTo>
                  <a:pt x="2973670" y="1216199"/>
                  <a:pt x="2885098" y="1127627"/>
                  <a:pt x="2775838" y="1127627"/>
                </a:cubicBezTo>
                <a:close/>
                <a:moveTo>
                  <a:pt x="2153949" y="1127627"/>
                </a:moveTo>
                <a:cubicBezTo>
                  <a:pt x="2044689" y="1127627"/>
                  <a:pt x="1956117" y="1216199"/>
                  <a:pt x="1956117" y="1325459"/>
                </a:cubicBezTo>
                <a:cubicBezTo>
                  <a:pt x="1956117" y="1434719"/>
                  <a:pt x="2044689" y="1523291"/>
                  <a:pt x="2153949" y="1523291"/>
                </a:cubicBezTo>
                <a:cubicBezTo>
                  <a:pt x="2263209" y="1523291"/>
                  <a:pt x="2351781" y="1434719"/>
                  <a:pt x="2351781" y="1325459"/>
                </a:cubicBezTo>
                <a:cubicBezTo>
                  <a:pt x="2351781" y="1216199"/>
                  <a:pt x="2263209" y="1127627"/>
                  <a:pt x="2153949" y="1127627"/>
                </a:cubicBezTo>
                <a:close/>
                <a:moveTo>
                  <a:pt x="1238323" y="956510"/>
                </a:moveTo>
                <a:cubicBezTo>
                  <a:pt x="1173622" y="956510"/>
                  <a:pt x="1121172" y="1008960"/>
                  <a:pt x="1121172" y="1073661"/>
                </a:cubicBezTo>
                <a:cubicBezTo>
                  <a:pt x="1121172" y="1138362"/>
                  <a:pt x="1173622" y="1190812"/>
                  <a:pt x="1238323" y="1190812"/>
                </a:cubicBezTo>
                <a:cubicBezTo>
                  <a:pt x="1303024" y="1190812"/>
                  <a:pt x="1355474" y="1138362"/>
                  <a:pt x="1355474" y="1073661"/>
                </a:cubicBezTo>
                <a:cubicBezTo>
                  <a:pt x="1355474" y="1008960"/>
                  <a:pt x="1303024" y="956510"/>
                  <a:pt x="1238323" y="956510"/>
                </a:cubicBezTo>
                <a:close/>
                <a:moveTo>
                  <a:pt x="870057" y="956510"/>
                </a:moveTo>
                <a:cubicBezTo>
                  <a:pt x="805356" y="956510"/>
                  <a:pt x="752906" y="1008960"/>
                  <a:pt x="752906" y="1073661"/>
                </a:cubicBezTo>
                <a:cubicBezTo>
                  <a:pt x="752906" y="1138362"/>
                  <a:pt x="805356" y="1190812"/>
                  <a:pt x="870057" y="1190812"/>
                </a:cubicBezTo>
                <a:cubicBezTo>
                  <a:pt x="934758" y="1190812"/>
                  <a:pt x="987208" y="1138362"/>
                  <a:pt x="987208" y="1073661"/>
                </a:cubicBezTo>
                <a:cubicBezTo>
                  <a:pt x="987208" y="1008960"/>
                  <a:pt x="934758" y="956510"/>
                  <a:pt x="870057" y="956510"/>
                </a:cubicBezTo>
                <a:close/>
                <a:moveTo>
                  <a:pt x="2775838" y="526176"/>
                </a:moveTo>
                <a:cubicBezTo>
                  <a:pt x="2666578" y="526176"/>
                  <a:pt x="2578006" y="614748"/>
                  <a:pt x="2578006" y="724008"/>
                </a:cubicBezTo>
                <a:cubicBezTo>
                  <a:pt x="2578006" y="833268"/>
                  <a:pt x="2666578" y="921840"/>
                  <a:pt x="2775838" y="921840"/>
                </a:cubicBezTo>
                <a:cubicBezTo>
                  <a:pt x="2885098" y="921840"/>
                  <a:pt x="2973670" y="833268"/>
                  <a:pt x="2973670" y="724008"/>
                </a:cubicBezTo>
                <a:cubicBezTo>
                  <a:pt x="2973670" y="614748"/>
                  <a:pt x="2885098" y="526176"/>
                  <a:pt x="2775838" y="526176"/>
                </a:cubicBezTo>
                <a:close/>
                <a:moveTo>
                  <a:pt x="2153949" y="526176"/>
                </a:moveTo>
                <a:cubicBezTo>
                  <a:pt x="2044689" y="526176"/>
                  <a:pt x="1956117" y="614748"/>
                  <a:pt x="1956117" y="724008"/>
                </a:cubicBezTo>
                <a:cubicBezTo>
                  <a:pt x="1956117" y="833268"/>
                  <a:pt x="2044689" y="921840"/>
                  <a:pt x="2153949" y="921840"/>
                </a:cubicBezTo>
                <a:cubicBezTo>
                  <a:pt x="2263209" y="921840"/>
                  <a:pt x="2351781" y="833268"/>
                  <a:pt x="2351781" y="724008"/>
                </a:cubicBezTo>
                <a:cubicBezTo>
                  <a:pt x="2351781" y="614748"/>
                  <a:pt x="2263209" y="526176"/>
                  <a:pt x="2153949" y="526176"/>
                </a:cubicBezTo>
                <a:close/>
                <a:moveTo>
                  <a:pt x="2464893" y="0"/>
                </a:moveTo>
                <a:cubicBezTo>
                  <a:pt x="3030837" y="0"/>
                  <a:pt x="3489626" y="458789"/>
                  <a:pt x="3489626" y="1024733"/>
                </a:cubicBezTo>
                <a:cubicBezTo>
                  <a:pt x="3489626" y="1442455"/>
                  <a:pt x="3239684" y="1801800"/>
                  <a:pt x="2880320" y="1959209"/>
                </a:cubicBezTo>
                <a:lnTo>
                  <a:pt x="2880320" y="2008571"/>
                </a:lnTo>
                <a:lnTo>
                  <a:pt x="3250857" y="2008571"/>
                </a:lnTo>
                <a:lnTo>
                  <a:pt x="3250857" y="2359970"/>
                </a:lnTo>
                <a:lnTo>
                  <a:pt x="3437294" y="2359970"/>
                </a:lnTo>
                <a:lnTo>
                  <a:pt x="3437294" y="2360694"/>
                </a:lnTo>
                <a:lnTo>
                  <a:pt x="3852060" y="2233461"/>
                </a:lnTo>
                <a:lnTo>
                  <a:pt x="3852060" y="3367858"/>
                </a:lnTo>
                <a:lnTo>
                  <a:pt x="3437294" y="3240624"/>
                </a:lnTo>
                <a:lnTo>
                  <a:pt x="3437294" y="3241349"/>
                </a:lnTo>
                <a:lnTo>
                  <a:pt x="3250857" y="3241349"/>
                </a:lnTo>
                <a:lnTo>
                  <a:pt x="3250857" y="3633063"/>
                </a:lnTo>
                <a:lnTo>
                  <a:pt x="298529" y="3633063"/>
                </a:lnTo>
                <a:lnTo>
                  <a:pt x="298529" y="2431730"/>
                </a:lnTo>
                <a:lnTo>
                  <a:pt x="0" y="2008571"/>
                </a:lnTo>
                <a:lnTo>
                  <a:pt x="298529" y="2008571"/>
                </a:lnTo>
                <a:lnTo>
                  <a:pt x="792088" y="2008571"/>
                </a:lnTo>
                <a:lnTo>
                  <a:pt x="792088" y="1796817"/>
                </a:lnTo>
                <a:cubicBezTo>
                  <a:pt x="587745" y="1700755"/>
                  <a:pt x="447370" y="1492642"/>
                  <a:pt x="447370" y="1251742"/>
                </a:cubicBezTo>
                <a:cubicBezTo>
                  <a:pt x="447370" y="916605"/>
                  <a:pt x="719053" y="644923"/>
                  <a:pt x="1054190" y="644923"/>
                </a:cubicBezTo>
                <a:cubicBezTo>
                  <a:pt x="1212753" y="644923"/>
                  <a:pt x="1357112" y="705740"/>
                  <a:pt x="1463939" y="806702"/>
                </a:cubicBezTo>
                <a:cubicBezTo>
                  <a:pt x="1563407" y="345444"/>
                  <a:pt x="1973809" y="0"/>
                  <a:pt x="246489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26">
              <a:solidFill>
                <a:schemeClr val="tx1">
                  <a:lumMod val="75000"/>
                  <a:lumOff val="25000"/>
                </a:schemeClr>
              </a:solidFill>
            </a:endParaRPr>
          </a:p>
        </p:txBody>
      </p:sp>
      <p:sp>
        <p:nvSpPr>
          <p:cNvPr id="31" name="Rounded Rectangle 24">
            <a:extLst/>
          </p:cNvPr>
          <p:cNvSpPr>
            <a:spLocks noChangeAspect="1"/>
          </p:cNvSpPr>
          <p:nvPr/>
        </p:nvSpPr>
        <p:spPr>
          <a:xfrm>
            <a:off x="4555331" y="3359944"/>
            <a:ext cx="253604" cy="195263"/>
          </a:xfrm>
          <a:custGeom>
            <a:avLst/>
            <a:gdLst/>
            <a:ahLst/>
            <a:cxnLst/>
            <a:rect l="l" t="t" r="r" b="b"/>
            <a:pathLst>
              <a:path w="3960000" h="3064028">
                <a:moveTo>
                  <a:pt x="1955333" y="1285185"/>
                </a:moveTo>
                <a:cubicBezTo>
                  <a:pt x="2192176" y="1285185"/>
                  <a:pt x="2384176" y="1477185"/>
                  <a:pt x="2384176" y="1714028"/>
                </a:cubicBezTo>
                <a:cubicBezTo>
                  <a:pt x="2384176" y="1950871"/>
                  <a:pt x="2192176" y="2142871"/>
                  <a:pt x="1955333" y="2142871"/>
                </a:cubicBezTo>
                <a:cubicBezTo>
                  <a:pt x="1718490" y="2142871"/>
                  <a:pt x="1526490" y="1950871"/>
                  <a:pt x="1526490" y="1714028"/>
                </a:cubicBezTo>
                <a:cubicBezTo>
                  <a:pt x="1526490" y="1477185"/>
                  <a:pt x="1718490" y="1285185"/>
                  <a:pt x="1955333" y="1285185"/>
                </a:cubicBezTo>
                <a:close/>
                <a:moveTo>
                  <a:pt x="1955333" y="1074136"/>
                </a:moveTo>
                <a:cubicBezTo>
                  <a:pt x="1601930" y="1074136"/>
                  <a:pt x="1315441" y="1360625"/>
                  <a:pt x="1315441" y="1714028"/>
                </a:cubicBezTo>
                <a:cubicBezTo>
                  <a:pt x="1315441" y="2067431"/>
                  <a:pt x="1601930" y="2353920"/>
                  <a:pt x="1955333" y="2353920"/>
                </a:cubicBezTo>
                <a:cubicBezTo>
                  <a:pt x="2308736" y="2353920"/>
                  <a:pt x="2595225" y="2067431"/>
                  <a:pt x="2595225" y="1714028"/>
                </a:cubicBezTo>
                <a:cubicBezTo>
                  <a:pt x="2595225" y="1360625"/>
                  <a:pt x="2308736" y="1074136"/>
                  <a:pt x="1955333" y="1074136"/>
                </a:cubicBezTo>
                <a:close/>
                <a:moveTo>
                  <a:pt x="1955333" y="849503"/>
                </a:moveTo>
                <a:cubicBezTo>
                  <a:pt x="2432797" y="849503"/>
                  <a:pt x="2819858" y="1236564"/>
                  <a:pt x="2819858" y="1714028"/>
                </a:cubicBezTo>
                <a:cubicBezTo>
                  <a:pt x="2819858" y="2191492"/>
                  <a:pt x="2432797" y="2578553"/>
                  <a:pt x="1955333" y="2578553"/>
                </a:cubicBezTo>
                <a:cubicBezTo>
                  <a:pt x="1477869" y="2578553"/>
                  <a:pt x="1090808" y="2191492"/>
                  <a:pt x="1090808" y="1714028"/>
                </a:cubicBezTo>
                <a:cubicBezTo>
                  <a:pt x="1090808" y="1236564"/>
                  <a:pt x="1477869" y="849503"/>
                  <a:pt x="1955333" y="849503"/>
                </a:cubicBezTo>
                <a:close/>
                <a:moveTo>
                  <a:pt x="3253503" y="756254"/>
                </a:moveTo>
                <a:cubicBezTo>
                  <a:pt x="3162525" y="756254"/>
                  <a:pt x="3088773" y="830006"/>
                  <a:pt x="3088773" y="920984"/>
                </a:cubicBezTo>
                <a:cubicBezTo>
                  <a:pt x="3088773" y="1011962"/>
                  <a:pt x="3162525" y="1085714"/>
                  <a:pt x="3253503" y="1085714"/>
                </a:cubicBezTo>
                <a:cubicBezTo>
                  <a:pt x="3344481" y="1085714"/>
                  <a:pt x="3418233" y="1011962"/>
                  <a:pt x="3418233" y="920984"/>
                </a:cubicBezTo>
                <a:cubicBezTo>
                  <a:pt x="3418233" y="830006"/>
                  <a:pt x="3344481" y="756254"/>
                  <a:pt x="3253503" y="756254"/>
                </a:cubicBezTo>
                <a:close/>
                <a:moveTo>
                  <a:pt x="1955333" y="744677"/>
                </a:moveTo>
                <a:cubicBezTo>
                  <a:pt x="1419975" y="744677"/>
                  <a:pt x="985982" y="1178670"/>
                  <a:pt x="985982" y="1714028"/>
                </a:cubicBezTo>
                <a:cubicBezTo>
                  <a:pt x="985982" y="2249386"/>
                  <a:pt x="1419975" y="2683379"/>
                  <a:pt x="1955333" y="2683379"/>
                </a:cubicBezTo>
                <a:cubicBezTo>
                  <a:pt x="2490691" y="2683379"/>
                  <a:pt x="2924684" y="2249386"/>
                  <a:pt x="2924684" y="1714028"/>
                </a:cubicBezTo>
                <a:cubicBezTo>
                  <a:pt x="2924684" y="1178670"/>
                  <a:pt x="2490691" y="744677"/>
                  <a:pt x="1955333" y="744677"/>
                </a:cubicBezTo>
                <a:close/>
                <a:moveTo>
                  <a:pt x="1333922" y="0"/>
                </a:moveTo>
                <a:lnTo>
                  <a:pt x="2626078" y="0"/>
                </a:lnTo>
                <a:lnTo>
                  <a:pt x="2717085" y="364028"/>
                </a:lnTo>
                <a:lnTo>
                  <a:pt x="3699990" y="364028"/>
                </a:lnTo>
                <a:cubicBezTo>
                  <a:pt x="3843590" y="364028"/>
                  <a:pt x="3960000" y="480438"/>
                  <a:pt x="3960000" y="624038"/>
                </a:cubicBezTo>
                <a:lnTo>
                  <a:pt x="3960000" y="2804018"/>
                </a:lnTo>
                <a:cubicBezTo>
                  <a:pt x="3960000" y="2947618"/>
                  <a:pt x="3843590" y="3064028"/>
                  <a:pt x="3699990" y="3064028"/>
                </a:cubicBezTo>
                <a:lnTo>
                  <a:pt x="260010" y="3064028"/>
                </a:lnTo>
                <a:cubicBezTo>
                  <a:pt x="116410" y="3064028"/>
                  <a:pt x="0" y="2947618"/>
                  <a:pt x="0" y="2804018"/>
                </a:cubicBezTo>
                <a:lnTo>
                  <a:pt x="0" y="624038"/>
                </a:lnTo>
                <a:cubicBezTo>
                  <a:pt x="0" y="480438"/>
                  <a:pt x="116410" y="364028"/>
                  <a:pt x="260010" y="364028"/>
                </a:cubicBezTo>
                <a:lnTo>
                  <a:pt x="443165" y="364028"/>
                </a:lnTo>
                <a:lnTo>
                  <a:pt x="443165" y="237982"/>
                </a:lnTo>
                <a:cubicBezTo>
                  <a:pt x="443165" y="195266"/>
                  <a:pt x="477794" y="160637"/>
                  <a:pt x="520510" y="160637"/>
                </a:cubicBezTo>
                <a:lnTo>
                  <a:pt x="1049896" y="160637"/>
                </a:lnTo>
                <a:cubicBezTo>
                  <a:pt x="1092612" y="160637"/>
                  <a:pt x="1127241" y="195266"/>
                  <a:pt x="1127241" y="237982"/>
                </a:cubicBezTo>
                <a:lnTo>
                  <a:pt x="1127241" y="364028"/>
                </a:lnTo>
                <a:lnTo>
                  <a:pt x="1242915" y="36402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26">
              <a:solidFill>
                <a:schemeClr val="tx1">
                  <a:lumMod val="75000"/>
                  <a:lumOff val="25000"/>
                </a:schemeClr>
              </a:solidFill>
            </a:endParaRPr>
          </a:p>
        </p:txBody>
      </p:sp>
      <p:sp>
        <p:nvSpPr>
          <p:cNvPr id="32" name="Freeform 35">
            <a:extLst/>
          </p:cNvPr>
          <p:cNvSpPr>
            <a:spLocks noChangeAspect="1"/>
          </p:cNvSpPr>
          <p:nvPr/>
        </p:nvSpPr>
        <p:spPr>
          <a:xfrm rot="8580000">
            <a:off x="4566048" y="2534841"/>
            <a:ext cx="248840" cy="247650"/>
          </a:xfrm>
          <a:custGeom>
            <a:avLst/>
            <a:gdLst/>
            <a:ahLst/>
            <a:cxnLst/>
            <a:rect l="l" t="t" r="r" b="b"/>
            <a:pathLst>
              <a:path w="3872365" h="3862045">
                <a:moveTo>
                  <a:pt x="1786489" y="808318"/>
                </a:moveTo>
                <a:cubicBezTo>
                  <a:pt x="1525809" y="610106"/>
                  <a:pt x="1257124" y="397966"/>
                  <a:pt x="1040385" y="230829"/>
                </a:cubicBezTo>
                <a:cubicBezTo>
                  <a:pt x="1905215" y="-194386"/>
                  <a:pt x="2650439" y="24572"/>
                  <a:pt x="3162062" y="429660"/>
                </a:cubicBezTo>
                <a:cubicBezTo>
                  <a:pt x="3007351" y="875340"/>
                  <a:pt x="2905932" y="1443216"/>
                  <a:pt x="2745609" y="1410478"/>
                </a:cubicBezTo>
                <a:cubicBezTo>
                  <a:pt x="2633182" y="1430335"/>
                  <a:pt x="2220955" y="1138671"/>
                  <a:pt x="1786489" y="808318"/>
                </a:cubicBezTo>
                <a:close/>
                <a:moveTo>
                  <a:pt x="2701004" y="2590217"/>
                </a:moveTo>
                <a:cubicBezTo>
                  <a:pt x="2682933" y="2576481"/>
                  <a:pt x="2672282" y="2559744"/>
                  <a:pt x="2670336" y="2539383"/>
                </a:cubicBezTo>
                <a:cubicBezTo>
                  <a:pt x="2587360" y="2376647"/>
                  <a:pt x="3042640" y="1246798"/>
                  <a:pt x="3299881" y="563773"/>
                </a:cubicBezTo>
                <a:cubicBezTo>
                  <a:pt x="3959368" y="1266493"/>
                  <a:pt x="3967860" y="2043171"/>
                  <a:pt x="3730056" y="2650875"/>
                </a:cubicBezTo>
                <a:cubicBezTo>
                  <a:pt x="3317547" y="2635434"/>
                  <a:pt x="2827499" y="2686366"/>
                  <a:pt x="2701004" y="2590217"/>
                </a:cubicBezTo>
                <a:close/>
                <a:moveTo>
                  <a:pt x="19691" y="2248546"/>
                </a:moveTo>
                <a:cubicBezTo>
                  <a:pt x="-100797" y="1292396"/>
                  <a:pt x="348853" y="659059"/>
                  <a:pt x="898439" y="307194"/>
                </a:cubicBezTo>
                <a:cubicBezTo>
                  <a:pt x="1269469" y="598575"/>
                  <a:pt x="1773388" y="879352"/>
                  <a:pt x="1690237" y="1020281"/>
                </a:cubicBezTo>
                <a:cubicBezTo>
                  <a:pt x="1661713" y="1200709"/>
                  <a:pt x="629275" y="1847170"/>
                  <a:pt x="19691" y="2248546"/>
                </a:cubicBezTo>
                <a:close/>
                <a:moveTo>
                  <a:pt x="1805382" y="3858278"/>
                </a:moveTo>
                <a:cubicBezTo>
                  <a:pt x="1676483" y="3404460"/>
                  <a:pt x="1433840" y="2881111"/>
                  <a:pt x="1583946" y="2815971"/>
                </a:cubicBezTo>
                <a:cubicBezTo>
                  <a:pt x="1713076" y="2686769"/>
                  <a:pt x="2928316" y="2770622"/>
                  <a:pt x="3657403" y="2804207"/>
                </a:cubicBezTo>
                <a:cubicBezTo>
                  <a:pt x="3192869" y="3648569"/>
                  <a:pt x="2456828" y="3896652"/>
                  <a:pt x="1805382" y="3858278"/>
                </a:cubicBezTo>
                <a:close/>
                <a:moveTo>
                  <a:pt x="762284" y="3480575"/>
                </a:moveTo>
                <a:cubicBezTo>
                  <a:pt x="380940" y="3198297"/>
                  <a:pt x="161300" y="2806810"/>
                  <a:pt x="58293" y="2412172"/>
                </a:cubicBezTo>
                <a:cubicBezTo>
                  <a:pt x="450067" y="2149344"/>
                  <a:pt x="872820" y="1756853"/>
                  <a:pt x="981158" y="1879484"/>
                </a:cubicBezTo>
                <a:cubicBezTo>
                  <a:pt x="1143940" y="1962367"/>
                  <a:pt x="1439720" y="3144041"/>
                  <a:pt x="1633080" y="3847823"/>
                </a:cubicBezTo>
                <a:cubicBezTo>
                  <a:pt x="1278110" y="3779994"/>
                  <a:pt x="991090" y="3649942"/>
                  <a:pt x="762284" y="348057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26">
              <a:solidFill>
                <a:schemeClr val="tx1">
                  <a:lumMod val="75000"/>
                  <a:lumOff val="25000"/>
                </a:schemeClr>
              </a:solidFill>
            </a:endParaRPr>
          </a:p>
        </p:txBody>
      </p:sp>
      <p:sp>
        <p:nvSpPr>
          <p:cNvPr id="48" name="Freeform 47">
            <a:extLst/>
          </p:cNvPr>
          <p:cNvSpPr/>
          <p:nvPr/>
        </p:nvSpPr>
        <p:spPr>
          <a:xfrm>
            <a:off x="3554016" y="1668066"/>
            <a:ext cx="903684" cy="1514475"/>
          </a:xfrm>
          <a:custGeom>
            <a:avLst/>
            <a:gdLst>
              <a:gd name="connsiteX0" fmla="*/ 0 w 1177747"/>
              <a:gd name="connsiteY0" fmla="*/ 1945843 h 1945843"/>
              <a:gd name="connsiteX1" fmla="*/ 1177747 w 1177747"/>
              <a:gd name="connsiteY1" fmla="*/ 0 h 1945843"/>
              <a:gd name="connsiteX2" fmla="*/ 1177747 w 1177747"/>
              <a:gd name="connsiteY2" fmla="*/ 563270 h 1945843"/>
              <a:gd name="connsiteX3" fmla="*/ 0 w 1177747"/>
              <a:gd name="connsiteY3" fmla="*/ 1945843 h 1945843"/>
              <a:gd name="connsiteX0" fmla="*/ 0 w 1177747"/>
              <a:gd name="connsiteY0" fmla="*/ 1945843 h 2001427"/>
              <a:gd name="connsiteX1" fmla="*/ 1177747 w 1177747"/>
              <a:gd name="connsiteY1" fmla="*/ 0 h 2001427"/>
              <a:gd name="connsiteX2" fmla="*/ 1177747 w 1177747"/>
              <a:gd name="connsiteY2" fmla="*/ 563270 h 2001427"/>
              <a:gd name="connsiteX3" fmla="*/ 4432 w 1177747"/>
              <a:gd name="connsiteY3" fmla="*/ 2001427 h 2001427"/>
              <a:gd name="connsiteX4" fmla="*/ 0 w 1177747"/>
              <a:gd name="connsiteY4" fmla="*/ 1945843 h 2001427"/>
              <a:gd name="connsiteX0" fmla="*/ 0 w 1177747"/>
              <a:gd name="connsiteY0" fmla="*/ 1905052 h 2001427"/>
              <a:gd name="connsiteX1" fmla="*/ 1177747 w 1177747"/>
              <a:gd name="connsiteY1" fmla="*/ 0 h 2001427"/>
              <a:gd name="connsiteX2" fmla="*/ 1177747 w 1177747"/>
              <a:gd name="connsiteY2" fmla="*/ 563270 h 2001427"/>
              <a:gd name="connsiteX3" fmla="*/ 4432 w 1177747"/>
              <a:gd name="connsiteY3" fmla="*/ 2001427 h 2001427"/>
              <a:gd name="connsiteX4" fmla="*/ 0 w 1177747"/>
              <a:gd name="connsiteY4" fmla="*/ 1905052 h 2001427"/>
              <a:gd name="connsiteX0" fmla="*/ 0 w 1177747"/>
              <a:gd name="connsiteY0" fmla="*/ 1905052 h 1967434"/>
              <a:gd name="connsiteX1" fmla="*/ 1177747 w 1177747"/>
              <a:gd name="connsiteY1" fmla="*/ 0 h 1967434"/>
              <a:gd name="connsiteX2" fmla="*/ 1177747 w 1177747"/>
              <a:gd name="connsiteY2" fmla="*/ 563270 h 1967434"/>
              <a:gd name="connsiteX3" fmla="*/ 4432 w 1177747"/>
              <a:gd name="connsiteY3" fmla="*/ 1967434 h 1967434"/>
              <a:gd name="connsiteX4" fmla="*/ 0 w 1177747"/>
              <a:gd name="connsiteY4" fmla="*/ 1905052 h 1967434"/>
              <a:gd name="connsiteX0" fmla="*/ 0 w 1181147"/>
              <a:gd name="connsiteY0" fmla="*/ 1905052 h 1967434"/>
              <a:gd name="connsiteX1" fmla="*/ 1177747 w 1181147"/>
              <a:gd name="connsiteY1" fmla="*/ 0 h 1967434"/>
              <a:gd name="connsiteX2" fmla="*/ 1181147 w 1181147"/>
              <a:gd name="connsiteY2" fmla="*/ 580267 h 1967434"/>
              <a:gd name="connsiteX3" fmla="*/ 4432 w 1181147"/>
              <a:gd name="connsiteY3" fmla="*/ 1967434 h 1967434"/>
              <a:gd name="connsiteX4" fmla="*/ 0 w 1181147"/>
              <a:gd name="connsiteY4" fmla="*/ 1905052 h 1967434"/>
              <a:gd name="connsiteX0" fmla="*/ 0 w 1181147"/>
              <a:gd name="connsiteY0" fmla="*/ 1891455 h 1953837"/>
              <a:gd name="connsiteX1" fmla="*/ 1174347 w 1181147"/>
              <a:gd name="connsiteY1" fmla="*/ 0 h 1953837"/>
              <a:gd name="connsiteX2" fmla="*/ 1181147 w 1181147"/>
              <a:gd name="connsiteY2" fmla="*/ 566670 h 1953837"/>
              <a:gd name="connsiteX3" fmla="*/ 4432 w 1181147"/>
              <a:gd name="connsiteY3" fmla="*/ 1953837 h 1953837"/>
              <a:gd name="connsiteX4" fmla="*/ 0 w 1181147"/>
              <a:gd name="connsiteY4" fmla="*/ 1891455 h 1953837"/>
              <a:gd name="connsiteX0" fmla="*/ 0 w 1184694"/>
              <a:gd name="connsiteY0" fmla="*/ 1891455 h 1953837"/>
              <a:gd name="connsiteX1" fmla="*/ 1184544 w 1184694"/>
              <a:gd name="connsiteY1" fmla="*/ 0 h 1953837"/>
              <a:gd name="connsiteX2" fmla="*/ 1181147 w 1184694"/>
              <a:gd name="connsiteY2" fmla="*/ 566670 h 1953837"/>
              <a:gd name="connsiteX3" fmla="*/ 4432 w 1184694"/>
              <a:gd name="connsiteY3" fmla="*/ 1953837 h 1953837"/>
              <a:gd name="connsiteX4" fmla="*/ 0 w 1184694"/>
              <a:gd name="connsiteY4" fmla="*/ 1891455 h 1953837"/>
              <a:gd name="connsiteX0" fmla="*/ 0 w 1184694"/>
              <a:gd name="connsiteY0" fmla="*/ 1891455 h 1953837"/>
              <a:gd name="connsiteX1" fmla="*/ 1184544 w 1184694"/>
              <a:gd name="connsiteY1" fmla="*/ 0 h 1953837"/>
              <a:gd name="connsiteX2" fmla="*/ 1181147 w 1184694"/>
              <a:gd name="connsiteY2" fmla="*/ 573468 h 1953837"/>
              <a:gd name="connsiteX3" fmla="*/ 4432 w 1184694"/>
              <a:gd name="connsiteY3" fmla="*/ 1953837 h 1953837"/>
              <a:gd name="connsiteX4" fmla="*/ 0 w 1184694"/>
              <a:gd name="connsiteY4" fmla="*/ 1891455 h 1953837"/>
              <a:gd name="connsiteX0" fmla="*/ 457 w 1180262"/>
              <a:gd name="connsiteY0" fmla="*/ 1903679 h 1953837"/>
              <a:gd name="connsiteX1" fmla="*/ 1180112 w 1180262"/>
              <a:gd name="connsiteY1" fmla="*/ 0 h 1953837"/>
              <a:gd name="connsiteX2" fmla="*/ 1176715 w 1180262"/>
              <a:gd name="connsiteY2" fmla="*/ 573468 h 1953837"/>
              <a:gd name="connsiteX3" fmla="*/ 0 w 1180262"/>
              <a:gd name="connsiteY3" fmla="*/ 1953837 h 1953837"/>
              <a:gd name="connsiteX4" fmla="*/ 457 w 1180262"/>
              <a:gd name="connsiteY4" fmla="*/ 1903679 h 1953837"/>
              <a:gd name="connsiteX0" fmla="*/ 457 w 1183065"/>
              <a:gd name="connsiteY0" fmla="*/ 1903679 h 1953837"/>
              <a:gd name="connsiteX1" fmla="*/ 1180112 w 1183065"/>
              <a:gd name="connsiteY1" fmla="*/ 0 h 1953837"/>
              <a:gd name="connsiteX2" fmla="*/ 1183065 w 1183065"/>
              <a:gd name="connsiteY2" fmla="*/ 567118 h 1953837"/>
              <a:gd name="connsiteX3" fmla="*/ 0 w 1183065"/>
              <a:gd name="connsiteY3" fmla="*/ 1953837 h 1953837"/>
              <a:gd name="connsiteX4" fmla="*/ 457 w 1183065"/>
              <a:gd name="connsiteY4" fmla="*/ 1903679 h 1953837"/>
              <a:gd name="connsiteX0" fmla="*/ 457 w 1183065"/>
              <a:gd name="connsiteY0" fmla="*/ 1903679 h 1953837"/>
              <a:gd name="connsiteX1" fmla="*/ 1180112 w 1183065"/>
              <a:gd name="connsiteY1" fmla="*/ 0 h 1953837"/>
              <a:gd name="connsiteX2" fmla="*/ 1183065 w 1183065"/>
              <a:gd name="connsiteY2" fmla="*/ 569785 h 1953837"/>
              <a:gd name="connsiteX3" fmla="*/ 0 w 1183065"/>
              <a:gd name="connsiteY3" fmla="*/ 1953837 h 1953837"/>
              <a:gd name="connsiteX4" fmla="*/ 457 w 1183065"/>
              <a:gd name="connsiteY4" fmla="*/ 1903679 h 1953837"/>
              <a:gd name="connsiteX0" fmla="*/ 457 w 1183065"/>
              <a:gd name="connsiteY0" fmla="*/ 1903679 h 1953837"/>
              <a:gd name="connsiteX1" fmla="*/ 1180112 w 1183065"/>
              <a:gd name="connsiteY1" fmla="*/ 0 h 1953837"/>
              <a:gd name="connsiteX2" fmla="*/ 1183065 w 1183065"/>
              <a:gd name="connsiteY2" fmla="*/ 572452 h 1953837"/>
              <a:gd name="connsiteX3" fmla="*/ 0 w 1183065"/>
              <a:gd name="connsiteY3" fmla="*/ 1953837 h 1953837"/>
              <a:gd name="connsiteX4" fmla="*/ 457 w 1183065"/>
              <a:gd name="connsiteY4" fmla="*/ 1903679 h 1953837"/>
              <a:gd name="connsiteX0" fmla="*/ 457 w 1183065"/>
              <a:gd name="connsiteY0" fmla="*/ 1901373 h 1953837"/>
              <a:gd name="connsiteX1" fmla="*/ 1180112 w 1183065"/>
              <a:gd name="connsiteY1" fmla="*/ 0 h 1953837"/>
              <a:gd name="connsiteX2" fmla="*/ 1183065 w 1183065"/>
              <a:gd name="connsiteY2" fmla="*/ 572452 h 1953837"/>
              <a:gd name="connsiteX3" fmla="*/ 0 w 1183065"/>
              <a:gd name="connsiteY3" fmla="*/ 1953837 h 1953837"/>
              <a:gd name="connsiteX4" fmla="*/ 457 w 1183065"/>
              <a:gd name="connsiteY4" fmla="*/ 1901373 h 1953837"/>
              <a:gd name="connsiteX0" fmla="*/ 457 w 1183065"/>
              <a:gd name="connsiteY0" fmla="*/ 1901373 h 1956143"/>
              <a:gd name="connsiteX1" fmla="*/ 1180112 w 1183065"/>
              <a:gd name="connsiteY1" fmla="*/ 0 h 1956143"/>
              <a:gd name="connsiteX2" fmla="*/ 1183065 w 1183065"/>
              <a:gd name="connsiteY2" fmla="*/ 572452 h 1956143"/>
              <a:gd name="connsiteX3" fmla="*/ 0 w 1183065"/>
              <a:gd name="connsiteY3" fmla="*/ 1956143 h 1956143"/>
              <a:gd name="connsiteX4" fmla="*/ 457 w 1183065"/>
              <a:gd name="connsiteY4" fmla="*/ 1901373 h 19561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065" h="1956143">
                <a:moveTo>
                  <a:pt x="457" y="1901373"/>
                </a:moveTo>
                <a:lnTo>
                  <a:pt x="1180112" y="0"/>
                </a:lnTo>
                <a:cubicBezTo>
                  <a:pt x="1181245" y="193422"/>
                  <a:pt x="1181932" y="379030"/>
                  <a:pt x="1183065" y="572452"/>
                </a:cubicBezTo>
                <a:lnTo>
                  <a:pt x="0" y="1956143"/>
                </a:lnTo>
                <a:cubicBezTo>
                  <a:pt x="152" y="1939424"/>
                  <a:pt x="305" y="1918092"/>
                  <a:pt x="457" y="1901373"/>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26"/>
          </a:p>
        </p:txBody>
      </p:sp>
      <p:sp>
        <p:nvSpPr>
          <p:cNvPr id="49" name="Freeform 48">
            <a:extLst/>
          </p:cNvPr>
          <p:cNvSpPr/>
          <p:nvPr/>
        </p:nvSpPr>
        <p:spPr>
          <a:xfrm>
            <a:off x="3564732" y="2434829"/>
            <a:ext cx="903685" cy="878681"/>
          </a:xfrm>
          <a:custGeom>
            <a:avLst/>
            <a:gdLst>
              <a:gd name="connsiteX0" fmla="*/ 3399 w 1186340"/>
              <a:gd name="connsiteY0" fmla="*/ 1104759 h 1159147"/>
              <a:gd name="connsiteX1" fmla="*/ 1182941 w 1186340"/>
              <a:gd name="connsiteY1" fmla="*/ 0 h 1159147"/>
              <a:gd name="connsiteX2" fmla="*/ 1186340 w 1186340"/>
              <a:gd name="connsiteY2" fmla="*/ 554079 h 1159147"/>
              <a:gd name="connsiteX3" fmla="*/ 0 w 1186340"/>
              <a:gd name="connsiteY3" fmla="*/ 1159147 h 1159147"/>
              <a:gd name="connsiteX4" fmla="*/ 3399 w 1186340"/>
              <a:gd name="connsiteY4" fmla="*/ 1104759 h 1159147"/>
              <a:gd name="connsiteX0" fmla="*/ 3399 w 1187831"/>
              <a:gd name="connsiteY0" fmla="*/ 1104759 h 1159147"/>
              <a:gd name="connsiteX1" fmla="*/ 1187831 w 1187831"/>
              <a:gd name="connsiteY1" fmla="*/ 0 h 1159147"/>
              <a:gd name="connsiteX2" fmla="*/ 1186340 w 1187831"/>
              <a:gd name="connsiteY2" fmla="*/ 554079 h 1159147"/>
              <a:gd name="connsiteX3" fmla="*/ 0 w 1187831"/>
              <a:gd name="connsiteY3" fmla="*/ 1159147 h 1159147"/>
              <a:gd name="connsiteX4" fmla="*/ 3399 w 1187831"/>
              <a:gd name="connsiteY4" fmla="*/ 1104759 h 1159147"/>
              <a:gd name="connsiteX0" fmla="*/ 3399 w 1187831"/>
              <a:gd name="connsiteY0" fmla="*/ 1104759 h 1159147"/>
              <a:gd name="connsiteX1" fmla="*/ 1187831 w 1187831"/>
              <a:gd name="connsiteY1" fmla="*/ 0 h 1159147"/>
              <a:gd name="connsiteX2" fmla="*/ 1183895 w 1187831"/>
              <a:gd name="connsiteY2" fmla="*/ 566304 h 1159147"/>
              <a:gd name="connsiteX3" fmla="*/ 0 w 1187831"/>
              <a:gd name="connsiteY3" fmla="*/ 1159147 h 1159147"/>
              <a:gd name="connsiteX4" fmla="*/ 3399 w 1187831"/>
              <a:gd name="connsiteY4" fmla="*/ 1104759 h 1159147"/>
              <a:gd name="connsiteX0" fmla="*/ 13179 w 1187831"/>
              <a:gd name="connsiteY0" fmla="*/ 1080310 h 1159147"/>
              <a:gd name="connsiteX1" fmla="*/ 1187831 w 1187831"/>
              <a:gd name="connsiteY1" fmla="*/ 0 h 1159147"/>
              <a:gd name="connsiteX2" fmla="*/ 1183895 w 1187831"/>
              <a:gd name="connsiteY2" fmla="*/ 566304 h 1159147"/>
              <a:gd name="connsiteX3" fmla="*/ 0 w 1187831"/>
              <a:gd name="connsiteY3" fmla="*/ 1159147 h 1159147"/>
              <a:gd name="connsiteX4" fmla="*/ 13179 w 1187831"/>
              <a:gd name="connsiteY4" fmla="*/ 1080310 h 1159147"/>
              <a:gd name="connsiteX0" fmla="*/ 955 w 1175607"/>
              <a:gd name="connsiteY0" fmla="*/ 1080310 h 1134698"/>
              <a:gd name="connsiteX1" fmla="*/ 1175607 w 1175607"/>
              <a:gd name="connsiteY1" fmla="*/ 0 h 1134698"/>
              <a:gd name="connsiteX2" fmla="*/ 1171671 w 1175607"/>
              <a:gd name="connsiteY2" fmla="*/ 566304 h 1134698"/>
              <a:gd name="connsiteX3" fmla="*/ 0 w 1175607"/>
              <a:gd name="connsiteY3" fmla="*/ 1134698 h 1134698"/>
              <a:gd name="connsiteX4" fmla="*/ 955 w 1175607"/>
              <a:gd name="connsiteY4" fmla="*/ 1080310 h 1134698"/>
              <a:gd name="connsiteX0" fmla="*/ 10 w 1181997"/>
              <a:gd name="connsiteY0" fmla="*/ 1082755 h 1134698"/>
              <a:gd name="connsiteX1" fmla="*/ 1181997 w 1181997"/>
              <a:gd name="connsiteY1" fmla="*/ 0 h 1134698"/>
              <a:gd name="connsiteX2" fmla="*/ 1178061 w 1181997"/>
              <a:gd name="connsiteY2" fmla="*/ 566304 h 1134698"/>
              <a:gd name="connsiteX3" fmla="*/ 6390 w 1181997"/>
              <a:gd name="connsiteY3" fmla="*/ 1134698 h 1134698"/>
              <a:gd name="connsiteX4" fmla="*/ 10 w 1181997"/>
              <a:gd name="connsiteY4" fmla="*/ 1082755 h 1134698"/>
              <a:gd name="connsiteX0" fmla="*/ 32 w 1182019"/>
              <a:gd name="connsiteY0" fmla="*/ 1082755 h 1134698"/>
              <a:gd name="connsiteX1" fmla="*/ 1182019 w 1182019"/>
              <a:gd name="connsiteY1" fmla="*/ 0 h 1134698"/>
              <a:gd name="connsiteX2" fmla="*/ 1178083 w 1182019"/>
              <a:gd name="connsiteY2" fmla="*/ 566304 h 1134698"/>
              <a:gd name="connsiteX3" fmla="*/ 1522 w 1182019"/>
              <a:gd name="connsiteY3" fmla="*/ 1134698 h 1134698"/>
              <a:gd name="connsiteX4" fmla="*/ 32 w 1182019"/>
              <a:gd name="connsiteY4" fmla="*/ 1082755 h 1134698"/>
              <a:gd name="connsiteX0" fmla="*/ 32 w 1182019"/>
              <a:gd name="connsiteY0" fmla="*/ 1082755 h 1134698"/>
              <a:gd name="connsiteX1" fmla="*/ 1182019 w 1182019"/>
              <a:gd name="connsiteY1" fmla="*/ 0 h 1134698"/>
              <a:gd name="connsiteX2" fmla="*/ 1173193 w 1182019"/>
              <a:gd name="connsiteY2" fmla="*/ 573639 h 1134698"/>
              <a:gd name="connsiteX3" fmla="*/ 1522 w 1182019"/>
              <a:gd name="connsiteY3" fmla="*/ 1134698 h 1134698"/>
              <a:gd name="connsiteX4" fmla="*/ 32 w 1182019"/>
              <a:gd name="connsiteY4" fmla="*/ 1082755 h 1134698"/>
              <a:gd name="connsiteX0" fmla="*/ 32 w 1182019"/>
              <a:gd name="connsiteY0" fmla="*/ 1082755 h 1134698"/>
              <a:gd name="connsiteX1" fmla="*/ 1182019 w 1182019"/>
              <a:gd name="connsiteY1" fmla="*/ 0 h 1134698"/>
              <a:gd name="connsiteX2" fmla="*/ 1175638 w 1182019"/>
              <a:gd name="connsiteY2" fmla="*/ 573639 h 1134698"/>
              <a:gd name="connsiteX3" fmla="*/ 1522 w 1182019"/>
              <a:gd name="connsiteY3" fmla="*/ 1134698 h 1134698"/>
              <a:gd name="connsiteX4" fmla="*/ 32 w 1182019"/>
              <a:gd name="connsiteY4" fmla="*/ 1082755 h 1134698"/>
              <a:gd name="connsiteX0" fmla="*/ 32 w 1182972"/>
              <a:gd name="connsiteY0" fmla="*/ 1082755 h 1134698"/>
              <a:gd name="connsiteX1" fmla="*/ 1182019 w 1182972"/>
              <a:gd name="connsiteY1" fmla="*/ 0 h 1134698"/>
              <a:gd name="connsiteX2" fmla="*/ 1182972 w 1182972"/>
              <a:gd name="connsiteY2" fmla="*/ 573639 h 1134698"/>
              <a:gd name="connsiteX3" fmla="*/ 1522 w 1182972"/>
              <a:gd name="connsiteY3" fmla="*/ 1134698 h 1134698"/>
              <a:gd name="connsiteX4" fmla="*/ 32 w 1182972"/>
              <a:gd name="connsiteY4" fmla="*/ 1082755 h 1134698"/>
              <a:gd name="connsiteX0" fmla="*/ 32 w 1182972"/>
              <a:gd name="connsiteY0" fmla="*/ 1082755 h 1134698"/>
              <a:gd name="connsiteX1" fmla="*/ 1182019 w 1182972"/>
              <a:gd name="connsiteY1" fmla="*/ 0 h 1134698"/>
              <a:gd name="connsiteX2" fmla="*/ 1182972 w 1182972"/>
              <a:gd name="connsiteY2" fmla="*/ 578973 h 1134698"/>
              <a:gd name="connsiteX3" fmla="*/ 1522 w 1182972"/>
              <a:gd name="connsiteY3" fmla="*/ 1134698 h 1134698"/>
              <a:gd name="connsiteX4" fmla="*/ 32 w 1182972"/>
              <a:gd name="connsiteY4" fmla="*/ 1082755 h 1134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2972" h="1134698">
                <a:moveTo>
                  <a:pt x="32" y="1082755"/>
                </a:moveTo>
                <a:lnTo>
                  <a:pt x="1182019" y="0"/>
                </a:lnTo>
                <a:cubicBezTo>
                  <a:pt x="1182337" y="191213"/>
                  <a:pt x="1182654" y="387760"/>
                  <a:pt x="1182972" y="578973"/>
                </a:cubicBezTo>
                <a:lnTo>
                  <a:pt x="1522" y="1134698"/>
                </a:lnTo>
                <a:cubicBezTo>
                  <a:pt x="1840" y="1116569"/>
                  <a:pt x="-286" y="1100884"/>
                  <a:pt x="32" y="1082755"/>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26"/>
          </a:p>
        </p:txBody>
      </p:sp>
      <p:sp>
        <p:nvSpPr>
          <p:cNvPr id="50" name="Freeform 49">
            <a:extLst/>
          </p:cNvPr>
          <p:cNvSpPr/>
          <p:nvPr/>
        </p:nvSpPr>
        <p:spPr>
          <a:xfrm>
            <a:off x="3554016" y="3234929"/>
            <a:ext cx="903684" cy="445294"/>
          </a:xfrm>
          <a:custGeom>
            <a:avLst/>
            <a:gdLst>
              <a:gd name="connsiteX0" fmla="*/ 0 w 1182941"/>
              <a:gd name="connsiteY0" fmla="*/ 339925 h 571075"/>
              <a:gd name="connsiteX1" fmla="*/ 1182941 w 1182941"/>
              <a:gd name="connsiteY1" fmla="*/ 571075 h 571075"/>
              <a:gd name="connsiteX2" fmla="*/ 1182941 w 1182941"/>
              <a:gd name="connsiteY2" fmla="*/ 0 h 571075"/>
              <a:gd name="connsiteX3" fmla="*/ 0 w 1182941"/>
              <a:gd name="connsiteY3" fmla="*/ 339925 h 571075"/>
              <a:gd name="connsiteX0" fmla="*/ 0 w 1182941"/>
              <a:gd name="connsiteY0" fmla="*/ 259242 h 571075"/>
              <a:gd name="connsiteX1" fmla="*/ 1182941 w 1182941"/>
              <a:gd name="connsiteY1" fmla="*/ 571075 h 571075"/>
              <a:gd name="connsiteX2" fmla="*/ 1182941 w 1182941"/>
              <a:gd name="connsiteY2" fmla="*/ 0 h 571075"/>
              <a:gd name="connsiteX3" fmla="*/ 0 w 1182941"/>
              <a:gd name="connsiteY3" fmla="*/ 259242 h 571075"/>
              <a:gd name="connsiteX0" fmla="*/ 576 w 1183517"/>
              <a:gd name="connsiteY0" fmla="*/ 259242 h 571075"/>
              <a:gd name="connsiteX1" fmla="*/ 9283 w 1183517"/>
              <a:gd name="connsiteY1" fmla="*/ 305851 h 571075"/>
              <a:gd name="connsiteX2" fmla="*/ 1183517 w 1183517"/>
              <a:gd name="connsiteY2" fmla="*/ 571075 h 571075"/>
              <a:gd name="connsiteX3" fmla="*/ 1183517 w 1183517"/>
              <a:gd name="connsiteY3" fmla="*/ 0 h 571075"/>
              <a:gd name="connsiteX4" fmla="*/ 576 w 1183517"/>
              <a:gd name="connsiteY4" fmla="*/ 259242 h 571075"/>
              <a:gd name="connsiteX0" fmla="*/ 0 w 1182941"/>
              <a:gd name="connsiteY0" fmla="*/ 259242 h 571075"/>
              <a:gd name="connsiteX1" fmla="*/ 8707 w 1182941"/>
              <a:gd name="connsiteY1" fmla="*/ 305851 h 571075"/>
              <a:gd name="connsiteX2" fmla="*/ 1182941 w 1182941"/>
              <a:gd name="connsiteY2" fmla="*/ 571075 h 571075"/>
              <a:gd name="connsiteX3" fmla="*/ 1182941 w 1182941"/>
              <a:gd name="connsiteY3" fmla="*/ 0 h 571075"/>
              <a:gd name="connsiteX4" fmla="*/ 0 w 1182941"/>
              <a:gd name="connsiteY4" fmla="*/ 259242 h 571075"/>
              <a:gd name="connsiteX0" fmla="*/ 0 w 1182941"/>
              <a:gd name="connsiteY0" fmla="*/ 259242 h 571075"/>
              <a:gd name="connsiteX1" fmla="*/ 8707 w 1182941"/>
              <a:gd name="connsiteY1" fmla="*/ 305851 h 571075"/>
              <a:gd name="connsiteX2" fmla="*/ 1182941 w 1182941"/>
              <a:gd name="connsiteY2" fmla="*/ 571075 h 571075"/>
              <a:gd name="connsiteX3" fmla="*/ 1182941 w 1182941"/>
              <a:gd name="connsiteY3" fmla="*/ 0 h 571075"/>
              <a:gd name="connsiteX4" fmla="*/ 0 w 1182941"/>
              <a:gd name="connsiteY4" fmla="*/ 259242 h 571075"/>
              <a:gd name="connsiteX0" fmla="*/ 1610 w 1184551"/>
              <a:gd name="connsiteY0" fmla="*/ 259242 h 571075"/>
              <a:gd name="connsiteX1" fmla="*/ 2982 w 1184551"/>
              <a:gd name="connsiteY1" fmla="*/ 303406 h 571075"/>
              <a:gd name="connsiteX2" fmla="*/ 1184551 w 1184551"/>
              <a:gd name="connsiteY2" fmla="*/ 571075 h 571075"/>
              <a:gd name="connsiteX3" fmla="*/ 1184551 w 1184551"/>
              <a:gd name="connsiteY3" fmla="*/ 0 h 571075"/>
              <a:gd name="connsiteX4" fmla="*/ 1610 w 1184551"/>
              <a:gd name="connsiteY4" fmla="*/ 259242 h 571075"/>
              <a:gd name="connsiteX0" fmla="*/ 0 w 1182941"/>
              <a:gd name="connsiteY0" fmla="*/ 259242 h 571075"/>
              <a:gd name="connsiteX1" fmla="*/ 1372 w 1182941"/>
              <a:gd name="connsiteY1" fmla="*/ 303406 h 571075"/>
              <a:gd name="connsiteX2" fmla="*/ 1182941 w 1182941"/>
              <a:gd name="connsiteY2" fmla="*/ 571075 h 571075"/>
              <a:gd name="connsiteX3" fmla="*/ 1182941 w 1182941"/>
              <a:gd name="connsiteY3" fmla="*/ 0 h 571075"/>
              <a:gd name="connsiteX4" fmla="*/ 0 w 1182941"/>
              <a:gd name="connsiteY4" fmla="*/ 259242 h 571075"/>
              <a:gd name="connsiteX0" fmla="*/ 0 w 1182941"/>
              <a:gd name="connsiteY0" fmla="*/ 266577 h 578410"/>
              <a:gd name="connsiteX1" fmla="*/ 1372 w 1182941"/>
              <a:gd name="connsiteY1" fmla="*/ 310741 h 578410"/>
              <a:gd name="connsiteX2" fmla="*/ 1182941 w 1182941"/>
              <a:gd name="connsiteY2" fmla="*/ 578410 h 578410"/>
              <a:gd name="connsiteX3" fmla="*/ 1180496 w 1182941"/>
              <a:gd name="connsiteY3" fmla="*/ 0 h 578410"/>
              <a:gd name="connsiteX4" fmla="*/ 0 w 1182941"/>
              <a:gd name="connsiteY4" fmla="*/ 266577 h 578410"/>
              <a:gd name="connsiteX0" fmla="*/ 0 w 1182941"/>
              <a:gd name="connsiteY0" fmla="*/ 266577 h 575743"/>
              <a:gd name="connsiteX1" fmla="*/ 1372 w 1182941"/>
              <a:gd name="connsiteY1" fmla="*/ 310741 h 575743"/>
              <a:gd name="connsiteX2" fmla="*/ 1182941 w 1182941"/>
              <a:gd name="connsiteY2" fmla="*/ 575743 h 575743"/>
              <a:gd name="connsiteX3" fmla="*/ 1180496 w 1182941"/>
              <a:gd name="connsiteY3" fmla="*/ 0 h 575743"/>
              <a:gd name="connsiteX4" fmla="*/ 0 w 1182941"/>
              <a:gd name="connsiteY4" fmla="*/ 266577 h 575743"/>
              <a:gd name="connsiteX0" fmla="*/ 0 w 1182941"/>
              <a:gd name="connsiteY0" fmla="*/ 261965 h 575743"/>
              <a:gd name="connsiteX1" fmla="*/ 1372 w 1182941"/>
              <a:gd name="connsiteY1" fmla="*/ 310741 h 575743"/>
              <a:gd name="connsiteX2" fmla="*/ 1182941 w 1182941"/>
              <a:gd name="connsiteY2" fmla="*/ 575743 h 575743"/>
              <a:gd name="connsiteX3" fmla="*/ 1180496 w 1182941"/>
              <a:gd name="connsiteY3" fmla="*/ 0 h 575743"/>
              <a:gd name="connsiteX4" fmla="*/ 0 w 1182941"/>
              <a:gd name="connsiteY4" fmla="*/ 261965 h 575743"/>
              <a:gd name="connsiteX0" fmla="*/ 0 w 1182941"/>
              <a:gd name="connsiteY0" fmla="*/ 261965 h 575743"/>
              <a:gd name="connsiteX1" fmla="*/ 1372 w 1182941"/>
              <a:gd name="connsiteY1" fmla="*/ 317659 h 575743"/>
              <a:gd name="connsiteX2" fmla="*/ 1182941 w 1182941"/>
              <a:gd name="connsiteY2" fmla="*/ 575743 h 575743"/>
              <a:gd name="connsiteX3" fmla="*/ 1180496 w 1182941"/>
              <a:gd name="connsiteY3" fmla="*/ 0 h 575743"/>
              <a:gd name="connsiteX4" fmla="*/ 0 w 1182941"/>
              <a:gd name="connsiteY4" fmla="*/ 261965 h 575743"/>
              <a:gd name="connsiteX0" fmla="*/ 966 w 1181569"/>
              <a:gd name="connsiteY0" fmla="*/ 261965 h 575743"/>
              <a:gd name="connsiteX1" fmla="*/ 0 w 1181569"/>
              <a:gd name="connsiteY1" fmla="*/ 317659 h 575743"/>
              <a:gd name="connsiteX2" fmla="*/ 1181569 w 1181569"/>
              <a:gd name="connsiteY2" fmla="*/ 575743 h 575743"/>
              <a:gd name="connsiteX3" fmla="*/ 1179124 w 1181569"/>
              <a:gd name="connsiteY3" fmla="*/ 0 h 575743"/>
              <a:gd name="connsiteX4" fmla="*/ 966 w 1181569"/>
              <a:gd name="connsiteY4" fmla="*/ 261965 h 575743"/>
              <a:gd name="connsiteX0" fmla="*/ 966 w 1181569"/>
              <a:gd name="connsiteY0" fmla="*/ 261965 h 575743"/>
              <a:gd name="connsiteX1" fmla="*/ 0 w 1181569"/>
              <a:gd name="connsiteY1" fmla="*/ 317659 h 575743"/>
              <a:gd name="connsiteX2" fmla="*/ 1181569 w 1181569"/>
              <a:gd name="connsiteY2" fmla="*/ 575743 h 575743"/>
              <a:gd name="connsiteX3" fmla="*/ 1179124 w 1181569"/>
              <a:gd name="connsiteY3" fmla="*/ 0 h 575743"/>
              <a:gd name="connsiteX4" fmla="*/ 966 w 1181569"/>
              <a:gd name="connsiteY4" fmla="*/ 261965 h 575743"/>
              <a:gd name="connsiteX0" fmla="*/ 1982 w 1182585"/>
              <a:gd name="connsiteY0" fmla="*/ 261965 h 575743"/>
              <a:gd name="connsiteX1" fmla="*/ 1016 w 1182585"/>
              <a:gd name="connsiteY1" fmla="*/ 317659 h 575743"/>
              <a:gd name="connsiteX2" fmla="*/ 1182585 w 1182585"/>
              <a:gd name="connsiteY2" fmla="*/ 575743 h 575743"/>
              <a:gd name="connsiteX3" fmla="*/ 1180140 w 1182585"/>
              <a:gd name="connsiteY3" fmla="*/ 0 h 575743"/>
              <a:gd name="connsiteX4" fmla="*/ 1982 w 1182585"/>
              <a:gd name="connsiteY4" fmla="*/ 261965 h 575743"/>
              <a:gd name="connsiteX0" fmla="*/ 2423 w 1183026"/>
              <a:gd name="connsiteY0" fmla="*/ 261965 h 575743"/>
              <a:gd name="connsiteX1" fmla="*/ 1457 w 1183026"/>
              <a:gd name="connsiteY1" fmla="*/ 317659 h 575743"/>
              <a:gd name="connsiteX2" fmla="*/ 1183026 w 1183026"/>
              <a:gd name="connsiteY2" fmla="*/ 575743 h 575743"/>
              <a:gd name="connsiteX3" fmla="*/ 1180581 w 1183026"/>
              <a:gd name="connsiteY3" fmla="*/ 0 h 575743"/>
              <a:gd name="connsiteX4" fmla="*/ 2423 w 1183026"/>
              <a:gd name="connsiteY4" fmla="*/ 261965 h 575743"/>
              <a:gd name="connsiteX0" fmla="*/ 1940 w 1182543"/>
              <a:gd name="connsiteY0" fmla="*/ 261965 h 575743"/>
              <a:gd name="connsiteX1" fmla="*/ 3312 w 1182543"/>
              <a:gd name="connsiteY1" fmla="*/ 317659 h 575743"/>
              <a:gd name="connsiteX2" fmla="*/ 1182543 w 1182543"/>
              <a:gd name="connsiteY2" fmla="*/ 575743 h 575743"/>
              <a:gd name="connsiteX3" fmla="*/ 1180098 w 1182543"/>
              <a:gd name="connsiteY3" fmla="*/ 0 h 575743"/>
              <a:gd name="connsiteX4" fmla="*/ 1940 w 1182543"/>
              <a:gd name="connsiteY4" fmla="*/ 261965 h 575743"/>
              <a:gd name="connsiteX0" fmla="*/ 2423 w 1183026"/>
              <a:gd name="connsiteY0" fmla="*/ 261965 h 575743"/>
              <a:gd name="connsiteX1" fmla="*/ 1457 w 1183026"/>
              <a:gd name="connsiteY1" fmla="*/ 315354 h 575743"/>
              <a:gd name="connsiteX2" fmla="*/ 1183026 w 1183026"/>
              <a:gd name="connsiteY2" fmla="*/ 575743 h 575743"/>
              <a:gd name="connsiteX3" fmla="*/ 1180581 w 1183026"/>
              <a:gd name="connsiteY3" fmla="*/ 0 h 575743"/>
              <a:gd name="connsiteX4" fmla="*/ 2423 w 1183026"/>
              <a:gd name="connsiteY4" fmla="*/ 261965 h 575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3026" h="575743">
                <a:moveTo>
                  <a:pt x="2423" y="261965"/>
                </a:moveTo>
                <a:cubicBezTo>
                  <a:pt x="-3106" y="295430"/>
                  <a:pt x="2736" y="276999"/>
                  <a:pt x="1457" y="315354"/>
                </a:cubicBezTo>
                <a:lnTo>
                  <a:pt x="1183026" y="575743"/>
                </a:lnTo>
                <a:lnTo>
                  <a:pt x="1180581" y="0"/>
                </a:lnTo>
                <a:lnTo>
                  <a:pt x="2423" y="26196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26"/>
          </a:p>
        </p:txBody>
      </p:sp>
      <p:sp>
        <p:nvSpPr>
          <p:cNvPr id="52" name="Freeform 51">
            <a:extLst/>
          </p:cNvPr>
          <p:cNvSpPr/>
          <p:nvPr/>
        </p:nvSpPr>
        <p:spPr>
          <a:xfrm flipV="1">
            <a:off x="3554016" y="3494485"/>
            <a:ext cx="903684" cy="881063"/>
          </a:xfrm>
          <a:custGeom>
            <a:avLst/>
            <a:gdLst>
              <a:gd name="connsiteX0" fmla="*/ 3399 w 1186340"/>
              <a:gd name="connsiteY0" fmla="*/ 1104759 h 1159147"/>
              <a:gd name="connsiteX1" fmla="*/ 1182941 w 1186340"/>
              <a:gd name="connsiteY1" fmla="*/ 0 h 1159147"/>
              <a:gd name="connsiteX2" fmla="*/ 1186340 w 1186340"/>
              <a:gd name="connsiteY2" fmla="*/ 554079 h 1159147"/>
              <a:gd name="connsiteX3" fmla="*/ 0 w 1186340"/>
              <a:gd name="connsiteY3" fmla="*/ 1159147 h 1159147"/>
              <a:gd name="connsiteX4" fmla="*/ 3399 w 1186340"/>
              <a:gd name="connsiteY4" fmla="*/ 1104759 h 1159147"/>
              <a:gd name="connsiteX0" fmla="*/ 3399 w 1187831"/>
              <a:gd name="connsiteY0" fmla="*/ 1104759 h 1159147"/>
              <a:gd name="connsiteX1" fmla="*/ 1187831 w 1187831"/>
              <a:gd name="connsiteY1" fmla="*/ 0 h 1159147"/>
              <a:gd name="connsiteX2" fmla="*/ 1186340 w 1187831"/>
              <a:gd name="connsiteY2" fmla="*/ 554079 h 1159147"/>
              <a:gd name="connsiteX3" fmla="*/ 0 w 1187831"/>
              <a:gd name="connsiteY3" fmla="*/ 1159147 h 1159147"/>
              <a:gd name="connsiteX4" fmla="*/ 3399 w 1187831"/>
              <a:gd name="connsiteY4" fmla="*/ 1104759 h 1159147"/>
              <a:gd name="connsiteX0" fmla="*/ 3399 w 1187831"/>
              <a:gd name="connsiteY0" fmla="*/ 1104759 h 1159147"/>
              <a:gd name="connsiteX1" fmla="*/ 1187831 w 1187831"/>
              <a:gd name="connsiteY1" fmla="*/ 0 h 1159147"/>
              <a:gd name="connsiteX2" fmla="*/ 1183895 w 1187831"/>
              <a:gd name="connsiteY2" fmla="*/ 566304 h 1159147"/>
              <a:gd name="connsiteX3" fmla="*/ 0 w 1187831"/>
              <a:gd name="connsiteY3" fmla="*/ 1159147 h 1159147"/>
              <a:gd name="connsiteX4" fmla="*/ 3399 w 1187831"/>
              <a:gd name="connsiteY4" fmla="*/ 1104759 h 1159147"/>
              <a:gd name="connsiteX0" fmla="*/ 13179 w 1187831"/>
              <a:gd name="connsiteY0" fmla="*/ 1080310 h 1159147"/>
              <a:gd name="connsiteX1" fmla="*/ 1187831 w 1187831"/>
              <a:gd name="connsiteY1" fmla="*/ 0 h 1159147"/>
              <a:gd name="connsiteX2" fmla="*/ 1183895 w 1187831"/>
              <a:gd name="connsiteY2" fmla="*/ 566304 h 1159147"/>
              <a:gd name="connsiteX3" fmla="*/ 0 w 1187831"/>
              <a:gd name="connsiteY3" fmla="*/ 1159147 h 1159147"/>
              <a:gd name="connsiteX4" fmla="*/ 13179 w 1187831"/>
              <a:gd name="connsiteY4" fmla="*/ 1080310 h 1159147"/>
              <a:gd name="connsiteX0" fmla="*/ 955 w 1175607"/>
              <a:gd name="connsiteY0" fmla="*/ 1080310 h 1134698"/>
              <a:gd name="connsiteX1" fmla="*/ 1175607 w 1175607"/>
              <a:gd name="connsiteY1" fmla="*/ 0 h 1134698"/>
              <a:gd name="connsiteX2" fmla="*/ 1171671 w 1175607"/>
              <a:gd name="connsiteY2" fmla="*/ 566304 h 1134698"/>
              <a:gd name="connsiteX3" fmla="*/ 0 w 1175607"/>
              <a:gd name="connsiteY3" fmla="*/ 1134698 h 1134698"/>
              <a:gd name="connsiteX4" fmla="*/ 955 w 1175607"/>
              <a:gd name="connsiteY4" fmla="*/ 1080310 h 1134698"/>
              <a:gd name="connsiteX0" fmla="*/ 10 w 1181997"/>
              <a:gd name="connsiteY0" fmla="*/ 1082755 h 1134698"/>
              <a:gd name="connsiteX1" fmla="*/ 1181997 w 1181997"/>
              <a:gd name="connsiteY1" fmla="*/ 0 h 1134698"/>
              <a:gd name="connsiteX2" fmla="*/ 1178061 w 1181997"/>
              <a:gd name="connsiteY2" fmla="*/ 566304 h 1134698"/>
              <a:gd name="connsiteX3" fmla="*/ 6390 w 1181997"/>
              <a:gd name="connsiteY3" fmla="*/ 1134698 h 1134698"/>
              <a:gd name="connsiteX4" fmla="*/ 10 w 1181997"/>
              <a:gd name="connsiteY4" fmla="*/ 1082755 h 1134698"/>
              <a:gd name="connsiteX0" fmla="*/ 32 w 1182019"/>
              <a:gd name="connsiteY0" fmla="*/ 1082755 h 1134698"/>
              <a:gd name="connsiteX1" fmla="*/ 1182019 w 1182019"/>
              <a:gd name="connsiteY1" fmla="*/ 0 h 1134698"/>
              <a:gd name="connsiteX2" fmla="*/ 1178083 w 1182019"/>
              <a:gd name="connsiteY2" fmla="*/ 566304 h 1134698"/>
              <a:gd name="connsiteX3" fmla="*/ 1522 w 1182019"/>
              <a:gd name="connsiteY3" fmla="*/ 1134698 h 1134698"/>
              <a:gd name="connsiteX4" fmla="*/ 32 w 1182019"/>
              <a:gd name="connsiteY4" fmla="*/ 1082755 h 1134698"/>
              <a:gd name="connsiteX0" fmla="*/ 32 w 1182019"/>
              <a:gd name="connsiteY0" fmla="*/ 1082755 h 1134698"/>
              <a:gd name="connsiteX1" fmla="*/ 1182019 w 1182019"/>
              <a:gd name="connsiteY1" fmla="*/ 0 h 1134698"/>
              <a:gd name="connsiteX2" fmla="*/ 1173193 w 1182019"/>
              <a:gd name="connsiteY2" fmla="*/ 573639 h 1134698"/>
              <a:gd name="connsiteX3" fmla="*/ 1522 w 1182019"/>
              <a:gd name="connsiteY3" fmla="*/ 1134698 h 1134698"/>
              <a:gd name="connsiteX4" fmla="*/ 32 w 1182019"/>
              <a:gd name="connsiteY4" fmla="*/ 1082755 h 1134698"/>
              <a:gd name="connsiteX0" fmla="*/ 32 w 1182019"/>
              <a:gd name="connsiteY0" fmla="*/ 1082755 h 1134698"/>
              <a:gd name="connsiteX1" fmla="*/ 1182019 w 1182019"/>
              <a:gd name="connsiteY1" fmla="*/ 0 h 1134698"/>
              <a:gd name="connsiteX2" fmla="*/ 1175638 w 1182019"/>
              <a:gd name="connsiteY2" fmla="*/ 573639 h 1134698"/>
              <a:gd name="connsiteX3" fmla="*/ 1522 w 1182019"/>
              <a:gd name="connsiteY3" fmla="*/ 1134698 h 1134698"/>
              <a:gd name="connsiteX4" fmla="*/ 32 w 1182019"/>
              <a:gd name="connsiteY4" fmla="*/ 1082755 h 1134698"/>
              <a:gd name="connsiteX0" fmla="*/ 32 w 1182972"/>
              <a:gd name="connsiteY0" fmla="*/ 1082755 h 1134698"/>
              <a:gd name="connsiteX1" fmla="*/ 1182019 w 1182972"/>
              <a:gd name="connsiteY1" fmla="*/ 0 h 1134698"/>
              <a:gd name="connsiteX2" fmla="*/ 1182972 w 1182972"/>
              <a:gd name="connsiteY2" fmla="*/ 573639 h 1134698"/>
              <a:gd name="connsiteX3" fmla="*/ 1522 w 1182972"/>
              <a:gd name="connsiteY3" fmla="*/ 1134698 h 1134698"/>
              <a:gd name="connsiteX4" fmla="*/ 32 w 1182972"/>
              <a:gd name="connsiteY4" fmla="*/ 1082755 h 1134698"/>
              <a:gd name="connsiteX0" fmla="*/ 32 w 1182972"/>
              <a:gd name="connsiteY0" fmla="*/ 1085422 h 1137365"/>
              <a:gd name="connsiteX1" fmla="*/ 1182019 w 1182972"/>
              <a:gd name="connsiteY1" fmla="*/ 0 h 1137365"/>
              <a:gd name="connsiteX2" fmla="*/ 1182972 w 1182972"/>
              <a:gd name="connsiteY2" fmla="*/ 576306 h 1137365"/>
              <a:gd name="connsiteX3" fmla="*/ 1522 w 1182972"/>
              <a:gd name="connsiteY3" fmla="*/ 1137365 h 1137365"/>
              <a:gd name="connsiteX4" fmla="*/ 32 w 1182972"/>
              <a:gd name="connsiteY4" fmla="*/ 1085422 h 11373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2972" h="1137365">
                <a:moveTo>
                  <a:pt x="32" y="1085422"/>
                </a:moveTo>
                <a:lnTo>
                  <a:pt x="1182019" y="0"/>
                </a:lnTo>
                <a:cubicBezTo>
                  <a:pt x="1182337" y="191213"/>
                  <a:pt x="1182654" y="385093"/>
                  <a:pt x="1182972" y="576306"/>
                </a:cubicBezTo>
                <a:lnTo>
                  <a:pt x="1522" y="1137365"/>
                </a:lnTo>
                <a:cubicBezTo>
                  <a:pt x="1840" y="1119236"/>
                  <a:pt x="-286" y="1103551"/>
                  <a:pt x="32" y="108542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2026"/>
          </a:p>
        </p:txBody>
      </p:sp>
      <p:sp>
        <p:nvSpPr>
          <p:cNvPr id="155702" name="Rectangle 54"/>
          <p:cNvSpPr>
            <a:spLocks noChangeArrowheads="1"/>
          </p:cNvSpPr>
          <p:nvPr/>
        </p:nvSpPr>
        <p:spPr bwMode="auto">
          <a:xfrm>
            <a:off x="5058966" y="1569103"/>
            <a:ext cx="3833813" cy="669414"/>
          </a:xfrm>
          <a:prstGeom prst="rect">
            <a:avLst/>
          </a:prstGeom>
          <a:noFill/>
          <a:ln w="9525">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ea typeface="等线"/>
                <a:cs typeface="等线"/>
              </a:defRPr>
            </a:lvl1pPr>
            <a:lvl2pPr marL="742950" indent="-285750">
              <a:defRPr>
                <a:solidFill>
                  <a:schemeClr val="tx1"/>
                </a:solidFill>
                <a:latin typeface="Arial" panose="020B0604020202020204" pitchFamily="34" charset="0"/>
                <a:ea typeface="等线"/>
                <a:cs typeface="等线"/>
              </a:defRPr>
            </a:lvl2pPr>
            <a:lvl3pPr marL="1143000" indent="-228600">
              <a:defRPr>
                <a:solidFill>
                  <a:schemeClr val="tx1"/>
                </a:solidFill>
                <a:latin typeface="Arial" panose="020B0604020202020204" pitchFamily="34" charset="0"/>
                <a:ea typeface="等线"/>
                <a:cs typeface="等线"/>
              </a:defRPr>
            </a:lvl3pPr>
            <a:lvl4pPr marL="1600200" indent="-228600">
              <a:defRPr>
                <a:solidFill>
                  <a:schemeClr val="tx1"/>
                </a:solidFill>
                <a:latin typeface="Arial" panose="020B0604020202020204" pitchFamily="34" charset="0"/>
                <a:ea typeface="等线"/>
                <a:cs typeface="等线"/>
              </a:defRPr>
            </a:lvl4pPr>
            <a:lvl5pPr marL="2057400" indent="-228600">
              <a:defRPr>
                <a:solidFill>
                  <a:schemeClr val="tx1"/>
                </a:solidFill>
                <a:latin typeface="Arial" panose="020B0604020202020204" pitchFamily="34" charset="0"/>
                <a:ea typeface="等线"/>
                <a:cs typeface="等线"/>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a:cs typeface="等线"/>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a:cs typeface="等线"/>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a:cs typeface="等线"/>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a:cs typeface="等线"/>
              </a:defRPr>
            </a:lvl9pPr>
          </a:lstStyle>
          <a:p>
            <a:pPr eaLnBrk="1" hangingPunct="1"/>
            <a:r>
              <a:rPr lang="vi-VN" altLang="zh-CN" sz="1875" dirty="0">
                <a:latin typeface="Arial "/>
                <a:ea typeface="Arial "/>
                <a:cs typeface="Arial "/>
              </a:rPr>
              <a:t>Tôn trọng, ủng hộ, tuân theo những điều đ</a:t>
            </a:r>
            <a:r>
              <a:rPr lang="vi-VN" altLang="zh-CN" sz="1875" dirty="0">
                <a:ea typeface="Arial "/>
                <a:cs typeface="Arial "/>
              </a:rPr>
              <a:t>ú</a:t>
            </a:r>
            <a:r>
              <a:rPr lang="vi-VN" altLang="zh-CN" sz="1875" dirty="0">
                <a:latin typeface="Arial "/>
                <a:ea typeface="Arial "/>
                <a:cs typeface="Arial "/>
              </a:rPr>
              <a:t>ng đắn. </a:t>
            </a:r>
          </a:p>
        </p:txBody>
      </p:sp>
      <p:sp>
        <p:nvSpPr>
          <p:cNvPr id="155703" name="Rectangle 55"/>
          <p:cNvSpPr>
            <a:spLocks noChangeArrowheads="1"/>
          </p:cNvSpPr>
          <p:nvPr/>
        </p:nvSpPr>
        <p:spPr bwMode="auto">
          <a:xfrm>
            <a:off x="5092304" y="2340628"/>
            <a:ext cx="3844528" cy="669414"/>
          </a:xfrm>
          <a:prstGeom prst="rect">
            <a:avLst/>
          </a:prstGeom>
          <a:noFill/>
          <a:ln w="9525">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ea typeface="等线"/>
                <a:cs typeface="等线"/>
              </a:defRPr>
            </a:lvl1pPr>
            <a:lvl2pPr marL="742950" indent="-285750">
              <a:defRPr>
                <a:solidFill>
                  <a:schemeClr val="tx1"/>
                </a:solidFill>
                <a:latin typeface="Arial" panose="020B0604020202020204" pitchFamily="34" charset="0"/>
                <a:ea typeface="等线"/>
                <a:cs typeface="等线"/>
              </a:defRPr>
            </a:lvl2pPr>
            <a:lvl3pPr marL="1143000" indent="-228600">
              <a:defRPr>
                <a:solidFill>
                  <a:schemeClr val="tx1"/>
                </a:solidFill>
                <a:latin typeface="Arial" panose="020B0604020202020204" pitchFamily="34" charset="0"/>
                <a:ea typeface="等线"/>
                <a:cs typeface="等线"/>
              </a:defRPr>
            </a:lvl3pPr>
            <a:lvl4pPr marL="1600200" indent="-228600">
              <a:defRPr>
                <a:solidFill>
                  <a:schemeClr val="tx1"/>
                </a:solidFill>
                <a:latin typeface="Arial" panose="020B0604020202020204" pitchFamily="34" charset="0"/>
                <a:ea typeface="等线"/>
                <a:cs typeface="等线"/>
              </a:defRPr>
            </a:lvl4pPr>
            <a:lvl5pPr marL="2057400" indent="-228600">
              <a:defRPr>
                <a:solidFill>
                  <a:schemeClr val="tx1"/>
                </a:solidFill>
                <a:latin typeface="Arial" panose="020B0604020202020204" pitchFamily="34" charset="0"/>
                <a:ea typeface="等线"/>
                <a:cs typeface="等线"/>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a:cs typeface="等线"/>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a:cs typeface="等线"/>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a:cs typeface="等线"/>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a:cs typeface="等线"/>
              </a:defRPr>
            </a:lvl9pPr>
          </a:lstStyle>
          <a:p>
            <a:pPr eaLnBrk="1" hangingPunct="1"/>
            <a:r>
              <a:rPr lang="vi-VN" altLang="zh-CN" sz="1875">
                <a:latin typeface="Arial "/>
                <a:ea typeface="Arial "/>
                <a:cs typeface="Arial "/>
              </a:rPr>
              <a:t>Biết điều chỉnh suy nghĩ, h</a:t>
            </a:r>
            <a:r>
              <a:rPr lang="vi-VN" altLang="zh-CN" sz="1875">
                <a:ea typeface="Arial "/>
                <a:cs typeface="Arial "/>
              </a:rPr>
              <a:t>à</a:t>
            </a:r>
            <a:r>
              <a:rPr lang="vi-VN" altLang="zh-CN" sz="1875">
                <a:latin typeface="Arial "/>
                <a:ea typeface="Arial "/>
                <a:cs typeface="Arial "/>
              </a:rPr>
              <a:t>nh vi của m</a:t>
            </a:r>
            <a:r>
              <a:rPr lang="vi-VN" altLang="zh-CN" sz="1875">
                <a:ea typeface="Arial "/>
                <a:cs typeface="Arial "/>
              </a:rPr>
              <a:t>ì</a:t>
            </a:r>
            <a:r>
              <a:rPr lang="vi-VN" altLang="zh-CN" sz="1875">
                <a:latin typeface="Arial "/>
                <a:ea typeface="Arial "/>
                <a:cs typeface="Arial "/>
              </a:rPr>
              <a:t>nh theo hướng t</a:t>
            </a:r>
            <a:r>
              <a:rPr lang="vi-VN" altLang="zh-CN" sz="1875">
                <a:ea typeface="Arial "/>
                <a:cs typeface="Arial "/>
              </a:rPr>
              <a:t>í</a:t>
            </a:r>
            <a:r>
              <a:rPr lang="vi-VN" altLang="zh-CN" sz="1875">
                <a:latin typeface="Arial "/>
                <a:ea typeface="Arial "/>
                <a:cs typeface="Arial "/>
              </a:rPr>
              <a:t>ch cực. </a:t>
            </a:r>
          </a:p>
        </p:txBody>
      </p:sp>
      <p:sp>
        <p:nvSpPr>
          <p:cNvPr id="155704" name="Rectangle 56"/>
          <p:cNvSpPr>
            <a:spLocks noChangeArrowheads="1"/>
          </p:cNvSpPr>
          <p:nvPr/>
        </p:nvSpPr>
        <p:spPr bwMode="auto">
          <a:xfrm>
            <a:off x="5100638" y="3101437"/>
            <a:ext cx="3856435" cy="669414"/>
          </a:xfrm>
          <a:prstGeom prst="rect">
            <a:avLst/>
          </a:prstGeom>
          <a:noFill/>
          <a:ln w="9525">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ea typeface="等线"/>
                <a:cs typeface="等线"/>
              </a:defRPr>
            </a:lvl1pPr>
            <a:lvl2pPr marL="742950" indent="-285750">
              <a:defRPr>
                <a:solidFill>
                  <a:schemeClr val="tx1"/>
                </a:solidFill>
                <a:latin typeface="Arial" panose="020B0604020202020204" pitchFamily="34" charset="0"/>
                <a:ea typeface="等线"/>
                <a:cs typeface="等线"/>
              </a:defRPr>
            </a:lvl2pPr>
            <a:lvl3pPr marL="1143000" indent="-228600">
              <a:defRPr>
                <a:solidFill>
                  <a:schemeClr val="tx1"/>
                </a:solidFill>
                <a:latin typeface="Arial" panose="020B0604020202020204" pitchFamily="34" charset="0"/>
                <a:ea typeface="等线"/>
                <a:cs typeface="等线"/>
              </a:defRPr>
            </a:lvl3pPr>
            <a:lvl4pPr marL="1600200" indent="-228600">
              <a:defRPr>
                <a:solidFill>
                  <a:schemeClr val="tx1"/>
                </a:solidFill>
                <a:latin typeface="Arial" panose="020B0604020202020204" pitchFamily="34" charset="0"/>
                <a:ea typeface="等线"/>
                <a:cs typeface="等线"/>
              </a:defRPr>
            </a:lvl4pPr>
            <a:lvl5pPr marL="2057400" indent="-228600">
              <a:defRPr>
                <a:solidFill>
                  <a:schemeClr val="tx1"/>
                </a:solidFill>
                <a:latin typeface="Arial" panose="020B0604020202020204" pitchFamily="34" charset="0"/>
                <a:ea typeface="等线"/>
                <a:cs typeface="等线"/>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a:cs typeface="等线"/>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a:cs typeface="等线"/>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a:cs typeface="等线"/>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a:cs typeface="等线"/>
              </a:defRPr>
            </a:lvl9pPr>
          </a:lstStyle>
          <a:p>
            <a:pPr eaLnBrk="1" hangingPunct="1"/>
            <a:r>
              <a:rPr lang="vi-VN" altLang="zh-CN" sz="1875">
                <a:latin typeface="Arial "/>
                <a:ea typeface="Arial "/>
                <a:cs typeface="Arial "/>
              </a:rPr>
              <a:t>Kh</a:t>
            </a:r>
            <a:r>
              <a:rPr lang="vi-VN" altLang="zh-CN" sz="1875">
                <a:ea typeface="Arial "/>
                <a:cs typeface="Arial "/>
              </a:rPr>
              <a:t>í</a:t>
            </a:r>
            <a:r>
              <a:rPr lang="vi-VN" altLang="zh-CN" sz="1875">
                <a:latin typeface="Arial "/>
                <a:ea typeface="Arial "/>
                <a:cs typeface="Arial "/>
              </a:rPr>
              <a:t>ch lệ, động viên bạn b</a:t>
            </a:r>
            <a:r>
              <a:rPr lang="vi-VN" altLang="zh-CN" sz="1875">
                <a:ea typeface="Arial "/>
                <a:cs typeface="Arial "/>
              </a:rPr>
              <a:t>è</a:t>
            </a:r>
            <a:r>
              <a:rPr lang="vi-VN" altLang="zh-CN" sz="1875">
                <a:latin typeface="Arial "/>
                <a:ea typeface="Arial "/>
                <a:cs typeface="Arial "/>
              </a:rPr>
              <a:t> c</a:t>
            </a:r>
            <a:r>
              <a:rPr lang="vi-VN" altLang="zh-CN" sz="1875">
                <a:ea typeface="Arial "/>
                <a:cs typeface="Arial "/>
              </a:rPr>
              <a:t>ó</a:t>
            </a:r>
            <a:r>
              <a:rPr lang="vi-VN" altLang="zh-CN" sz="1875">
                <a:latin typeface="Arial "/>
                <a:ea typeface="Arial "/>
                <a:cs typeface="Arial "/>
              </a:rPr>
              <a:t> th</a:t>
            </a:r>
            <a:r>
              <a:rPr lang="vi-VN" altLang="zh-CN" sz="1875">
                <a:ea typeface="Arial "/>
                <a:cs typeface="Arial "/>
              </a:rPr>
              <a:t>á</a:t>
            </a:r>
            <a:r>
              <a:rPr lang="vi-VN" altLang="zh-CN" sz="1875">
                <a:latin typeface="Arial "/>
                <a:ea typeface="Arial "/>
                <a:cs typeface="Arial "/>
              </a:rPr>
              <a:t>i độ, h</a:t>
            </a:r>
            <a:r>
              <a:rPr lang="vi-VN" altLang="zh-CN" sz="1875">
                <a:ea typeface="Arial "/>
                <a:cs typeface="Arial "/>
              </a:rPr>
              <a:t>à</a:t>
            </a:r>
            <a:r>
              <a:rPr lang="vi-VN" altLang="zh-CN" sz="1875">
                <a:latin typeface="Arial "/>
                <a:ea typeface="Arial "/>
                <a:cs typeface="Arial "/>
              </a:rPr>
              <a:t>nh vi bảo vệ lẽ phải. </a:t>
            </a:r>
          </a:p>
        </p:txBody>
      </p:sp>
      <p:sp>
        <p:nvSpPr>
          <p:cNvPr id="155705" name="Rectangle 57"/>
          <p:cNvSpPr>
            <a:spLocks noChangeArrowheads="1"/>
          </p:cNvSpPr>
          <p:nvPr/>
        </p:nvSpPr>
        <p:spPr bwMode="auto">
          <a:xfrm>
            <a:off x="5081587" y="3874153"/>
            <a:ext cx="3863579" cy="669414"/>
          </a:xfrm>
          <a:prstGeom prst="rect">
            <a:avLst/>
          </a:prstGeom>
          <a:noFill/>
          <a:ln w="9525">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ea typeface="等线"/>
                <a:cs typeface="等线"/>
              </a:defRPr>
            </a:lvl1pPr>
            <a:lvl2pPr marL="742950" indent="-285750">
              <a:defRPr>
                <a:solidFill>
                  <a:schemeClr val="tx1"/>
                </a:solidFill>
                <a:latin typeface="Arial" panose="020B0604020202020204" pitchFamily="34" charset="0"/>
                <a:ea typeface="等线"/>
                <a:cs typeface="等线"/>
              </a:defRPr>
            </a:lvl2pPr>
            <a:lvl3pPr marL="1143000" indent="-228600">
              <a:defRPr>
                <a:solidFill>
                  <a:schemeClr val="tx1"/>
                </a:solidFill>
                <a:latin typeface="Arial" panose="020B0604020202020204" pitchFamily="34" charset="0"/>
                <a:ea typeface="等线"/>
                <a:cs typeface="等线"/>
              </a:defRPr>
            </a:lvl3pPr>
            <a:lvl4pPr marL="1600200" indent="-228600">
              <a:defRPr>
                <a:solidFill>
                  <a:schemeClr val="tx1"/>
                </a:solidFill>
                <a:latin typeface="Arial" panose="020B0604020202020204" pitchFamily="34" charset="0"/>
                <a:ea typeface="等线"/>
                <a:cs typeface="等线"/>
              </a:defRPr>
            </a:lvl4pPr>
            <a:lvl5pPr marL="2057400" indent="-228600">
              <a:defRPr>
                <a:solidFill>
                  <a:schemeClr val="tx1"/>
                </a:solidFill>
                <a:latin typeface="Arial" panose="020B0604020202020204" pitchFamily="34" charset="0"/>
                <a:ea typeface="等线"/>
                <a:cs typeface="等线"/>
              </a:defRPr>
            </a:lvl5pPr>
            <a:lvl6pPr marL="2514600" indent="-228600" eaLnBrk="0" fontAlgn="base" hangingPunct="0">
              <a:spcBef>
                <a:spcPct val="0"/>
              </a:spcBef>
              <a:spcAft>
                <a:spcPct val="0"/>
              </a:spcAft>
              <a:defRPr>
                <a:solidFill>
                  <a:schemeClr val="tx1"/>
                </a:solidFill>
                <a:latin typeface="Arial" panose="020B0604020202020204" pitchFamily="34" charset="0"/>
                <a:ea typeface="等线"/>
                <a:cs typeface="等线"/>
              </a:defRPr>
            </a:lvl6pPr>
            <a:lvl7pPr marL="2971800" indent="-228600" eaLnBrk="0" fontAlgn="base" hangingPunct="0">
              <a:spcBef>
                <a:spcPct val="0"/>
              </a:spcBef>
              <a:spcAft>
                <a:spcPct val="0"/>
              </a:spcAft>
              <a:defRPr>
                <a:solidFill>
                  <a:schemeClr val="tx1"/>
                </a:solidFill>
                <a:latin typeface="Arial" panose="020B0604020202020204" pitchFamily="34" charset="0"/>
                <a:ea typeface="等线"/>
                <a:cs typeface="等线"/>
              </a:defRPr>
            </a:lvl7pPr>
            <a:lvl8pPr marL="3429000" indent="-228600" eaLnBrk="0" fontAlgn="base" hangingPunct="0">
              <a:spcBef>
                <a:spcPct val="0"/>
              </a:spcBef>
              <a:spcAft>
                <a:spcPct val="0"/>
              </a:spcAft>
              <a:defRPr>
                <a:solidFill>
                  <a:schemeClr val="tx1"/>
                </a:solidFill>
                <a:latin typeface="Arial" panose="020B0604020202020204" pitchFamily="34" charset="0"/>
                <a:ea typeface="等线"/>
                <a:cs typeface="等线"/>
              </a:defRPr>
            </a:lvl8pPr>
            <a:lvl9pPr marL="3886200" indent="-228600" eaLnBrk="0" fontAlgn="base" hangingPunct="0">
              <a:spcBef>
                <a:spcPct val="0"/>
              </a:spcBef>
              <a:spcAft>
                <a:spcPct val="0"/>
              </a:spcAft>
              <a:defRPr>
                <a:solidFill>
                  <a:schemeClr val="tx1"/>
                </a:solidFill>
                <a:latin typeface="Arial" panose="020B0604020202020204" pitchFamily="34" charset="0"/>
                <a:ea typeface="等线"/>
                <a:cs typeface="等线"/>
              </a:defRPr>
            </a:lvl9pPr>
          </a:lstStyle>
          <a:p>
            <a:pPr eaLnBrk="1" hangingPunct="1"/>
            <a:r>
              <a:rPr lang="vi-VN" altLang="zh-CN" sz="1875">
                <a:latin typeface="Arial "/>
                <a:ea typeface="Arial "/>
                <a:cs typeface="Arial "/>
              </a:rPr>
              <a:t>Phê ph</a:t>
            </a:r>
            <a:r>
              <a:rPr lang="vi-VN" altLang="zh-CN" sz="1875">
                <a:ea typeface="Arial "/>
                <a:cs typeface="Arial "/>
              </a:rPr>
              <a:t>á</a:t>
            </a:r>
            <a:r>
              <a:rPr lang="vi-VN" altLang="zh-CN" sz="1875">
                <a:latin typeface="Arial "/>
                <a:ea typeface="Arial "/>
                <a:cs typeface="Arial "/>
              </a:rPr>
              <a:t>n th</a:t>
            </a:r>
            <a:r>
              <a:rPr lang="vi-VN" altLang="zh-CN" sz="1875">
                <a:ea typeface="Arial "/>
                <a:cs typeface="Arial "/>
              </a:rPr>
              <a:t>á</a:t>
            </a:r>
            <a:r>
              <a:rPr lang="vi-VN" altLang="zh-CN" sz="1875">
                <a:latin typeface="Arial "/>
                <a:ea typeface="Arial "/>
                <a:cs typeface="Arial "/>
              </a:rPr>
              <a:t>i độ, h</a:t>
            </a:r>
            <a:r>
              <a:rPr lang="vi-VN" altLang="zh-CN" sz="1875">
                <a:ea typeface="Arial "/>
                <a:cs typeface="Arial "/>
              </a:rPr>
              <a:t>à</a:t>
            </a:r>
            <a:r>
              <a:rPr lang="vi-VN" altLang="zh-CN" sz="1875">
                <a:latin typeface="Arial "/>
                <a:ea typeface="Arial "/>
                <a:cs typeface="Arial "/>
              </a:rPr>
              <a:t>nh vi đi ngược lại lẽ phải. </a:t>
            </a:r>
          </a:p>
        </p:txBody>
      </p:sp>
      <p:pic>
        <p:nvPicPr>
          <p:cNvPr id="21" name="Picture 20"/>
          <p:cNvPicPr>
            <a:picLocks noChangeAspect="1"/>
          </p:cNvPicPr>
          <p:nvPr/>
        </p:nvPicPr>
        <p:blipFill>
          <a:blip r:embed="rId2"/>
          <a:stretch>
            <a:fillRect/>
          </a:stretch>
        </p:blipFill>
        <p:spPr>
          <a:xfrm>
            <a:off x="187079" y="2420227"/>
            <a:ext cx="3281212" cy="2519992"/>
          </a:xfrm>
          <a:prstGeom prst="rect">
            <a:avLst/>
          </a:prstGeom>
        </p:spPr>
      </p:pic>
      <p:pic>
        <p:nvPicPr>
          <p:cNvPr id="25" name="Picture 24"/>
          <p:cNvPicPr>
            <a:picLocks noChangeAspect="1"/>
          </p:cNvPicPr>
          <p:nvPr/>
        </p:nvPicPr>
        <p:blipFill>
          <a:blip r:embed="rId3"/>
          <a:stretch>
            <a:fillRect/>
          </a:stretch>
        </p:blipFill>
        <p:spPr>
          <a:xfrm>
            <a:off x="-332824" y="57409"/>
            <a:ext cx="4633362" cy="1963082"/>
          </a:xfrm>
          <a:prstGeom prst="rect">
            <a:avLst/>
          </a:prstGeom>
        </p:spPr>
      </p:pic>
    </p:spTree>
    <p:extLst>
      <p:ext uri="{BB962C8B-B14F-4D97-AF65-F5344CB8AC3E}">
        <p14:creationId xmlns:p14="http://schemas.microsoft.com/office/powerpoint/2010/main" val="19899964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linds(horizontal)">
                                      <p:cBhvr>
                                        <p:cTn id="7" dur="500"/>
                                        <p:tgtEl>
                                          <p:spTgt spid="27"/>
                                        </p:tgtEl>
                                      </p:cBhvr>
                                    </p:animEffect>
                                  </p:childTnLst>
                                </p:cTn>
                              </p:par>
                              <p:par>
                                <p:cTn id="8" presetID="3" presetClass="entr" presetSubtype="1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linds(horizontal)">
                                      <p:cBhvr>
                                        <p:cTn id="10" dur="500"/>
                                        <p:tgtEl>
                                          <p:spTgt spid="29"/>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55702"/>
                                        </p:tgtEl>
                                        <p:attrNameLst>
                                          <p:attrName>style.visibility</p:attrName>
                                        </p:attrNameLst>
                                      </p:cBhvr>
                                      <p:to>
                                        <p:strVal val="visible"/>
                                      </p:to>
                                    </p:set>
                                    <p:animEffect transition="in" filter="blinds(horizontal)">
                                      <p:cBhvr>
                                        <p:cTn id="13" dur="500"/>
                                        <p:tgtEl>
                                          <p:spTgt spid="155702"/>
                                        </p:tgtEl>
                                      </p:cBhvr>
                                    </p:animEffect>
                                  </p:childTnLst>
                                </p:cTn>
                              </p:par>
                              <p:par>
                                <p:cTn id="14" presetID="3" presetClass="entr" presetSubtype="10" fill="hold" nodeType="with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blinds(horizontal)">
                                      <p:cBhvr>
                                        <p:cTn id="16" dur="500"/>
                                        <p:tgtEl>
                                          <p:spTgt spid="4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linds(horizontal)">
                                      <p:cBhvr>
                                        <p:cTn id="21" dur="500"/>
                                        <p:tgtEl>
                                          <p:spTgt spid="24"/>
                                        </p:tgtEl>
                                      </p:cBhvr>
                                    </p:animEffect>
                                  </p:childTnLst>
                                </p:cTn>
                              </p:par>
                              <p:par>
                                <p:cTn id="22" presetID="3" presetClass="entr" presetSubtype="10" fill="hold"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blinds(horizontal)">
                                      <p:cBhvr>
                                        <p:cTn id="24" dur="500"/>
                                        <p:tgtEl>
                                          <p:spTgt spid="32"/>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55703"/>
                                        </p:tgtEl>
                                        <p:attrNameLst>
                                          <p:attrName>style.visibility</p:attrName>
                                        </p:attrNameLst>
                                      </p:cBhvr>
                                      <p:to>
                                        <p:strVal val="visible"/>
                                      </p:to>
                                    </p:set>
                                    <p:animEffect transition="in" filter="blinds(horizontal)">
                                      <p:cBhvr>
                                        <p:cTn id="27" dur="500"/>
                                        <p:tgtEl>
                                          <p:spTgt spid="155703"/>
                                        </p:tgtEl>
                                      </p:cBhvr>
                                    </p:animEffect>
                                  </p:childTnLst>
                                </p:cTn>
                              </p:par>
                              <p:par>
                                <p:cTn id="28" presetID="3" presetClass="entr" presetSubtype="10" fill="hold" nodeType="withEffect">
                                  <p:stCondLst>
                                    <p:cond delay="0"/>
                                  </p:stCondLst>
                                  <p:childTnLst>
                                    <p:set>
                                      <p:cBhvr>
                                        <p:cTn id="29" dur="1" fill="hold">
                                          <p:stCondLst>
                                            <p:cond delay="0"/>
                                          </p:stCondLst>
                                        </p:cTn>
                                        <p:tgtEl>
                                          <p:spTgt spid="49"/>
                                        </p:tgtEl>
                                        <p:attrNameLst>
                                          <p:attrName>style.visibility</p:attrName>
                                        </p:attrNameLst>
                                      </p:cBhvr>
                                      <p:to>
                                        <p:strVal val="visible"/>
                                      </p:to>
                                    </p:set>
                                    <p:animEffect transition="in" filter="blinds(horizontal)">
                                      <p:cBhvr>
                                        <p:cTn id="30" dur="500"/>
                                        <p:tgtEl>
                                          <p:spTgt spid="49"/>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blinds(horizontal)">
                                      <p:cBhvr>
                                        <p:cTn id="35" dur="500"/>
                                        <p:tgtEl>
                                          <p:spTgt spid="23"/>
                                        </p:tgtEl>
                                      </p:cBhvr>
                                    </p:animEffect>
                                  </p:childTnLst>
                                </p:cTn>
                              </p:par>
                              <p:par>
                                <p:cTn id="36" presetID="3" presetClass="entr" presetSubtype="10" fill="hold" nodeType="with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blinds(horizontal)">
                                      <p:cBhvr>
                                        <p:cTn id="38" dur="500"/>
                                        <p:tgtEl>
                                          <p:spTgt spid="31"/>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155704"/>
                                        </p:tgtEl>
                                        <p:attrNameLst>
                                          <p:attrName>style.visibility</p:attrName>
                                        </p:attrNameLst>
                                      </p:cBhvr>
                                      <p:to>
                                        <p:strVal val="visible"/>
                                      </p:to>
                                    </p:set>
                                    <p:animEffect transition="in" filter="blinds(horizontal)">
                                      <p:cBhvr>
                                        <p:cTn id="41" dur="500"/>
                                        <p:tgtEl>
                                          <p:spTgt spid="155704"/>
                                        </p:tgtEl>
                                      </p:cBhvr>
                                    </p:animEffect>
                                  </p:childTnLst>
                                </p:cTn>
                              </p:par>
                              <p:par>
                                <p:cTn id="42" presetID="3" presetClass="entr" presetSubtype="10" fill="hold" nodeType="withEffect">
                                  <p:stCondLst>
                                    <p:cond delay="0"/>
                                  </p:stCondLst>
                                  <p:childTnLst>
                                    <p:set>
                                      <p:cBhvr>
                                        <p:cTn id="43" dur="1" fill="hold">
                                          <p:stCondLst>
                                            <p:cond delay="0"/>
                                          </p:stCondLst>
                                        </p:cTn>
                                        <p:tgtEl>
                                          <p:spTgt spid="50"/>
                                        </p:tgtEl>
                                        <p:attrNameLst>
                                          <p:attrName>style.visibility</p:attrName>
                                        </p:attrNameLst>
                                      </p:cBhvr>
                                      <p:to>
                                        <p:strVal val="visible"/>
                                      </p:to>
                                    </p:set>
                                    <p:animEffect transition="in" filter="blinds(horizontal)">
                                      <p:cBhvr>
                                        <p:cTn id="44" dur="500"/>
                                        <p:tgtEl>
                                          <p:spTgt spid="50"/>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blinds(horizontal)">
                                      <p:cBhvr>
                                        <p:cTn id="49" dur="500"/>
                                        <p:tgtEl>
                                          <p:spTgt spid="22"/>
                                        </p:tgtEl>
                                      </p:cBhvr>
                                    </p:animEffect>
                                  </p:childTnLst>
                                </p:cTn>
                              </p:par>
                              <p:par>
                                <p:cTn id="50" presetID="3" presetClass="entr" presetSubtype="10" fill="hold"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blinds(horizontal)">
                                      <p:cBhvr>
                                        <p:cTn id="52" dur="500"/>
                                        <p:tgtEl>
                                          <p:spTgt spid="30"/>
                                        </p:tgtEl>
                                      </p:cBhvr>
                                    </p:animEffect>
                                  </p:childTnLst>
                                </p:cTn>
                              </p:par>
                              <p:par>
                                <p:cTn id="53" presetID="3" presetClass="entr" presetSubtype="10" fill="hold" grpId="0" nodeType="withEffect">
                                  <p:stCondLst>
                                    <p:cond delay="0"/>
                                  </p:stCondLst>
                                  <p:childTnLst>
                                    <p:set>
                                      <p:cBhvr>
                                        <p:cTn id="54" dur="1" fill="hold">
                                          <p:stCondLst>
                                            <p:cond delay="0"/>
                                          </p:stCondLst>
                                        </p:cTn>
                                        <p:tgtEl>
                                          <p:spTgt spid="155705"/>
                                        </p:tgtEl>
                                        <p:attrNameLst>
                                          <p:attrName>style.visibility</p:attrName>
                                        </p:attrNameLst>
                                      </p:cBhvr>
                                      <p:to>
                                        <p:strVal val="visible"/>
                                      </p:to>
                                    </p:set>
                                    <p:animEffect transition="in" filter="blinds(horizontal)">
                                      <p:cBhvr>
                                        <p:cTn id="55" dur="500"/>
                                        <p:tgtEl>
                                          <p:spTgt spid="155705"/>
                                        </p:tgtEl>
                                      </p:cBhvr>
                                    </p:animEffect>
                                  </p:childTnLst>
                                </p:cTn>
                              </p:par>
                              <p:par>
                                <p:cTn id="56" presetID="3" presetClass="entr" presetSubtype="10" fill="hold" nodeType="withEffect">
                                  <p:stCondLst>
                                    <p:cond delay="0"/>
                                  </p:stCondLst>
                                  <p:childTnLst>
                                    <p:set>
                                      <p:cBhvr>
                                        <p:cTn id="57" dur="1" fill="hold">
                                          <p:stCondLst>
                                            <p:cond delay="0"/>
                                          </p:stCondLst>
                                        </p:cTn>
                                        <p:tgtEl>
                                          <p:spTgt spid="52"/>
                                        </p:tgtEl>
                                        <p:attrNameLst>
                                          <p:attrName>style.visibility</p:attrName>
                                        </p:attrNameLst>
                                      </p:cBhvr>
                                      <p:to>
                                        <p:strVal val="visible"/>
                                      </p:to>
                                    </p:set>
                                    <p:animEffect transition="in" filter="blinds(horizontal)">
                                      <p:cBhvr>
                                        <p:cTn id="58"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7" grpId="0" animBg="1"/>
      <p:bldP spid="155702" grpId="0" animBg="1"/>
      <p:bldP spid="155703" grpId="0" animBg="1"/>
      <p:bldP spid="155704" grpId="0" animBg="1"/>
      <p:bldP spid="15570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51" y="0"/>
            <a:ext cx="9144000" cy="5143500"/>
          </a:xfrm>
          <a:prstGeom prst="rect">
            <a:avLst/>
          </a:prstGeom>
        </p:spPr>
      </p:pic>
      <p:sp>
        <p:nvSpPr>
          <p:cNvPr id="3" name="Rectangle 2"/>
          <p:cNvSpPr/>
          <p:nvPr/>
        </p:nvSpPr>
        <p:spPr>
          <a:xfrm>
            <a:off x="-102871" y="-8704"/>
            <a:ext cx="5056835"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pic>
        <p:nvPicPr>
          <p:cNvPr id="4" name="Picture 3"/>
          <p:cNvPicPr>
            <a:picLocks noChangeAspect="1"/>
          </p:cNvPicPr>
          <p:nvPr/>
        </p:nvPicPr>
        <p:blipFill>
          <a:blip r:embed="rId3"/>
          <a:stretch>
            <a:fillRect/>
          </a:stretch>
        </p:blipFill>
        <p:spPr>
          <a:xfrm>
            <a:off x="36740" y="1442194"/>
            <a:ext cx="4764843" cy="3741699"/>
          </a:xfrm>
          <a:prstGeom prst="rect">
            <a:avLst/>
          </a:prstGeom>
        </p:spPr>
      </p:pic>
      <p:pic>
        <p:nvPicPr>
          <p:cNvPr id="13" name="Picture 12"/>
          <p:cNvPicPr>
            <a:picLocks noChangeAspect="1"/>
          </p:cNvPicPr>
          <p:nvPr/>
        </p:nvPicPr>
        <p:blipFill>
          <a:blip r:embed="rId4"/>
          <a:stretch>
            <a:fillRect/>
          </a:stretch>
        </p:blipFill>
        <p:spPr>
          <a:xfrm>
            <a:off x="131248" y="113903"/>
            <a:ext cx="4391828" cy="1146274"/>
          </a:xfrm>
          <a:prstGeom prst="rect">
            <a:avLst/>
          </a:prstGeom>
        </p:spPr>
      </p:pic>
      <p:pic>
        <p:nvPicPr>
          <p:cNvPr id="8" name="Picture 53" descr="Điều Hay Lẽ Phả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6561" y="-44282"/>
            <a:ext cx="4136090" cy="5179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19989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3999" cy="5143500"/>
          </a:xfrm>
          <a:prstGeom prst="rect">
            <a:avLst/>
          </a:prstGeom>
          <a:solidFill>
            <a:schemeClr val="accent2">
              <a:lumMod val="75000"/>
            </a:schemeClr>
          </a:solidFill>
        </p:spPr>
      </p:pic>
      <p:sp>
        <p:nvSpPr>
          <p:cNvPr id="6" name="Rectangle 5"/>
          <p:cNvSpPr/>
          <p:nvPr/>
        </p:nvSpPr>
        <p:spPr>
          <a:xfrm rot="5400000">
            <a:off x="-1315968" y="1851977"/>
            <a:ext cx="5143500" cy="143954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8" name="TextBox 7"/>
          <p:cNvSpPr txBox="1"/>
          <p:nvPr/>
        </p:nvSpPr>
        <p:spPr>
          <a:xfrm>
            <a:off x="2511563" y="1152362"/>
            <a:ext cx="6477855" cy="3046988"/>
          </a:xfrm>
          <a:prstGeom prst="rect">
            <a:avLst/>
          </a:prstGeom>
          <a:solidFill>
            <a:schemeClr val="bg1"/>
          </a:solidFill>
          <a:ln w="12700">
            <a:solidFill>
              <a:srgbClr val="00B050"/>
            </a:solidFill>
          </a:ln>
        </p:spPr>
        <p:txBody>
          <a:bodyPr wrap="square" rtlCol="0">
            <a:spAutoFit/>
          </a:bodyPr>
          <a:lstStyle/>
          <a:p>
            <a:pPr algn="just">
              <a:defRPr/>
            </a:pPr>
            <a:r>
              <a:rPr kumimoji="0" lang="en-US" sz="2800" b="1" i="0" u="none" strike="noStrike" kern="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Tình</a:t>
            </a:r>
            <a:r>
              <a:rPr kumimoji="0" lang="en-US" sz="2800" b="1" i="0" u="none" strike="noStrike" kern="0" cap="none" spc="0" normalizeH="0" baseline="0" noProof="0" dirty="0"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 </a:t>
            </a:r>
            <a:r>
              <a:rPr kumimoji="0" lang="en-US" sz="2800" b="1" i="0" u="none" strike="noStrike" kern="0" cap="none" spc="0" normalizeH="0" baseline="0" noProof="0" dirty="0" err="1" smtClean="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rPr>
              <a:t>huống</a:t>
            </a:r>
            <a:r>
              <a:rPr kumimoji="0" lang="en-US" sz="2800" b="1" i="0" u="none" strike="noStrike" kern="0" cap="none" spc="0" normalizeH="0" baseline="0" noProof="0" dirty="0" smtClean="0">
                <a:ln>
                  <a:noFill/>
                </a:ln>
                <a:solidFill>
                  <a:srgbClr val="000000"/>
                </a:solidFill>
                <a:effectLst/>
                <a:uLnTx/>
                <a:uFillTx/>
                <a:latin typeface="+mn-lt"/>
                <a:ea typeface="Times New Roman" panose="02020603050405020304" pitchFamily="18" charset="0"/>
                <a:cs typeface="Times New Roman" panose="02020603050405020304" pitchFamily="18" charset="0"/>
                <a:sym typeface="Arial"/>
              </a:rPr>
              <a:t>: </a:t>
            </a:r>
            <a:r>
              <a:rPr lang="vi-VN" altLang="zh-CN" sz="2800" i="1" dirty="0" smtClean="0">
                <a:solidFill>
                  <a:srgbClr val="0070C0"/>
                </a:solidFill>
                <a:latin typeface="+mj-lt"/>
              </a:rPr>
              <a:t>Hàng </a:t>
            </a:r>
            <a:r>
              <a:rPr lang="vi-VN" altLang="zh-CN" sz="2800" i="1" dirty="0">
                <a:solidFill>
                  <a:srgbClr val="0070C0"/>
                </a:solidFill>
                <a:latin typeface="+mj-lt"/>
              </a:rPr>
              <a:t>xóm nhà T thường gây ồn ảo, to tiếng, ảnh hưởng đến cuộc sống của gia đình T và mọi người xung quanh. Bố mẹ của T không dám góp ý vì sợ mất lòng</a:t>
            </a:r>
            <a:r>
              <a:rPr lang="vi-VN" altLang="zh-CN" sz="2800" i="1" dirty="0" smtClean="0">
                <a:solidFill>
                  <a:srgbClr val="0070C0"/>
                </a:solidFill>
                <a:latin typeface="+mj-lt"/>
              </a:rPr>
              <a:t>.</a:t>
            </a:r>
            <a:endParaRPr lang="en-US" altLang="zh-CN" sz="2800" i="1" dirty="0" smtClean="0">
              <a:solidFill>
                <a:srgbClr val="0070C0"/>
              </a:solidFill>
              <a:latin typeface="+mj-lt"/>
            </a:endParaRPr>
          </a:p>
          <a:p>
            <a:pPr algn="just">
              <a:defRPr/>
            </a:pPr>
            <a:r>
              <a:rPr lang="en-US" altLang="zh-CN" sz="2800" i="1" dirty="0" smtClean="0">
                <a:solidFill>
                  <a:srgbClr val="FF0000"/>
                </a:solidFill>
                <a:latin typeface="Times New Roman" panose="02020603050405020304" pitchFamily="18" charset="0"/>
                <a:cs typeface="Times New Roman" panose="02020603050405020304" pitchFamily="18" charset="0"/>
              </a:rPr>
              <a:t>? </a:t>
            </a:r>
            <a:r>
              <a:rPr lang="en-US" altLang="zh-CN" sz="2800" i="1" dirty="0" err="1" smtClean="0">
                <a:solidFill>
                  <a:srgbClr val="FF0000"/>
                </a:solidFill>
                <a:latin typeface="Times New Roman" panose="02020603050405020304" pitchFamily="18" charset="0"/>
                <a:cs typeface="Times New Roman" panose="02020603050405020304" pitchFamily="18" charset="0"/>
              </a:rPr>
              <a:t>Nếu</a:t>
            </a:r>
            <a:r>
              <a:rPr lang="en-US" altLang="zh-CN" sz="2800" i="1" dirty="0" smtClean="0">
                <a:solidFill>
                  <a:srgbClr val="FF0000"/>
                </a:solidFill>
                <a:latin typeface="Times New Roman" panose="02020603050405020304" pitchFamily="18" charset="0"/>
                <a:cs typeface="Times New Roman" panose="02020603050405020304" pitchFamily="18" charset="0"/>
              </a:rPr>
              <a:t> </a:t>
            </a:r>
            <a:r>
              <a:rPr lang="en-US" altLang="zh-CN" sz="2800" i="1" dirty="0" err="1" smtClean="0">
                <a:solidFill>
                  <a:srgbClr val="FF0000"/>
                </a:solidFill>
                <a:latin typeface="Times New Roman" panose="02020603050405020304" pitchFamily="18" charset="0"/>
                <a:cs typeface="Times New Roman" panose="02020603050405020304" pitchFamily="18" charset="0"/>
              </a:rPr>
              <a:t>em</a:t>
            </a:r>
            <a:r>
              <a:rPr lang="en-US" altLang="zh-CN" sz="2800" i="1" dirty="0" smtClean="0">
                <a:solidFill>
                  <a:srgbClr val="FF0000"/>
                </a:solidFill>
                <a:latin typeface="Times New Roman" panose="02020603050405020304" pitchFamily="18" charset="0"/>
                <a:cs typeface="Times New Roman" panose="02020603050405020304" pitchFamily="18" charset="0"/>
              </a:rPr>
              <a:t> </a:t>
            </a:r>
            <a:r>
              <a:rPr lang="en-US" altLang="zh-CN" sz="2800" i="1" dirty="0" err="1" smtClean="0">
                <a:solidFill>
                  <a:srgbClr val="FF0000"/>
                </a:solidFill>
                <a:latin typeface="Times New Roman" panose="02020603050405020304" pitchFamily="18" charset="0"/>
                <a:cs typeface="Times New Roman" panose="02020603050405020304" pitchFamily="18" charset="0"/>
              </a:rPr>
              <a:t>là</a:t>
            </a:r>
            <a:r>
              <a:rPr lang="en-US" altLang="zh-CN" sz="2800" i="1" dirty="0" smtClean="0">
                <a:solidFill>
                  <a:srgbClr val="FF0000"/>
                </a:solidFill>
                <a:latin typeface="Times New Roman" panose="02020603050405020304" pitchFamily="18" charset="0"/>
                <a:cs typeface="Times New Roman" panose="02020603050405020304" pitchFamily="18" charset="0"/>
              </a:rPr>
              <a:t> T </a:t>
            </a:r>
            <a:r>
              <a:rPr lang="en-US" altLang="zh-CN" sz="2800" i="1" dirty="0" err="1" smtClean="0">
                <a:solidFill>
                  <a:srgbClr val="FF0000"/>
                </a:solidFill>
                <a:latin typeface="Times New Roman" panose="02020603050405020304" pitchFamily="18" charset="0"/>
                <a:cs typeface="Times New Roman" panose="02020603050405020304" pitchFamily="18" charset="0"/>
              </a:rPr>
              <a:t>em</a:t>
            </a:r>
            <a:r>
              <a:rPr lang="en-US" altLang="zh-CN" sz="2800" i="1" dirty="0" smtClean="0">
                <a:solidFill>
                  <a:srgbClr val="FF0000"/>
                </a:solidFill>
                <a:latin typeface="Times New Roman" panose="02020603050405020304" pitchFamily="18" charset="0"/>
                <a:cs typeface="Times New Roman" panose="02020603050405020304" pitchFamily="18" charset="0"/>
              </a:rPr>
              <a:t> </a:t>
            </a:r>
            <a:r>
              <a:rPr lang="en-US" altLang="zh-CN" sz="2800" i="1" dirty="0" err="1" smtClean="0">
                <a:solidFill>
                  <a:srgbClr val="FF0000"/>
                </a:solidFill>
                <a:latin typeface="Times New Roman" panose="02020603050405020304" pitchFamily="18" charset="0"/>
                <a:cs typeface="Times New Roman" panose="02020603050405020304" pitchFamily="18" charset="0"/>
              </a:rPr>
              <a:t>sẽ</a:t>
            </a:r>
            <a:r>
              <a:rPr lang="en-US" altLang="zh-CN" sz="2800" i="1" dirty="0" smtClean="0">
                <a:solidFill>
                  <a:srgbClr val="FF0000"/>
                </a:solidFill>
                <a:latin typeface="Times New Roman" panose="02020603050405020304" pitchFamily="18" charset="0"/>
                <a:cs typeface="Times New Roman" panose="02020603050405020304" pitchFamily="18" charset="0"/>
              </a:rPr>
              <a:t> </a:t>
            </a:r>
            <a:r>
              <a:rPr lang="en-US" altLang="zh-CN" sz="2800" i="1" dirty="0" err="1" smtClean="0">
                <a:solidFill>
                  <a:srgbClr val="FF0000"/>
                </a:solidFill>
                <a:latin typeface="Times New Roman" panose="02020603050405020304" pitchFamily="18" charset="0"/>
                <a:cs typeface="Times New Roman" panose="02020603050405020304" pitchFamily="18" charset="0"/>
              </a:rPr>
              <a:t>làm</a:t>
            </a:r>
            <a:r>
              <a:rPr lang="en-US" altLang="zh-CN" sz="2800" i="1" dirty="0" smtClean="0">
                <a:solidFill>
                  <a:srgbClr val="FF0000"/>
                </a:solidFill>
                <a:latin typeface="Times New Roman" panose="02020603050405020304" pitchFamily="18" charset="0"/>
                <a:cs typeface="Times New Roman" panose="02020603050405020304" pitchFamily="18" charset="0"/>
              </a:rPr>
              <a:t> </a:t>
            </a:r>
            <a:r>
              <a:rPr lang="en-US" altLang="zh-CN" sz="2800" i="1" dirty="0" err="1" smtClean="0">
                <a:solidFill>
                  <a:srgbClr val="FF0000"/>
                </a:solidFill>
                <a:latin typeface="Times New Roman" panose="02020603050405020304" pitchFamily="18" charset="0"/>
                <a:cs typeface="Times New Roman" panose="02020603050405020304" pitchFamily="18" charset="0"/>
              </a:rPr>
              <a:t>gì</a:t>
            </a:r>
            <a:r>
              <a:rPr lang="en-US" altLang="zh-CN" sz="2800" i="1" dirty="0" smtClean="0">
                <a:solidFill>
                  <a:srgbClr val="FF0000"/>
                </a:solidFill>
                <a:latin typeface="Times New Roman" panose="02020603050405020304" pitchFamily="18" charset="0"/>
                <a:cs typeface="Times New Roman" panose="02020603050405020304" pitchFamily="18" charset="0"/>
              </a:rPr>
              <a:t>.</a:t>
            </a:r>
            <a:endParaRPr lang="vi-VN" altLang="zh-CN" sz="2800" i="1" dirty="0">
              <a:solidFill>
                <a:srgbClr val="FF0000"/>
              </a:solidFill>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spcBef>
                <a:spcPts val="0"/>
              </a:spcBef>
              <a:spcAft>
                <a:spcPts val="0"/>
              </a:spcAft>
              <a:buClr>
                <a:srgbClr val="000000"/>
              </a:buClr>
              <a:buSzTx/>
              <a:buFont typeface="Arial"/>
              <a:buNone/>
              <a:tabLst/>
              <a:defRPr/>
            </a:pPr>
            <a:endParaRPr kumimoji="0" lang="en-US" sz="2400" b="0" i="0" u="none" strike="noStrike" kern="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sym typeface="Arial"/>
            </a:endParaRPr>
          </a:p>
        </p:txBody>
      </p:sp>
      <p:sp>
        <p:nvSpPr>
          <p:cNvPr id="9" name="Rectangle 8"/>
          <p:cNvSpPr/>
          <p:nvPr/>
        </p:nvSpPr>
        <p:spPr>
          <a:xfrm>
            <a:off x="1" y="117664"/>
            <a:ext cx="9143999" cy="948058"/>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79023" y="293613"/>
            <a:ext cx="3618298" cy="76944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1" i="0" u="none" strike="noStrike" kern="0" cap="none" spc="0" normalizeH="0" baseline="0" noProof="0" dirty="0">
                <a:ln w="10160">
                  <a:noFill/>
                  <a:prstDash val="solid"/>
                </a:ln>
                <a:solidFill>
                  <a:schemeClr val="bg1"/>
                </a:solidFill>
                <a:effectLst>
                  <a:outerShdw blurRad="38100" dist="22860" dir="5400000" algn="tl" rotWithShape="0">
                    <a:srgbClr val="000000">
                      <a:alpha val="30000"/>
                    </a:srgbClr>
                  </a:outerShdw>
                </a:effectLst>
                <a:uLnTx/>
                <a:uFillTx/>
                <a:latin typeface="Book Antiqua" panose="02040602050305030304" pitchFamily="18" charset="0"/>
                <a:cs typeface="Arial"/>
                <a:sym typeface="Arial"/>
              </a:rPr>
              <a:t>NHIỆM VỤ 1</a:t>
            </a:r>
          </a:p>
        </p:txBody>
      </p:sp>
      <p:pic>
        <p:nvPicPr>
          <p:cNvPr id="12" name="Picture 11"/>
          <p:cNvPicPr>
            <a:picLocks noChangeAspect="1"/>
          </p:cNvPicPr>
          <p:nvPr/>
        </p:nvPicPr>
        <p:blipFill>
          <a:blip r:embed="rId3"/>
          <a:stretch>
            <a:fillRect/>
          </a:stretch>
        </p:blipFill>
        <p:spPr>
          <a:xfrm>
            <a:off x="6464886" y="-2"/>
            <a:ext cx="2524531" cy="11523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13994375"/>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sp>
        <p:nvSpPr>
          <p:cNvPr id="8" name="Rounded Rectangle 7"/>
          <p:cNvSpPr/>
          <p:nvPr/>
        </p:nvSpPr>
        <p:spPr>
          <a:xfrm>
            <a:off x="0" y="673330"/>
            <a:ext cx="9074549" cy="4470169"/>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eaLnBrk="0" fontAlgn="base" hangingPunct="0">
              <a:spcBef>
                <a:spcPct val="0"/>
              </a:spcBef>
              <a:spcAft>
                <a:spcPct val="0"/>
              </a:spcAft>
            </a:pPr>
            <a:r>
              <a:rPr lang="en-US" altLang="en-US" sz="1800" dirty="0" err="1">
                <a:solidFill>
                  <a:schemeClr val="tx2"/>
                </a:solidFill>
                <a:latin typeface="Times New Roman" panose="02020603050405020304" pitchFamily="18" charset="0"/>
                <a:cs typeface="Calibri" panose="020F0502020204030204" pitchFamily="34" charset="0"/>
              </a:rPr>
              <a:t>Em</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hãy</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cùng</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các</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bạn</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trong</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nhóm</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sắm</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vai</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các</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nhân</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vật</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trong</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câu</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chuyện</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dưới</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đây</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và</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trả</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lời</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câu</a:t>
            </a:r>
            <a:r>
              <a:rPr lang="en-US" altLang="en-US" sz="1800" dirty="0">
                <a:solidFill>
                  <a:schemeClr val="tx2"/>
                </a:solidFill>
                <a:latin typeface="Times New Roman" panose="02020603050405020304" pitchFamily="18" charset="0"/>
                <a:cs typeface="Calibri" panose="020F0502020204030204" pitchFamily="34" charset="0"/>
              </a:rPr>
              <a:t> </a:t>
            </a:r>
            <a:r>
              <a:rPr lang="en-US" altLang="en-US" sz="1800" dirty="0" err="1">
                <a:solidFill>
                  <a:schemeClr val="tx2"/>
                </a:solidFill>
                <a:latin typeface="Times New Roman" panose="02020603050405020304" pitchFamily="18" charset="0"/>
                <a:cs typeface="Calibri" panose="020F0502020204030204" pitchFamily="34" charset="0"/>
              </a:rPr>
              <a:t>hỏi</a:t>
            </a:r>
            <a:r>
              <a:rPr lang="en-US" altLang="en-US" sz="1800" dirty="0" smtClean="0">
                <a:solidFill>
                  <a:schemeClr val="tx2"/>
                </a:solidFill>
                <a:latin typeface="Times New Roman" panose="02020603050405020304" pitchFamily="18" charset="0"/>
                <a:cs typeface="Calibri" panose="020F0502020204030204" pitchFamily="34" charset="0"/>
              </a:rPr>
              <a:t>:</a:t>
            </a:r>
            <a:endParaRPr lang="en-US" altLang="en-US" sz="1800" dirty="0" smtClean="0">
              <a:solidFill>
                <a:schemeClr val="tx2"/>
              </a:solidFill>
              <a:latin typeface="Calibri" panose="020F0502020204030204" pitchFamily="34" charset="0"/>
              <a:cs typeface="Calibri" panose="020F0502020204030204" pitchFamily="34" charset="0"/>
            </a:endParaRPr>
          </a:p>
          <a:p>
            <a:pPr algn="just" eaLnBrk="0" fontAlgn="base" hangingPunct="0">
              <a:spcBef>
                <a:spcPct val="0"/>
              </a:spcBef>
              <a:spcAft>
                <a:spcPct val="0"/>
              </a:spcAft>
            </a:pPr>
            <a:r>
              <a:rPr lang="en-US" altLang="en-US" sz="2000" dirty="0">
                <a:solidFill>
                  <a:schemeClr val="tx2"/>
                </a:solidFill>
                <a:latin typeface="Calibri" panose="020F0502020204030204" pitchFamily="34" charset="0"/>
                <a:cs typeface="Calibri" panose="020F0502020204030204" pitchFamily="34" charset="0"/>
              </a:rPr>
              <a:t> </a:t>
            </a:r>
            <a:r>
              <a:rPr lang="en-US" altLang="en-US" sz="2000" dirty="0" smtClean="0">
                <a:solidFill>
                  <a:schemeClr val="tx2"/>
                </a:solidFill>
                <a:latin typeface="Calibri" panose="020F0502020204030204" pitchFamily="34" charset="0"/>
                <a:cs typeface="Calibri" panose="020F0502020204030204" pitchFamily="34" charset="0"/>
              </a:rPr>
              <a:t>                                                       XỬ KIỆN</a:t>
            </a:r>
            <a:endParaRPr lang="en-US" altLang="en-US" sz="2000" dirty="0">
              <a:solidFill>
                <a:schemeClr val="tx2"/>
              </a:solidFill>
              <a:latin typeface="Calibri" panose="020F0502020204030204" pitchFamily="34" charset="0"/>
              <a:cs typeface="Calibri" panose="020F0502020204030204" pitchFamily="34" charset="0"/>
            </a:endParaRPr>
          </a:p>
          <a:p>
            <a:pPr algn="just" eaLnBrk="0" fontAlgn="base" hangingPunct="0">
              <a:spcBef>
                <a:spcPct val="0"/>
              </a:spcBef>
              <a:spcAft>
                <a:spcPct val="0"/>
              </a:spcAft>
            </a:pPr>
            <a:r>
              <a:rPr lang="en-US" altLang="en-US" sz="1800" dirty="0" err="1">
                <a:solidFill>
                  <a:schemeClr val="tx2"/>
                </a:solidFill>
                <a:latin typeface="Times New Roman" panose="02020603050405020304" pitchFamily="18" charset="0"/>
                <a:cs typeface="Times New Roman" panose="02020603050405020304" pitchFamily="18" charset="0"/>
              </a:rPr>
              <a:t>Làng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kia</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có</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một</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tên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lí</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trưởng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nổi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tiếng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xử</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kiện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giỏi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Một</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hôm</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Cải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với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Ngô</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đánh</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nhau</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rồi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mang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nhau</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ra</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làng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kiện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Cải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sợ</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kém</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thế</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lót</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trước</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cho</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thầy</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lí</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năm</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đồng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Ngô</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giàu</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hơn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biện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lễ</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những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mười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đồng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Khi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xử</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kiện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thầy</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lí</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nói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Thằng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Cải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đánh</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thẳng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Ngô</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đau</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hơn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phạt</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một</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chục</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roi</a:t>
            </a:r>
            <a:r>
              <a:rPr lang="en-US" altLang="en-US" sz="1800" dirty="0">
                <a:solidFill>
                  <a:schemeClr val="tx2"/>
                </a:solidFill>
                <a:latin typeface="Times New Roman" panose="02020603050405020304" pitchFamily="18" charset="0"/>
                <a:cs typeface="Times New Roman" panose="02020603050405020304" pitchFamily="18" charset="0"/>
              </a:rPr>
              <a:t>".</a:t>
            </a:r>
            <a:endParaRPr lang="en-US" altLang="en-US" sz="1800" dirty="0">
              <a:solidFill>
                <a:schemeClr val="tx2"/>
              </a:solidFill>
              <a:latin typeface="Calibri" panose="020F0502020204030204" pitchFamily="34" charset="0"/>
              <a:cs typeface="Calibri" panose="020F0502020204030204" pitchFamily="34" charset="0"/>
            </a:endParaRPr>
          </a:p>
          <a:p>
            <a:pPr algn="just" eaLnBrk="0" fontAlgn="base" hangingPunct="0">
              <a:spcBef>
                <a:spcPct val="0"/>
              </a:spcBef>
              <a:spcAft>
                <a:spcPct val="0"/>
              </a:spcAft>
            </a:pPr>
            <a:r>
              <a:rPr lang="en-US" altLang="en-US" sz="1800" dirty="0" err="1">
                <a:solidFill>
                  <a:schemeClr val="tx2"/>
                </a:solidFill>
                <a:latin typeface="Times New Roman" panose="02020603050405020304" pitchFamily="18" charset="0"/>
                <a:cs typeface="Times New Roman" panose="02020603050405020304" pitchFamily="18" charset="0"/>
              </a:rPr>
              <a:t>Cải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vội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xoè</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năm</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ngón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tay</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ngẩng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mặt</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nhìn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thấy</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lí</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khẽ</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bẩm</a:t>
            </a:r>
            <a:r>
              <a:rPr lang="en-US" altLang="en-US" sz="1800" dirty="0">
                <a:solidFill>
                  <a:schemeClr val="tx2"/>
                </a:solidFill>
                <a:latin typeface="Times New Roman" panose="02020603050405020304" pitchFamily="18" charset="0"/>
                <a:cs typeface="Times New Roman" panose="02020603050405020304" pitchFamily="18" charset="0"/>
              </a:rPr>
              <a:t>: "Xin </a:t>
            </a:r>
            <a:r>
              <a:rPr lang="en-US" altLang="en-US" sz="1800" dirty="0" err="1">
                <a:solidFill>
                  <a:schemeClr val="tx2"/>
                </a:solidFill>
                <a:latin typeface="Times New Roman" panose="02020603050405020304" pitchFamily="18" charset="0"/>
                <a:cs typeface="Times New Roman" panose="02020603050405020304" pitchFamily="18" charset="0"/>
              </a:rPr>
              <a:t>xét</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lại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lẽ</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phải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về</a:t>
            </a:r>
            <a:r>
              <a:rPr lang="en-US" altLang="en-US" sz="1800" dirty="0">
                <a:solidFill>
                  <a:schemeClr val="tx2"/>
                </a:solidFill>
                <a:latin typeface="Times New Roman" panose="02020603050405020304" pitchFamily="18" charset="0"/>
                <a:cs typeface="Times New Roman" panose="02020603050405020304" pitchFamily="18" charset="0"/>
              </a:rPr>
              <a:t> con </a:t>
            </a:r>
            <a:r>
              <a:rPr lang="en-US" altLang="en-US" sz="1800" dirty="0" err="1">
                <a:solidFill>
                  <a:schemeClr val="tx2"/>
                </a:solidFill>
                <a:latin typeface="Times New Roman" panose="02020603050405020304" pitchFamily="18" charset="0"/>
                <a:cs typeface="Times New Roman" panose="02020603050405020304" pitchFamily="18" charset="0"/>
              </a:rPr>
              <a:t>mà</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Thầy</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lí</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cũng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xoè</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năm</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ngón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tay</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trái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úp</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lên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năm</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ngón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tay</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phải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nói</a:t>
            </a:r>
            <a:r>
              <a:rPr lang="en-US" altLang="en-US" sz="1800" dirty="0">
                <a:solidFill>
                  <a:schemeClr val="tx2"/>
                </a:solidFill>
                <a:latin typeface="Times New Roman" panose="02020603050405020304" pitchFamily="18" charset="0"/>
                <a:cs typeface="Times New Roman" panose="02020603050405020304" pitchFamily="18" charset="0"/>
              </a:rPr>
              <a:t>: "Ta </a:t>
            </a:r>
            <a:r>
              <a:rPr lang="en-US" altLang="en-US" sz="1800" dirty="0" err="1">
                <a:solidFill>
                  <a:schemeClr val="tx2"/>
                </a:solidFill>
                <a:latin typeface="Times New Roman" panose="02020603050405020304" pitchFamily="18" charset="0"/>
                <a:cs typeface="Times New Roman" panose="02020603050405020304" pitchFamily="18" charset="0"/>
              </a:rPr>
              <a:t>biết</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mày</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phải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nhưng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nó</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lại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phải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bằng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hai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mày</a:t>
            </a:r>
            <a:r>
              <a:rPr lang="en-US" altLang="en-US" sz="1800" dirty="0">
                <a:solidFill>
                  <a:schemeClr val="tx2"/>
                </a:solidFill>
                <a:latin typeface="Times New Roman" panose="02020603050405020304" pitchFamily="18" charset="0"/>
                <a:cs typeface="Times New Roman" panose="02020603050405020304" pitchFamily="18" charset="0"/>
              </a:rPr>
              <a:t>!”.</a:t>
            </a:r>
            <a:endParaRPr lang="en-US" altLang="en-US" sz="1800" dirty="0">
              <a:solidFill>
                <a:schemeClr val="tx2"/>
              </a:solidFill>
              <a:latin typeface="Calibri" panose="020F0502020204030204" pitchFamily="34" charset="0"/>
              <a:cs typeface="Calibri" panose="020F0502020204030204" pitchFamily="34" charset="0"/>
            </a:endParaRPr>
          </a:p>
          <a:p>
            <a:pPr algn="just" eaLnBrk="0" fontAlgn="base" hangingPunct="0">
              <a:spcBef>
                <a:spcPct val="0"/>
              </a:spcBef>
              <a:spcAft>
                <a:spcPct val="0"/>
              </a:spcAft>
            </a:pPr>
            <a:r>
              <a:rPr lang="en-US" altLang="en-US" sz="1800" b="1" dirty="0" err="1">
                <a:solidFill>
                  <a:schemeClr val="tx2"/>
                </a:solidFill>
                <a:latin typeface="Times New Roman" panose="02020603050405020304" pitchFamily="18" charset="0"/>
                <a:cs typeface="Times New Roman" panose="02020603050405020304" pitchFamily="18" charset="0"/>
              </a:rPr>
              <a:t>Câu</a:t>
            </a:r>
            <a:r>
              <a:rPr lang="en-US" altLang="en-US" sz="1800" b="1" dirty="0">
                <a:solidFill>
                  <a:schemeClr val="tx2"/>
                </a:solidFill>
                <a:latin typeface="Times New Roman" panose="02020603050405020304" pitchFamily="18" charset="0"/>
                <a:cs typeface="Times New Roman" panose="02020603050405020304" pitchFamily="18" charset="0"/>
              </a:rPr>
              <a:t> </a:t>
            </a:r>
            <a:r>
              <a:rPr lang="en-US" altLang="en-US" sz="1800" b="1" dirty="0" err="1">
                <a:solidFill>
                  <a:schemeClr val="tx2"/>
                </a:solidFill>
                <a:latin typeface="Times New Roman" panose="02020603050405020304" pitchFamily="18" charset="0"/>
                <a:cs typeface="Times New Roman" panose="02020603050405020304" pitchFamily="18" charset="0"/>
              </a:rPr>
              <a:t>hỏi</a:t>
            </a:r>
            <a:r>
              <a:rPr lang="en-US" altLang="en-US" sz="1800" b="1" dirty="0">
                <a:solidFill>
                  <a:schemeClr val="tx2"/>
                </a:solidFill>
                <a:latin typeface="Times New Roman" panose="02020603050405020304" pitchFamily="18" charset="0"/>
                <a:cs typeface="Times New Roman" panose="02020603050405020304" pitchFamily="18" charset="0"/>
              </a:rPr>
              <a:t>:</a:t>
            </a:r>
            <a:endParaRPr lang="en-US" altLang="en-US" sz="1800" dirty="0">
              <a:solidFill>
                <a:schemeClr val="tx2"/>
              </a:solidFill>
              <a:latin typeface="Calibri" panose="020F0502020204030204" pitchFamily="34" charset="0"/>
              <a:cs typeface="Calibri" panose="020F0502020204030204" pitchFamily="34" charset="0"/>
            </a:endParaRPr>
          </a:p>
          <a:p>
            <a:pPr algn="just" eaLnBrk="0" fontAlgn="base" hangingPunct="0">
              <a:spcBef>
                <a:spcPct val="0"/>
              </a:spcBef>
              <a:spcAft>
                <a:spcPct val="0"/>
              </a:spcAft>
            </a:pPr>
            <a:r>
              <a:rPr lang="en-US" altLang="en-US" sz="1800" dirty="0">
                <a:solidFill>
                  <a:schemeClr val="tx2"/>
                </a:solidFill>
                <a:latin typeface="Calibri" panose="020F0502020204030204" pitchFamily="34" charset="0"/>
                <a:cs typeface="Times New Roman" panose="02020603050405020304" pitchFamily="18" charset="0"/>
              </a:rPr>
              <a:t>1</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Em</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có</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nhận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xét</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gì</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về</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việc</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làm</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của</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các</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nhân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vật</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trong</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truyện</a:t>
            </a:r>
            <a:r>
              <a:rPr lang="en-US" altLang="en-US" sz="1800" dirty="0">
                <a:solidFill>
                  <a:schemeClr val="tx2"/>
                </a:solidFill>
                <a:latin typeface="Times New Roman" panose="02020603050405020304" pitchFamily="18" charset="0"/>
                <a:cs typeface="Times New Roman" panose="02020603050405020304" pitchFamily="18" charset="0"/>
              </a:rPr>
              <a:t>?</a:t>
            </a:r>
            <a:endParaRPr lang="en-US" altLang="en-US" sz="1800" dirty="0">
              <a:solidFill>
                <a:schemeClr val="tx2"/>
              </a:solidFill>
              <a:latin typeface="Calibri" panose="020F0502020204030204" pitchFamily="34" charset="0"/>
              <a:cs typeface="Calibri" panose="020F0502020204030204" pitchFamily="34" charset="0"/>
            </a:endParaRPr>
          </a:p>
          <a:p>
            <a:pPr algn="just" eaLnBrk="0" fontAlgn="base" hangingPunct="0">
              <a:spcBef>
                <a:spcPct val="0"/>
              </a:spcBef>
              <a:spcAft>
                <a:spcPct val="0"/>
              </a:spcAft>
            </a:pPr>
            <a:r>
              <a:rPr lang="en-US" altLang="en-US" sz="1800" dirty="0">
                <a:solidFill>
                  <a:schemeClr val="tx2"/>
                </a:solidFill>
                <a:latin typeface="Calibri" panose="020F0502020204030204" pitchFamily="34" charset="0"/>
                <a:cs typeface="Times New Roman" panose="02020603050405020304" pitchFamily="18" charset="0"/>
              </a:rPr>
              <a:t>2</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Nếu</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là</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nhân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vật</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Ngô</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hoặc</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Cải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em</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sẽ</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làm</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gì</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Vì</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sao</a:t>
            </a:r>
            <a:r>
              <a:rPr lang="en-US" altLang="en-US" sz="1800" dirty="0">
                <a:solidFill>
                  <a:schemeClr val="tx2"/>
                </a:solidFill>
                <a:latin typeface="Times New Roman" panose="02020603050405020304" pitchFamily="18" charset="0"/>
                <a:cs typeface="Times New Roman" panose="02020603050405020304" pitchFamily="18" charset="0"/>
              </a:rPr>
              <a:t>?</a:t>
            </a:r>
            <a:endParaRPr lang="en-US" altLang="en-US" sz="1800" dirty="0">
              <a:solidFill>
                <a:schemeClr val="tx2"/>
              </a:solidFill>
              <a:latin typeface="Calibri" panose="020F0502020204030204" pitchFamily="34" charset="0"/>
              <a:cs typeface="Calibri" panose="020F0502020204030204" pitchFamily="34" charset="0"/>
            </a:endParaRPr>
          </a:p>
          <a:p>
            <a:pPr algn="just" eaLnBrk="0" fontAlgn="base" hangingPunct="0">
              <a:spcBef>
                <a:spcPct val="0"/>
              </a:spcBef>
              <a:spcAft>
                <a:spcPct val="0"/>
              </a:spcAft>
            </a:pPr>
            <a:r>
              <a:rPr lang="en-US" altLang="en-US" sz="1800" dirty="0">
                <a:solidFill>
                  <a:schemeClr val="tx2"/>
                </a:solidFill>
                <a:latin typeface="Calibri" panose="020F0502020204030204" pitchFamily="34" charset="0"/>
                <a:cs typeface="Times New Roman" panose="02020603050405020304" pitchFamily="18" charset="0"/>
              </a:rPr>
              <a:t>3</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Nếu</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là</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người</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xử</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kiện</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em</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sẽ</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làm</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gì</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Vì</a:t>
            </a:r>
            <a:r>
              <a:rPr lang="en-US" altLang="en-US" sz="1800" dirty="0">
                <a:solidFill>
                  <a:schemeClr val="tx2"/>
                </a:solidFill>
                <a:latin typeface="Times New Roman" panose="02020603050405020304" pitchFamily="18" charset="0"/>
                <a:cs typeface="Times New Roman" panose="02020603050405020304" pitchFamily="18" charset="0"/>
              </a:rPr>
              <a:t> </a:t>
            </a:r>
            <a:r>
              <a:rPr lang="en-US" altLang="en-US" sz="1800" dirty="0" err="1">
                <a:solidFill>
                  <a:schemeClr val="tx2"/>
                </a:solidFill>
                <a:latin typeface="Times New Roman" panose="02020603050405020304" pitchFamily="18" charset="0"/>
                <a:cs typeface="Times New Roman" panose="02020603050405020304" pitchFamily="18" charset="0"/>
              </a:rPr>
              <a:t>sao</a:t>
            </a:r>
            <a:r>
              <a:rPr lang="en-US" altLang="en-US" sz="1800" dirty="0">
                <a:solidFill>
                  <a:schemeClr val="tx2"/>
                </a:solidFill>
                <a:latin typeface="Times New Roman" panose="02020603050405020304" pitchFamily="18" charset="0"/>
                <a:cs typeface="Times New Roman" panose="02020603050405020304" pitchFamily="18" charset="0"/>
              </a:rPr>
              <a:t>?</a:t>
            </a:r>
            <a:endParaRPr kumimoji="0" lang="vi-VN" sz="1800" b="1" i="0" u="none" strike="noStrike" kern="0" cap="none" spc="0" normalizeH="0" baseline="0" noProof="0" dirty="0">
              <a:ln>
                <a:noFill/>
              </a:ln>
              <a:solidFill>
                <a:schemeClr val="tx2"/>
              </a:solidFill>
              <a:effectLst/>
              <a:uLnTx/>
              <a:uFillTx/>
              <a:latin typeface="Times New Roman" panose="02020603050405020304" pitchFamily="18" charset="0"/>
              <a:cs typeface="Times New Roman" panose="02020603050405020304" pitchFamily="18" charset="0"/>
              <a:sym typeface="Arial"/>
            </a:endParaRPr>
          </a:p>
        </p:txBody>
      </p:sp>
      <p:sp>
        <p:nvSpPr>
          <p:cNvPr id="9" name="Rounded Rectangle 8"/>
          <p:cNvSpPr/>
          <p:nvPr/>
        </p:nvSpPr>
        <p:spPr>
          <a:xfrm>
            <a:off x="83126" y="0"/>
            <a:ext cx="3350333" cy="67333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noProof="0" dirty="0">
                <a:ln w="10160">
                  <a:solidFill>
                    <a:prstClr val="white"/>
                  </a:solidFill>
                  <a:prstDash val="solid"/>
                </a:ln>
                <a:solidFill>
                  <a:srgbClr val="FFFFFF"/>
                </a:solidFill>
                <a:effectLst>
                  <a:outerShdw blurRad="38100" dist="22860" dir="5400000" algn="tl" rotWithShape="0">
                    <a:srgbClr val="000000">
                      <a:alpha val="30000"/>
                    </a:srgbClr>
                  </a:outerShdw>
                </a:effectLst>
                <a:latin typeface="Book Antiqua" panose="02040602050305030304" pitchFamily="18" charset="0"/>
              </a:rPr>
              <a:t>BÀI </a:t>
            </a:r>
            <a:r>
              <a:rPr lang="en-US" sz="3200" b="1" noProof="0" dirty="0" smtClean="0">
                <a:ln w="10160">
                  <a:solidFill>
                    <a:prstClr val="white"/>
                  </a:solidFill>
                  <a:prstDash val="solid"/>
                </a:ln>
                <a:solidFill>
                  <a:srgbClr val="FFFFFF"/>
                </a:solidFill>
                <a:effectLst>
                  <a:outerShdw blurRad="38100" dist="22860" dir="5400000" algn="tl" rotWithShape="0">
                    <a:srgbClr val="000000">
                      <a:alpha val="30000"/>
                    </a:srgbClr>
                  </a:outerShdw>
                </a:effectLst>
                <a:latin typeface="Book Antiqua" panose="02040602050305030304" pitchFamily="18" charset="0"/>
              </a:rPr>
              <a:t>TẬP</a:t>
            </a:r>
            <a:endParaRPr kumimoji="0" lang="en-US" sz="3200" b="1" i="0" u="none" strike="noStrike" kern="0" cap="none" spc="0" normalizeH="0" baseline="0" noProof="0" dirty="0">
              <a:ln w="10160">
                <a:solidFill>
                  <a:prstClr val="white"/>
                </a:solidFill>
                <a:prstDash val="solid"/>
              </a:ln>
              <a:solidFill>
                <a:srgbClr val="FFFFFF"/>
              </a:solidFill>
              <a:effectLst>
                <a:outerShdw blurRad="38100" dist="22860" dir="5400000" algn="tl" rotWithShape="0">
                  <a:srgbClr val="000000">
                    <a:alpha val="30000"/>
                  </a:srgbClr>
                </a:outerShdw>
              </a:effectLst>
              <a:uLnTx/>
              <a:uFillTx/>
              <a:latin typeface="Book Antiqua" panose="02040602050305030304" pitchFamily="18" charset="0"/>
              <a:ea typeface="+mn-ea"/>
              <a:cs typeface="+mn-cs"/>
              <a:sym typeface="Arial"/>
            </a:endParaRPr>
          </a:p>
        </p:txBody>
      </p:sp>
    </p:spTree>
    <p:extLst>
      <p:ext uri="{BB962C8B-B14F-4D97-AF65-F5344CB8AC3E}">
        <p14:creationId xmlns:p14="http://schemas.microsoft.com/office/powerpoint/2010/main" val="1508043008"/>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4"/>
        <p:cNvGrpSpPr/>
        <p:nvPr/>
      </p:nvGrpSpPr>
      <p:grpSpPr>
        <a:xfrm>
          <a:off x="0" y="0"/>
          <a:ext cx="0" cy="0"/>
          <a:chOff x="0" y="0"/>
          <a:chExt cx="0" cy="0"/>
        </a:xfrm>
      </p:grpSpPr>
      <p:sp>
        <p:nvSpPr>
          <p:cNvPr id="966" name="Google Shape;966;p37"/>
          <p:cNvSpPr txBox="1">
            <a:spLocks noGrp="1"/>
          </p:cNvSpPr>
          <p:nvPr>
            <p:ph type="subTitle" idx="1"/>
          </p:nvPr>
        </p:nvSpPr>
        <p:spPr>
          <a:xfrm>
            <a:off x="1682048" y="1340092"/>
            <a:ext cx="4230379" cy="6965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000" dirty="0" err="1" smtClean="0">
                <a:latin typeface="Times New Roman" panose="02020603050405020304" pitchFamily="18" charset="0"/>
                <a:cs typeface="Times New Roman" panose="02020603050405020304" pitchFamily="18" charset="0"/>
              </a:rPr>
              <a:t>Giải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thích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được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một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cách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đơn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giản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về</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sự</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cần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thiết</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phải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bảo</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vệ</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lẽ</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phải</a:t>
            </a:r>
            <a:r>
              <a:rPr lang="en-US" sz="2000" dirty="0" smtClean="0">
                <a:latin typeface="Times New Roman" panose="02020603050405020304" pitchFamily="18" charset="0"/>
                <a:cs typeface="Times New Roman" panose="02020603050405020304" pitchFamily="18" charset="0"/>
              </a:rPr>
              <a:t> </a:t>
            </a:r>
            <a:endParaRPr sz="2000" dirty="0">
              <a:latin typeface="Times New Roman" panose="02020603050405020304" pitchFamily="18" charset="0"/>
              <a:cs typeface="Times New Roman" panose="02020603050405020304" pitchFamily="18" charset="0"/>
            </a:endParaRPr>
          </a:p>
        </p:txBody>
      </p:sp>
      <p:sp>
        <p:nvSpPr>
          <p:cNvPr id="968" name="Google Shape;968;p37"/>
          <p:cNvSpPr txBox="1">
            <a:spLocks noGrp="1"/>
          </p:cNvSpPr>
          <p:nvPr>
            <p:ph type="title" idx="3"/>
          </p:nvPr>
        </p:nvSpPr>
        <p:spPr>
          <a:xfrm>
            <a:off x="827601" y="1340093"/>
            <a:ext cx="891300" cy="88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01</a:t>
            </a:r>
            <a:endParaRPr/>
          </a:p>
        </p:txBody>
      </p:sp>
      <p:sp>
        <p:nvSpPr>
          <p:cNvPr id="969" name="Google Shape;969;p37"/>
          <p:cNvSpPr txBox="1">
            <a:spLocks noGrp="1"/>
          </p:cNvSpPr>
          <p:nvPr>
            <p:ph type="subTitle" idx="4"/>
          </p:nvPr>
        </p:nvSpPr>
        <p:spPr>
          <a:xfrm>
            <a:off x="4383465" y="2315557"/>
            <a:ext cx="4047260" cy="71294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000" dirty="0" err="1" smtClean="0">
                <a:latin typeface="Times New Roman" panose="02020603050405020304" pitchFamily="18" charset="0"/>
                <a:cs typeface="Times New Roman" panose="02020603050405020304" pitchFamily="18" charset="0"/>
              </a:rPr>
              <a:t>Thực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hiện</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được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việc</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bảo</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vệ</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lẽ</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phải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bằng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lời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nới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và</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hành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động</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cụ</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thể</a:t>
            </a:r>
            <a:r>
              <a:rPr lang="en-US" sz="2000" dirty="0" smtClean="0">
                <a:latin typeface="Times New Roman" panose="02020603050405020304" pitchFamily="18" charset="0"/>
                <a:cs typeface="Times New Roman" panose="02020603050405020304" pitchFamily="18" charset="0"/>
              </a:rPr>
              <a:t> </a:t>
            </a:r>
            <a:endParaRPr sz="2000" dirty="0">
              <a:latin typeface="Times New Roman" panose="02020603050405020304" pitchFamily="18" charset="0"/>
              <a:cs typeface="Times New Roman" panose="02020603050405020304" pitchFamily="18" charset="0"/>
            </a:endParaRPr>
          </a:p>
        </p:txBody>
      </p:sp>
      <p:sp>
        <p:nvSpPr>
          <p:cNvPr id="971" name="Google Shape;971;p37"/>
          <p:cNvSpPr txBox="1">
            <a:spLocks noGrp="1"/>
          </p:cNvSpPr>
          <p:nvPr>
            <p:ph type="title" idx="6"/>
          </p:nvPr>
        </p:nvSpPr>
        <p:spPr>
          <a:xfrm>
            <a:off x="3416059" y="2315557"/>
            <a:ext cx="891300" cy="88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02</a:t>
            </a:r>
            <a:endParaRPr/>
          </a:p>
        </p:txBody>
      </p:sp>
      <p:sp>
        <p:nvSpPr>
          <p:cNvPr id="972" name="Google Shape;972;p37"/>
          <p:cNvSpPr txBox="1">
            <a:spLocks noGrp="1"/>
          </p:cNvSpPr>
          <p:nvPr>
            <p:ph type="subTitle" idx="7"/>
          </p:nvPr>
        </p:nvSpPr>
        <p:spPr>
          <a:xfrm>
            <a:off x="1682047" y="3740727"/>
            <a:ext cx="5996833" cy="77362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dirty="0" smtClean="0">
                <a:latin typeface="Times New Roman" panose="02020603050405020304" pitchFamily="18" charset="0"/>
                <a:cs typeface="Times New Roman" panose="02020603050405020304" pitchFamily="18" charset="0"/>
              </a:rPr>
              <a:t>Khích lệ, động viên bạn bè có thái độ, hành vi bảo vệ lẽ phải, phê phán thái độ, hành vi không bảo vệ lẽ phải. </a:t>
            </a:r>
            <a:endParaRPr sz="2000" dirty="0">
              <a:latin typeface="Times New Roman" panose="02020603050405020304" pitchFamily="18" charset="0"/>
              <a:cs typeface="Times New Roman" panose="02020603050405020304" pitchFamily="18" charset="0"/>
            </a:endParaRPr>
          </a:p>
        </p:txBody>
      </p:sp>
      <p:sp>
        <p:nvSpPr>
          <p:cNvPr id="974" name="Google Shape;974;p37"/>
          <p:cNvSpPr txBox="1">
            <a:spLocks noGrp="1"/>
          </p:cNvSpPr>
          <p:nvPr>
            <p:ph type="title" idx="9"/>
          </p:nvPr>
        </p:nvSpPr>
        <p:spPr>
          <a:xfrm>
            <a:off x="790749" y="3627251"/>
            <a:ext cx="891300" cy="8871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
              <a:t>03</a:t>
            </a:r>
            <a:endParaRPr/>
          </a:p>
        </p:txBody>
      </p:sp>
      <p:sp>
        <p:nvSpPr>
          <p:cNvPr id="22" name="Google Shape;533;p47"/>
          <p:cNvSpPr txBox="1">
            <a:spLocks noGrp="1"/>
          </p:cNvSpPr>
          <p:nvPr>
            <p:ph type="title"/>
          </p:nvPr>
        </p:nvSpPr>
        <p:spPr>
          <a:xfrm>
            <a:off x="630097" y="212007"/>
            <a:ext cx="77175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3200"/>
              <a:buFont typeface="Fredoka One"/>
              <a:buNone/>
              <a:defRPr sz="3200" b="0" i="0" u="none" strike="noStrike" cap="none">
                <a:solidFill>
                  <a:schemeClr val="lt2"/>
                </a:solidFill>
                <a:latin typeface="Vibur"/>
                <a:ea typeface="Vibur"/>
                <a:cs typeface="Vibur"/>
                <a:sym typeface="Vibur"/>
              </a:defRPr>
            </a:lvl1pPr>
            <a:lvl2pPr marR="0" lvl="1"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2pPr>
            <a:lvl3pPr marR="0" lvl="2"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3pPr>
            <a:lvl4pPr marR="0" lvl="3"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4pPr>
            <a:lvl5pPr marR="0" lvl="4"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5pPr>
            <a:lvl6pPr marR="0" lvl="5"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6pPr>
            <a:lvl7pPr marR="0" lvl="6"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7pPr>
            <a:lvl8pPr marR="0" lvl="7"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8pPr>
            <a:lvl9pPr marR="0" lvl="8" algn="ctr" rtl="0">
              <a:lnSpc>
                <a:spcPct val="100000"/>
              </a:lnSpc>
              <a:spcBef>
                <a:spcPts val="0"/>
              </a:spcBef>
              <a:spcAft>
                <a:spcPts val="0"/>
              </a:spcAft>
              <a:buClr>
                <a:schemeClr val="dk1"/>
              </a:buClr>
              <a:buSzPts val="3600"/>
              <a:buFont typeface="Fredoka One"/>
              <a:buNone/>
              <a:defRPr sz="3600" b="0" i="0" u="none" strike="noStrike" cap="none">
                <a:solidFill>
                  <a:schemeClr val="dk1"/>
                </a:solidFill>
                <a:latin typeface="Fredoka One"/>
                <a:ea typeface="Fredoka One"/>
                <a:cs typeface="Fredoka One"/>
                <a:sym typeface="Fredoka One"/>
              </a:defRPr>
            </a:lvl9pPr>
          </a:lstStyle>
          <a:p>
            <a:pPr marL="0" marR="0" lvl="0" indent="0" algn="ctr" defTabSz="914400" rtl="0" eaLnBrk="1" fontAlgn="auto" latinLnBrk="0" hangingPunct="1">
              <a:lnSpc>
                <a:spcPct val="150000"/>
              </a:lnSpc>
              <a:spcBef>
                <a:spcPts val="0"/>
              </a:spcBef>
              <a:spcAft>
                <a:spcPts val="0"/>
              </a:spcAft>
              <a:buClr>
                <a:srgbClr val="9DC1D0"/>
              </a:buClr>
              <a:buSzPts val="3200"/>
              <a:buFont typeface="Fredoka One"/>
              <a:buNone/>
              <a:tabLst/>
              <a:defRPr/>
            </a:pPr>
            <a:r>
              <a:rPr kumimoji="0" lang="en-US" sz="4400" b="1" i="0" u="none" strike="noStrike" kern="0" normalizeH="0" baseline="0" noProof="0" dirty="0">
                <a:ln w="6600">
                  <a:solidFill>
                    <a:schemeClr val="accent2">
                      <a:lumMod val="40000"/>
                      <a:lumOff val="60000"/>
                    </a:schemeClr>
                  </a:solidFill>
                  <a:prstDash val="solid"/>
                </a:ln>
                <a:solidFill>
                  <a:srgbClr val="C00000"/>
                </a:solidFill>
                <a:effectLst>
                  <a:outerShdw blurRad="38100" dist="38100" dir="2700000" algn="tl">
                    <a:srgbClr val="000000">
                      <a:alpha val="43137"/>
                    </a:srgbClr>
                  </a:outerShdw>
                  <a:reflection blurRad="6350" stA="55000" endA="300" endPos="45500" dir="5400000" sy="-100000" algn="bl" rotWithShape="0"/>
                </a:effectLst>
                <a:uLnTx/>
                <a:uFillTx/>
                <a:latin typeface="Algerian" panose="04020705040A02060702" pitchFamily="82" charset="0"/>
                <a:cs typeface="Times New Roman" panose="02020603050405020304" pitchFamily="18" charset="0"/>
                <a:sym typeface="Vibur"/>
              </a:rPr>
              <a:t>MỤC</a:t>
            </a:r>
            <a:r>
              <a:rPr lang="en-US" sz="4400" b="1" dirty="0">
                <a:ln w="6600">
                  <a:solidFill>
                    <a:schemeClr val="accent2">
                      <a:lumMod val="40000"/>
                      <a:lumOff val="60000"/>
                    </a:schemeClr>
                  </a:solidFill>
                  <a:prstDash val="solid"/>
                </a:ln>
                <a:solidFill>
                  <a:srgbClr val="C00000"/>
                </a:solidFill>
                <a:effectLst>
                  <a:outerShdw blurRad="38100" dist="38100" dir="2700000" algn="tl">
                    <a:srgbClr val="000000">
                      <a:alpha val="43137"/>
                    </a:srgbClr>
                  </a:outerShdw>
                  <a:reflection blurRad="6350" stA="55000" endA="300" endPos="45500" dir="5400000" sy="-100000" algn="bl" rotWithShape="0"/>
                </a:effectLst>
                <a:latin typeface="Algerian" panose="04020705040A02060702" pitchFamily="82" charset="0"/>
                <a:cs typeface="Times New Roman" panose="02020603050405020304" pitchFamily="18" charset="0"/>
              </a:rPr>
              <a:t> </a:t>
            </a:r>
            <a:r>
              <a:rPr kumimoji="0" lang="en-US" sz="4400" b="1" i="0" u="none" strike="noStrike" kern="0" normalizeH="0" noProof="0" dirty="0">
                <a:ln w="6600">
                  <a:solidFill>
                    <a:schemeClr val="accent2">
                      <a:lumMod val="40000"/>
                      <a:lumOff val="60000"/>
                    </a:schemeClr>
                  </a:solidFill>
                  <a:prstDash val="solid"/>
                </a:ln>
                <a:solidFill>
                  <a:srgbClr val="C00000"/>
                </a:solidFill>
                <a:effectLst>
                  <a:outerShdw blurRad="38100" dist="38100" dir="2700000" algn="tl">
                    <a:srgbClr val="000000">
                      <a:alpha val="43137"/>
                    </a:srgbClr>
                  </a:outerShdw>
                  <a:reflection blurRad="6350" stA="55000" endA="300" endPos="45500" dir="5400000" sy="-100000" algn="bl" rotWithShape="0"/>
                </a:effectLst>
                <a:uLnTx/>
                <a:uFillTx/>
                <a:latin typeface="Algerian" panose="04020705040A02060702" pitchFamily="82" charset="0"/>
                <a:cs typeface="Times New Roman" panose="02020603050405020304" pitchFamily="18" charset="0"/>
                <a:sym typeface="Vibur"/>
              </a:rPr>
              <a:t>TIÊU</a:t>
            </a:r>
            <a:r>
              <a:rPr kumimoji="0" lang="en-US" sz="4400" b="1" i="0" u="none" strike="noStrike" kern="0" normalizeH="0" baseline="0" noProof="0" dirty="0">
                <a:ln w="6600">
                  <a:solidFill>
                    <a:schemeClr val="accent2">
                      <a:lumMod val="40000"/>
                      <a:lumOff val="60000"/>
                    </a:schemeClr>
                  </a:solidFill>
                  <a:prstDash val="solid"/>
                </a:ln>
                <a:solidFill>
                  <a:srgbClr val="C00000"/>
                </a:solidFill>
                <a:effectLst>
                  <a:outerShdw blurRad="38100" dist="38100" dir="2700000" algn="tl">
                    <a:srgbClr val="000000">
                      <a:alpha val="43137"/>
                    </a:srgbClr>
                  </a:outerShdw>
                  <a:reflection blurRad="6350" stA="55000" endA="300" endPos="45500" dir="5400000" sy="-100000" algn="bl" rotWithShape="0"/>
                </a:effectLst>
                <a:uLnTx/>
                <a:uFillTx/>
                <a:latin typeface="Algerian" panose="04020705040A02060702" pitchFamily="82" charset="0"/>
                <a:cs typeface="Times New Roman" panose="02020603050405020304" pitchFamily="18" charset="0"/>
                <a:sym typeface="Vibur"/>
              </a:rPr>
              <a:t/>
            </a:r>
            <a:br>
              <a:rPr kumimoji="0" lang="en-US" sz="4400" b="1" i="0" u="none" strike="noStrike" kern="0" normalizeH="0" baseline="0" noProof="0" dirty="0">
                <a:ln w="6600">
                  <a:solidFill>
                    <a:schemeClr val="accent2">
                      <a:lumMod val="40000"/>
                      <a:lumOff val="60000"/>
                    </a:schemeClr>
                  </a:solidFill>
                  <a:prstDash val="solid"/>
                </a:ln>
                <a:solidFill>
                  <a:srgbClr val="C00000"/>
                </a:solidFill>
                <a:effectLst>
                  <a:outerShdw blurRad="38100" dist="38100" dir="2700000" algn="tl">
                    <a:srgbClr val="000000">
                      <a:alpha val="43137"/>
                    </a:srgbClr>
                  </a:outerShdw>
                  <a:reflection blurRad="6350" stA="55000" endA="300" endPos="45500" dir="5400000" sy="-100000" algn="bl" rotWithShape="0"/>
                </a:effectLst>
                <a:uLnTx/>
                <a:uFillTx/>
                <a:latin typeface="Algerian" panose="04020705040A02060702" pitchFamily="82" charset="0"/>
                <a:cs typeface="Times New Roman" panose="02020603050405020304" pitchFamily="18" charset="0"/>
                <a:sym typeface="Vibur"/>
              </a:rPr>
            </a:br>
            <a:endParaRPr kumimoji="0" lang="en-US" sz="4400" b="1" i="0" u="none" strike="noStrike" kern="0" normalizeH="0" baseline="0" noProof="0" dirty="0">
              <a:ln w="6600">
                <a:solidFill>
                  <a:schemeClr val="accent2">
                    <a:lumMod val="40000"/>
                    <a:lumOff val="60000"/>
                  </a:schemeClr>
                </a:solidFill>
                <a:prstDash val="solid"/>
              </a:ln>
              <a:solidFill>
                <a:srgbClr val="C00000"/>
              </a:solidFill>
              <a:effectLst>
                <a:outerShdw blurRad="38100" dist="38100" dir="2700000" algn="tl">
                  <a:srgbClr val="000000">
                    <a:alpha val="43137"/>
                  </a:srgbClr>
                </a:outerShdw>
                <a:reflection blurRad="6350" stA="55000" endA="300" endPos="45500" dir="5400000" sy="-100000" algn="bl" rotWithShape="0"/>
              </a:effectLst>
              <a:uLnTx/>
              <a:uFillTx/>
              <a:latin typeface="Algerian" panose="04020705040A02060702" pitchFamily="82" charset="0"/>
              <a:sym typeface="Vibu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45"/>
        <p:cNvGrpSpPr/>
        <p:nvPr/>
      </p:nvGrpSpPr>
      <p:grpSpPr>
        <a:xfrm>
          <a:off x="0" y="0"/>
          <a:ext cx="0" cy="0"/>
          <a:chOff x="0" y="0"/>
          <a:chExt cx="0" cy="0"/>
        </a:xfrm>
      </p:grpSpPr>
      <p:pic>
        <p:nvPicPr>
          <p:cNvPr id="1152" name="Google Shape;1152;p45"/>
          <p:cNvPicPr preferRelativeResize="0"/>
          <p:nvPr/>
        </p:nvPicPr>
        <p:blipFill>
          <a:blip r:embed="rId3">
            <a:alphaModFix/>
          </a:blip>
          <a:stretch>
            <a:fillRect/>
          </a:stretch>
        </p:blipFill>
        <p:spPr>
          <a:xfrm>
            <a:off x="762256" y="533264"/>
            <a:ext cx="961326" cy="806575"/>
          </a:xfrm>
          <a:prstGeom prst="rect">
            <a:avLst/>
          </a:prstGeom>
          <a:noFill/>
          <a:ln>
            <a:noFill/>
          </a:ln>
        </p:spPr>
      </p:pic>
      <p:pic>
        <p:nvPicPr>
          <p:cNvPr id="1153" name="Google Shape;1153;p45"/>
          <p:cNvPicPr preferRelativeResize="0"/>
          <p:nvPr/>
        </p:nvPicPr>
        <p:blipFill rotWithShape="1">
          <a:blip r:embed="rId4">
            <a:alphaModFix/>
          </a:blip>
          <a:srcRect t="7429" b="5568"/>
          <a:stretch/>
        </p:blipFill>
        <p:spPr>
          <a:xfrm>
            <a:off x="7357144" y="3506264"/>
            <a:ext cx="961325" cy="882049"/>
          </a:xfrm>
          <a:prstGeom prst="rect">
            <a:avLst/>
          </a:prstGeom>
          <a:noFill/>
          <a:ln>
            <a:noFill/>
          </a:ln>
        </p:spPr>
      </p:pic>
      <p:sp>
        <p:nvSpPr>
          <p:cNvPr id="8" name="TextBox 7"/>
          <p:cNvSpPr txBox="1"/>
          <p:nvPr/>
        </p:nvSpPr>
        <p:spPr>
          <a:xfrm>
            <a:off x="841174" y="1587486"/>
            <a:ext cx="7576752" cy="2862322"/>
          </a:xfrm>
          <a:prstGeom prst="rect">
            <a:avLst/>
          </a:prstGeom>
          <a:noFill/>
        </p:spPr>
        <p:txBody>
          <a:bodyPr wrap="square" rtlCol="0">
            <a:spAutoFit/>
          </a:bodyPr>
          <a:lstStyle/>
          <a:p>
            <a:pPr algn="just" eaLnBrk="0" fontAlgn="base" hangingPunct="0">
              <a:spcBef>
                <a:spcPct val="0"/>
              </a:spcBef>
              <a:spcAft>
                <a:spcPct val="0"/>
              </a:spcAft>
            </a:pPr>
            <a:r>
              <a:rPr lang="en-US" altLang="en-US" sz="2000" dirty="0" smtClean="0">
                <a:solidFill>
                  <a:prstClr val="black"/>
                </a:solidFill>
                <a:latin typeface="Times New Roman" panose="02020603050405020304" pitchFamily="18" charset="0"/>
                <a:cs typeface="Times New Roman" panose="02020603050405020304" pitchFamily="18" charset="0"/>
              </a:rPr>
              <a:t>  </a:t>
            </a:r>
            <a:r>
              <a:rPr lang="en-US" altLang="en-US" sz="2000" i="1" dirty="0" err="1">
                <a:solidFill>
                  <a:srgbClr val="FF0000"/>
                </a:solidFill>
                <a:latin typeface="Times New Roman" panose="02020603050405020304" pitchFamily="18" charset="0"/>
                <a:cs typeface="Times New Roman" panose="02020603050405020304" pitchFamily="18" charset="0"/>
              </a:rPr>
              <a:t>Em</a:t>
            </a:r>
            <a:r>
              <a:rPr lang="en-US" altLang="en-US" sz="2000" i="1" dirty="0">
                <a:solidFill>
                  <a:srgbClr val="FF0000"/>
                </a:solidFill>
                <a:latin typeface="Times New Roman" panose="02020603050405020304" pitchFamily="18" charset="0"/>
                <a:cs typeface="Times New Roman" panose="02020603050405020304" pitchFamily="18" charset="0"/>
              </a:rPr>
              <a:t> </a:t>
            </a:r>
            <a:r>
              <a:rPr lang="en-US" altLang="en-US" sz="2000" i="1" dirty="0" err="1">
                <a:solidFill>
                  <a:srgbClr val="FF0000"/>
                </a:solidFill>
                <a:latin typeface="Times New Roman" panose="02020603050405020304" pitchFamily="18" charset="0"/>
                <a:cs typeface="Times New Roman" panose="02020603050405020304" pitchFamily="18" charset="0"/>
              </a:rPr>
              <a:t>sẽ</a:t>
            </a:r>
            <a:r>
              <a:rPr lang="en-US" altLang="en-US" sz="2000" i="1" dirty="0">
                <a:solidFill>
                  <a:srgbClr val="FF0000"/>
                </a:solidFill>
                <a:latin typeface="Times New Roman" panose="02020603050405020304" pitchFamily="18" charset="0"/>
                <a:cs typeface="Times New Roman" panose="02020603050405020304" pitchFamily="18" charset="0"/>
              </a:rPr>
              <a:t> </a:t>
            </a:r>
            <a:r>
              <a:rPr lang="en-US" altLang="en-US" sz="2000" i="1" dirty="0" err="1">
                <a:solidFill>
                  <a:srgbClr val="FF0000"/>
                </a:solidFill>
                <a:latin typeface="Times New Roman" panose="02020603050405020304" pitchFamily="18" charset="0"/>
                <a:cs typeface="Times New Roman" panose="02020603050405020304" pitchFamily="18" charset="0"/>
              </a:rPr>
              <a:t>xử</a:t>
            </a:r>
            <a:r>
              <a:rPr lang="en-US" altLang="en-US" sz="2000" i="1" dirty="0">
                <a:solidFill>
                  <a:srgbClr val="FF0000"/>
                </a:solidFill>
                <a:latin typeface="Times New Roman" panose="02020603050405020304" pitchFamily="18" charset="0"/>
                <a:cs typeface="Times New Roman" panose="02020603050405020304" pitchFamily="18" charset="0"/>
              </a:rPr>
              <a:t> </a:t>
            </a:r>
            <a:r>
              <a:rPr lang="en-US" altLang="en-US" sz="2000" i="1" dirty="0" err="1">
                <a:solidFill>
                  <a:srgbClr val="FF0000"/>
                </a:solidFill>
                <a:latin typeface="Times New Roman" panose="02020603050405020304" pitchFamily="18" charset="0"/>
                <a:cs typeface="Times New Roman" panose="02020603050405020304" pitchFamily="18" charset="0"/>
              </a:rPr>
              <a:t>lí</a:t>
            </a:r>
            <a:r>
              <a:rPr lang="en-US" altLang="en-US" sz="2000" i="1" dirty="0">
                <a:solidFill>
                  <a:srgbClr val="FF0000"/>
                </a:solidFill>
                <a:latin typeface="Times New Roman" panose="02020603050405020304" pitchFamily="18" charset="0"/>
                <a:cs typeface="Times New Roman" panose="02020603050405020304" pitchFamily="18" charset="0"/>
              </a:rPr>
              <a:t> </a:t>
            </a:r>
            <a:r>
              <a:rPr lang="en-US" altLang="en-US" sz="2000" i="1" dirty="0" err="1">
                <a:solidFill>
                  <a:srgbClr val="FF0000"/>
                </a:solidFill>
                <a:latin typeface="Times New Roman" panose="02020603050405020304" pitchFamily="18" charset="0"/>
                <a:cs typeface="Times New Roman" panose="02020603050405020304" pitchFamily="18" charset="0"/>
              </a:rPr>
              <a:t>như</a:t>
            </a:r>
            <a:r>
              <a:rPr lang="en-US" altLang="en-US" sz="2000" i="1" dirty="0">
                <a:solidFill>
                  <a:srgbClr val="FF0000"/>
                </a:solidFill>
                <a:latin typeface="Times New Roman" panose="02020603050405020304" pitchFamily="18" charset="0"/>
                <a:cs typeface="Times New Roman" panose="02020603050405020304" pitchFamily="18" charset="0"/>
              </a:rPr>
              <a:t> </a:t>
            </a:r>
            <a:r>
              <a:rPr lang="en-US" altLang="en-US" sz="2000" i="1" dirty="0" err="1">
                <a:solidFill>
                  <a:srgbClr val="FF0000"/>
                </a:solidFill>
                <a:latin typeface="Times New Roman" panose="02020603050405020304" pitchFamily="18" charset="0"/>
                <a:cs typeface="Times New Roman" panose="02020603050405020304" pitchFamily="18" charset="0"/>
              </a:rPr>
              <a:t>thế</a:t>
            </a:r>
            <a:r>
              <a:rPr lang="en-US" altLang="en-US" sz="2000" i="1" dirty="0">
                <a:solidFill>
                  <a:srgbClr val="FF0000"/>
                </a:solidFill>
                <a:latin typeface="Times New Roman" panose="02020603050405020304" pitchFamily="18" charset="0"/>
                <a:cs typeface="Times New Roman" panose="02020603050405020304" pitchFamily="18" charset="0"/>
              </a:rPr>
              <a:t> </a:t>
            </a:r>
            <a:r>
              <a:rPr lang="en-US" altLang="en-US" sz="2000" i="1" dirty="0" err="1">
                <a:solidFill>
                  <a:srgbClr val="FF0000"/>
                </a:solidFill>
                <a:latin typeface="Times New Roman" panose="02020603050405020304" pitchFamily="18" charset="0"/>
                <a:cs typeface="Times New Roman" panose="02020603050405020304" pitchFamily="18" charset="0"/>
              </a:rPr>
              <a:t>nào</a:t>
            </a:r>
            <a:r>
              <a:rPr lang="en-US" altLang="en-US" sz="2000" i="1" dirty="0">
                <a:solidFill>
                  <a:srgbClr val="FF0000"/>
                </a:solidFill>
                <a:latin typeface="Times New Roman" panose="02020603050405020304" pitchFamily="18" charset="0"/>
                <a:cs typeface="Times New Roman" panose="02020603050405020304" pitchFamily="18" charset="0"/>
              </a:rPr>
              <a:t> </a:t>
            </a:r>
            <a:r>
              <a:rPr lang="en-US" altLang="en-US" sz="2000" i="1" dirty="0" err="1">
                <a:solidFill>
                  <a:srgbClr val="FF0000"/>
                </a:solidFill>
                <a:latin typeface="Times New Roman" panose="02020603050405020304" pitchFamily="18" charset="0"/>
                <a:cs typeface="Times New Roman" panose="02020603050405020304" pitchFamily="18" charset="0"/>
              </a:rPr>
              <a:t>nếu</a:t>
            </a:r>
            <a:r>
              <a:rPr lang="en-US" altLang="en-US" sz="2000" i="1" dirty="0">
                <a:solidFill>
                  <a:srgbClr val="FF0000"/>
                </a:solidFill>
                <a:latin typeface="Times New Roman" panose="02020603050405020304" pitchFamily="18" charset="0"/>
                <a:cs typeface="Times New Roman" panose="02020603050405020304" pitchFamily="18" charset="0"/>
              </a:rPr>
              <a:t> ở </a:t>
            </a:r>
            <a:r>
              <a:rPr lang="en-US" altLang="en-US" sz="2000" i="1" dirty="0" err="1">
                <a:solidFill>
                  <a:srgbClr val="FF0000"/>
                </a:solidFill>
                <a:latin typeface="Times New Roman" panose="02020603050405020304" pitchFamily="18" charset="0"/>
                <a:cs typeface="Times New Roman" panose="02020603050405020304" pitchFamily="18" charset="0"/>
              </a:rPr>
              <a:t>trong</a:t>
            </a:r>
            <a:r>
              <a:rPr lang="en-US" altLang="en-US" sz="2000" i="1" dirty="0">
                <a:solidFill>
                  <a:srgbClr val="FF0000"/>
                </a:solidFill>
                <a:latin typeface="Times New Roman" panose="02020603050405020304" pitchFamily="18" charset="0"/>
                <a:cs typeface="Times New Roman" panose="02020603050405020304" pitchFamily="18" charset="0"/>
              </a:rPr>
              <a:t> </a:t>
            </a:r>
            <a:r>
              <a:rPr lang="en-US" altLang="en-US" sz="2000" i="1" dirty="0" err="1">
                <a:solidFill>
                  <a:srgbClr val="FF0000"/>
                </a:solidFill>
                <a:latin typeface="Times New Roman" panose="02020603050405020304" pitchFamily="18" charset="0"/>
                <a:cs typeface="Times New Roman" panose="02020603050405020304" pitchFamily="18" charset="0"/>
              </a:rPr>
              <a:t>các</a:t>
            </a:r>
            <a:r>
              <a:rPr lang="en-US" altLang="en-US" sz="2000" i="1" dirty="0">
                <a:solidFill>
                  <a:srgbClr val="FF0000"/>
                </a:solidFill>
                <a:latin typeface="Times New Roman" panose="02020603050405020304" pitchFamily="18" charset="0"/>
                <a:cs typeface="Times New Roman" panose="02020603050405020304" pitchFamily="18" charset="0"/>
              </a:rPr>
              <a:t> </a:t>
            </a:r>
            <a:r>
              <a:rPr lang="en-US" altLang="en-US" sz="2000" i="1" dirty="0" err="1">
                <a:solidFill>
                  <a:srgbClr val="FF0000"/>
                </a:solidFill>
                <a:latin typeface="Times New Roman" panose="02020603050405020304" pitchFamily="18" charset="0"/>
                <a:cs typeface="Times New Roman" panose="02020603050405020304" pitchFamily="18" charset="0"/>
              </a:rPr>
              <a:t>tình</a:t>
            </a:r>
            <a:r>
              <a:rPr lang="en-US" altLang="en-US" sz="2000" i="1" dirty="0">
                <a:solidFill>
                  <a:srgbClr val="FF0000"/>
                </a:solidFill>
                <a:latin typeface="Times New Roman" panose="02020603050405020304" pitchFamily="18" charset="0"/>
                <a:cs typeface="Times New Roman" panose="02020603050405020304" pitchFamily="18" charset="0"/>
              </a:rPr>
              <a:t> </a:t>
            </a:r>
            <a:r>
              <a:rPr lang="en-US" altLang="en-US" sz="2000" i="1" dirty="0" err="1">
                <a:solidFill>
                  <a:srgbClr val="FF0000"/>
                </a:solidFill>
                <a:latin typeface="Times New Roman" panose="02020603050405020304" pitchFamily="18" charset="0"/>
                <a:cs typeface="Times New Roman" panose="02020603050405020304" pitchFamily="18" charset="0"/>
              </a:rPr>
              <a:t>huống</a:t>
            </a:r>
            <a:r>
              <a:rPr lang="en-US" altLang="en-US" sz="2000" i="1" dirty="0">
                <a:solidFill>
                  <a:srgbClr val="FF0000"/>
                </a:solidFill>
                <a:latin typeface="Times New Roman" panose="02020603050405020304" pitchFamily="18" charset="0"/>
                <a:cs typeface="Times New Roman" panose="02020603050405020304" pitchFamily="18" charset="0"/>
              </a:rPr>
              <a:t> </a:t>
            </a:r>
            <a:r>
              <a:rPr lang="en-US" altLang="en-US" sz="2000" i="1" dirty="0" err="1">
                <a:solidFill>
                  <a:srgbClr val="FF0000"/>
                </a:solidFill>
                <a:latin typeface="Times New Roman" panose="02020603050405020304" pitchFamily="18" charset="0"/>
                <a:cs typeface="Times New Roman" panose="02020603050405020304" pitchFamily="18" charset="0"/>
              </a:rPr>
              <a:t>dưới</a:t>
            </a:r>
            <a:r>
              <a:rPr lang="en-US" altLang="en-US" sz="2000" i="1" dirty="0">
                <a:solidFill>
                  <a:srgbClr val="FF0000"/>
                </a:solidFill>
                <a:latin typeface="Times New Roman" panose="02020603050405020304" pitchFamily="18" charset="0"/>
                <a:cs typeface="Times New Roman" panose="02020603050405020304" pitchFamily="18" charset="0"/>
              </a:rPr>
              <a:t> </a:t>
            </a:r>
            <a:r>
              <a:rPr lang="en-US" altLang="en-US" sz="2000" i="1" dirty="0" err="1">
                <a:solidFill>
                  <a:srgbClr val="FF0000"/>
                </a:solidFill>
                <a:latin typeface="Times New Roman" panose="02020603050405020304" pitchFamily="18" charset="0"/>
                <a:cs typeface="Times New Roman" panose="02020603050405020304" pitchFamily="18" charset="0"/>
              </a:rPr>
              <a:t>đây</a:t>
            </a:r>
            <a:r>
              <a:rPr lang="en-US" altLang="en-US" sz="2000" i="1" dirty="0">
                <a:solidFill>
                  <a:srgbClr val="FF0000"/>
                </a:solidFill>
                <a:latin typeface="Times New Roman" panose="02020603050405020304" pitchFamily="18" charset="0"/>
                <a:cs typeface="Times New Roman" panose="02020603050405020304" pitchFamily="18" charset="0"/>
              </a:rPr>
              <a:t>?</a:t>
            </a:r>
          </a:p>
          <a:p>
            <a:pPr algn="just" eaLnBrk="0" fontAlgn="base" hangingPunct="0">
              <a:spcBef>
                <a:spcPct val="0"/>
              </a:spcBef>
              <a:spcAft>
                <a:spcPct val="0"/>
              </a:spcAft>
            </a:pPr>
            <a:r>
              <a:rPr lang="en-US" altLang="en-US" sz="2000" dirty="0">
                <a:solidFill>
                  <a:prstClr val="black"/>
                </a:solidFill>
                <a:latin typeface="Times New Roman" panose="02020603050405020304" pitchFamily="18" charset="0"/>
                <a:cs typeface="Times New Roman" panose="02020603050405020304" pitchFamily="18" charset="0"/>
              </a:rPr>
              <a:t>a) </a:t>
            </a:r>
            <a:r>
              <a:rPr lang="en-US" altLang="en-US" sz="2000" dirty="0" err="1">
                <a:solidFill>
                  <a:prstClr val="black"/>
                </a:solidFill>
                <a:latin typeface="Times New Roman" panose="02020603050405020304" pitchFamily="18" charset="0"/>
                <a:cs typeface="Times New Roman" panose="02020603050405020304" pitchFamily="18" charset="0"/>
              </a:rPr>
              <a:t>Khi</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tranh</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luận</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với</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các</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bạn</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em</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biết</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chắc</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chắn</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rằng</a:t>
            </a:r>
            <a:r>
              <a:rPr lang="en-US" altLang="en-US" sz="2000" dirty="0">
                <a:solidFill>
                  <a:prstClr val="black"/>
                </a:solidFill>
                <a:latin typeface="Times New Roman" panose="02020603050405020304" pitchFamily="18" charset="0"/>
                <a:cs typeface="Times New Roman" panose="02020603050405020304" pitchFamily="18" charset="0"/>
              </a:rPr>
              <a:t> ý </a:t>
            </a:r>
            <a:r>
              <a:rPr lang="en-US" altLang="en-US" sz="2000" dirty="0" err="1">
                <a:solidFill>
                  <a:prstClr val="black"/>
                </a:solidFill>
                <a:latin typeface="Times New Roman" panose="02020603050405020304" pitchFamily="18" charset="0"/>
                <a:cs typeface="Times New Roman" panose="02020603050405020304" pitchFamily="18" charset="0"/>
              </a:rPr>
              <a:t>kiến</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của</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mình</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là</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đúng</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nhưng</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đa</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số</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các</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bạn</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khác</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lại</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khẳng</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định</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là</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sai</a:t>
            </a:r>
            <a:r>
              <a:rPr lang="en-US" altLang="en-US" sz="2000" dirty="0">
                <a:solidFill>
                  <a:prstClr val="black"/>
                </a:solidFill>
                <a:latin typeface="Times New Roman" panose="02020603050405020304" pitchFamily="18" charset="0"/>
                <a:cs typeface="Times New Roman" panose="02020603050405020304" pitchFamily="18" charset="0"/>
              </a:rPr>
              <a:t>.</a:t>
            </a:r>
          </a:p>
          <a:p>
            <a:pPr algn="just" eaLnBrk="0" fontAlgn="base" hangingPunct="0">
              <a:spcBef>
                <a:spcPct val="0"/>
              </a:spcBef>
              <a:spcAft>
                <a:spcPct val="0"/>
              </a:spcAft>
            </a:pPr>
            <a:r>
              <a:rPr lang="en-US" altLang="en-US" sz="2000" dirty="0">
                <a:solidFill>
                  <a:prstClr val="black"/>
                </a:solidFill>
                <a:latin typeface="Times New Roman" panose="02020603050405020304" pitchFamily="18" charset="0"/>
                <a:cs typeface="Times New Roman" panose="02020603050405020304" pitchFamily="18" charset="0"/>
              </a:rPr>
              <a:t>b) </a:t>
            </a:r>
            <a:r>
              <a:rPr lang="en-US" altLang="en-US" sz="2000" dirty="0" err="1">
                <a:solidFill>
                  <a:prstClr val="black"/>
                </a:solidFill>
                <a:latin typeface="Times New Roman" panose="02020603050405020304" pitchFamily="18" charset="0"/>
                <a:cs typeface="Times New Roman" panose="02020603050405020304" pitchFamily="18" charset="0"/>
              </a:rPr>
              <a:t>Em</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nghe</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thấy</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một</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bạn</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nói</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xấu</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bạn</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khác</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trong</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khi</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em</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biết</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sự</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thật</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không</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phải</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như</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vậy</a:t>
            </a:r>
            <a:r>
              <a:rPr lang="en-US" altLang="en-US" sz="2000" dirty="0">
                <a:solidFill>
                  <a:prstClr val="black"/>
                </a:solidFill>
                <a:latin typeface="Times New Roman" panose="02020603050405020304" pitchFamily="18" charset="0"/>
                <a:cs typeface="Times New Roman" panose="02020603050405020304" pitchFamily="18" charset="0"/>
              </a:rPr>
              <a:t>.</a:t>
            </a:r>
          </a:p>
          <a:p>
            <a:pPr algn="just" eaLnBrk="0" fontAlgn="base" hangingPunct="0">
              <a:spcBef>
                <a:spcPct val="0"/>
              </a:spcBef>
              <a:spcAft>
                <a:spcPct val="0"/>
              </a:spcAft>
            </a:pPr>
            <a:r>
              <a:rPr lang="en-US" altLang="en-US" sz="2000" dirty="0">
                <a:solidFill>
                  <a:prstClr val="black"/>
                </a:solidFill>
                <a:latin typeface="Times New Roman" panose="02020603050405020304" pitchFamily="18" charset="0"/>
                <a:cs typeface="Times New Roman" panose="02020603050405020304" pitchFamily="18" charset="0"/>
              </a:rPr>
              <a:t>c) </a:t>
            </a:r>
            <a:r>
              <a:rPr lang="en-US" altLang="en-US" sz="2000" dirty="0" err="1">
                <a:solidFill>
                  <a:prstClr val="black"/>
                </a:solidFill>
                <a:latin typeface="Times New Roman" panose="02020603050405020304" pitchFamily="18" charset="0"/>
                <a:cs typeface="Times New Roman" panose="02020603050405020304" pitchFamily="18" charset="0"/>
              </a:rPr>
              <a:t>Khi</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thấy</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người</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đàn</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ông</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có</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hành</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động</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sàm</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sỡ</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với</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một</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bé</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gái</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em</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định</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lên</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tiếng</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thì</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bị</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ông</a:t>
            </a:r>
            <a:r>
              <a:rPr lang="en-US" altLang="en-US" sz="2000" dirty="0">
                <a:solidFill>
                  <a:prstClr val="black"/>
                </a:solidFill>
                <a:latin typeface="Times New Roman" panose="02020603050405020304" pitchFamily="18" charset="0"/>
                <a:cs typeface="Times New Roman" panose="02020603050405020304" pitchFamily="18" charset="0"/>
              </a:rPr>
              <a:t> ta </a:t>
            </a:r>
            <a:r>
              <a:rPr lang="en-US" altLang="en-US" sz="2000" dirty="0" err="1">
                <a:solidFill>
                  <a:prstClr val="black"/>
                </a:solidFill>
                <a:latin typeface="Times New Roman" panose="02020603050405020304" pitchFamily="18" charset="0"/>
                <a:cs typeface="Times New Roman" panose="02020603050405020304" pitchFamily="18" charset="0"/>
              </a:rPr>
              <a:t>đe</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doạ</a:t>
            </a:r>
            <a:r>
              <a:rPr lang="en-US" altLang="en-US" sz="2000" dirty="0">
                <a:solidFill>
                  <a:prstClr val="black"/>
                </a:solidFill>
                <a:latin typeface="Times New Roman" panose="02020603050405020304" pitchFamily="18" charset="0"/>
                <a:cs typeface="Times New Roman" panose="02020603050405020304" pitchFamily="18" charset="0"/>
              </a:rPr>
              <a:t>.</a:t>
            </a:r>
          </a:p>
          <a:p>
            <a:pPr algn="just" eaLnBrk="0" fontAlgn="base" hangingPunct="0">
              <a:spcBef>
                <a:spcPct val="0"/>
              </a:spcBef>
              <a:spcAft>
                <a:spcPct val="0"/>
              </a:spcAft>
            </a:pPr>
            <a:r>
              <a:rPr lang="en-US" altLang="en-US" sz="2000" dirty="0">
                <a:solidFill>
                  <a:prstClr val="black"/>
                </a:solidFill>
                <a:latin typeface="Times New Roman" panose="02020603050405020304" pitchFamily="18" charset="0"/>
                <a:cs typeface="Times New Roman" panose="02020603050405020304" pitchFamily="18" charset="0"/>
              </a:rPr>
              <a:t>d) </a:t>
            </a:r>
            <a:r>
              <a:rPr lang="en-US" altLang="en-US" sz="2000" dirty="0" err="1">
                <a:solidFill>
                  <a:prstClr val="black"/>
                </a:solidFill>
                <a:latin typeface="Times New Roman" panose="02020603050405020304" pitchFamily="18" charset="0"/>
                <a:cs typeface="Times New Roman" panose="02020603050405020304" pitchFamily="18" charset="0"/>
              </a:rPr>
              <a:t>Bạn</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thân</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của</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em</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mắc</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khuyết</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điểm</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bạn</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muốn</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em</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không</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nói</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với</a:t>
            </a:r>
            <a:r>
              <a:rPr lang="en-US" altLang="en-US" sz="2000" dirty="0">
                <a:solidFill>
                  <a:prstClr val="black"/>
                </a:solidFill>
                <a:latin typeface="Times New Roman" panose="02020603050405020304" pitchFamily="18" charset="0"/>
                <a:cs typeface="Times New Roman" panose="02020603050405020304" pitchFamily="18" charset="0"/>
              </a:rPr>
              <a:t> </a:t>
            </a:r>
            <a:r>
              <a:rPr lang="en-US" altLang="en-US" sz="2000" dirty="0" err="1">
                <a:solidFill>
                  <a:prstClr val="black"/>
                </a:solidFill>
                <a:latin typeface="Times New Roman" panose="02020603050405020304" pitchFamily="18" charset="0"/>
                <a:cs typeface="Times New Roman" panose="02020603050405020304" pitchFamily="18" charset="0"/>
              </a:rPr>
              <a:t>ai</a:t>
            </a:r>
            <a:r>
              <a:rPr lang="en-US" altLang="en-US" sz="2000" dirty="0">
                <a:solidFill>
                  <a:prstClr val="black"/>
                </a:solidFill>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p:txBody>
      </p:sp>
      <p:sp>
        <p:nvSpPr>
          <p:cNvPr id="18" name="Rounded Rectangle 17"/>
          <p:cNvSpPr/>
          <p:nvPr/>
        </p:nvSpPr>
        <p:spPr>
          <a:xfrm>
            <a:off x="2670462" y="666508"/>
            <a:ext cx="3350333" cy="67333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noProof="0" dirty="0">
                <a:ln w="10160">
                  <a:solidFill>
                    <a:prstClr val="white"/>
                  </a:solidFill>
                  <a:prstDash val="solid"/>
                </a:ln>
                <a:solidFill>
                  <a:srgbClr val="FFFFFF"/>
                </a:solidFill>
                <a:effectLst>
                  <a:outerShdw blurRad="38100" dist="22860" dir="5400000" algn="tl" rotWithShape="0">
                    <a:srgbClr val="000000">
                      <a:alpha val="30000"/>
                    </a:srgbClr>
                  </a:outerShdw>
                </a:effectLst>
                <a:latin typeface="Book Antiqua" panose="02040602050305030304" pitchFamily="18" charset="0"/>
              </a:rPr>
              <a:t>BÀI </a:t>
            </a:r>
            <a:r>
              <a:rPr lang="en-US" sz="3200" b="1" noProof="0" dirty="0" smtClean="0">
                <a:ln w="10160">
                  <a:solidFill>
                    <a:prstClr val="white"/>
                  </a:solidFill>
                  <a:prstDash val="solid"/>
                </a:ln>
                <a:solidFill>
                  <a:srgbClr val="FFFFFF"/>
                </a:solidFill>
                <a:effectLst>
                  <a:outerShdw blurRad="38100" dist="22860" dir="5400000" algn="tl" rotWithShape="0">
                    <a:srgbClr val="000000">
                      <a:alpha val="30000"/>
                    </a:srgbClr>
                  </a:outerShdw>
                </a:effectLst>
                <a:latin typeface="Book Antiqua" panose="02040602050305030304" pitchFamily="18" charset="0"/>
              </a:rPr>
              <a:t>TẬP</a:t>
            </a:r>
            <a:endParaRPr kumimoji="0" lang="en-US" sz="3200" b="1" i="0" u="none" strike="noStrike" kern="0" cap="none" spc="0" normalizeH="0" baseline="0" noProof="0" dirty="0">
              <a:ln w="10160">
                <a:solidFill>
                  <a:prstClr val="white"/>
                </a:solidFill>
                <a:prstDash val="solid"/>
              </a:ln>
              <a:solidFill>
                <a:srgbClr val="FFFFFF"/>
              </a:solidFill>
              <a:effectLst>
                <a:outerShdw blurRad="38100" dist="22860" dir="5400000" algn="tl" rotWithShape="0">
                  <a:srgbClr val="000000">
                    <a:alpha val="30000"/>
                  </a:srgbClr>
                </a:outerShdw>
              </a:effectLst>
              <a:uLnTx/>
              <a:uFillTx/>
              <a:latin typeface="Book Antiqua" panose="02040602050305030304" pitchFamily="18" charset="0"/>
              <a:ea typeface="+mn-ea"/>
              <a:cs typeface="+mn-cs"/>
              <a:sym typeface="Aria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72392" y="1327959"/>
            <a:ext cx="7716982" cy="3970318"/>
          </a:xfrm>
          <a:prstGeom prst="rect">
            <a:avLst/>
          </a:prstGeom>
          <a:noFill/>
        </p:spPr>
        <p:txBody>
          <a:bodyPr wrap="square" rtlCol="0">
            <a:spAutoFit/>
          </a:bodyPr>
          <a:lstStyle/>
          <a:p>
            <a:pPr algn="just" eaLnBrk="0" fontAlgn="base" hangingPunct="0">
              <a:spcBef>
                <a:spcPct val="0"/>
              </a:spcBef>
              <a:spcAft>
                <a:spcPct val="0"/>
              </a:spcAft>
            </a:pPr>
            <a:r>
              <a:rPr lang="en-US" altLang="en-US" sz="2800" i="1" dirty="0" err="1">
                <a:solidFill>
                  <a:srgbClr val="FF0000"/>
                </a:solidFill>
                <a:latin typeface="Times New Roman" panose="02020603050405020304" pitchFamily="18" charset="0"/>
                <a:cs typeface="Times New Roman" panose="02020603050405020304" pitchFamily="18" charset="0"/>
              </a:rPr>
              <a:t>Em</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sẽ</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khuyên</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bạn</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điều</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gì</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trong</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những</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tình</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huống</a:t>
            </a:r>
            <a:r>
              <a:rPr lang="en-US" altLang="en-US" sz="2800" i="1" dirty="0">
                <a:solidFill>
                  <a:srgbClr val="FF0000"/>
                </a:solidFill>
                <a:latin typeface="Times New Roman" panose="02020603050405020304" pitchFamily="18" charset="0"/>
                <a:cs typeface="Times New Roman" panose="02020603050405020304" pitchFamily="18" charset="0"/>
              </a:rPr>
              <a:t> </a:t>
            </a:r>
            <a:r>
              <a:rPr lang="en-US" altLang="en-US" sz="2800" i="1" dirty="0" err="1">
                <a:solidFill>
                  <a:srgbClr val="FF0000"/>
                </a:solidFill>
                <a:latin typeface="Times New Roman" panose="02020603050405020304" pitchFamily="18" charset="0"/>
                <a:cs typeface="Times New Roman" panose="02020603050405020304" pitchFamily="18" charset="0"/>
              </a:rPr>
              <a:t>sau</a:t>
            </a:r>
            <a:r>
              <a:rPr lang="en-US" altLang="en-US" sz="2800" i="1" dirty="0">
                <a:solidFill>
                  <a:srgbClr val="FF0000"/>
                </a:solidFill>
                <a:latin typeface="Times New Roman" panose="02020603050405020304" pitchFamily="18" charset="0"/>
                <a:cs typeface="Times New Roman" panose="02020603050405020304" pitchFamily="18" charset="0"/>
              </a:rPr>
              <a:t>?</a:t>
            </a:r>
          </a:p>
          <a:p>
            <a:pPr algn="just" eaLnBrk="0" fontAlgn="base" hangingPunct="0">
              <a:spcBef>
                <a:spcPct val="0"/>
              </a:spcBef>
              <a:spcAft>
                <a:spcPct val="0"/>
              </a:spcAft>
            </a:pPr>
            <a:r>
              <a:rPr lang="en-US" altLang="en-US" sz="2800" dirty="0">
                <a:solidFill>
                  <a:prstClr val="black"/>
                </a:solidFill>
                <a:latin typeface="Times New Roman" panose="02020603050405020304" pitchFamily="18" charset="0"/>
                <a:cs typeface="Times New Roman" panose="02020603050405020304" pitchFamily="18" charset="0"/>
              </a:rPr>
              <a:t>a) </a:t>
            </a:r>
            <a:r>
              <a:rPr lang="en-US" altLang="en-US" sz="2800" dirty="0" err="1">
                <a:solidFill>
                  <a:prstClr val="black"/>
                </a:solidFill>
                <a:latin typeface="Times New Roman" panose="02020603050405020304" pitchFamily="18" charset="0"/>
                <a:cs typeface="Times New Roman" panose="02020603050405020304" pitchFamily="18" charset="0"/>
              </a:rPr>
              <a:t>Người</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thân</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trong</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gia</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đình</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bạn</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em</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làm</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điều</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trái</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pháp</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luật</a:t>
            </a:r>
            <a:r>
              <a:rPr lang="en-US" altLang="en-US" sz="2800" dirty="0">
                <a:solidFill>
                  <a:prstClr val="black"/>
                </a:solidFill>
                <a:latin typeface="Times New Roman" panose="02020603050405020304" pitchFamily="18" charset="0"/>
                <a:cs typeface="Times New Roman" panose="02020603050405020304" pitchFamily="18" charset="0"/>
              </a:rPr>
              <a:t>.</a:t>
            </a:r>
          </a:p>
          <a:p>
            <a:pPr algn="just" eaLnBrk="0" fontAlgn="base" hangingPunct="0">
              <a:spcBef>
                <a:spcPct val="0"/>
              </a:spcBef>
              <a:spcAft>
                <a:spcPct val="0"/>
              </a:spcAft>
            </a:pPr>
            <a:r>
              <a:rPr lang="en-US" altLang="en-US" sz="2800" dirty="0">
                <a:solidFill>
                  <a:prstClr val="black"/>
                </a:solidFill>
                <a:latin typeface="Times New Roman" panose="02020603050405020304" pitchFamily="18" charset="0"/>
                <a:cs typeface="Times New Roman" panose="02020603050405020304" pitchFamily="18" charset="0"/>
              </a:rPr>
              <a:t>b) </a:t>
            </a:r>
            <a:r>
              <a:rPr lang="en-US" altLang="en-US" sz="2800" dirty="0" err="1">
                <a:solidFill>
                  <a:prstClr val="black"/>
                </a:solidFill>
                <a:latin typeface="Times New Roman" panose="02020603050405020304" pitchFamily="18" charset="0"/>
                <a:cs typeface="Times New Roman" panose="02020603050405020304" pitchFamily="18" charset="0"/>
              </a:rPr>
              <a:t>Bạn</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em</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viết</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lên</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mạng</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xã</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hội</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một</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điều</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không</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đúng</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sự</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thật</a:t>
            </a:r>
            <a:r>
              <a:rPr lang="en-US" altLang="en-US" sz="2800" dirty="0">
                <a:solidFill>
                  <a:prstClr val="black"/>
                </a:solidFill>
                <a:latin typeface="Times New Roman" panose="02020603050405020304" pitchFamily="18" charset="0"/>
                <a:cs typeface="Times New Roman" panose="02020603050405020304" pitchFamily="18" charset="0"/>
              </a:rPr>
              <a:t>.</a:t>
            </a:r>
          </a:p>
          <a:p>
            <a:pPr algn="just" eaLnBrk="0" fontAlgn="base" hangingPunct="0">
              <a:spcBef>
                <a:spcPct val="0"/>
              </a:spcBef>
              <a:spcAft>
                <a:spcPct val="0"/>
              </a:spcAft>
            </a:pPr>
            <a:r>
              <a:rPr lang="en-US" altLang="en-US" sz="2800" dirty="0">
                <a:solidFill>
                  <a:prstClr val="black"/>
                </a:solidFill>
                <a:latin typeface="Times New Roman" panose="02020603050405020304" pitchFamily="18" charset="0"/>
                <a:cs typeface="Times New Roman" panose="02020603050405020304" pitchFamily="18" charset="0"/>
              </a:rPr>
              <a:t>c) </a:t>
            </a:r>
            <a:r>
              <a:rPr lang="en-US" altLang="en-US" sz="2800" dirty="0" err="1">
                <a:solidFill>
                  <a:prstClr val="black"/>
                </a:solidFill>
                <a:latin typeface="Times New Roman" panose="02020603050405020304" pitchFamily="18" charset="0"/>
                <a:cs typeface="Times New Roman" panose="02020603050405020304" pitchFamily="18" charset="0"/>
              </a:rPr>
              <a:t>Bạn</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em</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mắc</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lỗi</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nhưng</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lại</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đổ</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lỗi</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cho</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một</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bạn</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khác</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trong</a:t>
            </a:r>
            <a:r>
              <a:rPr lang="en-US" altLang="en-US" sz="2800" dirty="0">
                <a:solidFill>
                  <a:prstClr val="black"/>
                </a:solidFill>
                <a:latin typeface="Times New Roman" panose="02020603050405020304" pitchFamily="18" charset="0"/>
                <a:cs typeface="Times New Roman" panose="02020603050405020304" pitchFamily="18" charset="0"/>
              </a:rPr>
              <a:t> </a:t>
            </a:r>
            <a:r>
              <a:rPr lang="en-US" altLang="en-US" sz="2800" dirty="0" err="1">
                <a:solidFill>
                  <a:prstClr val="black"/>
                </a:solidFill>
                <a:latin typeface="Times New Roman" panose="02020603050405020304" pitchFamily="18" charset="0"/>
                <a:cs typeface="Times New Roman" panose="02020603050405020304" pitchFamily="18" charset="0"/>
              </a:rPr>
              <a:t>lớp</a:t>
            </a:r>
            <a:r>
              <a:rPr lang="en-US" altLang="en-US" sz="2800" dirty="0">
                <a:solidFill>
                  <a:prstClr val="black"/>
                </a:solidFill>
                <a:latin typeface="Times New Roman" panose="02020603050405020304" pitchFamily="18" charset="0"/>
                <a:cs typeface="Times New Roman" panose="02020603050405020304" pitchFamily="18" charset="0"/>
              </a:rPr>
              <a:t>.</a:t>
            </a:r>
          </a:p>
          <a:p>
            <a:endParaRPr lang="en-US" sz="2800" dirty="0">
              <a:latin typeface="Times New Roman" panose="02020603050405020304" pitchFamily="18" charset="0"/>
              <a:cs typeface="Times New Roman" panose="02020603050405020304" pitchFamily="18" charset="0"/>
            </a:endParaRPr>
          </a:p>
        </p:txBody>
      </p:sp>
      <p:sp>
        <p:nvSpPr>
          <p:cNvPr id="9" name="Rounded Rectangle 8"/>
          <p:cNvSpPr/>
          <p:nvPr/>
        </p:nvSpPr>
        <p:spPr>
          <a:xfrm>
            <a:off x="2712026" y="654628"/>
            <a:ext cx="3350333" cy="67333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noProof="0" dirty="0">
                <a:ln w="10160">
                  <a:solidFill>
                    <a:prstClr val="white"/>
                  </a:solidFill>
                  <a:prstDash val="solid"/>
                </a:ln>
                <a:solidFill>
                  <a:srgbClr val="FFFFFF"/>
                </a:solidFill>
                <a:effectLst>
                  <a:outerShdw blurRad="38100" dist="22860" dir="5400000" algn="tl" rotWithShape="0">
                    <a:srgbClr val="000000">
                      <a:alpha val="30000"/>
                    </a:srgbClr>
                  </a:outerShdw>
                </a:effectLst>
                <a:latin typeface="Book Antiqua" panose="02040602050305030304" pitchFamily="18" charset="0"/>
              </a:rPr>
              <a:t>BÀI </a:t>
            </a:r>
            <a:r>
              <a:rPr lang="en-US" sz="3200" b="1" noProof="0" dirty="0" smtClean="0">
                <a:ln w="10160">
                  <a:solidFill>
                    <a:prstClr val="white"/>
                  </a:solidFill>
                  <a:prstDash val="solid"/>
                </a:ln>
                <a:solidFill>
                  <a:srgbClr val="FFFFFF"/>
                </a:solidFill>
                <a:effectLst>
                  <a:outerShdw blurRad="38100" dist="22860" dir="5400000" algn="tl" rotWithShape="0">
                    <a:srgbClr val="000000">
                      <a:alpha val="30000"/>
                    </a:srgbClr>
                  </a:outerShdw>
                </a:effectLst>
                <a:latin typeface="Book Antiqua" panose="02040602050305030304" pitchFamily="18" charset="0"/>
              </a:rPr>
              <a:t>TẬP</a:t>
            </a:r>
            <a:endParaRPr kumimoji="0" lang="en-US" sz="3200" b="1" i="0" u="none" strike="noStrike" kern="0" cap="none" spc="0" normalizeH="0" baseline="0" noProof="0" dirty="0">
              <a:ln w="10160">
                <a:solidFill>
                  <a:prstClr val="white"/>
                </a:solidFill>
                <a:prstDash val="solid"/>
              </a:ln>
              <a:solidFill>
                <a:srgbClr val="FFFFFF"/>
              </a:solidFill>
              <a:effectLst>
                <a:outerShdw blurRad="38100" dist="22860" dir="5400000" algn="tl" rotWithShape="0">
                  <a:srgbClr val="000000">
                    <a:alpha val="30000"/>
                  </a:srgbClr>
                </a:outerShdw>
              </a:effectLst>
              <a:uLnTx/>
              <a:uFillTx/>
              <a:latin typeface="Book Antiqua" panose="02040602050305030304" pitchFamily="18" charset="0"/>
              <a:ea typeface="+mn-ea"/>
              <a:cs typeface="+mn-cs"/>
              <a:sym typeface="Arial"/>
            </a:endParaRPr>
          </a:p>
        </p:txBody>
      </p:sp>
    </p:spTree>
    <p:extLst>
      <p:ext uri="{BB962C8B-B14F-4D97-AF65-F5344CB8AC3E}">
        <p14:creationId xmlns:p14="http://schemas.microsoft.com/office/powerpoint/2010/main" val="3236922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pic>
        <p:nvPicPr>
          <p:cNvPr id="6" name="Picture 5"/>
          <p:cNvPicPr>
            <a:picLocks noChangeAspect="1"/>
          </p:cNvPicPr>
          <p:nvPr/>
        </p:nvPicPr>
        <p:blipFill>
          <a:blip r:embed="rId3"/>
          <a:stretch>
            <a:fillRect/>
          </a:stretch>
        </p:blipFill>
        <p:spPr>
          <a:xfrm>
            <a:off x="2453832" y="937551"/>
            <a:ext cx="4546803" cy="1342662"/>
          </a:xfrm>
          <a:prstGeom prst="rect">
            <a:avLst/>
          </a:prstGeom>
        </p:spPr>
      </p:pic>
      <p:pic>
        <p:nvPicPr>
          <p:cNvPr id="7" name="Picture 6"/>
          <p:cNvPicPr>
            <a:picLocks noChangeAspect="1"/>
          </p:cNvPicPr>
          <p:nvPr/>
        </p:nvPicPr>
        <p:blipFill>
          <a:blip r:embed="rId4"/>
          <a:stretch>
            <a:fillRect/>
          </a:stretch>
        </p:blipFill>
        <p:spPr>
          <a:xfrm>
            <a:off x="115744" y="1967697"/>
            <a:ext cx="5360827" cy="3175804"/>
          </a:xfrm>
          <a:prstGeom prst="rect">
            <a:avLst/>
          </a:prstGeom>
        </p:spPr>
      </p:pic>
    </p:spTree>
    <p:extLst>
      <p:ext uri="{BB962C8B-B14F-4D97-AF65-F5344CB8AC3E}">
        <p14:creationId xmlns:p14="http://schemas.microsoft.com/office/powerpoint/2010/main" val="1650255574"/>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50" y="1575021"/>
            <a:ext cx="3433460" cy="3568479"/>
          </a:xfrm>
          <a:prstGeom prst="rect">
            <a:avLst/>
          </a:prstGeom>
        </p:spPr>
      </p:pic>
      <p:sp>
        <p:nvSpPr>
          <p:cNvPr id="8" name="Rounded Rectangle 7"/>
          <p:cNvSpPr/>
          <p:nvPr/>
        </p:nvSpPr>
        <p:spPr>
          <a:xfrm>
            <a:off x="3649286" y="180622"/>
            <a:ext cx="5425263" cy="4962878"/>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kumimoji="0" lang="en-US" sz="2400"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Arial"/>
              </a:rPr>
              <a:t> </a:t>
            </a:r>
            <a:r>
              <a:rPr kumimoji="0" lang="en-US" sz="2800" b="1"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Arial"/>
              </a:rPr>
              <a:t>1.</a:t>
            </a:r>
            <a:r>
              <a:rPr lang="en-US" sz="2800" b="1" dirty="0" err="1">
                <a:latin typeface="Times New Roman" panose="02020603050405020304" pitchFamily="18" charset="0"/>
                <a:cs typeface="Times New Roman" panose="02020603050405020304" pitchFamily="18" charset="0"/>
              </a:rPr>
              <a:t>Từ</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ca </a:t>
            </a:r>
            <a:r>
              <a:rPr lang="en-US" sz="2800" b="1" dirty="0" err="1">
                <a:latin typeface="Times New Roman" panose="02020603050405020304" pitchFamily="18" charset="0"/>
                <a:cs typeface="Times New Roman" panose="02020603050405020304" pitchFamily="18" charset="0"/>
              </a:rPr>
              <a:t>dao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tục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ngữ</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ngữ</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biểu</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hiện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của</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bảo</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vệ</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lẽ</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phải</a:t>
            </a:r>
            <a:r>
              <a:rPr lang="en-US" sz="2800" b="1" dirty="0">
                <a:latin typeface="Times New Roman" panose="02020603050405020304" pitchFamily="18" charset="0"/>
                <a:cs typeface="Times New Roman" panose="02020603050405020304" pitchFamily="18" charset="0"/>
              </a:rPr>
              <a:t> </a:t>
            </a:r>
            <a:r>
              <a:rPr lang="en-US" sz="2800" b="1" dirty="0" smtClean="0">
                <a:latin typeface="Times New Roman" panose="02020603050405020304" pitchFamily="18" charset="0"/>
                <a:cs typeface="Times New Roman" panose="02020603050405020304" pitchFamily="18" charset="0"/>
              </a:rPr>
              <a:t>?</a:t>
            </a:r>
            <a:endParaRPr kumimoji="0" lang="en-US" sz="2800" b="1"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Arial"/>
            </a:endParaRPr>
          </a:p>
          <a:p>
            <a:pPr marL="0" marR="0" lvl="0" indent="0" algn="just" defTabSz="914400" rtl="0" eaLnBrk="1" fontAlgn="auto" latinLnBrk="0" hangingPunct="1">
              <a:spcBef>
                <a:spcPts val="0"/>
              </a:spcBef>
              <a:spcAft>
                <a:spcPts val="0"/>
              </a:spcAft>
              <a:buClr>
                <a:srgbClr val="000000"/>
              </a:buClr>
              <a:buSzTx/>
              <a:buFont typeface="Arial"/>
              <a:buNone/>
              <a:tabLst/>
              <a:defRPr/>
            </a:pPr>
            <a:r>
              <a:rPr lang="en-US" sz="2800" b="1" dirty="0">
                <a:solidFill>
                  <a:prstClr val="white"/>
                </a:solidFill>
                <a:latin typeface="Times New Roman" panose="02020603050405020304" pitchFamily="18" charset="0"/>
                <a:cs typeface="Times New Roman" panose="02020603050405020304" pitchFamily="18" charset="0"/>
              </a:rPr>
              <a:t>2</a:t>
            </a:r>
            <a:r>
              <a:rPr kumimoji="0" lang="en-US" sz="2800" b="1"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Arial"/>
              </a:rPr>
              <a:t>.</a:t>
            </a:r>
            <a:r>
              <a:rPr kumimoji="0" lang="vi-VN" sz="2800" b="1"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Arial"/>
              </a:rPr>
              <a:t> Hãy chia sẻ về một t</a:t>
            </a:r>
            <a:r>
              <a:rPr kumimoji="0" lang="en-US" sz="2800" b="1"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Arial"/>
              </a:rPr>
              <a:t>ấ</a:t>
            </a:r>
            <a:r>
              <a:rPr kumimoji="0" lang="vi-VN" sz="2800" b="1"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Arial"/>
              </a:rPr>
              <a:t>m </a:t>
            </a:r>
            <a:r>
              <a:rPr kumimoji="0" lang="vi-VN" sz="2800" b="1" i="0" u="none" strike="noStrike" kern="0" cap="none" spc="0" normalizeH="0" baseline="0" noProof="0" dirty="0" smtClean="0">
                <a:ln>
                  <a:noFill/>
                </a:ln>
                <a:solidFill>
                  <a:prstClr val="white"/>
                </a:solidFill>
                <a:effectLst/>
                <a:uLnTx/>
                <a:uFillTx/>
                <a:latin typeface="Times New Roman" panose="02020603050405020304" pitchFamily="18" charset="0"/>
                <a:cs typeface="Times New Roman" panose="02020603050405020304" pitchFamily="18" charset="0"/>
                <a:sym typeface="Arial"/>
              </a:rPr>
              <a:t>gương</a:t>
            </a:r>
            <a:r>
              <a:rPr kumimoji="0" lang="en-US" sz="2800" b="1" i="0" u="none" strike="noStrike" kern="0" cap="none" spc="0" normalizeH="0" noProof="0" dirty="0" smtClean="0">
                <a:ln>
                  <a:noFill/>
                </a:ln>
                <a:solidFill>
                  <a:prstClr val="white"/>
                </a:solidFill>
                <a:effectLst/>
                <a:uLnTx/>
                <a:uFillTx/>
                <a:latin typeface="Times New Roman" panose="02020603050405020304" pitchFamily="18" charset="0"/>
                <a:cs typeface="Times New Roman" panose="02020603050405020304" pitchFamily="18" charset="0"/>
                <a:sym typeface="Arial"/>
              </a:rPr>
              <a:t> </a:t>
            </a:r>
            <a:r>
              <a:rPr kumimoji="0" lang="en-US" sz="2800" b="1" i="0" u="none" strike="noStrike" kern="0" cap="none" spc="0" normalizeH="0" noProof="0" dirty="0" err="1" smtClean="0">
                <a:ln>
                  <a:noFill/>
                </a:ln>
                <a:solidFill>
                  <a:prstClr val="white"/>
                </a:solidFill>
                <a:effectLst/>
                <a:uLnTx/>
                <a:uFillTx/>
                <a:latin typeface="Times New Roman" panose="02020603050405020304" pitchFamily="18" charset="0"/>
                <a:cs typeface="Times New Roman" panose="02020603050405020304" pitchFamily="18" charset="0"/>
                <a:sym typeface="Arial"/>
              </a:rPr>
              <a:t>bảo</a:t>
            </a:r>
            <a:r>
              <a:rPr kumimoji="0" lang="en-US" sz="2800" b="1" i="0" u="none" strike="noStrike" kern="0" cap="none" spc="0" normalizeH="0" noProof="0" dirty="0" smtClean="0">
                <a:ln>
                  <a:noFill/>
                </a:ln>
                <a:solidFill>
                  <a:prstClr val="white"/>
                </a:solidFill>
                <a:effectLst/>
                <a:uLnTx/>
                <a:uFillTx/>
                <a:latin typeface="Times New Roman" panose="02020603050405020304" pitchFamily="18" charset="0"/>
                <a:cs typeface="Times New Roman" panose="02020603050405020304" pitchFamily="18" charset="0"/>
                <a:sym typeface="Arial"/>
              </a:rPr>
              <a:t> </a:t>
            </a:r>
            <a:r>
              <a:rPr kumimoji="0" lang="en-US" sz="2800" b="1" i="0" u="none" strike="noStrike" kern="0" cap="none" spc="0" normalizeH="0" noProof="0" dirty="0" err="1" smtClean="0">
                <a:ln>
                  <a:noFill/>
                </a:ln>
                <a:solidFill>
                  <a:prstClr val="white"/>
                </a:solidFill>
                <a:effectLst/>
                <a:uLnTx/>
                <a:uFillTx/>
                <a:latin typeface="Times New Roman" panose="02020603050405020304" pitchFamily="18" charset="0"/>
                <a:cs typeface="Times New Roman" panose="02020603050405020304" pitchFamily="18" charset="0"/>
                <a:sym typeface="Arial"/>
              </a:rPr>
              <a:t>vệ</a:t>
            </a:r>
            <a:r>
              <a:rPr kumimoji="0" lang="en-US" sz="2800" b="1" i="0" u="none" strike="noStrike" kern="0" cap="none" spc="0" normalizeH="0" noProof="0" dirty="0" smtClean="0">
                <a:ln>
                  <a:noFill/>
                </a:ln>
                <a:solidFill>
                  <a:prstClr val="white"/>
                </a:solidFill>
                <a:effectLst/>
                <a:uLnTx/>
                <a:uFillTx/>
                <a:latin typeface="Times New Roman" panose="02020603050405020304" pitchFamily="18" charset="0"/>
                <a:cs typeface="Times New Roman" panose="02020603050405020304" pitchFamily="18" charset="0"/>
                <a:sym typeface="Arial"/>
              </a:rPr>
              <a:t> </a:t>
            </a:r>
            <a:r>
              <a:rPr kumimoji="0" lang="en-US" sz="2800" b="1" i="0" u="none" strike="noStrike" kern="0" cap="none" spc="0" normalizeH="0" noProof="0" dirty="0" err="1" smtClean="0">
                <a:ln>
                  <a:noFill/>
                </a:ln>
                <a:solidFill>
                  <a:prstClr val="white"/>
                </a:solidFill>
                <a:effectLst/>
                <a:uLnTx/>
                <a:uFillTx/>
                <a:latin typeface="Times New Roman" panose="02020603050405020304" pitchFamily="18" charset="0"/>
                <a:cs typeface="Times New Roman" panose="02020603050405020304" pitchFamily="18" charset="0"/>
                <a:sym typeface="Arial"/>
              </a:rPr>
              <a:t>lẽ</a:t>
            </a:r>
            <a:r>
              <a:rPr kumimoji="0" lang="en-US" sz="2800" b="1" i="0" u="none" strike="noStrike" kern="0" cap="none" spc="0" normalizeH="0" noProof="0" dirty="0" smtClean="0">
                <a:ln>
                  <a:noFill/>
                </a:ln>
                <a:solidFill>
                  <a:prstClr val="white"/>
                </a:solidFill>
                <a:effectLst/>
                <a:uLnTx/>
                <a:uFillTx/>
                <a:latin typeface="Times New Roman" panose="02020603050405020304" pitchFamily="18" charset="0"/>
                <a:cs typeface="Times New Roman" panose="02020603050405020304" pitchFamily="18" charset="0"/>
                <a:sym typeface="Arial"/>
              </a:rPr>
              <a:t> </a:t>
            </a:r>
            <a:r>
              <a:rPr kumimoji="0" lang="en-US" sz="2800" b="1" i="0" u="none" strike="noStrike" kern="0" cap="none" spc="0" normalizeH="0" noProof="0" dirty="0" err="1" smtClean="0">
                <a:ln>
                  <a:noFill/>
                </a:ln>
                <a:solidFill>
                  <a:prstClr val="white"/>
                </a:solidFill>
                <a:effectLst/>
                <a:uLnTx/>
                <a:uFillTx/>
                <a:latin typeface="Times New Roman" panose="02020603050405020304" pitchFamily="18" charset="0"/>
                <a:cs typeface="Times New Roman" panose="02020603050405020304" pitchFamily="18" charset="0"/>
                <a:sym typeface="Arial"/>
              </a:rPr>
              <a:t>phải</a:t>
            </a:r>
            <a:r>
              <a:rPr kumimoji="0" lang="vi-VN" sz="2800" b="1" i="0" u="none" strike="noStrike" kern="0" cap="none" spc="0" normalizeH="0" baseline="0" noProof="0" dirty="0" smtClean="0">
                <a:ln>
                  <a:noFill/>
                </a:ln>
                <a:solidFill>
                  <a:prstClr val="white"/>
                </a:solidFill>
                <a:effectLst/>
                <a:uLnTx/>
                <a:uFillTx/>
                <a:latin typeface="Times New Roman" panose="02020603050405020304" pitchFamily="18" charset="0"/>
                <a:cs typeface="Times New Roman" panose="02020603050405020304" pitchFamily="18" charset="0"/>
                <a:sym typeface="Arial"/>
              </a:rPr>
              <a:t> </a:t>
            </a:r>
            <a:r>
              <a:rPr kumimoji="0" lang="vi-VN" sz="2800" b="1"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Arial"/>
              </a:rPr>
              <a:t>mà em biết. Em học tập được điều gì từ tấm gương đó</a:t>
            </a:r>
            <a:r>
              <a:rPr kumimoji="0" lang="en-US" sz="2800" b="1" i="0" u="none" strike="noStrike" kern="0" cap="none" spc="0" normalizeH="0" baseline="0" noProof="0" dirty="0" smtClean="0">
                <a:ln>
                  <a:noFill/>
                </a:ln>
                <a:solidFill>
                  <a:prstClr val="white"/>
                </a:solidFill>
                <a:effectLst/>
                <a:uLnTx/>
                <a:uFillTx/>
                <a:latin typeface="Times New Roman" panose="02020603050405020304" pitchFamily="18" charset="0"/>
                <a:cs typeface="Times New Roman" panose="02020603050405020304" pitchFamily="18" charset="0"/>
                <a:sym typeface="Arial"/>
              </a:rPr>
              <a:t>?</a:t>
            </a:r>
          </a:p>
          <a:p>
            <a:pPr algn="just">
              <a:defRPr/>
            </a:pPr>
            <a:r>
              <a:rPr lang="en-US" altLang="en-US" sz="2800" b="1" dirty="0" smtClean="0">
                <a:solidFill>
                  <a:schemeClr val="tx2"/>
                </a:solidFill>
                <a:latin typeface="Times New Roman" panose="02020603050405020304" pitchFamily="18" charset="0"/>
                <a:ea typeface="Calibri" panose="020F0502020204030204" pitchFamily="34" charset="0"/>
                <a:cs typeface="Times New Roman" panose="02020603050405020304" pitchFamily="18" charset="0"/>
              </a:rPr>
              <a:t>3.Hãy </a:t>
            </a:r>
            <a:r>
              <a:rPr lang="en-US" altLang="en-US" sz="28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thiết</a:t>
            </a:r>
            <a:r>
              <a:rPr lang="en-US" altLang="en-US" sz="28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kế</a:t>
            </a:r>
            <a:r>
              <a:rPr lang="en-US" altLang="en-US" sz="28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một</a:t>
            </a:r>
            <a:r>
              <a:rPr lang="en-US" altLang="en-US" sz="28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thông</a:t>
            </a:r>
            <a:r>
              <a:rPr lang="en-US" altLang="en-US" sz="28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điệp</a:t>
            </a:r>
            <a:r>
              <a:rPr lang="en-US" altLang="en-US" sz="28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về</a:t>
            </a:r>
            <a:r>
              <a:rPr lang="en-US" altLang="en-US" sz="28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bảo</a:t>
            </a:r>
            <a:r>
              <a:rPr lang="en-US" altLang="en-US" sz="28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vệ</a:t>
            </a:r>
            <a:r>
              <a:rPr lang="en-US" altLang="en-US" sz="28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a:solidFill>
                  <a:schemeClr val="tx2"/>
                </a:solidFill>
                <a:latin typeface="Times New Roman" panose="02020603050405020304" pitchFamily="18" charset="0"/>
                <a:ea typeface="Calibri" panose="020F0502020204030204" pitchFamily="34" charset="0"/>
                <a:cs typeface="Times New Roman" panose="02020603050405020304" pitchFamily="18" charset="0"/>
              </a:rPr>
              <a:t>lẽ</a:t>
            </a:r>
            <a:r>
              <a:rPr lang="en-US" altLang="en-US" sz="2800" b="1" dirty="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smtClean="0">
                <a:solidFill>
                  <a:schemeClr val="tx2"/>
                </a:solidFill>
                <a:latin typeface="Times New Roman" panose="02020603050405020304" pitchFamily="18" charset="0"/>
                <a:ea typeface="Calibri" panose="020F0502020204030204" pitchFamily="34" charset="0"/>
                <a:cs typeface="Times New Roman" panose="02020603050405020304" pitchFamily="18" charset="0"/>
              </a:rPr>
              <a:t>phải</a:t>
            </a:r>
            <a:r>
              <a:rPr lang="en-US" altLang="en-US" sz="2800" b="1" dirty="0" smtClean="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smtClean="0">
                <a:solidFill>
                  <a:schemeClr val="tx2"/>
                </a:solidFill>
                <a:latin typeface="Times New Roman" panose="02020603050405020304" pitchFamily="18" charset="0"/>
                <a:ea typeface="Calibri" panose="020F0502020204030204" pitchFamily="34" charset="0"/>
                <a:cs typeface="Times New Roman" panose="02020603050405020304" pitchFamily="18" charset="0"/>
              </a:rPr>
              <a:t>về</a:t>
            </a:r>
            <a:r>
              <a:rPr lang="en-US" altLang="en-US" sz="2800" b="1" dirty="0" smtClean="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smtClean="0">
                <a:solidFill>
                  <a:schemeClr val="tx2"/>
                </a:solidFill>
                <a:latin typeface="Times New Roman" panose="02020603050405020304" pitchFamily="18" charset="0"/>
                <a:ea typeface="Calibri" panose="020F0502020204030204" pitchFamily="34" charset="0"/>
                <a:cs typeface="Times New Roman" panose="02020603050405020304" pitchFamily="18" charset="0"/>
              </a:rPr>
              <a:t>nhà</a:t>
            </a:r>
            <a:r>
              <a:rPr lang="en-US" altLang="en-US" sz="2800" b="1" dirty="0" smtClean="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smtClean="0">
                <a:solidFill>
                  <a:schemeClr val="tx2"/>
                </a:solidFill>
                <a:latin typeface="Times New Roman" panose="02020603050405020304" pitchFamily="18" charset="0"/>
                <a:ea typeface="Calibri" panose="020F0502020204030204" pitchFamily="34" charset="0"/>
                <a:cs typeface="Times New Roman" panose="02020603050405020304" pitchFamily="18" charset="0"/>
              </a:rPr>
              <a:t>hoàn</a:t>
            </a:r>
            <a:r>
              <a:rPr lang="en-US" altLang="en-US" sz="2800" b="1" dirty="0" smtClean="0">
                <a:solidFill>
                  <a:schemeClr val="tx2"/>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err="1" smtClean="0">
                <a:solidFill>
                  <a:schemeClr val="tx2"/>
                </a:solidFill>
                <a:latin typeface="Times New Roman" panose="02020603050405020304" pitchFamily="18" charset="0"/>
                <a:ea typeface="Calibri" panose="020F0502020204030204" pitchFamily="34" charset="0"/>
                <a:cs typeface="Times New Roman" panose="02020603050405020304" pitchFamily="18" charset="0"/>
              </a:rPr>
              <a:t>thành</a:t>
            </a:r>
            <a:r>
              <a:rPr lang="en-US" altLang="en-US" sz="2800" b="1" dirty="0" smtClean="0">
                <a:solidFill>
                  <a:schemeClr val="tx2"/>
                </a:solidFill>
                <a:latin typeface="Times New Roman" panose="02020603050405020304" pitchFamily="18" charset="0"/>
                <a:ea typeface="Calibri" panose="020F0502020204030204" pitchFamily="34" charset="0"/>
                <a:cs typeface="Times New Roman" panose="02020603050405020304" pitchFamily="18" charset="0"/>
              </a:rPr>
              <a:t>)</a:t>
            </a:r>
            <a:endParaRPr lang="en-US" altLang="en-US" sz="2800" b="1"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spcBef>
                <a:spcPts val="0"/>
              </a:spcBef>
              <a:spcAft>
                <a:spcPts val="0"/>
              </a:spcAft>
              <a:buClr>
                <a:srgbClr val="000000"/>
              </a:buClr>
              <a:buSzTx/>
              <a:buFont typeface="Arial"/>
              <a:buNone/>
              <a:tabLst/>
              <a:defRPr/>
            </a:pPr>
            <a:endParaRPr kumimoji="0" lang="en" sz="3200" b="1" i="0" u="none" strike="noStrike" kern="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sym typeface="Arial"/>
            </a:endParaRPr>
          </a:p>
        </p:txBody>
      </p:sp>
      <p:sp>
        <p:nvSpPr>
          <p:cNvPr id="9" name="Rounded Rectangle 8"/>
          <p:cNvSpPr/>
          <p:nvPr/>
        </p:nvSpPr>
        <p:spPr>
          <a:xfrm>
            <a:off x="69450" y="565265"/>
            <a:ext cx="3433460" cy="67333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noProof="0" dirty="0">
                <a:ln w="10160">
                  <a:solidFill>
                    <a:prstClr val="white"/>
                  </a:solidFill>
                  <a:prstDash val="solid"/>
                </a:ln>
                <a:solidFill>
                  <a:srgbClr val="FFFFFF"/>
                </a:solidFill>
                <a:effectLst>
                  <a:outerShdw blurRad="38100" dist="22860" dir="5400000" algn="tl" rotWithShape="0">
                    <a:srgbClr val="000000">
                      <a:alpha val="30000"/>
                    </a:srgbClr>
                  </a:outerShdw>
                </a:effectLst>
                <a:latin typeface="Book Antiqua" panose="02040602050305030304" pitchFamily="18" charset="0"/>
              </a:rPr>
              <a:t>BÀI TẬP DỰ ÁN</a:t>
            </a:r>
            <a:endParaRPr kumimoji="0" lang="en-US" sz="3200" b="1" i="0" u="none" strike="noStrike" kern="0" cap="none" spc="0" normalizeH="0" baseline="0" noProof="0" dirty="0">
              <a:ln w="10160">
                <a:solidFill>
                  <a:prstClr val="white"/>
                </a:solidFill>
                <a:prstDash val="solid"/>
              </a:ln>
              <a:solidFill>
                <a:srgbClr val="FFFFFF"/>
              </a:solidFill>
              <a:effectLst>
                <a:outerShdw blurRad="38100" dist="22860" dir="5400000" algn="tl" rotWithShape="0">
                  <a:srgbClr val="000000">
                    <a:alpha val="30000"/>
                  </a:srgbClr>
                </a:outerShdw>
              </a:effectLst>
              <a:uLnTx/>
              <a:uFillTx/>
              <a:latin typeface="Book Antiqua" panose="02040602050305030304" pitchFamily="18" charset="0"/>
              <a:ea typeface="+mn-ea"/>
              <a:cs typeface="+mn-cs"/>
              <a:sym typeface="Arial"/>
            </a:endParaRPr>
          </a:p>
        </p:txBody>
      </p:sp>
    </p:spTree>
    <p:extLst>
      <p:ext uri="{BB962C8B-B14F-4D97-AF65-F5344CB8AC3E}">
        <p14:creationId xmlns:p14="http://schemas.microsoft.com/office/powerpoint/2010/main" val="3790915654"/>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pic>
        <p:nvPicPr>
          <p:cNvPr id="7" name="Picture 6"/>
          <p:cNvPicPr>
            <a:picLocks noChangeAspect="1"/>
          </p:cNvPicPr>
          <p:nvPr/>
        </p:nvPicPr>
        <p:blipFill>
          <a:blip r:embed="rId3"/>
          <a:stretch>
            <a:fillRect/>
          </a:stretch>
        </p:blipFill>
        <p:spPr>
          <a:xfrm>
            <a:off x="127320" y="2152995"/>
            <a:ext cx="4386492" cy="2990505"/>
          </a:xfrm>
          <a:prstGeom prst="rect">
            <a:avLst/>
          </a:prstGeom>
        </p:spPr>
      </p:pic>
      <p:sp>
        <p:nvSpPr>
          <p:cNvPr id="8" name="Rounded Rectangle 7"/>
          <p:cNvSpPr/>
          <p:nvPr/>
        </p:nvSpPr>
        <p:spPr>
          <a:xfrm>
            <a:off x="0" y="-19815"/>
            <a:ext cx="2427111" cy="54401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dirty="0" err="1">
                <a:ln w="10160">
                  <a:solidFill>
                    <a:prstClr val="white"/>
                  </a:solidFill>
                  <a:prstDash val="solid"/>
                </a:ln>
                <a:solidFill>
                  <a:srgbClr val="FFFFFF"/>
                </a:solidFill>
                <a:effectLst>
                  <a:outerShdw blurRad="38100" dist="22860" dir="5400000" algn="tl" rotWithShape="0">
                    <a:srgbClr val="000000">
                      <a:alpha val="30000"/>
                    </a:srgbClr>
                  </a:outerShdw>
                </a:effectLst>
                <a:latin typeface="Book Antiqua" panose="02040602050305030304" pitchFamily="18" charset="0"/>
              </a:rPr>
              <a:t>Bài</a:t>
            </a:r>
            <a:r>
              <a:rPr lang="en-US" sz="3200" b="1" dirty="0">
                <a:ln w="10160">
                  <a:solidFill>
                    <a:prstClr val="white"/>
                  </a:solidFill>
                  <a:prstDash val="solid"/>
                </a:ln>
                <a:solidFill>
                  <a:srgbClr val="FFFFFF"/>
                </a:solidFill>
                <a:effectLst>
                  <a:outerShdw blurRad="38100" dist="22860" dir="5400000" algn="tl" rotWithShape="0">
                    <a:srgbClr val="000000">
                      <a:alpha val="30000"/>
                    </a:srgbClr>
                  </a:outerShdw>
                </a:effectLst>
                <a:latin typeface="Book Antiqua" panose="02040602050305030304" pitchFamily="18" charset="0"/>
              </a:rPr>
              <a:t> 1 </a:t>
            </a:r>
            <a:endParaRPr kumimoji="0" lang="en-US" sz="3200" b="1" i="0" u="none" strike="noStrike" kern="0" cap="none" spc="0" normalizeH="0" baseline="0" noProof="0" dirty="0">
              <a:ln w="10160">
                <a:solidFill>
                  <a:prstClr val="white"/>
                </a:solidFill>
                <a:prstDash val="solid"/>
              </a:ln>
              <a:solidFill>
                <a:srgbClr val="FFFFFF"/>
              </a:solidFill>
              <a:effectLst>
                <a:outerShdw blurRad="38100" dist="22860" dir="5400000" algn="tl" rotWithShape="0">
                  <a:srgbClr val="000000">
                    <a:alpha val="30000"/>
                  </a:srgbClr>
                </a:outerShdw>
              </a:effectLst>
              <a:uLnTx/>
              <a:uFillTx/>
              <a:latin typeface="Book Antiqua" panose="02040602050305030304" pitchFamily="18" charset="0"/>
              <a:ea typeface="+mn-ea"/>
              <a:cs typeface="+mn-cs"/>
              <a:sym typeface="Arial"/>
            </a:endParaRPr>
          </a:p>
        </p:txBody>
      </p:sp>
      <p:sp>
        <p:nvSpPr>
          <p:cNvPr id="2" name="TextBox 1"/>
          <p:cNvSpPr txBox="1"/>
          <p:nvPr/>
        </p:nvSpPr>
        <p:spPr>
          <a:xfrm>
            <a:off x="2186247" y="363345"/>
            <a:ext cx="4858789" cy="2246769"/>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  </a:t>
            </a:r>
            <a:r>
              <a:rPr lang="en-US" sz="2800" b="1" dirty="0">
                <a:solidFill>
                  <a:prstClr val="white"/>
                </a:solidFill>
                <a:latin typeface="Times New Roman" panose="02020603050405020304" pitchFamily="18" charset="0"/>
                <a:cs typeface="Times New Roman" panose="02020603050405020304" pitchFamily="18" charset="0"/>
              </a:rPr>
              <a:t>1.</a:t>
            </a:r>
            <a:r>
              <a:rPr lang="en-US" sz="2800" b="1" dirty="0">
                <a:latin typeface="Times New Roman" panose="02020603050405020304" pitchFamily="18" charset="0"/>
                <a:cs typeface="Times New Roman" panose="02020603050405020304" pitchFamily="18" charset="0"/>
              </a:rPr>
              <a:t>Từ </a:t>
            </a:r>
            <a:r>
              <a:rPr lang="en-US" sz="2800" b="1" dirty="0" err="1">
                <a:latin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ca </a:t>
            </a:r>
            <a:r>
              <a:rPr lang="en-US" sz="2800" b="1" dirty="0" err="1">
                <a:latin typeface="Times New Roman" panose="02020603050405020304" pitchFamily="18" charset="0"/>
                <a:cs typeface="Times New Roman" panose="02020603050405020304" pitchFamily="18" charset="0"/>
              </a:rPr>
              <a:t>dao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tục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ngữ</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ngữ</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về</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những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biểu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hiện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bảo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lẽ</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phải</a:t>
            </a:r>
            <a:r>
              <a:rPr lang="en-US" sz="2800" b="1" dirty="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học</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sinh</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hãy</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đối</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nhau</a:t>
            </a:r>
            <a:r>
              <a:rPr lang="en-US" sz="2800" b="1" dirty="0" smtClean="0">
                <a:latin typeface="Times New Roman" panose="02020603050405020304" pitchFamily="18" charset="0"/>
                <a:cs typeface="Times New Roman" panose="02020603050405020304" pitchFamily="18" charset="0"/>
              </a:rPr>
              <a:t> ?</a:t>
            </a:r>
            <a:endParaRPr lang="en-US" sz="2800" b="1" dirty="0">
              <a:solidFill>
                <a:prstClr val="white"/>
              </a:solidFill>
              <a:latin typeface="Times New Roman" panose="02020603050405020304" pitchFamily="18" charset="0"/>
              <a:cs typeface="Times New Roman" panose="02020603050405020304" pitchFamily="18" charset="0"/>
            </a:endParaRPr>
          </a:p>
          <a:p>
            <a:endParaRPr lang="en-US" sz="2800" dirty="0">
              <a:solidFill>
                <a:srgbClr val="002060"/>
              </a:solidFill>
            </a:endParaRPr>
          </a:p>
        </p:txBody>
      </p:sp>
    </p:spTree>
    <p:extLst>
      <p:ext uri="{BB962C8B-B14F-4D97-AF65-F5344CB8AC3E}">
        <p14:creationId xmlns:p14="http://schemas.microsoft.com/office/powerpoint/2010/main" val="1166420493"/>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pic>
        <p:nvPicPr>
          <p:cNvPr id="7" name="Picture 6"/>
          <p:cNvPicPr>
            <a:picLocks noChangeAspect="1"/>
          </p:cNvPicPr>
          <p:nvPr/>
        </p:nvPicPr>
        <p:blipFill>
          <a:blip r:embed="rId3"/>
          <a:stretch>
            <a:fillRect/>
          </a:stretch>
        </p:blipFill>
        <p:spPr>
          <a:xfrm>
            <a:off x="127319" y="1967697"/>
            <a:ext cx="5360827" cy="3175804"/>
          </a:xfrm>
          <a:prstGeom prst="rect">
            <a:avLst/>
          </a:prstGeom>
        </p:spPr>
      </p:pic>
      <p:sp>
        <p:nvSpPr>
          <p:cNvPr id="5" name="Rectangle 4"/>
          <p:cNvSpPr/>
          <p:nvPr/>
        </p:nvSpPr>
        <p:spPr>
          <a:xfrm>
            <a:off x="2627453" y="643275"/>
            <a:ext cx="4324065" cy="156966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3200" b="1" i="0" u="none" strike="noStrike" kern="1200" cap="none" spc="0" normalizeH="0" baseline="0" noProof="0" dirty="0" err="1">
                <a:ln>
                  <a:noFill/>
                </a:ln>
                <a:solidFill>
                  <a:srgbClr val="C00000"/>
                </a:solidFill>
                <a:effectLst/>
                <a:uLnTx/>
                <a:uFillTx/>
                <a:latin typeface="Century Schoolbook" panose="02040604050505020304" pitchFamily="18" charset="0"/>
                <a:cs typeface="Arial"/>
                <a:sym typeface="Arial"/>
              </a:rPr>
              <a:t>Giới</a:t>
            </a:r>
            <a:r>
              <a:rPr kumimoji="0" lang="en-US" sz="3200" b="1" i="0" u="none" strike="noStrike" kern="1200" cap="none" spc="0" normalizeH="0" baseline="0" noProof="0" dirty="0">
                <a:ln>
                  <a:noFill/>
                </a:ln>
                <a:solidFill>
                  <a:srgbClr val="C00000"/>
                </a:solidFill>
                <a:effectLst/>
                <a:uLnTx/>
                <a:uFillTx/>
                <a:latin typeface="Century Schoolbook" panose="02040604050505020304" pitchFamily="18" charset="0"/>
                <a:cs typeface="Arial"/>
                <a:sym typeface="Arial"/>
              </a:rPr>
              <a:t> </a:t>
            </a:r>
            <a:r>
              <a:rPr kumimoji="0" lang="en-US" sz="3200" b="1" i="0" u="none" strike="noStrike" kern="1200" cap="none" spc="0" normalizeH="0" baseline="0" noProof="0" dirty="0" err="1">
                <a:ln>
                  <a:noFill/>
                </a:ln>
                <a:solidFill>
                  <a:srgbClr val="C00000"/>
                </a:solidFill>
                <a:effectLst/>
                <a:uLnTx/>
                <a:uFillTx/>
                <a:latin typeface="Century Schoolbook" panose="02040604050505020304" pitchFamily="18" charset="0"/>
                <a:cs typeface="Arial"/>
                <a:sym typeface="Arial"/>
              </a:rPr>
              <a:t>thiệu</a:t>
            </a:r>
            <a:r>
              <a:rPr kumimoji="0" lang="en-US" sz="3200" b="1" i="0" u="none" strike="noStrike" kern="1200" cap="none" spc="0" normalizeH="0" baseline="0" noProof="0" dirty="0">
                <a:ln>
                  <a:noFill/>
                </a:ln>
                <a:solidFill>
                  <a:srgbClr val="C00000"/>
                </a:solidFill>
                <a:effectLst/>
                <a:uLnTx/>
                <a:uFillTx/>
                <a:latin typeface="Century Schoolbook" panose="02040604050505020304" pitchFamily="18" charset="0"/>
                <a:cs typeface="Arial"/>
                <a:sym typeface="Arial"/>
              </a:rPr>
              <a:t>: </a:t>
            </a:r>
          </a:p>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3200" b="1" i="1" u="none" strike="noStrike" kern="1200" cap="none" spc="0" normalizeH="0" baseline="0" noProof="0" dirty="0">
                <a:ln>
                  <a:noFill/>
                </a:ln>
                <a:solidFill>
                  <a:srgbClr val="002060"/>
                </a:solidFill>
                <a:effectLst/>
                <a:uLnTx/>
                <a:uFillTx/>
                <a:latin typeface="Century Schoolbook" panose="02040604050505020304" pitchFamily="18" charset="0"/>
                <a:cs typeface="Arial"/>
                <a:sym typeface="Arial"/>
              </a:rPr>
              <a:t>“</a:t>
            </a:r>
            <a:r>
              <a:rPr kumimoji="0" lang="en-US" sz="3200" b="1" i="1" u="none" strike="noStrike" kern="1200" cap="none" spc="0" normalizeH="0" baseline="0" noProof="0" dirty="0" err="1">
                <a:ln>
                  <a:noFill/>
                </a:ln>
                <a:solidFill>
                  <a:srgbClr val="002060"/>
                </a:solidFill>
                <a:effectLst/>
                <a:uLnTx/>
                <a:uFillTx/>
                <a:latin typeface="Century Schoolbook" panose="02040604050505020304" pitchFamily="18" charset="0"/>
                <a:cs typeface="Arial"/>
                <a:sym typeface="Arial"/>
              </a:rPr>
              <a:t>Một</a:t>
            </a:r>
            <a:r>
              <a:rPr kumimoji="0" lang="en-US" sz="3200" b="1" i="1" u="none" strike="noStrike" kern="1200" cap="none" spc="0" normalizeH="0" baseline="0" noProof="0" dirty="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baseline="0" noProof="0" dirty="0" err="1">
                <a:ln>
                  <a:noFill/>
                </a:ln>
                <a:solidFill>
                  <a:srgbClr val="002060"/>
                </a:solidFill>
                <a:effectLst/>
                <a:uLnTx/>
                <a:uFillTx/>
                <a:latin typeface="Century Schoolbook" panose="02040604050505020304" pitchFamily="18" charset="0"/>
                <a:cs typeface="Arial"/>
                <a:sym typeface="Arial"/>
              </a:rPr>
              <a:t>số</a:t>
            </a:r>
            <a:r>
              <a:rPr kumimoji="0" lang="en-US" sz="3200" b="1" i="1" u="none" strike="noStrike" kern="1200" cap="none" spc="0" normalizeH="0" baseline="0" noProof="0" dirty="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baseline="0" noProof="0" dirty="0" err="1">
                <a:ln>
                  <a:noFill/>
                </a:ln>
                <a:solidFill>
                  <a:srgbClr val="002060"/>
                </a:solidFill>
                <a:effectLst/>
                <a:uLnTx/>
                <a:uFillTx/>
                <a:latin typeface="Century Schoolbook" panose="02040604050505020304" pitchFamily="18" charset="0"/>
                <a:cs typeface="Arial"/>
                <a:sym typeface="Arial"/>
              </a:rPr>
              <a:t>tấm</a:t>
            </a:r>
            <a:r>
              <a:rPr kumimoji="0" lang="en-US" sz="3200" b="1" i="1" u="none" strike="noStrike" kern="1200" cap="none" spc="0" normalizeH="0" baseline="0" noProof="0" dirty="0">
                <a:ln>
                  <a:noFill/>
                </a:ln>
                <a:solidFill>
                  <a:srgbClr val="002060"/>
                </a:solidFill>
                <a:effectLst/>
                <a:uLnTx/>
                <a:uFillTx/>
                <a:latin typeface="Century Schoolbook" panose="02040604050505020304" pitchFamily="18" charset="0"/>
                <a:cs typeface="Arial"/>
                <a:sym typeface="Arial"/>
              </a:rPr>
              <a:t> </a:t>
            </a:r>
            <a:r>
              <a:rPr kumimoji="0" lang="en-US" sz="3200" b="1" i="1" u="none" strike="noStrike" kern="1200" cap="none" spc="0" normalizeH="0" baseline="0" noProof="0" dirty="0" err="1">
                <a:ln>
                  <a:noFill/>
                </a:ln>
                <a:solidFill>
                  <a:srgbClr val="002060"/>
                </a:solidFill>
                <a:effectLst/>
                <a:uLnTx/>
                <a:uFillTx/>
                <a:latin typeface="Century Schoolbook" panose="02040604050505020304" pitchFamily="18" charset="0"/>
                <a:cs typeface="Arial"/>
                <a:sym typeface="Arial"/>
              </a:rPr>
              <a:t>gương</a:t>
            </a:r>
            <a:r>
              <a:rPr kumimoji="0" lang="en-US" sz="3200" b="1" i="1" u="none" strike="noStrike" kern="1200" cap="none" spc="0" normalizeH="0" baseline="0" noProof="0" dirty="0">
                <a:ln>
                  <a:noFill/>
                </a:ln>
                <a:solidFill>
                  <a:srgbClr val="002060"/>
                </a:solidFill>
                <a:effectLst/>
                <a:uLnTx/>
                <a:uFillTx/>
                <a:latin typeface="Century Schoolbook" panose="02040604050505020304" pitchFamily="18" charset="0"/>
                <a:cs typeface="Arial"/>
                <a:sym typeface="Arial"/>
              </a:rPr>
              <a:t> </a:t>
            </a:r>
            <a:r>
              <a:rPr lang="en-US" sz="3200" b="1" i="1" kern="1200" dirty="0" err="1" smtClean="0">
                <a:solidFill>
                  <a:srgbClr val="002060"/>
                </a:solidFill>
                <a:latin typeface="Century Schoolbook" panose="02040604050505020304" pitchFamily="18" charset="0"/>
              </a:rPr>
              <a:t>bảo</a:t>
            </a:r>
            <a:r>
              <a:rPr lang="en-US" sz="3200" b="1" i="1" kern="1200" dirty="0" smtClean="0">
                <a:solidFill>
                  <a:srgbClr val="002060"/>
                </a:solidFill>
                <a:latin typeface="Century Schoolbook" panose="02040604050505020304" pitchFamily="18" charset="0"/>
              </a:rPr>
              <a:t> </a:t>
            </a:r>
            <a:r>
              <a:rPr lang="en-US" sz="3200" b="1" i="1" kern="1200" dirty="0" err="1" smtClean="0">
                <a:solidFill>
                  <a:srgbClr val="002060"/>
                </a:solidFill>
                <a:latin typeface="Century Schoolbook" panose="02040604050505020304" pitchFamily="18" charset="0"/>
              </a:rPr>
              <a:t>vệ</a:t>
            </a:r>
            <a:r>
              <a:rPr lang="en-US" sz="3200" b="1" i="1" kern="1200" dirty="0" smtClean="0">
                <a:solidFill>
                  <a:srgbClr val="002060"/>
                </a:solidFill>
                <a:latin typeface="Century Schoolbook" panose="02040604050505020304" pitchFamily="18" charset="0"/>
              </a:rPr>
              <a:t> </a:t>
            </a:r>
            <a:r>
              <a:rPr lang="en-US" sz="3200" b="1" i="1" kern="1200" dirty="0" err="1" smtClean="0">
                <a:solidFill>
                  <a:srgbClr val="002060"/>
                </a:solidFill>
                <a:latin typeface="Century Schoolbook" panose="02040604050505020304" pitchFamily="18" charset="0"/>
              </a:rPr>
              <a:t>lẽ</a:t>
            </a:r>
            <a:r>
              <a:rPr lang="en-US" sz="3200" b="1" i="1" kern="1200" dirty="0" smtClean="0">
                <a:solidFill>
                  <a:srgbClr val="002060"/>
                </a:solidFill>
                <a:latin typeface="Century Schoolbook" panose="02040604050505020304" pitchFamily="18" charset="0"/>
              </a:rPr>
              <a:t> </a:t>
            </a:r>
            <a:r>
              <a:rPr lang="en-US" sz="3200" b="1" i="1" kern="1200" dirty="0" err="1" smtClean="0">
                <a:solidFill>
                  <a:srgbClr val="002060"/>
                </a:solidFill>
                <a:latin typeface="Century Schoolbook" panose="02040604050505020304" pitchFamily="18" charset="0"/>
              </a:rPr>
              <a:t>phải</a:t>
            </a:r>
            <a:r>
              <a:rPr lang="en-US" sz="3200" b="1" i="1" kern="1200" dirty="0" smtClean="0">
                <a:solidFill>
                  <a:srgbClr val="002060"/>
                </a:solidFill>
                <a:latin typeface="Century Schoolbook" panose="02040604050505020304" pitchFamily="18" charset="0"/>
              </a:rPr>
              <a:t> </a:t>
            </a:r>
            <a:r>
              <a:rPr kumimoji="0" lang="en-US" sz="3200" b="1" i="1" u="none" strike="noStrike" kern="1200" cap="none" spc="0" normalizeH="0" baseline="0" noProof="0" dirty="0" smtClean="0">
                <a:ln>
                  <a:noFill/>
                </a:ln>
                <a:solidFill>
                  <a:srgbClr val="002060"/>
                </a:solidFill>
                <a:effectLst/>
                <a:uLnTx/>
                <a:uFillTx/>
                <a:latin typeface="Century Schoolbook" panose="02040604050505020304" pitchFamily="18" charset="0"/>
                <a:cs typeface="Arial"/>
                <a:sym typeface="Arial"/>
              </a:rPr>
              <a:t>”</a:t>
            </a:r>
            <a:endParaRPr kumimoji="0" lang="en-US" sz="3200" b="1" i="1" u="none" strike="noStrike" kern="1200" cap="none" spc="0" normalizeH="0" baseline="0" noProof="0" dirty="0">
              <a:ln>
                <a:noFill/>
              </a:ln>
              <a:solidFill>
                <a:srgbClr val="002060"/>
              </a:solidFill>
              <a:effectLst/>
              <a:uLnTx/>
              <a:uFillTx/>
              <a:latin typeface="Century Schoolbook" panose="02040604050505020304" pitchFamily="18" charset="0"/>
              <a:cs typeface="Arial"/>
              <a:sym typeface="Arial"/>
            </a:endParaRPr>
          </a:p>
        </p:txBody>
      </p:sp>
      <p:sp>
        <p:nvSpPr>
          <p:cNvPr id="8" name="Rounded Rectangle 7"/>
          <p:cNvSpPr/>
          <p:nvPr/>
        </p:nvSpPr>
        <p:spPr>
          <a:xfrm>
            <a:off x="0" y="0"/>
            <a:ext cx="2246489" cy="445173"/>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dirty="0" err="1">
                <a:ln w="10160">
                  <a:solidFill>
                    <a:prstClr val="white"/>
                  </a:solidFill>
                  <a:prstDash val="solid"/>
                </a:ln>
                <a:solidFill>
                  <a:srgbClr val="FFFFFF"/>
                </a:solidFill>
                <a:effectLst>
                  <a:outerShdw blurRad="38100" dist="22860" dir="5400000" algn="tl" rotWithShape="0">
                    <a:srgbClr val="000000">
                      <a:alpha val="30000"/>
                    </a:srgbClr>
                  </a:outerShdw>
                </a:effectLst>
                <a:latin typeface="Book Antiqua" panose="02040602050305030304" pitchFamily="18" charset="0"/>
              </a:rPr>
              <a:t>Bài</a:t>
            </a:r>
            <a:r>
              <a:rPr lang="en-US" sz="3200" b="1" dirty="0">
                <a:ln w="10160">
                  <a:solidFill>
                    <a:prstClr val="white"/>
                  </a:solidFill>
                  <a:prstDash val="solid"/>
                </a:ln>
                <a:solidFill>
                  <a:srgbClr val="FFFFFF"/>
                </a:solidFill>
                <a:effectLst>
                  <a:outerShdw blurRad="38100" dist="22860" dir="5400000" algn="tl" rotWithShape="0">
                    <a:srgbClr val="000000">
                      <a:alpha val="30000"/>
                    </a:srgbClr>
                  </a:outerShdw>
                </a:effectLst>
                <a:latin typeface="Book Antiqua" panose="02040602050305030304" pitchFamily="18" charset="0"/>
              </a:rPr>
              <a:t> 2</a:t>
            </a:r>
            <a:endParaRPr kumimoji="0" lang="en-US" sz="3200" b="1" i="0" u="none" strike="noStrike" kern="0" cap="none" spc="0" normalizeH="0" baseline="0" noProof="0" dirty="0">
              <a:ln w="10160">
                <a:solidFill>
                  <a:prstClr val="white"/>
                </a:solidFill>
                <a:prstDash val="solid"/>
              </a:ln>
              <a:solidFill>
                <a:srgbClr val="FFFFFF"/>
              </a:solidFill>
              <a:effectLst>
                <a:outerShdw blurRad="38100" dist="22860" dir="5400000" algn="tl" rotWithShape="0">
                  <a:srgbClr val="000000">
                    <a:alpha val="30000"/>
                  </a:srgbClr>
                </a:outerShdw>
              </a:effectLst>
              <a:uLnTx/>
              <a:uFillTx/>
              <a:latin typeface="Book Antiqua" panose="02040602050305030304" pitchFamily="18" charset="0"/>
              <a:ea typeface="+mn-ea"/>
              <a:cs typeface="+mn-cs"/>
              <a:sym typeface="Arial"/>
            </a:endParaRPr>
          </a:p>
        </p:txBody>
      </p:sp>
    </p:spTree>
    <p:extLst>
      <p:ext uri="{BB962C8B-B14F-4D97-AF65-F5344CB8AC3E}">
        <p14:creationId xmlns:p14="http://schemas.microsoft.com/office/powerpoint/2010/main" val="1274686906"/>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752" y="0"/>
            <a:ext cx="9144793" cy="5145470"/>
          </a:xfrm>
          <a:prstGeom prst="rect">
            <a:avLst/>
          </a:prstGeom>
        </p:spPr>
      </p:pic>
      <p:sp>
        <p:nvSpPr>
          <p:cNvPr id="3" name="Rectangle 2"/>
          <p:cNvSpPr/>
          <p:nvPr/>
        </p:nvSpPr>
        <p:spPr>
          <a:xfrm>
            <a:off x="4595149" y="4317357"/>
            <a:ext cx="995423" cy="740780"/>
          </a:xfrm>
          <a:prstGeom prst="rect">
            <a:avLst/>
          </a:prstGeom>
          <a:solidFill>
            <a:srgbClr val="BDC2C7"/>
          </a:solidFill>
          <a:ln>
            <a:solidFill>
              <a:srgbClr val="BDC2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8" name="Rectangle 7"/>
          <p:cNvSpPr/>
          <p:nvPr/>
        </p:nvSpPr>
        <p:spPr>
          <a:xfrm>
            <a:off x="3092369" y="4317357"/>
            <a:ext cx="995423" cy="740780"/>
          </a:xfrm>
          <a:prstGeom prst="rect">
            <a:avLst/>
          </a:prstGeom>
          <a:solidFill>
            <a:srgbClr val="BDC2C7"/>
          </a:solidFill>
          <a:ln>
            <a:solidFill>
              <a:srgbClr val="BDC2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4" name="Flowchart: Terminator 3"/>
          <p:cNvSpPr/>
          <p:nvPr/>
        </p:nvSpPr>
        <p:spPr>
          <a:xfrm>
            <a:off x="2662176" y="1423686"/>
            <a:ext cx="3588151" cy="937549"/>
          </a:xfrm>
          <a:prstGeom prst="flowChartTerminator">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n w="10160">
                  <a:solidFill>
                    <a:schemeClr val="bg1"/>
                  </a:solidFill>
                  <a:prstDash val="solid"/>
                </a:ln>
                <a:solidFill>
                  <a:schemeClr val="bg1"/>
                </a:solidFill>
                <a:effectLst>
                  <a:outerShdw blurRad="38100" dist="22860" dir="5400000" algn="tl" rotWithShape="0">
                    <a:srgbClr val="000000">
                      <a:alpha val="30000"/>
                    </a:srgbClr>
                  </a:outerShdw>
                </a:effectLst>
                <a:latin typeface="Century Schoolbook" panose="02040604050505020304" pitchFamily="18" charset="0"/>
              </a:rPr>
              <a:t>DẶN DÒ</a:t>
            </a:r>
          </a:p>
        </p:txBody>
      </p:sp>
    </p:spTree>
    <p:extLst>
      <p:ext uri="{BB962C8B-B14F-4D97-AF65-F5344CB8AC3E}">
        <p14:creationId xmlns:p14="http://schemas.microsoft.com/office/powerpoint/2010/main" val="27007633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sp>
        <p:nvSpPr>
          <p:cNvPr id="5" name="Flowchart: Terminator 4"/>
          <p:cNvSpPr/>
          <p:nvPr/>
        </p:nvSpPr>
        <p:spPr>
          <a:xfrm>
            <a:off x="2696900" y="126179"/>
            <a:ext cx="3565004" cy="671332"/>
          </a:xfrm>
          <a:prstGeom prst="flowChartTerminator">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00" b="1" dirty="0">
                <a:ln w="10160">
                  <a:solidFill>
                    <a:schemeClr val="bg1"/>
                  </a:solidFill>
                  <a:prstDash val="solid"/>
                </a:ln>
                <a:solidFill>
                  <a:schemeClr val="bg1"/>
                </a:solidFill>
                <a:effectLst>
                  <a:outerShdw blurRad="38100" dist="22860" dir="5400000" algn="tl" rotWithShape="0">
                    <a:srgbClr val="000000">
                      <a:alpha val="30000"/>
                    </a:srgbClr>
                  </a:outerShdw>
                </a:effectLst>
                <a:latin typeface="Century Schoolbook" panose="02040604050505020304" pitchFamily="18" charset="0"/>
              </a:rPr>
              <a:t>DẶN DÒ</a:t>
            </a:r>
          </a:p>
        </p:txBody>
      </p:sp>
      <p:sp>
        <p:nvSpPr>
          <p:cNvPr id="6" name="Rectangle 5"/>
          <p:cNvSpPr/>
          <p:nvPr/>
        </p:nvSpPr>
        <p:spPr>
          <a:xfrm>
            <a:off x="1" y="1219200"/>
            <a:ext cx="3067290" cy="39243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endParaRPr lang="en-US" sz="2400" dirty="0">
              <a:latin typeface="Century Schoolbook" panose="02040604050505020304" pitchFamily="18" charset="0"/>
              <a:cs typeface="Times New Roman" panose="02020603050405020304" pitchFamily="18" charset="0"/>
            </a:endParaRPr>
          </a:p>
        </p:txBody>
      </p:sp>
      <p:sp>
        <p:nvSpPr>
          <p:cNvPr id="7" name="Rectangle 6"/>
          <p:cNvSpPr/>
          <p:nvPr/>
        </p:nvSpPr>
        <p:spPr>
          <a:xfrm>
            <a:off x="3038355" y="1206972"/>
            <a:ext cx="3067290" cy="3924292"/>
          </a:xfrm>
          <a:prstGeom prst="rect">
            <a:avLst/>
          </a:prstGeom>
          <a:solidFill>
            <a:srgbClr val="0094D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062242" y="1219200"/>
            <a:ext cx="3067290" cy="3924296"/>
          </a:xfrm>
          <a:prstGeom prst="rect">
            <a:avLst/>
          </a:prstGeom>
          <a:solidFill>
            <a:srgbClr val="ED008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4468" y="1792897"/>
            <a:ext cx="2832905" cy="1938992"/>
          </a:xfrm>
          <a:prstGeom prst="rect">
            <a:avLst/>
          </a:prstGeom>
        </p:spPr>
        <p:txBody>
          <a:bodyPr wrap="square">
            <a:spAutoFit/>
          </a:bodyPr>
          <a:lstStyle/>
          <a:p>
            <a:pPr lvl="0" algn="ctr"/>
            <a:r>
              <a:rPr lang="en-US" sz="2400" b="1" dirty="0" err="1">
                <a:solidFill>
                  <a:schemeClr val="bg1"/>
                </a:solidFill>
                <a:latin typeface="Century Schoolbook" panose="02040604050505020304" pitchFamily="18" charset="0"/>
                <a:cs typeface="Times New Roman" panose="02020603050405020304" pitchFamily="18" charset="0"/>
              </a:rPr>
              <a:t>Tìm</a:t>
            </a:r>
            <a:r>
              <a:rPr lang="en-US" sz="2400" b="1" dirty="0">
                <a:solidFill>
                  <a:schemeClr val="bg1"/>
                </a:solidFill>
                <a:latin typeface="Century Schoolbook" panose="02040604050505020304" pitchFamily="18" charset="0"/>
                <a:cs typeface="Times New Roman" panose="02020603050405020304" pitchFamily="18" charset="0"/>
              </a:rPr>
              <a:t> </a:t>
            </a:r>
            <a:r>
              <a:rPr lang="en-US" sz="2400" b="1" dirty="0" err="1">
                <a:solidFill>
                  <a:schemeClr val="bg1"/>
                </a:solidFill>
                <a:latin typeface="Century Schoolbook" panose="02040604050505020304" pitchFamily="18" charset="0"/>
                <a:cs typeface="Times New Roman" panose="02020603050405020304" pitchFamily="18" charset="0"/>
              </a:rPr>
              <a:t>tranh</a:t>
            </a:r>
            <a:r>
              <a:rPr lang="en-US" sz="2400" b="1" dirty="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ảnh,video</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về</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môi</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trương</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xung</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quanh</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nơi</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em</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sống</a:t>
            </a:r>
            <a:r>
              <a:rPr lang="en-US" sz="2400" b="1" dirty="0" smtClean="0">
                <a:solidFill>
                  <a:schemeClr val="bg1"/>
                </a:solidFill>
                <a:latin typeface="Century Schoolbook" panose="02040604050505020304" pitchFamily="18" charset="0"/>
                <a:cs typeface="Times New Roman" panose="02020603050405020304" pitchFamily="18" charset="0"/>
              </a:rPr>
              <a:t> . </a:t>
            </a:r>
            <a:endParaRPr lang="en-US" sz="2400" b="1" dirty="0">
              <a:solidFill>
                <a:schemeClr val="bg1"/>
              </a:solidFill>
              <a:latin typeface="Century Schoolbook" panose="02040604050505020304" pitchFamily="18" charset="0"/>
              <a:cs typeface="Times New Roman" panose="02020603050405020304" pitchFamily="18"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6761" y="700019"/>
            <a:ext cx="1161099" cy="1306648"/>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60299" y="774933"/>
            <a:ext cx="754462" cy="1174985"/>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38979" y="708351"/>
            <a:ext cx="933114" cy="1222250"/>
          </a:xfrm>
          <a:prstGeom prst="rect">
            <a:avLst/>
          </a:prstGeom>
        </p:spPr>
      </p:pic>
      <p:sp>
        <p:nvSpPr>
          <p:cNvPr id="13" name="Rectangle 12"/>
          <p:cNvSpPr/>
          <p:nvPr/>
        </p:nvSpPr>
        <p:spPr>
          <a:xfrm>
            <a:off x="2978199" y="1999098"/>
            <a:ext cx="3118662" cy="1154162"/>
          </a:xfrm>
          <a:prstGeom prst="rect">
            <a:avLst/>
          </a:prstGeom>
        </p:spPr>
        <p:txBody>
          <a:bodyPr wrap="square">
            <a:spAutoFit/>
          </a:bodyPr>
          <a:lstStyle/>
          <a:p>
            <a:pPr lvl="0" algn="ctr"/>
            <a:r>
              <a:rPr lang="en-US" sz="2300" b="1" dirty="0" err="1" smtClean="0">
                <a:solidFill>
                  <a:schemeClr val="bg1"/>
                </a:solidFill>
                <a:latin typeface="Century Schoolbook" panose="02040604050505020304" pitchFamily="18" charset="0"/>
                <a:cs typeface="Times New Roman" panose="02020603050405020304" pitchFamily="18" charset="0"/>
              </a:rPr>
              <a:t>Làm</a:t>
            </a:r>
            <a:r>
              <a:rPr lang="en-US" sz="2300" b="1" dirty="0" smtClean="0">
                <a:solidFill>
                  <a:schemeClr val="bg1"/>
                </a:solidFill>
                <a:latin typeface="Century Schoolbook" panose="02040604050505020304" pitchFamily="18" charset="0"/>
                <a:cs typeface="Times New Roman" panose="02020603050405020304" pitchFamily="18" charset="0"/>
              </a:rPr>
              <a:t> </a:t>
            </a:r>
            <a:r>
              <a:rPr lang="en-US" sz="2300" b="1" dirty="0" err="1" smtClean="0">
                <a:solidFill>
                  <a:schemeClr val="bg1"/>
                </a:solidFill>
                <a:latin typeface="Century Schoolbook" panose="02040604050505020304" pitchFamily="18" charset="0"/>
                <a:cs typeface="Times New Roman" panose="02020603050405020304" pitchFamily="18" charset="0"/>
              </a:rPr>
              <a:t>bài</a:t>
            </a:r>
            <a:r>
              <a:rPr lang="en-US" sz="2300" b="1" dirty="0" smtClean="0">
                <a:solidFill>
                  <a:schemeClr val="bg1"/>
                </a:solidFill>
                <a:latin typeface="Century Schoolbook" panose="02040604050505020304" pitchFamily="18" charset="0"/>
                <a:cs typeface="Times New Roman" panose="02020603050405020304" pitchFamily="18" charset="0"/>
              </a:rPr>
              <a:t> </a:t>
            </a:r>
            <a:r>
              <a:rPr lang="en-US" sz="2300" b="1" dirty="0" err="1" smtClean="0">
                <a:solidFill>
                  <a:schemeClr val="bg1"/>
                </a:solidFill>
                <a:latin typeface="Century Schoolbook" panose="02040604050505020304" pitchFamily="18" charset="0"/>
                <a:cs typeface="Times New Roman" panose="02020603050405020304" pitchFamily="18" charset="0"/>
              </a:rPr>
              <a:t>tập</a:t>
            </a:r>
            <a:r>
              <a:rPr lang="en-US" sz="2300" b="1" dirty="0" smtClean="0">
                <a:solidFill>
                  <a:schemeClr val="bg1"/>
                </a:solidFill>
                <a:latin typeface="Century Schoolbook" panose="02040604050505020304" pitchFamily="18" charset="0"/>
                <a:cs typeface="Times New Roman" panose="02020603050405020304" pitchFamily="18" charset="0"/>
              </a:rPr>
              <a:t> </a:t>
            </a:r>
            <a:r>
              <a:rPr lang="en-US" sz="2300" b="1" dirty="0" err="1" smtClean="0">
                <a:solidFill>
                  <a:schemeClr val="bg1"/>
                </a:solidFill>
                <a:latin typeface="Century Schoolbook" panose="02040604050505020304" pitchFamily="18" charset="0"/>
                <a:cs typeface="Times New Roman" panose="02020603050405020304" pitchFamily="18" charset="0"/>
              </a:rPr>
              <a:t>dự</a:t>
            </a:r>
            <a:r>
              <a:rPr lang="en-US" sz="2300" b="1" dirty="0" smtClean="0">
                <a:solidFill>
                  <a:schemeClr val="bg1"/>
                </a:solidFill>
                <a:latin typeface="Century Schoolbook" panose="02040604050505020304" pitchFamily="18" charset="0"/>
                <a:cs typeface="Times New Roman" panose="02020603050405020304" pitchFamily="18" charset="0"/>
              </a:rPr>
              <a:t> </a:t>
            </a:r>
            <a:r>
              <a:rPr lang="en-US" sz="2300" b="1" dirty="0" err="1" smtClean="0">
                <a:solidFill>
                  <a:schemeClr val="bg1"/>
                </a:solidFill>
                <a:latin typeface="Century Schoolbook" panose="02040604050505020304" pitchFamily="18" charset="0"/>
                <a:cs typeface="Times New Roman" panose="02020603050405020304" pitchFamily="18" charset="0"/>
              </a:rPr>
              <a:t>án</a:t>
            </a:r>
            <a:r>
              <a:rPr lang="en-US" sz="2300" b="1" dirty="0" smtClean="0">
                <a:solidFill>
                  <a:schemeClr val="bg1"/>
                </a:solidFill>
                <a:latin typeface="Century Schoolbook" panose="02040604050505020304" pitchFamily="18" charset="0"/>
                <a:cs typeface="Times New Roman" panose="02020603050405020304" pitchFamily="18" charset="0"/>
              </a:rPr>
              <a:t> </a:t>
            </a:r>
            <a:r>
              <a:rPr lang="en-US" sz="2300" b="1" dirty="0" err="1" smtClean="0">
                <a:solidFill>
                  <a:schemeClr val="bg1"/>
                </a:solidFill>
                <a:latin typeface="Century Schoolbook" panose="02040604050505020304" pitchFamily="18" charset="0"/>
                <a:cs typeface="Times New Roman" panose="02020603050405020304" pitchFamily="18" charset="0"/>
              </a:rPr>
              <a:t>giáo</a:t>
            </a:r>
            <a:r>
              <a:rPr lang="en-US" sz="2300" b="1" dirty="0" smtClean="0">
                <a:solidFill>
                  <a:schemeClr val="bg1"/>
                </a:solidFill>
                <a:latin typeface="Century Schoolbook" panose="02040604050505020304" pitchFamily="18" charset="0"/>
                <a:cs typeface="Times New Roman" panose="02020603050405020304" pitchFamily="18" charset="0"/>
              </a:rPr>
              <a:t> </a:t>
            </a:r>
            <a:r>
              <a:rPr lang="en-US" sz="2300" b="1" dirty="0" err="1" smtClean="0">
                <a:solidFill>
                  <a:schemeClr val="bg1"/>
                </a:solidFill>
                <a:latin typeface="Century Schoolbook" panose="02040604050505020304" pitchFamily="18" charset="0"/>
                <a:cs typeface="Times New Roman" panose="02020603050405020304" pitchFamily="18" charset="0"/>
              </a:rPr>
              <a:t>viên</a:t>
            </a:r>
            <a:r>
              <a:rPr lang="en-US" sz="2300" b="1" dirty="0" smtClean="0">
                <a:solidFill>
                  <a:schemeClr val="bg1"/>
                </a:solidFill>
                <a:latin typeface="Century Schoolbook" panose="02040604050505020304" pitchFamily="18" charset="0"/>
                <a:cs typeface="Times New Roman" panose="02020603050405020304" pitchFamily="18" charset="0"/>
              </a:rPr>
              <a:t> </a:t>
            </a:r>
            <a:r>
              <a:rPr lang="en-US" sz="2300" b="1" dirty="0" err="1" smtClean="0">
                <a:solidFill>
                  <a:schemeClr val="bg1"/>
                </a:solidFill>
                <a:latin typeface="Century Schoolbook" panose="02040604050505020304" pitchFamily="18" charset="0"/>
                <a:cs typeface="Times New Roman" panose="02020603050405020304" pitchFamily="18" charset="0"/>
              </a:rPr>
              <a:t>theo</a:t>
            </a:r>
            <a:r>
              <a:rPr lang="en-US" sz="2300" b="1" dirty="0" smtClean="0">
                <a:solidFill>
                  <a:schemeClr val="bg1"/>
                </a:solidFill>
                <a:latin typeface="Century Schoolbook" panose="02040604050505020304" pitchFamily="18" charset="0"/>
                <a:cs typeface="Times New Roman" panose="02020603050405020304" pitchFamily="18" charset="0"/>
              </a:rPr>
              <a:t> </a:t>
            </a:r>
            <a:r>
              <a:rPr lang="en-US" sz="2300" b="1" dirty="0" err="1" smtClean="0">
                <a:solidFill>
                  <a:schemeClr val="bg1"/>
                </a:solidFill>
                <a:latin typeface="Century Schoolbook" panose="02040604050505020304" pitchFamily="18" charset="0"/>
                <a:cs typeface="Times New Roman" panose="02020603050405020304" pitchFamily="18" charset="0"/>
              </a:rPr>
              <a:t>nhóm</a:t>
            </a:r>
            <a:r>
              <a:rPr lang="en-US" sz="2300" b="1" dirty="0" smtClean="0">
                <a:solidFill>
                  <a:schemeClr val="bg1"/>
                </a:solidFill>
                <a:latin typeface="Century Schoolbook" panose="02040604050505020304" pitchFamily="18" charset="0"/>
                <a:cs typeface="Times New Roman" panose="02020603050405020304" pitchFamily="18" charset="0"/>
              </a:rPr>
              <a:t> </a:t>
            </a:r>
            <a:r>
              <a:rPr lang="en-US" sz="2300" b="1" dirty="0" err="1" smtClean="0">
                <a:solidFill>
                  <a:schemeClr val="bg1"/>
                </a:solidFill>
                <a:latin typeface="Century Schoolbook" panose="02040604050505020304" pitchFamily="18" charset="0"/>
                <a:cs typeface="Times New Roman" panose="02020603050405020304" pitchFamily="18" charset="0"/>
              </a:rPr>
              <a:t>đã</a:t>
            </a:r>
            <a:r>
              <a:rPr lang="en-US" sz="2300" b="1" dirty="0" smtClean="0">
                <a:solidFill>
                  <a:schemeClr val="bg1"/>
                </a:solidFill>
                <a:latin typeface="Century Schoolbook" panose="02040604050505020304" pitchFamily="18" charset="0"/>
                <a:cs typeface="Times New Roman" panose="02020603050405020304" pitchFamily="18" charset="0"/>
              </a:rPr>
              <a:t> </a:t>
            </a:r>
            <a:r>
              <a:rPr lang="en-US" sz="2300" b="1" dirty="0" err="1" smtClean="0">
                <a:solidFill>
                  <a:schemeClr val="bg1"/>
                </a:solidFill>
                <a:latin typeface="Century Schoolbook" panose="02040604050505020304" pitchFamily="18" charset="0"/>
                <a:cs typeface="Times New Roman" panose="02020603050405020304" pitchFamily="18" charset="0"/>
              </a:rPr>
              <a:t>phân</a:t>
            </a:r>
            <a:r>
              <a:rPr lang="en-US" sz="2300" b="1" dirty="0" smtClean="0">
                <a:solidFill>
                  <a:schemeClr val="bg1"/>
                </a:solidFill>
                <a:latin typeface="Century Schoolbook" panose="02040604050505020304" pitchFamily="18" charset="0"/>
                <a:cs typeface="Times New Roman" panose="02020603050405020304" pitchFamily="18" charset="0"/>
              </a:rPr>
              <a:t> </a:t>
            </a:r>
            <a:r>
              <a:rPr lang="en-US" sz="2300" b="1" dirty="0" err="1" smtClean="0">
                <a:solidFill>
                  <a:schemeClr val="bg1"/>
                </a:solidFill>
                <a:latin typeface="Century Schoolbook" panose="02040604050505020304" pitchFamily="18" charset="0"/>
                <a:cs typeface="Times New Roman" panose="02020603050405020304" pitchFamily="18" charset="0"/>
              </a:rPr>
              <a:t>công</a:t>
            </a:r>
            <a:r>
              <a:rPr lang="vi-VN" sz="2300" b="1" dirty="0" smtClean="0">
                <a:solidFill>
                  <a:schemeClr val="bg1"/>
                </a:solidFill>
                <a:latin typeface="Century Schoolbook" panose="02040604050505020304" pitchFamily="18" charset="0"/>
                <a:cs typeface="Times New Roman" panose="02020603050405020304" pitchFamily="18" charset="0"/>
              </a:rPr>
              <a:t>.</a:t>
            </a:r>
            <a:endParaRPr lang="vi-VN" sz="2300" b="1" dirty="0">
              <a:solidFill>
                <a:schemeClr val="bg1"/>
              </a:solidFill>
              <a:latin typeface="Century Schoolbook" panose="02040604050505020304" pitchFamily="18" charset="0"/>
              <a:cs typeface="Times New Roman" panose="02020603050405020304" pitchFamily="18" charset="0"/>
            </a:endParaRPr>
          </a:p>
        </p:txBody>
      </p:sp>
      <p:sp>
        <p:nvSpPr>
          <p:cNvPr id="14" name="Rectangle 13"/>
          <p:cNvSpPr/>
          <p:nvPr/>
        </p:nvSpPr>
        <p:spPr>
          <a:xfrm>
            <a:off x="6096861" y="2066557"/>
            <a:ext cx="2820249" cy="1200329"/>
          </a:xfrm>
          <a:prstGeom prst="rect">
            <a:avLst/>
          </a:prstGeom>
        </p:spPr>
        <p:txBody>
          <a:bodyPr wrap="square">
            <a:spAutoFit/>
          </a:bodyPr>
          <a:lstStyle/>
          <a:p>
            <a:pPr lvl="0" algn="ctr"/>
            <a:r>
              <a:rPr lang="en-US" sz="2400" b="1" dirty="0" err="1" smtClean="0">
                <a:solidFill>
                  <a:schemeClr val="bg1"/>
                </a:solidFill>
                <a:latin typeface="Century Schoolbook" panose="02040604050505020304" pitchFamily="18" charset="0"/>
                <a:cs typeface="Times New Roman" panose="02020603050405020304" pitchFamily="18" charset="0"/>
              </a:rPr>
              <a:t>Tìm</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hiểu</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về</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luật</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bảo</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vệ</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môi</a:t>
            </a:r>
            <a:r>
              <a:rPr lang="en-US" sz="2400" b="1" dirty="0" smtClean="0">
                <a:solidFill>
                  <a:schemeClr val="bg1"/>
                </a:solidFill>
                <a:latin typeface="Century Schoolbook" panose="02040604050505020304" pitchFamily="18" charset="0"/>
                <a:cs typeface="Times New Roman" panose="02020603050405020304" pitchFamily="18" charset="0"/>
              </a:rPr>
              <a:t> </a:t>
            </a:r>
            <a:r>
              <a:rPr lang="en-US" sz="2400" b="1" dirty="0" err="1" smtClean="0">
                <a:solidFill>
                  <a:schemeClr val="bg1"/>
                </a:solidFill>
                <a:latin typeface="Century Schoolbook" panose="02040604050505020304" pitchFamily="18" charset="0"/>
                <a:cs typeface="Times New Roman" panose="02020603050405020304" pitchFamily="18" charset="0"/>
              </a:rPr>
              <a:t>itrường</a:t>
            </a:r>
            <a:r>
              <a:rPr lang="en-US" sz="2400" b="1" dirty="0" smtClean="0">
                <a:solidFill>
                  <a:schemeClr val="bg1"/>
                </a:solidFill>
                <a:latin typeface="Century Schoolbook" panose="02040604050505020304" pitchFamily="18" charset="0"/>
                <a:cs typeface="Times New Roman" panose="02020603050405020304" pitchFamily="18" charset="0"/>
              </a:rPr>
              <a:t> .</a:t>
            </a:r>
            <a:endParaRPr lang="en-US" sz="2400" b="1" dirty="0">
              <a:solidFill>
                <a:schemeClr val="bg1"/>
              </a:solidFill>
              <a:latin typeface="Century Schoolbook" panose="02040604050505020304" pitchFamily="18" charset="0"/>
              <a:cs typeface="Times New Roman" panose="02020603050405020304" pitchFamily="18" charset="0"/>
            </a:endParaRPr>
          </a:p>
        </p:txBody>
      </p:sp>
    </p:spTree>
    <p:extLst>
      <p:ext uri="{BB962C8B-B14F-4D97-AF65-F5344CB8AC3E}">
        <p14:creationId xmlns:p14="http://schemas.microsoft.com/office/powerpoint/2010/main" val="1629593694"/>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6" name="Google Shape;1016;p40"/>
          <p:cNvSpPr txBox="1">
            <a:spLocks noGrp="1"/>
          </p:cNvSpPr>
          <p:nvPr>
            <p:ph type="subTitle" idx="1"/>
          </p:nvPr>
        </p:nvSpPr>
        <p:spPr>
          <a:xfrm>
            <a:off x="654627" y="1656702"/>
            <a:ext cx="7803573" cy="1041937"/>
          </a:xfrm>
          <a:prstGeom prst="rect">
            <a:avLst/>
          </a:prstGeom>
        </p:spPr>
        <p:txBody>
          <a:bodyPr spcFirstLastPara="1" wrap="square" lIns="0" tIns="0" rIns="0" bIns="0" anchor="t" anchorCtr="0">
            <a:noAutofit/>
          </a:bodyPr>
          <a:lstStyle/>
          <a:p>
            <a:pPr marL="0" indent="0"/>
            <a:r>
              <a:rPr lang="vi-VN" altLang="zh-CN" sz="2800" dirty="0">
                <a:solidFill>
                  <a:srgbClr val="0000CC"/>
                </a:solidFill>
                <a:latin typeface="+mj-lt"/>
              </a:rPr>
              <a:t>Em hãy kể tên những việc làm đúng, làm sai của học sinh trong việc thực hiện nội quy trường học. Theo em, với những việc làm đúng, làm sai đó, chúng ta cần có thái </a:t>
            </a:r>
            <a:r>
              <a:rPr lang="vi-VN" altLang="zh-CN" sz="2800" dirty="0" smtClean="0">
                <a:solidFill>
                  <a:srgbClr val="0000CC"/>
                </a:solidFill>
                <a:latin typeface="+mj-lt"/>
              </a:rPr>
              <a:t>độ như </a:t>
            </a:r>
            <a:r>
              <a:rPr lang="vi-VN" altLang="zh-CN" sz="2800" dirty="0">
                <a:solidFill>
                  <a:srgbClr val="0000CC"/>
                </a:solidFill>
                <a:latin typeface="+mj-lt"/>
              </a:rPr>
              <a:t>thế nào?</a:t>
            </a:r>
          </a:p>
          <a:p>
            <a:pPr marL="0" lvl="0" indent="0" algn="ctr" rtl="0">
              <a:spcBef>
                <a:spcPts val="0"/>
              </a:spcBef>
              <a:spcAft>
                <a:spcPts val="0"/>
              </a:spcAft>
              <a:buNone/>
            </a:pPr>
            <a:endParaRPr sz="2800" dirty="0">
              <a:latin typeface="+mj-lt"/>
            </a:endParaRPr>
          </a:p>
        </p:txBody>
      </p:sp>
      <p:pic>
        <p:nvPicPr>
          <p:cNvPr id="1017" name="Google Shape;1017;p40"/>
          <p:cNvPicPr preferRelativeResize="0"/>
          <p:nvPr/>
        </p:nvPicPr>
        <p:blipFill>
          <a:blip r:embed="rId3">
            <a:alphaModFix/>
          </a:blip>
          <a:stretch>
            <a:fillRect/>
          </a:stretch>
        </p:blipFill>
        <p:spPr>
          <a:xfrm>
            <a:off x="7746393" y="426709"/>
            <a:ext cx="961326" cy="806575"/>
          </a:xfrm>
          <a:prstGeom prst="rect">
            <a:avLst/>
          </a:prstGeom>
          <a:noFill/>
          <a:ln>
            <a:noFill/>
          </a:ln>
        </p:spPr>
      </p:pic>
      <p:pic>
        <p:nvPicPr>
          <p:cNvPr id="1025" name="Google Shape;1025;p40"/>
          <p:cNvPicPr preferRelativeResize="0"/>
          <p:nvPr/>
        </p:nvPicPr>
        <p:blipFill rotWithShape="1">
          <a:blip r:embed="rId4">
            <a:alphaModFix/>
          </a:blip>
          <a:srcRect t="7429" b="5568"/>
          <a:stretch/>
        </p:blipFill>
        <p:spPr>
          <a:xfrm>
            <a:off x="216014" y="4063850"/>
            <a:ext cx="961325" cy="882049"/>
          </a:xfrm>
          <a:prstGeom prst="rect">
            <a:avLst/>
          </a:prstGeom>
          <a:noFill/>
          <a:ln>
            <a:noFill/>
          </a:ln>
        </p:spPr>
      </p:pic>
      <p:sp>
        <p:nvSpPr>
          <p:cNvPr id="1026" name="Google Shape;1026;p40"/>
          <p:cNvSpPr/>
          <p:nvPr/>
        </p:nvSpPr>
        <p:spPr>
          <a:xfrm rot="-2700000">
            <a:off x="7153114" y="3212793"/>
            <a:ext cx="1433164" cy="1433164"/>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7" name="Google Shape;1027;p40"/>
          <p:cNvGrpSpPr/>
          <p:nvPr/>
        </p:nvGrpSpPr>
        <p:grpSpPr>
          <a:xfrm>
            <a:off x="7537576" y="3627278"/>
            <a:ext cx="664240" cy="604198"/>
            <a:chOff x="6983834" y="878660"/>
            <a:chExt cx="465578" cy="423494"/>
          </a:xfrm>
        </p:grpSpPr>
        <p:sp>
          <p:nvSpPr>
            <p:cNvPr id="1028" name="Google Shape;1028;p40"/>
            <p:cNvSpPr/>
            <p:nvPr/>
          </p:nvSpPr>
          <p:spPr>
            <a:xfrm>
              <a:off x="6983834" y="878660"/>
              <a:ext cx="465578" cy="423494"/>
            </a:xfrm>
            <a:custGeom>
              <a:avLst/>
              <a:gdLst/>
              <a:ahLst/>
              <a:cxnLst/>
              <a:rect l="l" t="t" r="r" b="b"/>
              <a:pathLst>
                <a:path w="13873" h="12619" extrusionOk="0">
                  <a:moveTo>
                    <a:pt x="6929" y="1"/>
                  </a:moveTo>
                  <a:cubicBezTo>
                    <a:pt x="4067" y="1"/>
                    <a:pt x="1477" y="1969"/>
                    <a:pt x="795" y="4876"/>
                  </a:cubicBezTo>
                  <a:cubicBezTo>
                    <a:pt x="0" y="8266"/>
                    <a:pt x="2113" y="11655"/>
                    <a:pt x="5503" y="12451"/>
                  </a:cubicBezTo>
                  <a:cubicBezTo>
                    <a:pt x="5986" y="12564"/>
                    <a:pt x="6468" y="12618"/>
                    <a:pt x="6943" y="12618"/>
                  </a:cubicBezTo>
                  <a:cubicBezTo>
                    <a:pt x="9805" y="12618"/>
                    <a:pt x="12395" y="10650"/>
                    <a:pt x="13077" y="7743"/>
                  </a:cubicBezTo>
                  <a:cubicBezTo>
                    <a:pt x="13872" y="4353"/>
                    <a:pt x="11759" y="964"/>
                    <a:pt x="8370" y="168"/>
                  </a:cubicBezTo>
                  <a:cubicBezTo>
                    <a:pt x="7887" y="55"/>
                    <a:pt x="7404" y="1"/>
                    <a:pt x="6929" y="1"/>
                  </a:cubicBezTo>
                  <a:close/>
                </a:path>
              </a:pathLst>
            </a:custGeom>
            <a:solidFill>
              <a:schemeClr val="accent4"/>
            </a:solidFill>
            <a:ln w="62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0"/>
            <p:cNvSpPr/>
            <p:nvPr/>
          </p:nvSpPr>
          <p:spPr>
            <a:xfrm>
              <a:off x="7096867" y="1154633"/>
              <a:ext cx="240894" cy="44299"/>
            </a:xfrm>
            <a:custGeom>
              <a:avLst/>
              <a:gdLst/>
              <a:ahLst/>
              <a:cxnLst/>
              <a:rect l="l" t="t" r="r" b="b"/>
              <a:pathLst>
                <a:path w="7178" h="1320" fill="none" extrusionOk="0">
                  <a:moveTo>
                    <a:pt x="1" y="231"/>
                  </a:moveTo>
                  <a:lnTo>
                    <a:pt x="461" y="963"/>
                  </a:lnTo>
                  <a:cubicBezTo>
                    <a:pt x="670" y="1277"/>
                    <a:pt x="1152" y="1298"/>
                    <a:pt x="1361" y="984"/>
                  </a:cubicBezTo>
                  <a:lnTo>
                    <a:pt x="1884" y="273"/>
                  </a:lnTo>
                  <a:cubicBezTo>
                    <a:pt x="2072" y="1"/>
                    <a:pt x="2533" y="1"/>
                    <a:pt x="2763" y="273"/>
                  </a:cubicBezTo>
                  <a:lnTo>
                    <a:pt x="3286" y="1005"/>
                  </a:lnTo>
                  <a:cubicBezTo>
                    <a:pt x="3516" y="1319"/>
                    <a:pt x="3976" y="1298"/>
                    <a:pt x="4165" y="1005"/>
                  </a:cubicBezTo>
                  <a:lnTo>
                    <a:pt x="4583" y="378"/>
                  </a:lnTo>
                  <a:cubicBezTo>
                    <a:pt x="4834" y="64"/>
                    <a:pt x="5294" y="64"/>
                    <a:pt x="5504" y="419"/>
                  </a:cubicBezTo>
                  <a:lnTo>
                    <a:pt x="5818" y="901"/>
                  </a:lnTo>
                  <a:cubicBezTo>
                    <a:pt x="6027" y="1256"/>
                    <a:pt x="6550" y="1256"/>
                    <a:pt x="6759" y="901"/>
                  </a:cubicBezTo>
                  <a:lnTo>
                    <a:pt x="7178" y="210"/>
                  </a:ln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0"/>
            <p:cNvSpPr/>
            <p:nvPr/>
          </p:nvSpPr>
          <p:spPr>
            <a:xfrm>
              <a:off x="7113043" y="1021932"/>
              <a:ext cx="49165" cy="80779"/>
            </a:xfrm>
            <a:custGeom>
              <a:avLst/>
              <a:gdLst/>
              <a:ahLst/>
              <a:cxnLst/>
              <a:rect l="l" t="t" r="r" b="b"/>
              <a:pathLst>
                <a:path w="1465" h="2407" extrusionOk="0">
                  <a:moveTo>
                    <a:pt x="732" y="0"/>
                  </a:moveTo>
                  <a:cubicBezTo>
                    <a:pt x="335" y="0"/>
                    <a:pt x="0" y="524"/>
                    <a:pt x="0" y="1193"/>
                  </a:cubicBezTo>
                  <a:cubicBezTo>
                    <a:pt x="0" y="1863"/>
                    <a:pt x="335" y="2407"/>
                    <a:pt x="732" y="2407"/>
                  </a:cubicBezTo>
                  <a:cubicBezTo>
                    <a:pt x="1151" y="2407"/>
                    <a:pt x="1465" y="1863"/>
                    <a:pt x="1465" y="1193"/>
                  </a:cubicBezTo>
                  <a:cubicBezTo>
                    <a:pt x="1465" y="524"/>
                    <a:pt x="1151" y="0"/>
                    <a:pt x="732"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0"/>
            <p:cNvSpPr/>
            <p:nvPr/>
          </p:nvSpPr>
          <p:spPr>
            <a:xfrm>
              <a:off x="7278062" y="1021932"/>
              <a:ext cx="49165" cy="80779"/>
            </a:xfrm>
            <a:custGeom>
              <a:avLst/>
              <a:gdLst/>
              <a:ahLst/>
              <a:cxnLst/>
              <a:rect l="l" t="t" r="r" b="b"/>
              <a:pathLst>
                <a:path w="1465" h="2407" extrusionOk="0">
                  <a:moveTo>
                    <a:pt x="732" y="0"/>
                  </a:moveTo>
                  <a:cubicBezTo>
                    <a:pt x="356" y="0"/>
                    <a:pt x="0" y="544"/>
                    <a:pt x="0" y="1193"/>
                  </a:cubicBezTo>
                  <a:cubicBezTo>
                    <a:pt x="0" y="1863"/>
                    <a:pt x="314" y="2407"/>
                    <a:pt x="732" y="2407"/>
                  </a:cubicBezTo>
                  <a:cubicBezTo>
                    <a:pt x="1130" y="2407"/>
                    <a:pt x="1465" y="1863"/>
                    <a:pt x="1465" y="1193"/>
                  </a:cubicBezTo>
                  <a:cubicBezTo>
                    <a:pt x="1465" y="524"/>
                    <a:pt x="1130" y="0"/>
                    <a:pt x="732"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40"/>
            <p:cNvSpPr/>
            <p:nvPr/>
          </p:nvSpPr>
          <p:spPr>
            <a:xfrm>
              <a:off x="7098981" y="962932"/>
              <a:ext cx="68865" cy="39366"/>
            </a:xfrm>
            <a:custGeom>
              <a:avLst/>
              <a:gdLst/>
              <a:ahLst/>
              <a:cxnLst/>
              <a:rect l="l" t="t" r="r" b="b"/>
              <a:pathLst>
                <a:path w="2052" h="1173" fill="none" extrusionOk="0">
                  <a:moveTo>
                    <a:pt x="1" y="1173"/>
                  </a:moveTo>
                  <a:cubicBezTo>
                    <a:pt x="1" y="1173"/>
                    <a:pt x="733" y="1"/>
                    <a:pt x="2051" y="796"/>
                  </a:cubicBez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0"/>
            <p:cNvSpPr/>
            <p:nvPr/>
          </p:nvSpPr>
          <p:spPr>
            <a:xfrm>
              <a:off x="7272424" y="962932"/>
              <a:ext cx="68160" cy="39366"/>
            </a:xfrm>
            <a:custGeom>
              <a:avLst/>
              <a:gdLst/>
              <a:ahLst/>
              <a:cxnLst/>
              <a:rect l="l" t="t" r="r" b="b"/>
              <a:pathLst>
                <a:path w="2031" h="1173" fill="none" extrusionOk="0">
                  <a:moveTo>
                    <a:pt x="2030" y="1173"/>
                  </a:moveTo>
                  <a:cubicBezTo>
                    <a:pt x="2030" y="1173"/>
                    <a:pt x="1298" y="1"/>
                    <a:pt x="1" y="796"/>
                  </a:cubicBez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0"/>
            <p:cNvSpPr/>
            <p:nvPr/>
          </p:nvSpPr>
          <p:spPr>
            <a:xfrm>
              <a:off x="7028772" y="1084423"/>
              <a:ext cx="70241" cy="70241"/>
            </a:xfrm>
            <a:custGeom>
              <a:avLst/>
              <a:gdLst/>
              <a:ahLst/>
              <a:cxnLst/>
              <a:rect l="l" t="t" r="r" b="b"/>
              <a:pathLst>
                <a:path w="2093" h="2093" extrusionOk="0">
                  <a:moveTo>
                    <a:pt x="1046" y="1"/>
                  </a:moveTo>
                  <a:cubicBezTo>
                    <a:pt x="481" y="1"/>
                    <a:pt x="0" y="461"/>
                    <a:pt x="0" y="1047"/>
                  </a:cubicBezTo>
                  <a:cubicBezTo>
                    <a:pt x="0" y="1612"/>
                    <a:pt x="481" y="2093"/>
                    <a:pt x="1046" y="2093"/>
                  </a:cubicBezTo>
                  <a:cubicBezTo>
                    <a:pt x="1632" y="2093"/>
                    <a:pt x="2093" y="1612"/>
                    <a:pt x="2093" y="1047"/>
                  </a:cubicBezTo>
                  <a:cubicBezTo>
                    <a:pt x="2093" y="461"/>
                    <a:pt x="1653" y="1"/>
                    <a:pt x="10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0"/>
            <p:cNvSpPr/>
            <p:nvPr/>
          </p:nvSpPr>
          <p:spPr>
            <a:xfrm>
              <a:off x="7337734" y="1084423"/>
              <a:ext cx="70241" cy="70241"/>
            </a:xfrm>
            <a:custGeom>
              <a:avLst/>
              <a:gdLst/>
              <a:ahLst/>
              <a:cxnLst/>
              <a:rect l="l" t="t" r="r" b="b"/>
              <a:pathLst>
                <a:path w="2093" h="2093" extrusionOk="0">
                  <a:moveTo>
                    <a:pt x="1047" y="1"/>
                  </a:moveTo>
                  <a:cubicBezTo>
                    <a:pt x="482" y="1"/>
                    <a:pt x="1" y="461"/>
                    <a:pt x="1" y="1047"/>
                  </a:cubicBezTo>
                  <a:cubicBezTo>
                    <a:pt x="1" y="1612"/>
                    <a:pt x="482" y="2093"/>
                    <a:pt x="1047" y="2093"/>
                  </a:cubicBezTo>
                  <a:cubicBezTo>
                    <a:pt x="1633" y="2093"/>
                    <a:pt x="2093" y="1612"/>
                    <a:pt x="2093" y="1047"/>
                  </a:cubicBezTo>
                  <a:cubicBezTo>
                    <a:pt x="2093" y="461"/>
                    <a:pt x="1633" y="1"/>
                    <a:pt x="10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p:cNvPicPr>
            <a:picLocks noChangeAspect="1"/>
          </p:cNvPicPr>
          <p:nvPr/>
        </p:nvPicPr>
        <p:blipFill>
          <a:blip r:embed="rId5"/>
          <a:stretch>
            <a:fillRect/>
          </a:stretch>
        </p:blipFill>
        <p:spPr>
          <a:xfrm>
            <a:off x="324091" y="426709"/>
            <a:ext cx="4247909" cy="1201981"/>
          </a:xfrm>
          <a:prstGeom prst="rect">
            <a:avLst/>
          </a:prstGeom>
        </p:spPr>
      </p:pic>
      <p:sp>
        <p:nvSpPr>
          <p:cNvPr id="4" name="Rectangle 3"/>
          <p:cNvSpPr/>
          <p:nvPr/>
        </p:nvSpPr>
        <p:spPr>
          <a:xfrm>
            <a:off x="-741910" y="3659230"/>
            <a:ext cx="4758727" cy="523220"/>
          </a:xfrm>
          <a:prstGeom prst="rect">
            <a:avLst/>
          </a:prstGeom>
          <a:noFill/>
        </p:spPr>
        <p:txBody>
          <a:bodyPr wrap="square" lIns="91440" tIns="45720" rIns="91440" bIns="45720">
            <a:spAutoFit/>
          </a:bodyPr>
          <a:lstStyle/>
          <a:p>
            <a:pPr algn="ctr"/>
            <a:r>
              <a:rPr lang="en-US" sz="2800" b="1" dirty="0" smtClean="0">
                <a:ln w="22225">
                  <a:solidFill>
                    <a:schemeClr val="accent2"/>
                  </a:solidFill>
                  <a:prstDash val="solid"/>
                </a:ln>
                <a:solidFill>
                  <a:srgbClr val="FF0000"/>
                </a:solidFill>
              </a:rPr>
              <a:t>BẢN THÂN:</a:t>
            </a:r>
            <a:endParaRPr lang="en-US" sz="2800" b="1" cap="none" spc="0" dirty="0">
              <a:ln w="22225">
                <a:solidFill>
                  <a:schemeClr val="accent2"/>
                </a:solidFill>
                <a:prstDash val="solid"/>
              </a:ln>
              <a:solidFill>
                <a:srgbClr val="FF0000"/>
              </a:solidFill>
              <a:effectLst/>
            </a:endParaRPr>
          </a:p>
        </p:txBody>
      </p:sp>
      <p:sp>
        <p:nvSpPr>
          <p:cNvPr id="5" name="TextBox 4"/>
          <p:cNvSpPr txBox="1"/>
          <p:nvPr/>
        </p:nvSpPr>
        <p:spPr>
          <a:xfrm>
            <a:off x="2700316" y="3627697"/>
            <a:ext cx="4055806" cy="646331"/>
          </a:xfrm>
          <a:prstGeom prst="rect">
            <a:avLst/>
          </a:prstGeom>
          <a:noFill/>
        </p:spPr>
        <p:txBody>
          <a:bodyPr wrap="square" rtlCol="0">
            <a:spAutoFit/>
          </a:bodyPr>
          <a:lstStyle/>
          <a:p>
            <a:pPr algn="justLow" eaLnBrk="1" hangingPunct="1"/>
            <a:r>
              <a:rPr lang="vi-VN" altLang="zh-CN" sz="1800" dirty="0">
                <a:solidFill>
                  <a:srgbClr val="FF0000"/>
                </a:solidFill>
                <a:latin typeface="Arial "/>
              </a:rPr>
              <a:t>Những việc l</a:t>
            </a:r>
            <a:r>
              <a:rPr lang="vi-VN" altLang="zh-CN" sz="1800" dirty="0">
                <a:solidFill>
                  <a:srgbClr val="FF0000"/>
                </a:solidFill>
              </a:rPr>
              <a:t>à</a:t>
            </a:r>
            <a:r>
              <a:rPr lang="vi-VN" altLang="zh-CN" sz="1800" dirty="0">
                <a:solidFill>
                  <a:srgbClr val="FF0000"/>
                </a:solidFill>
                <a:latin typeface="Arial "/>
              </a:rPr>
              <a:t>m đ</a:t>
            </a:r>
            <a:r>
              <a:rPr lang="vi-VN" altLang="zh-CN" sz="1800" dirty="0">
                <a:solidFill>
                  <a:srgbClr val="FF0000"/>
                </a:solidFill>
              </a:rPr>
              <a:t>ú</a:t>
            </a:r>
            <a:r>
              <a:rPr lang="vi-VN" altLang="zh-CN" sz="1800" dirty="0">
                <a:solidFill>
                  <a:srgbClr val="FF0000"/>
                </a:solidFill>
                <a:latin typeface="Arial "/>
              </a:rPr>
              <a:t>ng ch</a:t>
            </a:r>
            <a:r>
              <a:rPr lang="vi-VN" altLang="zh-CN" sz="1800" dirty="0">
                <a:solidFill>
                  <a:srgbClr val="FF0000"/>
                </a:solidFill>
              </a:rPr>
              <a:t>ú</a:t>
            </a:r>
            <a:r>
              <a:rPr lang="vi-VN" altLang="zh-CN" sz="1800" dirty="0">
                <a:solidFill>
                  <a:srgbClr val="FF0000"/>
                </a:solidFill>
                <a:latin typeface="Arial "/>
              </a:rPr>
              <a:t>ng ta cần khuyến kh</a:t>
            </a:r>
            <a:r>
              <a:rPr lang="vi-VN" altLang="zh-CN" sz="1800" dirty="0">
                <a:solidFill>
                  <a:srgbClr val="FF0000"/>
                </a:solidFill>
              </a:rPr>
              <a:t>í</a:t>
            </a:r>
            <a:r>
              <a:rPr lang="vi-VN" altLang="zh-CN" sz="1800" dirty="0">
                <a:solidFill>
                  <a:srgbClr val="FF0000"/>
                </a:solidFill>
                <a:latin typeface="Arial "/>
              </a:rPr>
              <a:t>ch, cổ vũ v</a:t>
            </a:r>
            <a:r>
              <a:rPr lang="vi-VN" altLang="zh-CN" sz="1800" dirty="0">
                <a:solidFill>
                  <a:srgbClr val="FF0000"/>
                </a:solidFill>
              </a:rPr>
              <a:t>à</a:t>
            </a:r>
            <a:r>
              <a:rPr lang="vi-VN" altLang="zh-CN" sz="1800" dirty="0">
                <a:solidFill>
                  <a:srgbClr val="FF0000"/>
                </a:solidFill>
                <a:latin typeface="Arial "/>
              </a:rPr>
              <a:t> học tập theo </a:t>
            </a:r>
            <a:r>
              <a:rPr lang="en-US" altLang="zh-CN" sz="1800" dirty="0" smtClean="0">
                <a:solidFill>
                  <a:srgbClr val="FF0000"/>
                </a:solidFill>
                <a:latin typeface="Arial "/>
              </a:rPr>
              <a:t>.</a:t>
            </a:r>
            <a:endParaRPr lang="vi-VN" altLang="zh-CN" sz="1800" dirty="0">
              <a:solidFill>
                <a:srgbClr val="FF0000"/>
              </a:solidFill>
              <a:latin typeface="Arial "/>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6" name="Google Shape;1016;p40"/>
          <p:cNvSpPr txBox="1">
            <a:spLocks noGrp="1"/>
          </p:cNvSpPr>
          <p:nvPr>
            <p:ph type="subTitle" idx="1"/>
          </p:nvPr>
        </p:nvSpPr>
        <p:spPr>
          <a:xfrm>
            <a:off x="654627" y="1656702"/>
            <a:ext cx="7803573" cy="1041937"/>
          </a:xfrm>
          <a:prstGeom prst="rect">
            <a:avLst/>
          </a:prstGeom>
        </p:spPr>
        <p:txBody>
          <a:bodyPr spcFirstLastPara="1" wrap="square" lIns="0" tIns="0" rIns="0" bIns="0" anchor="t" anchorCtr="0">
            <a:noAutofit/>
          </a:bodyPr>
          <a:lstStyle/>
          <a:p>
            <a:pPr marL="0" indent="0"/>
            <a:r>
              <a:rPr lang="vi-VN" altLang="zh-CN" sz="2800" dirty="0">
                <a:solidFill>
                  <a:srgbClr val="0000CC"/>
                </a:solidFill>
                <a:latin typeface="+mj-lt"/>
              </a:rPr>
              <a:t>Em hãy kể tên những việc làm đúng, làm sai của học sinh trong việc thực hiện nội quy trường học. Theo em, với những việc làm đúng, làm sai đó, chúng ta cần có thái </a:t>
            </a:r>
            <a:r>
              <a:rPr lang="vi-VN" altLang="zh-CN" sz="2800" dirty="0" smtClean="0">
                <a:solidFill>
                  <a:srgbClr val="0000CC"/>
                </a:solidFill>
                <a:latin typeface="+mj-lt"/>
              </a:rPr>
              <a:t>độ như </a:t>
            </a:r>
            <a:r>
              <a:rPr lang="vi-VN" altLang="zh-CN" sz="2800" dirty="0">
                <a:solidFill>
                  <a:srgbClr val="0000CC"/>
                </a:solidFill>
                <a:latin typeface="+mj-lt"/>
              </a:rPr>
              <a:t>thế nào?</a:t>
            </a:r>
          </a:p>
          <a:p>
            <a:pPr marL="0" lvl="0" indent="0" algn="ctr" rtl="0">
              <a:spcBef>
                <a:spcPts val="0"/>
              </a:spcBef>
              <a:spcAft>
                <a:spcPts val="0"/>
              </a:spcAft>
              <a:buNone/>
            </a:pPr>
            <a:endParaRPr sz="2800" dirty="0">
              <a:latin typeface="+mj-lt"/>
            </a:endParaRPr>
          </a:p>
        </p:txBody>
      </p:sp>
      <p:pic>
        <p:nvPicPr>
          <p:cNvPr id="1017" name="Google Shape;1017;p40"/>
          <p:cNvPicPr preferRelativeResize="0"/>
          <p:nvPr/>
        </p:nvPicPr>
        <p:blipFill>
          <a:blip r:embed="rId3">
            <a:alphaModFix/>
          </a:blip>
          <a:stretch>
            <a:fillRect/>
          </a:stretch>
        </p:blipFill>
        <p:spPr>
          <a:xfrm>
            <a:off x="7746393" y="426709"/>
            <a:ext cx="961326" cy="806575"/>
          </a:xfrm>
          <a:prstGeom prst="rect">
            <a:avLst/>
          </a:prstGeom>
          <a:noFill/>
          <a:ln>
            <a:noFill/>
          </a:ln>
        </p:spPr>
      </p:pic>
      <p:pic>
        <p:nvPicPr>
          <p:cNvPr id="1025" name="Google Shape;1025;p40"/>
          <p:cNvPicPr preferRelativeResize="0"/>
          <p:nvPr/>
        </p:nvPicPr>
        <p:blipFill rotWithShape="1">
          <a:blip r:embed="rId4">
            <a:alphaModFix/>
          </a:blip>
          <a:srcRect t="7429" b="5568"/>
          <a:stretch/>
        </p:blipFill>
        <p:spPr>
          <a:xfrm>
            <a:off x="216014" y="4063850"/>
            <a:ext cx="961325" cy="882049"/>
          </a:xfrm>
          <a:prstGeom prst="rect">
            <a:avLst/>
          </a:prstGeom>
          <a:noFill/>
          <a:ln>
            <a:noFill/>
          </a:ln>
        </p:spPr>
      </p:pic>
      <p:sp>
        <p:nvSpPr>
          <p:cNvPr id="1026" name="Google Shape;1026;p40"/>
          <p:cNvSpPr/>
          <p:nvPr/>
        </p:nvSpPr>
        <p:spPr>
          <a:xfrm rot="-2700000">
            <a:off x="7153114" y="3212793"/>
            <a:ext cx="1433164" cy="1433164"/>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7" name="Google Shape;1027;p40"/>
          <p:cNvGrpSpPr/>
          <p:nvPr/>
        </p:nvGrpSpPr>
        <p:grpSpPr>
          <a:xfrm>
            <a:off x="7537576" y="3627278"/>
            <a:ext cx="664240" cy="604198"/>
            <a:chOff x="6983834" y="878660"/>
            <a:chExt cx="465578" cy="423494"/>
          </a:xfrm>
        </p:grpSpPr>
        <p:sp>
          <p:nvSpPr>
            <p:cNvPr id="1028" name="Google Shape;1028;p40"/>
            <p:cNvSpPr/>
            <p:nvPr/>
          </p:nvSpPr>
          <p:spPr>
            <a:xfrm>
              <a:off x="6983834" y="878660"/>
              <a:ext cx="465578" cy="423494"/>
            </a:xfrm>
            <a:custGeom>
              <a:avLst/>
              <a:gdLst/>
              <a:ahLst/>
              <a:cxnLst/>
              <a:rect l="l" t="t" r="r" b="b"/>
              <a:pathLst>
                <a:path w="13873" h="12619" extrusionOk="0">
                  <a:moveTo>
                    <a:pt x="6929" y="1"/>
                  </a:moveTo>
                  <a:cubicBezTo>
                    <a:pt x="4067" y="1"/>
                    <a:pt x="1477" y="1969"/>
                    <a:pt x="795" y="4876"/>
                  </a:cubicBezTo>
                  <a:cubicBezTo>
                    <a:pt x="0" y="8266"/>
                    <a:pt x="2113" y="11655"/>
                    <a:pt x="5503" y="12451"/>
                  </a:cubicBezTo>
                  <a:cubicBezTo>
                    <a:pt x="5986" y="12564"/>
                    <a:pt x="6468" y="12618"/>
                    <a:pt x="6943" y="12618"/>
                  </a:cubicBezTo>
                  <a:cubicBezTo>
                    <a:pt x="9805" y="12618"/>
                    <a:pt x="12395" y="10650"/>
                    <a:pt x="13077" y="7743"/>
                  </a:cubicBezTo>
                  <a:cubicBezTo>
                    <a:pt x="13872" y="4353"/>
                    <a:pt x="11759" y="964"/>
                    <a:pt x="8370" y="168"/>
                  </a:cubicBezTo>
                  <a:cubicBezTo>
                    <a:pt x="7887" y="55"/>
                    <a:pt x="7404" y="1"/>
                    <a:pt x="6929" y="1"/>
                  </a:cubicBezTo>
                  <a:close/>
                </a:path>
              </a:pathLst>
            </a:custGeom>
            <a:solidFill>
              <a:schemeClr val="accent4"/>
            </a:solidFill>
            <a:ln w="62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0"/>
            <p:cNvSpPr/>
            <p:nvPr/>
          </p:nvSpPr>
          <p:spPr>
            <a:xfrm>
              <a:off x="7096867" y="1154633"/>
              <a:ext cx="240894" cy="44299"/>
            </a:xfrm>
            <a:custGeom>
              <a:avLst/>
              <a:gdLst/>
              <a:ahLst/>
              <a:cxnLst/>
              <a:rect l="l" t="t" r="r" b="b"/>
              <a:pathLst>
                <a:path w="7178" h="1320" fill="none" extrusionOk="0">
                  <a:moveTo>
                    <a:pt x="1" y="231"/>
                  </a:moveTo>
                  <a:lnTo>
                    <a:pt x="461" y="963"/>
                  </a:lnTo>
                  <a:cubicBezTo>
                    <a:pt x="670" y="1277"/>
                    <a:pt x="1152" y="1298"/>
                    <a:pt x="1361" y="984"/>
                  </a:cubicBezTo>
                  <a:lnTo>
                    <a:pt x="1884" y="273"/>
                  </a:lnTo>
                  <a:cubicBezTo>
                    <a:pt x="2072" y="1"/>
                    <a:pt x="2533" y="1"/>
                    <a:pt x="2763" y="273"/>
                  </a:cubicBezTo>
                  <a:lnTo>
                    <a:pt x="3286" y="1005"/>
                  </a:lnTo>
                  <a:cubicBezTo>
                    <a:pt x="3516" y="1319"/>
                    <a:pt x="3976" y="1298"/>
                    <a:pt x="4165" y="1005"/>
                  </a:cubicBezTo>
                  <a:lnTo>
                    <a:pt x="4583" y="378"/>
                  </a:lnTo>
                  <a:cubicBezTo>
                    <a:pt x="4834" y="64"/>
                    <a:pt x="5294" y="64"/>
                    <a:pt x="5504" y="419"/>
                  </a:cubicBezTo>
                  <a:lnTo>
                    <a:pt x="5818" y="901"/>
                  </a:lnTo>
                  <a:cubicBezTo>
                    <a:pt x="6027" y="1256"/>
                    <a:pt x="6550" y="1256"/>
                    <a:pt x="6759" y="901"/>
                  </a:cubicBezTo>
                  <a:lnTo>
                    <a:pt x="7178" y="210"/>
                  </a:ln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0"/>
            <p:cNvSpPr/>
            <p:nvPr/>
          </p:nvSpPr>
          <p:spPr>
            <a:xfrm>
              <a:off x="7113043" y="1021932"/>
              <a:ext cx="49165" cy="80779"/>
            </a:xfrm>
            <a:custGeom>
              <a:avLst/>
              <a:gdLst/>
              <a:ahLst/>
              <a:cxnLst/>
              <a:rect l="l" t="t" r="r" b="b"/>
              <a:pathLst>
                <a:path w="1465" h="2407" extrusionOk="0">
                  <a:moveTo>
                    <a:pt x="732" y="0"/>
                  </a:moveTo>
                  <a:cubicBezTo>
                    <a:pt x="335" y="0"/>
                    <a:pt x="0" y="524"/>
                    <a:pt x="0" y="1193"/>
                  </a:cubicBezTo>
                  <a:cubicBezTo>
                    <a:pt x="0" y="1863"/>
                    <a:pt x="335" y="2407"/>
                    <a:pt x="732" y="2407"/>
                  </a:cubicBezTo>
                  <a:cubicBezTo>
                    <a:pt x="1151" y="2407"/>
                    <a:pt x="1465" y="1863"/>
                    <a:pt x="1465" y="1193"/>
                  </a:cubicBezTo>
                  <a:cubicBezTo>
                    <a:pt x="1465" y="524"/>
                    <a:pt x="1151" y="0"/>
                    <a:pt x="732"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0"/>
            <p:cNvSpPr/>
            <p:nvPr/>
          </p:nvSpPr>
          <p:spPr>
            <a:xfrm>
              <a:off x="7278062" y="1021932"/>
              <a:ext cx="49165" cy="80779"/>
            </a:xfrm>
            <a:custGeom>
              <a:avLst/>
              <a:gdLst/>
              <a:ahLst/>
              <a:cxnLst/>
              <a:rect l="l" t="t" r="r" b="b"/>
              <a:pathLst>
                <a:path w="1465" h="2407" extrusionOk="0">
                  <a:moveTo>
                    <a:pt x="732" y="0"/>
                  </a:moveTo>
                  <a:cubicBezTo>
                    <a:pt x="356" y="0"/>
                    <a:pt x="0" y="544"/>
                    <a:pt x="0" y="1193"/>
                  </a:cubicBezTo>
                  <a:cubicBezTo>
                    <a:pt x="0" y="1863"/>
                    <a:pt x="314" y="2407"/>
                    <a:pt x="732" y="2407"/>
                  </a:cubicBezTo>
                  <a:cubicBezTo>
                    <a:pt x="1130" y="2407"/>
                    <a:pt x="1465" y="1863"/>
                    <a:pt x="1465" y="1193"/>
                  </a:cubicBezTo>
                  <a:cubicBezTo>
                    <a:pt x="1465" y="524"/>
                    <a:pt x="1130" y="0"/>
                    <a:pt x="732"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40"/>
            <p:cNvSpPr/>
            <p:nvPr/>
          </p:nvSpPr>
          <p:spPr>
            <a:xfrm>
              <a:off x="7098981" y="962932"/>
              <a:ext cx="68865" cy="39366"/>
            </a:xfrm>
            <a:custGeom>
              <a:avLst/>
              <a:gdLst/>
              <a:ahLst/>
              <a:cxnLst/>
              <a:rect l="l" t="t" r="r" b="b"/>
              <a:pathLst>
                <a:path w="2052" h="1173" fill="none" extrusionOk="0">
                  <a:moveTo>
                    <a:pt x="1" y="1173"/>
                  </a:moveTo>
                  <a:cubicBezTo>
                    <a:pt x="1" y="1173"/>
                    <a:pt x="733" y="1"/>
                    <a:pt x="2051" y="796"/>
                  </a:cubicBez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0"/>
            <p:cNvSpPr/>
            <p:nvPr/>
          </p:nvSpPr>
          <p:spPr>
            <a:xfrm>
              <a:off x="7272424" y="962932"/>
              <a:ext cx="68160" cy="39366"/>
            </a:xfrm>
            <a:custGeom>
              <a:avLst/>
              <a:gdLst/>
              <a:ahLst/>
              <a:cxnLst/>
              <a:rect l="l" t="t" r="r" b="b"/>
              <a:pathLst>
                <a:path w="2031" h="1173" fill="none" extrusionOk="0">
                  <a:moveTo>
                    <a:pt x="2030" y="1173"/>
                  </a:moveTo>
                  <a:cubicBezTo>
                    <a:pt x="2030" y="1173"/>
                    <a:pt x="1298" y="1"/>
                    <a:pt x="1" y="796"/>
                  </a:cubicBez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0"/>
            <p:cNvSpPr/>
            <p:nvPr/>
          </p:nvSpPr>
          <p:spPr>
            <a:xfrm>
              <a:off x="7028772" y="1084423"/>
              <a:ext cx="70241" cy="70241"/>
            </a:xfrm>
            <a:custGeom>
              <a:avLst/>
              <a:gdLst/>
              <a:ahLst/>
              <a:cxnLst/>
              <a:rect l="l" t="t" r="r" b="b"/>
              <a:pathLst>
                <a:path w="2093" h="2093" extrusionOk="0">
                  <a:moveTo>
                    <a:pt x="1046" y="1"/>
                  </a:moveTo>
                  <a:cubicBezTo>
                    <a:pt x="481" y="1"/>
                    <a:pt x="0" y="461"/>
                    <a:pt x="0" y="1047"/>
                  </a:cubicBezTo>
                  <a:cubicBezTo>
                    <a:pt x="0" y="1612"/>
                    <a:pt x="481" y="2093"/>
                    <a:pt x="1046" y="2093"/>
                  </a:cubicBezTo>
                  <a:cubicBezTo>
                    <a:pt x="1632" y="2093"/>
                    <a:pt x="2093" y="1612"/>
                    <a:pt x="2093" y="1047"/>
                  </a:cubicBezTo>
                  <a:cubicBezTo>
                    <a:pt x="2093" y="461"/>
                    <a:pt x="1653" y="1"/>
                    <a:pt x="10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0"/>
            <p:cNvSpPr/>
            <p:nvPr/>
          </p:nvSpPr>
          <p:spPr>
            <a:xfrm>
              <a:off x="7337734" y="1084423"/>
              <a:ext cx="70241" cy="70241"/>
            </a:xfrm>
            <a:custGeom>
              <a:avLst/>
              <a:gdLst/>
              <a:ahLst/>
              <a:cxnLst/>
              <a:rect l="l" t="t" r="r" b="b"/>
              <a:pathLst>
                <a:path w="2093" h="2093" extrusionOk="0">
                  <a:moveTo>
                    <a:pt x="1047" y="1"/>
                  </a:moveTo>
                  <a:cubicBezTo>
                    <a:pt x="482" y="1"/>
                    <a:pt x="1" y="461"/>
                    <a:pt x="1" y="1047"/>
                  </a:cubicBezTo>
                  <a:cubicBezTo>
                    <a:pt x="1" y="1612"/>
                    <a:pt x="482" y="2093"/>
                    <a:pt x="1047" y="2093"/>
                  </a:cubicBezTo>
                  <a:cubicBezTo>
                    <a:pt x="1633" y="2093"/>
                    <a:pt x="2093" y="1612"/>
                    <a:pt x="2093" y="1047"/>
                  </a:cubicBezTo>
                  <a:cubicBezTo>
                    <a:pt x="2093" y="461"/>
                    <a:pt x="1633" y="1"/>
                    <a:pt x="10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4" name="Picture 23"/>
          <p:cNvPicPr>
            <a:picLocks noChangeAspect="1"/>
          </p:cNvPicPr>
          <p:nvPr/>
        </p:nvPicPr>
        <p:blipFill>
          <a:blip r:embed="rId5"/>
          <a:stretch>
            <a:fillRect/>
          </a:stretch>
        </p:blipFill>
        <p:spPr>
          <a:xfrm>
            <a:off x="324091" y="426709"/>
            <a:ext cx="4247909" cy="1201981"/>
          </a:xfrm>
          <a:prstGeom prst="rect">
            <a:avLst/>
          </a:prstGeom>
        </p:spPr>
      </p:pic>
      <p:sp>
        <p:nvSpPr>
          <p:cNvPr id="4" name="Rectangle 3"/>
          <p:cNvSpPr/>
          <p:nvPr/>
        </p:nvSpPr>
        <p:spPr>
          <a:xfrm>
            <a:off x="-741910" y="3659230"/>
            <a:ext cx="4758727" cy="523220"/>
          </a:xfrm>
          <a:prstGeom prst="rect">
            <a:avLst/>
          </a:prstGeom>
          <a:noFill/>
        </p:spPr>
        <p:txBody>
          <a:bodyPr wrap="square" lIns="91440" tIns="45720" rIns="91440" bIns="45720">
            <a:spAutoFit/>
          </a:bodyPr>
          <a:lstStyle/>
          <a:p>
            <a:pPr algn="ctr"/>
            <a:r>
              <a:rPr lang="en-US" sz="2800" b="1" dirty="0" smtClean="0">
                <a:ln w="22225">
                  <a:solidFill>
                    <a:schemeClr val="accent2"/>
                  </a:solidFill>
                  <a:prstDash val="solid"/>
                </a:ln>
                <a:solidFill>
                  <a:srgbClr val="FF0000"/>
                </a:solidFill>
              </a:rPr>
              <a:t>BẢN THÂN:</a:t>
            </a:r>
            <a:endParaRPr lang="en-US" sz="2800" b="1" cap="none" spc="0" dirty="0">
              <a:ln w="22225">
                <a:solidFill>
                  <a:schemeClr val="accent2"/>
                </a:solidFill>
                <a:prstDash val="solid"/>
              </a:ln>
              <a:solidFill>
                <a:srgbClr val="FF0000"/>
              </a:solidFill>
              <a:effectLst/>
            </a:endParaRPr>
          </a:p>
        </p:txBody>
      </p:sp>
      <p:sp>
        <p:nvSpPr>
          <p:cNvPr id="5" name="TextBox 4"/>
          <p:cNvSpPr txBox="1"/>
          <p:nvPr/>
        </p:nvSpPr>
        <p:spPr>
          <a:xfrm>
            <a:off x="2649682" y="3627278"/>
            <a:ext cx="4281054" cy="923749"/>
          </a:xfrm>
          <a:prstGeom prst="rect">
            <a:avLst/>
          </a:prstGeom>
          <a:noFill/>
        </p:spPr>
        <p:txBody>
          <a:bodyPr wrap="square" rtlCol="0">
            <a:spAutoFit/>
          </a:bodyPr>
          <a:lstStyle/>
          <a:p>
            <a:pPr algn="justLow" eaLnBrk="1" hangingPunct="1"/>
            <a:r>
              <a:rPr lang="vi-VN" altLang="zh-CN" sz="1800" dirty="0">
                <a:solidFill>
                  <a:srgbClr val="FF0000"/>
                </a:solidFill>
                <a:latin typeface="+mj-lt"/>
              </a:rPr>
              <a:t>Trước những việc làm sai, chúng ta cần: nghiêm túc nhắc nhở, phê bình, góp ý sửa chữa.</a:t>
            </a:r>
          </a:p>
        </p:txBody>
      </p:sp>
    </p:spTree>
    <p:extLst>
      <p:ext uri="{BB962C8B-B14F-4D97-AF65-F5344CB8AC3E}">
        <p14:creationId xmlns:p14="http://schemas.microsoft.com/office/powerpoint/2010/main" val="52356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pic>
        <p:nvPicPr>
          <p:cNvPr id="960" name="Google Shape;960;p36"/>
          <p:cNvPicPr preferRelativeResize="0"/>
          <p:nvPr/>
        </p:nvPicPr>
        <p:blipFill>
          <a:blip r:embed="rId3">
            <a:alphaModFix/>
          </a:blip>
          <a:stretch>
            <a:fillRect/>
          </a:stretch>
        </p:blipFill>
        <p:spPr>
          <a:xfrm>
            <a:off x="8031475" y="913228"/>
            <a:ext cx="961326" cy="806575"/>
          </a:xfrm>
          <a:prstGeom prst="rect">
            <a:avLst/>
          </a:prstGeom>
          <a:noFill/>
          <a:ln>
            <a:noFill/>
          </a:ln>
        </p:spPr>
      </p:pic>
      <p:pic>
        <p:nvPicPr>
          <p:cNvPr id="6" name="Picture 5"/>
          <p:cNvPicPr>
            <a:picLocks noChangeAspect="1"/>
          </p:cNvPicPr>
          <p:nvPr/>
        </p:nvPicPr>
        <p:blipFill>
          <a:blip r:embed="rId4"/>
          <a:stretch>
            <a:fillRect/>
          </a:stretch>
        </p:blipFill>
        <p:spPr>
          <a:xfrm>
            <a:off x="-158719" y="273909"/>
            <a:ext cx="4633362" cy="1963082"/>
          </a:xfrm>
          <a:prstGeom prst="rect">
            <a:avLst/>
          </a:prstGeom>
        </p:spPr>
      </p:pic>
      <p:sp>
        <p:nvSpPr>
          <p:cNvPr id="3" name="Subtitle 2"/>
          <p:cNvSpPr>
            <a:spLocks noGrp="1"/>
          </p:cNvSpPr>
          <p:nvPr>
            <p:ph type="subTitle" idx="1"/>
          </p:nvPr>
        </p:nvSpPr>
        <p:spPr>
          <a:xfrm>
            <a:off x="713225" y="1363680"/>
            <a:ext cx="7717500" cy="3159670"/>
          </a:xfrm>
        </p:spPr>
        <p:txBody>
          <a:bodyPr/>
          <a:lstStyle/>
          <a:p>
            <a:endParaRPr lang="en-US" dirty="0"/>
          </a:p>
        </p:txBody>
      </p:sp>
      <p:pic>
        <p:nvPicPr>
          <p:cNvPr id="8" name="Picture 54" descr="images-24-1538925131553152228870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225" y="1363680"/>
            <a:ext cx="3877724" cy="3159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5" descr="z4377491339167_0152d3627eba1c662f89314737dbbb4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90949" y="1363680"/>
            <a:ext cx="3690606" cy="3159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a:solidFill>
            <a:schemeClr val="accent2">
              <a:lumMod val="75000"/>
            </a:schemeClr>
          </a:solidFill>
        </p:spPr>
      </p:pic>
      <p:sp>
        <p:nvSpPr>
          <p:cNvPr id="6" name="Rectangle 5"/>
          <p:cNvSpPr/>
          <p:nvPr/>
        </p:nvSpPr>
        <p:spPr>
          <a:xfrm>
            <a:off x="1" y="293510"/>
            <a:ext cx="9143999" cy="1309511"/>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3"/>
          <a:stretch>
            <a:fillRect/>
          </a:stretch>
        </p:blipFill>
        <p:spPr>
          <a:xfrm>
            <a:off x="6252437" y="237064"/>
            <a:ext cx="2914141" cy="1438159"/>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953702" y="676434"/>
            <a:ext cx="3618298" cy="769441"/>
          </a:xfrm>
          <a:prstGeom prst="rect">
            <a:avLst/>
          </a:prstGeom>
        </p:spPr>
        <p:txBody>
          <a:bodyPr wrap="none">
            <a:spAutoFit/>
          </a:bodyPr>
          <a:lstStyle/>
          <a:p>
            <a:pPr algn="ctr"/>
            <a:r>
              <a:rPr lang="en-US" sz="44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Book Antiqua" panose="02040602050305030304" pitchFamily="18" charset="0"/>
              </a:rPr>
              <a:t>NHIỆM VỤ 1</a:t>
            </a:r>
          </a:p>
        </p:txBody>
      </p:sp>
      <p:sp>
        <p:nvSpPr>
          <p:cNvPr id="18" name="Rectangle 17"/>
          <p:cNvSpPr/>
          <p:nvPr/>
        </p:nvSpPr>
        <p:spPr>
          <a:xfrm>
            <a:off x="3798367" y="2051326"/>
            <a:ext cx="5030725" cy="1754326"/>
          </a:xfrm>
          <a:prstGeom prst="rect">
            <a:avLst/>
          </a:prstGeom>
        </p:spPr>
        <p:txBody>
          <a:bodyPr wrap="square">
            <a:spAutoFit/>
          </a:bodyPr>
          <a:lstStyle/>
          <a:p>
            <a:pPr lvl="0" algn="ctr" defTabSz="685800">
              <a:lnSpc>
                <a:spcPct val="150000"/>
              </a:lnSpc>
              <a:buClrTx/>
              <a:defRPr/>
            </a:pPr>
            <a:r>
              <a:rPr lang="en-US" sz="3200" b="1" kern="1200" dirty="0" err="1">
                <a:solidFill>
                  <a:srgbClr val="C00000"/>
                </a:solidFill>
                <a:latin typeface="Century Schoolbook" panose="02040604050505020304" pitchFamily="18" charset="0"/>
              </a:rPr>
              <a:t>Tìm</a:t>
            </a:r>
            <a:r>
              <a:rPr lang="en-US" sz="3200" b="1" kern="1200" dirty="0">
                <a:solidFill>
                  <a:srgbClr val="C00000"/>
                </a:solidFill>
                <a:latin typeface="Century Schoolbook" panose="02040604050505020304" pitchFamily="18" charset="0"/>
              </a:rPr>
              <a:t> </a:t>
            </a:r>
            <a:r>
              <a:rPr lang="en-US" sz="3200" b="1" kern="1200" dirty="0" err="1">
                <a:solidFill>
                  <a:srgbClr val="C00000"/>
                </a:solidFill>
                <a:latin typeface="Century Schoolbook" panose="02040604050505020304" pitchFamily="18" charset="0"/>
              </a:rPr>
              <a:t>hiểu</a:t>
            </a:r>
            <a:r>
              <a:rPr lang="en-US" sz="3200" b="1" kern="1200" dirty="0">
                <a:solidFill>
                  <a:srgbClr val="C00000"/>
                </a:solidFill>
                <a:latin typeface="Century Schoolbook" panose="02040604050505020304" pitchFamily="18" charset="0"/>
              </a:rPr>
              <a:t> </a:t>
            </a:r>
            <a:r>
              <a:rPr lang="en-US" sz="3200" b="1" kern="1200" dirty="0" err="1">
                <a:solidFill>
                  <a:srgbClr val="C00000"/>
                </a:solidFill>
                <a:latin typeface="Century Schoolbook" panose="02040604050505020304" pitchFamily="18" charset="0"/>
              </a:rPr>
              <a:t>câu</a:t>
            </a:r>
            <a:r>
              <a:rPr lang="en-US" sz="3200" b="1" kern="1200" dirty="0">
                <a:solidFill>
                  <a:srgbClr val="C00000"/>
                </a:solidFill>
                <a:latin typeface="Century Schoolbook" panose="02040604050505020304" pitchFamily="18" charset="0"/>
              </a:rPr>
              <a:t> </a:t>
            </a:r>
            <a:r>
              <a:rPr lang="en-US" sz="3200" b="1" kern="1200" dirty="0" err="1">
                <a:solidFill>
                  <a:srgbClr val="C00000"/>
                </a:solidFill>
                <a:latin typeface="Century Schoolbook" panose="02040604050505020304" pitchFamily="18" charset="0"/>
              </a:rPr>
              <a:t>chuyện</a:t>
            </a:r>
            <a:r>
              <a:rPr lang="en-US" sz="3200" b="1" kern="1200" dirty="0">
                <a:solidFill>
                  <a:srgbClr val="C00000"/>
                </a:solidFill>
                <a:latin typeface="Century Schoolbook" panose="02040604050505020304" pitchFamily="18" charset="0"/>
              </a:rPr>
              <a:t>: </a:t>
            </a:r>
            <a:endParaRPr lang="en-US" sz="3200" b="1" kern="1200" dirty="0" smtClean="0">
              <a:solidFill>
                <a:srgbClr val="C00000"/>
              </a:solidFill>
              <a:latin typeface="Century Schoolbook" panose="02040604050505020304" pitchFamily="18" charset="0"/>
            </a:endParaRPr>
          </a:p>
          <a:p>
            <a:pPr lvl="0" algn="ctr" defTabSz="685800">
              <a:lnSpc>
                <a:spcPct val="150000"/>
              </a:lnSpc>
              <a:buClrTx/>
              <a:defRPr/>
            </a:pPr>
            <a:r>
              <a:rPr lang="en-US" sz="2000" b="1" kern="1200" dirty="0" smtClean="0">
                <a:solidFill>
                  <a:srgbClr val="00B050"/>
                </a:solidFill>
                <a:latin typeface="Century Schoolbook" panose="02040604050505020304" pitchFamily="18" charset="0"/>
              </a:rPr>
              <a:t>“ </a:t>
            </a:r>
            <a:r>
              <a:rPr lang="en-US" sz="2000" b="1" i="1" kern="1200" dirty="0" smtClean="0">
                <a:solidFill>
                  <a:srgbClr val="00B050"/>
                </a:solidFill>
                <a:latin typeface="+mj-lt"/>
              </a:rPr>
              <a:t>SỰ TRUNG THỰC HAY </a:t>
            </a:r>
          </a:p>
          <a:p>
            <a:pPr lvl="0" algn="ctr" defTabSz="685800">
              <a:lnSpc>
                <a:spcPct val="150000"/>
              </a:lnSpc>
              <a:buClrTx/>
              <a:defRPr/>
            </a:pPr>
            <a:r>
              <a:rPr lang="en-US" sz="2000" b="1" i="1" kern="1200" dirty="0" smtClean="0">
                <a:solidFill>
                  <a:srgbClr val="00B050"/>
                </a:solidFill>
                <a:latin typeface="+mj-lt"/>
              </a:rPr>
              <a:t>LÀ TÌNH BẠN</a:t>
            </a:r>
            <a:r>
              <a:rPr lang="en-US" sz="2000" i="1" kern="1200" dirty="0" smtClean="0">
                <a:solidFill>
                  <a:srgbClr val="00B050"/>
                </a:solidFill>
                <a:latin typeface="+mj-lt"/>
              </a:rPr>
              <a:t>”</a:t>
            </a:r>
            <a:endParaRPr lang="en-US" sz="2000" i="1" kern="1200" dirty="0">
              <a:solidFill>
                <a:srgbClr val="00B050"/>
              </a:solidFill>
              <a:latin typeface="+mj-lt"/>
            </a:endParaRPr>
          </a:p>
        </p:txBody>
      </p:sp>
      <p:pic>
        <p:nvPicPr>
          <p:cNvPr id="9" name="Picture 54" descr="images-24-153892513155315222887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603021"/>
            <a:ext cx="3877724" cy="3159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46153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sp>
        <p:nvSpPr>
          <p:cNvPr id="984" name="Google Shape;984;p38"/>
          <p:cNvSpPr/>
          <p:nvPr/>
        </p:nvSpPr>
        <p:spPr>
          <a:xfrm rot="-2700000">
            <a:off x="7551284" y="357501"/>
            <a:ext cx="923623" cy="923623"/>
          </a:xfrm>
          <a:prstGeom prst="rect">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5" name="Google Shape;985;p38"/>
          <p:cNvGrpSpPr/>
          <p:nvPr/>
        </p:nvGrpSpPr>
        <p:grpSpPr>
          <a:xfrm>
            <a:off x="7180120" y="166213"/>
            <a:ext cx="1306200" cy="1306200"/>
            <a:chOff x="7180120" y="166213"/>
            <a:chExt cx="1306200" cy="1306200"/>
          </a:xfrm>
        </p:grpSpPr>
        <p:sp>
          <p:nvSpPr>
            <p:cNvPr id="986" name="Google Shape;986;p38"/>
            <p:cNvSpPr/>
            <p:nvPr/>
          </p:nvSpPr>
          <p:spPr>
            <a:xfrm rot="-2700000">
              <a:off x="7371409" y="357501"/>
              <a:ext cx="923623" cy="923623"/>
            </a:xfrm>
            <a:prstGeom prst="rect">
              <a:avLst/>
            </a:pr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7" name="Google Shape;987;p38"/>
            <p:cNvGrpSpPr/>
            <p:nvPr/>
          </p:nvGrpSpPr>
          <p:grpSpPr>
            <a:xfrm>
              <a:off x="7609588" y="661588"/>
              <a:ext cx="447275" cy="315450"/>
              <a:chOff x="4577625" y="2027875"/>
              <a:chExt cx="447275" cy="315450"/>
            </a:xfrm>
          </p:grpSpPr>
          <p:sp>
            <p:nvSpPr>
              <p:cNvPr id="988" name="Google Shape;988;p38"/>
              <p:cNvSpPr/>
              <p:nvPr/>
            </p:nvSpPr>
            <p:spPr>
              <a:xfrm>
                <a:off x="4628375" y="2027875"/>
                <a:ext cx="345775" cy="315450"/>
              </a:xfrm>
              <a:custGeom>
                <a:avLst/>
                <a:gdLst/>
                <a:ahLst/>
                <a:cxnLst/>
                <a:rect l="l" t="t" r="r" b="b"/>
                <a:pathLst>
                  <a:path w="13831" h="12618" extrusionOk="0">
                    <a:moveTo>
                      <a:pt x="6913" y="0"/>
                    </a:moveTo>
                    <a:cubicBezTo>
                      <a:pt x="5299" y="0"/>
                      <a:pt x="3683" y="617"/>
                      <a:pt x="2448" y="1852"/>
                    </a:cubicBezTo>
                    <a:cubicBezTo>
                      <a:pt x="0" y="4321"/>
                      <a:pt x="0" y="8296"/>
                      <a:pt x="2448" y="10765"/>
                    </a:cubicBezTo>
                    <a:cubicBezTo>
                      <a:pt x="3683" y="12000"/>
                      <a:pt x="5299" y="12617"/>
                      <a:pt x="6913" y="12617"/>
                    </a:cubicBezTo>
                    <a:cubicBezTo>
                      <a:pt x="8526" y="12617"/>
                      <a:pt x="10137" y="12000"/>
                      <a:pt x="11362" y="10765"/>
                    </a:cubicBezTo>
                    <a:cubicBezTo>
                      <a:pt x="13831" y="8296"/>
                      <a:pt x="13831" y="4321"/>
                      <a:pt x="11362" y="1852"/>
                    </a:cubicBezTo>
                    <a:cubicBezTo>
                      <a:pt x="10137" y="617"/>
                      <a:pt x="8526" y="0"/>
                      <a:pt x="6913" y="0"/>
                    </a:cubicBezTo>
                    <a:close/>
                  </a:path>
                </a:pathLst>
              </a:custGeom>
              <a:solidFill>
                <a:srgbClr val="FFBB33"/>
              </a:solidFill>
              <a:ln w="6275" cap="flat" cmpd="sng">
                <a:solidFill>
                  <a:schemeClr val="dk1"/>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8"/>
              <p:cNvSpPr/>
              <p:nvPr/>
            </p:nvSpPr>
            <p:spPr>
              <a:xfrm>
                <a:off x="4695325" y="2089850"/>
                <a:ext cx="73250" cy="57575"/>
              </a:xfrm>
              <a:custGeom>
                <a:avLst/>
                <a:gdLst/>
                <a:ahLst/>
                <a:cxnLst/>
                <a:rect l="l" t="t" r="r" b="b"/>
                <a:pathLst>
                  <a:path w="2930" h="2303" fill="none" extrusionOk="0">
                    <a:moveTo>
                      <a:pt x="0" y="2302"/>
                    </a:moveTo>
                    <a:cubicBezTo>
                      <a:pt x="0" y="2302"/>
                      <a:pt x="209" y="524"/>
                      <a:pt x="1256" y="273"/>
                    </a:cubicBezTo>
                    <a:cubicBezTo>
                      <a:pt x="2302" y="1"/>
                      <a:pt x="2930" y="1926"/>
                      <a:pt x="2930" y="1926"/>
                    </a:cubicBez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8"/>
              <p:cNvSpPr/>
              <p:nvPr/>
            </p:nvSpPr>
            <p:spPr>
              <a:xfrm>
                <a:off x="4839175" y="2089850"/>
                <a:ext cx="73250" cy="57575"/>
              </a:xfrm>
              <a:custGeom>
                <a:avLst/>
                <a:gdLst/>
                <a:ahLst/>
                <a:cxnLst/>
                <a:rect l="l" t="t" r="r" b="b"/>
                <a:pathLst>
                  <a:path w="2930" h="2303" fill="none" extrusionOk="0">
                    <a:moveTo>
                      <a:pt x="2930" y="2302"/>
                    </a:moveTo>
                    <a:cubicBezTo>
                      <a:pt x="2930" y="2302"/>
                      <a:pt x="2720" y="524"/>
                      <a:pt x="1674" y="273"/>
                    </a:cubicBezTo>
                    <a:cubicBezTo>
                      <a:pt x="628" y="1"/>
                      <a:pt x="0" y="1926"/>
                      <a:pt x="0" y="1926"/>
                    </a:cubicBezTo>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8"/>
              <p:cNvSpPr/>
              <p:nvPr/>
            </p:nvSpPr>
            <p:spPr>
              <a:xfrm>
                <a:off x="4690075" y="2165175"/>
                <a:ext cx="227575" cy="144400"/>
              </a:xfrm>
              <a:custGeom>
                <a:avLst/>
                <a:gdLst/>
                <a:ahLst/>
                <a:cxnLst/>
                <a:rect l="l" t="t" r="r" b="b"/>
                <a:pathLst>
                  <a:path w="9103" h="5776" extrusionOk="0">
                    <a:moveTo>
                      <a:pt x="4709" y="1"/>
                    </a:moveTo>
                    <a:cubicBezTo>
                      <a:pt x="2156" y="1"/>
                      <a:pt x="419" y="775"/>
                      <a:pt x="419" y="775"/>
                    </a:cubicBezTo>
                    <a:cubicBezTo>
                      <a:pt x="419" y="775"/>
                      <a:pt x="1" y="5755"/>
                      <a:pt x="4269" y="5776"/>
                    </a:cubicBezTo>
                    <a:cubicBezTo>
                      <a:pt x="9103" y="5776"/>
                      <a:pt x="8601" y="628"/>
                      <a:pt x="8601" y="628"/>
                    </a:cubicBezTo>
                    <a:cubicBezTo>
                      <a:pt x="8601" y="628"/>
                      <a:pt x="7261" y="1"/>
                      <a:pt x="4709" y="1"/>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8"/>
              <p:cNvSpPr/>
              <p:nvPr/>
            </p:nvSpPr>
            <p:spPr>
              <a:xfrm>
                <a:off x="4704750" y="2169350"/>
                <a:ext cx="196202" cy="51297"/>
              </a:xfrm>
              <a:custGeom>
                <a:avLst/>
                <a:gdLst/>
                <a:ahLst/>
                <a:cxnLst/>
                <a:rect l="l" t="t" r="r" b="b"/>
                <a:pathLst>
                  <a:path w="9689" h="2930" extrusionOk="0">
                    <a:moveTo>
                      <a:pt x="4938" y="0"/>
                    </a:moveTo>
                    <a:cubicBezTo>
                      <a:pt x="1151" y="0"/>
                      <a:pt x="1" y="921"/>
                      <a:pt x="1" y="921"/>
                    </a:cubicBezTo>
                    <a:lnTo>
                      <a:pt x="314" y="2930"/>
                    </a:lnTo>
                    <a:cubicBezTo>
                      <a:pt x="314" y="2930"/>
                      <a:pt x="2435" y="2362"/>
                      <a:pt x="5162" y="2362"/>
                    </a:cubicBezTo>
                    <a:cubicBezTo>
                      <a:pt x="6526" y="2362"/>
                      <a:pt x="8042" y="2504"/>
                      <a:pt x="9521" y="2930"/>
                    </a:cubicBezTo>
                    <a:lnTo>
                      <a:pt x="9688" y="670"/>
                    </a:lnTo>
                    <a:cubicBezTo>
                      <a:pt x="9688" y="670"/>
                      <a:pt x="8747" y="0"/>
                      <a:pt x="49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38"/>
              <p:cNvSpPr/>
              <p:nvPr/>
            </p:nvSpPr>
            <p:spPr>
              <a:xfrm>
                <a:off x="4731425" y="2242575"/>
                <a:ext cx="149629" cy="61478"/>
              </a:xfrm>
              <a:custGeom>
                <a:avLst/>
                <a:gdLst/>
                <a:ahLst/>
                <a:cxnLst/>
                <a:rect l="l" t="t" r="r" b="b"/>
                <a:pathLst>
                  <a:path w="6404" h="3329" extrusionOk="0">
                    <a:moveTo>
                      <a:pt x="1954" y="1"/>
                    </a:moveTo>
                    <a:cubicBezTo>
                      <a:pt x="1869" y="1"/>
                      <a:pt x="1783" y="14"/>
                      <a:pt x="1695" y="43"/>
                    </a:cubicBezTo>
                    <a:cubicBezTo>
                      <a:pt x="879" y="294"/>
                      <a:pt x="0" y="1863"/>
                      <a:pt x="0" y="1863"/>
                    </a:cubicBezTo>
                    <a:cubicBezTo>
                      <a:pt x="0" y="1863"/>
                      <a:pt x="252" y="3328"/>
                      <a:pt x="3013" y="3328"/>
                    </a:cubicBezTo>
                    <a:cubicBezTo>
                      <a:pt x="5754" y="3328"/>
                      <a:pt x="6403" y="1863"/>
                      <a:pt x="6403" y="1863"/>
                    </a:cubicBezTo>
                    <a:cubicBezTo>
                      <a:pt x="6403" y="1863"/>
                      <a:pt x="5524" y="294"/>
                      <a:pt x="4708" y="43"/>
                    </a:cubicBezTo>
                    <a:cubicBezTo>
                      <a:pt x="4621" y="14"/>
                      <a:pt x="4534" y="1"/>
                      <a:pt x="4450" y="1"/>
                    </a:cubicBezTo>
                    <a:cubicBezTo>
                      <a:pt x="3866" y="1"/>
                      <a:pt x="3364" y="622"/>
                      <a:pt x="3181" y="859"/>
                    </a:cubicBezTo>
                    <a:cubicBezTo>
                      <a:pt x="3035" y="622"/>
                      <a:pt x="2537" y="1"/>
                      <a:pt x="19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38"/>
              <p:cNvSpPr/>
              <p:nvPr/>
            </p:nvSpPr>
            <p:spPr>
              <a:xfrm>
                <a:off x="4690075" y="2165175"/>
                <a:ext cx="227575" cy="144400"/>
              </a:xfrm>
              <a:custGeom>
                <a:avLst/>
                <a:gdLst/>
                <a:ahLst/>
                <a:cxnLst/>
                <a:rect l="l" t="t" r="r" b="b"/>
                <a:pathLst>
                  <a:path w="9103" h="5776" fill="none" extrusionOk="0">
                    <a:moveTo>
                      <a:pt x="419" y="775"/>
                    </a:moveTo>
                    <a:cubicBezTo>
                      <a:pt x="419" y="775"/>
                      <a:pt x="2156" y="1"/>
                      <a:pt x="4709" y="1"/>
                    </a:cubicBezTo>
                    <a:cubicBezTo>
                      <a:pt x="7261" y="1"/>
                      <a:pt x="8601" y="628"/>
                      <a:pt x="8601" y="628"/>
                    </a:cubicBezTo>
                    <a:cubicBezTo>
                      <a:pt x="8601" y="628"/>
                      <a:pt x="9103" y="5776"/>
                      <a:pt x="4269" y="5776"/>
                    </a:cubicBezTo>
                    <a:cubicBezTo>
                      <a:pt x="1" y="5755"/>
                      <a:pt x="419" y="775"/>
                      <a:pt x="419" y="775"/>
                    </a:cubicBezTo>
                    <a:close/>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8"/>
              <p:cNvSpPr/>
              <p:nvPr/>
            </p:nvSpPr>
            <p:spPr>
              <a:xfrm>
                <a:off x="4577625" y="2164650"/>
                <a:ext cx="96800" cy="71775"/>
              </a:xfrm>
              <a:custGeom>
                <a:avLst/>
                <a:gdLst/>
                <a:ahLst/>
                <a:cxnLst/>
                <a:rect l="l" t="t" r="r" b="b"/>
                <a:pathLst>
                  <a:path w="3872" h="2871" extrusionOk="0">
                    <a:moveTo>
                      <a:pt x="3871" y="1"/>
                    </a:moveTo>
                    <a:lnTo>
                      <a:pt x="3871" y="1"/>
                    </a:lnTo>
                    <a:cubicBezTo>
                      <a:pt x="3871" y="1"/>
                      <a:pt x="0" y="377"/>
                      <a:pt x="440" y="1988"/>
                    </a:cubicBezTo>
                    <a:cubicBezTo>
                      <a:pt x="592" y="2568"/>
                      <a:pt x="948" y="2870"/>
                      <a:pt x="1390" y="2870"/>
                    </a:cubicBezTo>
                    <a:cubicBezTo>
                      <a:pt x="2161" y="2870"/>
                      <a:pt x="3193" y="1955"/>
                      <a:pt x="3871" y="1"/>
                    </a:cubicBezTo>
                    <a:close/>
                  </a:path>
                </a:pathLst>
              </a:custGeom>
              <a:solidFill>
                <a:schemeClr val="accent4"/>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8"/>
              <p:cNvSpPr/>
              <p:nvPr/>
            </p:nvSpPr>
            <p:spPr>
              <a:xfrm>
                <a:off x="4928100" y="2164650"/>
                <a:ext cx="96800" cy="71775"/>
              </a:xfrm>
              <a:custGeom>
                <a:avLst/>
                <a:gdLst/>
                <a:ahLst/>
                <a:cxnLst/>
                <a:rect l="l" t="t" r="r" b="b"/>
                <a:pathLst>
                  <a:path w="3872" h="2871" extrusionOk="0">
                    <a:moveTo>
                      <a:pt x="0" y="1"/>
                    </a:moveTo>
                    <a:cubicBezTo>
                      <a:pt x="665" y="1955"/>
                      <a:pt x="1693" y="2870"/>
                      <a:pt x="2467" y="2870"/>
                    </a:cubicBezTo>
                    <a:cubicBezTo>
                      <a:pt x="2911" y="2870"/>
                      <a:pt x="3271" y="2568"/>
                      <a:pt x="3432" y="1988"/>
                    </a:cubicBezTo>
                    <a:cubicBezTo>
                      <a:pt x="3871" y="377"/>
                      <a:pt x="1" y="1"/>
                      <a:pt x="0" y="1"/>
                    </a:cubicBezTo>
                    <a:close/>
                  </a:path>
                </a:pathLst>
              </a:custGeom>
              <a:solidFill>
                <a:schemeClr val="accent4"/>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3" name="Rectangle 22"/>
          <p:cNvSpPr/>
          <p:nvPr/>
        </p:nvSpPr>
        <p:spPr>
          <a:xfrm>
            <a:off x="796041" y="553045"/>
            <a:ext cx="3618298" cy="769441"/>
          </a:xfrm>
          <a:prstGeom prst="rect">
            <a:avLst/>
          </a:prstGeom>
        </p:spPr>
        <p:txBody>
          <a:bodyPr wrap="none">
            <a:spAutoFit/>
          </a:bodyPr>
          <a:lstStyle/>
          <a:p>
            <a:pPr algn="ctr"/>
            <a:r>
              <a:rPr lang="en-US" sz="4400" b="1" dirty="0">
                <a:ln w="10160">
                  <a:solidFill>
                    <a:prstClr val="white"/>
                  </a:solidFill>
                  <a:prstDash val="solid"/>
                </a:ln>
                <a:solidFill>
                  <a:srgbClr val="FF0000"/>
                </a:solidFill>
                <a:effectLst>
                  <a:outerShdw blurRad="38100" dist="22860" dir="5400000" algn="tl" rotWithShape="0">
                    <a:srgbClr val="000000">
                      <a:alpha val="30000"/>
                    </a:srgbClr>
                  </a:outerShdw>
                </a:effectLst>
                <a:latin typeface="Book Antiqua" panose="02040602050305030304" pitchFamily="18" charset="0"/>
              </a:rPr>
              <a:t>NHIỆM VỤ 2</a:t>
            </a:r>
          </a:p>
        </p:txBody>
      </p:sp>
      <p:pic>
        <p:nvPicPr>
          <p:cNvPr id="24" name="Picture 50" descr="1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897" y="1322485"/>
            <a:ext cx="3991185" cy="326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4883728" y="1609188"/>
            <a:ext cx="3501736" cy="1815882"/>
          </a:xfrm>
          <a:prstGeom prst="rect">
            <a:avLst/>
          </a:prstGeom>
        </p:spPr>
        <p:txBody>
          <a:bodyPr wrap="square">
            <a:spAutoFit/>
          </a:bodyPr>
          <a:lstStyle/>
          <a:p>
            <a:pPr algn="justLow" eaLnBrk="1" hangingPunct="1"/>
            <a:r>
              <a:rPr lang="en-US" altLang="zh-CN" sz="3200" dirty="0" smtClean="0">
                <a:solidFill>
                  <a:srgbClr val="FF0000"/>
                </a:solidFill>
                <a:latin typeface="Arial "/>
              </a:rPr>
              <a:t>?</a:t>
            </a:r>
            <a:r>
              <a:rPr lang="en-US" altLang="zh-CN" sz="2000" dirty="0" smtClean="0">
                <a:solidFill>
                  <a:srgbClr val="002060"/>
                </a:solidFill>
                <a:latin typeface="Arial "/>
              </a:rPr>
              <a:t> </a:t>
            </a:r>
            <a:r>
              <a:rPr lang="vi-VN" altLang="zh-CN" sz="2000" dirty="0" smtClean="0">
                <a:solidFill>
                  <a:srgbClr val="002060"/>
                </a:solidFill>
                <a:latin typeface="Arial "/>
              </a:rPr>
              <a:t>Em </a:t>
            </a:r>
            <a:r>
              <a:rPr lang="vi-VN" altLang="zh-CN" sz="2000" dirty="0">
                <a:solidFill>
                  <a:srgbClr val="002060"/>
                </a:solidFill>
                <a:latin typeface="Arial "/>
              </a:rPr>
              <a:t>hãy chỉ rõ h</a:t>
            </a:r>
            <a:r>
              <a:rPr lang="vi-VN" altLang="zh-CN" sz="2000" dirty="0">
                <a:solidFill>
                  <a:srgbClr val="002060"/>
                </a:solidFill>
              </a:rPr>
              <a:t>à</a:t>
            </a:r>
            <a:r>
              <a:rPr lang="vi-VN" altLang="zh-CN" sz="2000" dirty="0">
                <a:solidFill>
                  <a:srgbClr val="002060"/>
                </a:solidFill>
                <a:latin typeface="Arial "/>
              </a:rPr>
              <a:t>nh động</a:t>
            </a:r>
            <a:r>
              <a:rPr lang="vi-VN" altLang="zh-CN" sz="2000" dirty="0" smtClean="0">
                <a:solidFill>
                  <a:srgbClr val="002060"/>
                </a:solidFill>
                <a:latin typeface="Arial "/>
              </a:rPr>
              <a:t>,</a:t>
            </a:r>
            <a:endParaRPr lang="en-US" altLang="zh-CN" sz="2000" dirty="0" smtClean="0">
              <a:solidFill>
                <a:srgbClr val="002060"/>
              </a:solidFill>
              <a:latin typeface="Arial "/>
            </a:endParaRPr>
          </a:p>
          <a:p>
            <a:pPr algn="justLow" eaLnBrk="1" hangingPunct="1"/>
            <a:r>
              <a:rPr lang="vi-VN" altLang="zh-CN" sz="2000" dirty="0" smtClean="0">
                <a:solidFill>
                  <a:srgbClr val="002060"/>
                </a:solidFill>
                <a:latin typeface="Arial "/>
              </a:rPr>
              <a:t> </a:t>
            </a:r>
            <a:r>
              <a:rPr lang="vi-VN" altLang="zh-CN" sz="2000" dirty="0">
                <a:solidFill>
                  <a:srgbClr val="002060"/>
                </a:solidFill>
                <a:latin typeface="Arial "/>
              </a:rPr>
              <a:t>việc l</a:t>
            </a:r>
            <a:r>
              <a:rPr lang="vi-VN" altLang="zh-CN" sz="2000" dirty="0">
                <a:solidFill>
                  <a:srgbClr val="002060"/>
                </a:solidFill>
              </a:rPr>
              <a:t>à</a:t>
            </a:r>
            <a:r>
              <a:rPr lang="vi-VN" altLang="zh-CN" sz="2000" dirty="0">
                <a:solidFill>
                  <a:srgbClr val="002060"/>
                </a:solidFill>
                <a:latin typeface="Arial "/>
              </a:rPr>
              <a:t>m, lời n</a:t>
            </a:r>
            <a:r>
              <a:rPr lang="vi-VN" altLang="zh-CN" sz="2000" dirty="0">
                <a:solidFill>
                  <a:srgbClr val="002060"/>
                </a:solidFill>
              </a:rPr>
              <a:t>ó</a:t>
            </a:r>
            <a:r>
              <a:rPr lang="vi-VN" altLang="zh-CN" sz="2000" dirty="0">
                <a:solidFill>
                  <a:srgbClr val="002060"/>
                </a:solidFill>
                <a:latin typeface="Arial "/>
              </a:rPr>
              <a:t>i thể </a:t>
            </a:r>
            <a:r>
              <a:rPr lang="vi-VN" altLang="zh-CN" sz="2000" dirty="0" smtClean="0">
                <a:solidFill>
                  <a:srgbClr val="002060"/>
                </a:solidFill>
                <a:latin typeface="Arial "/>
              </a:rPr>
              <a:t>hiện </a:t>
            </a:r>
            <a:r>
              <a:rPr lang="vi-VN" altLang="zh-CN" sz="2000" dirty="0">
                <a:solidFill>
                  <a:srgbClr val="002060"/>
                </a:solidFill>
                <a:latin typeface="Arial "/>
              </a:rPr>
              <a:t>việc bảo vệ lẽ phải </a:t>
            </a:r>
            <a:r>
              <a:rPr lang="vi-VN" altLang="zh-CN" sz="2000" dirty="0" smtClean="0">
                <a:solidFill>
                  <a:srgbClr val="002060"/>
                </a:solidFill>
                <a:latin typeface="Arial "/>
              </a:rPr>
              <a:t>của </a:t>
            </a:r>
            <a:r>
              <a:rPr lang="vi-VN" altLang="zh-CN" sz="2000" dirty="0">
                <a:solidFill>
                  <a:srgbClr val="002060"/>
                </a:solidFill>
                <a:latin typeface="Arial "/>
              </a:rPr>
              <a:t>c</a:t>
            </a:r>
            <a:r>
              <a:rPr lang="vi-VN" altLang="zh-CN" sz="2000" dirty="0">
                <a:solidFill>
                  <a:srgbClr val="002060"/>
                </a:solidFill>
              </a:rPr>
              <a:t>á</a:t>
            </a:r>
            <a:r>
              <a:rPr lang="vi-VN" altLang="zh-CN" sz="2000" dirty="0">
                <a:solidFill>
                  <a:srgbClr val="002060"/>
                </a:solidFill>
                <a:latin typeface="Arial "/>
              </a:rPr>
              <a:t>c nhân vật </a:t>
            </a:r>
            <a:r>
              <a:rPr lang="vi-VN" altLang="zh-CN" sz="2000" dirty="0" smtClean="0">
                <a:solidFill>
                  <a:srgbClr val="002060"/>
                </a:solidFill>
                <a:latin typeface="Arial "/>
              </a:rPr>
              <a:t>trong </a:t>
            </a:r>
            <a:r>
              <a:rPr lang="vi-VN" altLang="zh-CN" sz="2000" dirty="0">
                <a:solidFill>
                  <a:srgbClr val="002060"/>
                </a:solidFill>
                <a:latin typeface="Arial "/>
              </a:rPr>
              <a:t>mỗi h</a:t>
            </a:r>
            <a:r>
              <a:rPr lang="vi-VN" altLang="zh-CN" sz="2000" dirty="0">
                <a:solidFill>
                  <a:srgbClr val="002060"/>
                </a:solidFill>
              </a:rPr>
              <a:t>ì</a:t>
            </a:r>
            <a:r>
              <a:rPr lang="vi-VN" altLang="zh-CN" sz="2000" dirty="0">
                <a:solidFill>
                  <a:srgbClr val="002060"/>
                </a:solidFill>
                <a:latin typeface="Arial "/>
              </a:rPr>
              <a:t>nh ảnh trên.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linds(horizont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58"/>
        <p:cNvGrpSpPr/>
        <p:nvPr/>
      </p:nvGrpSpPr>
      <p:grpSpPr>
        <a:xfrm>
          <a:off x="0" y="0"/>
          <a:ext cx="0" cy="0"/>
          <a:chOff x="0" y="0"/>
          <a:chExt cx="0" cy="0"/>
        </a:xfrm>
      </p:grpSpPr>
      <p:sp>
        <p:nvSpPr>
          <p:cNvPr id="1060" name="Google Shape;1060;p42"/>
          <p:cNvSpPr txBox="1">
            <a:spLocks noGrp="1"/>
          </p:cNvSpPr>
          <p:nvPr>
            <p:ph type="subTitle" idx="1"/>
          </p:nvPr>
        </p:nvSpPr>
        <p:spPr>
          <a:xfrm>
            <a:off x="4451912" y="1621035"/>
            <a:ext cx="3915781" cy="1869392"/>
          </a:xfrm>
          <a:prstGeom prst="rect">
            <a:avLst/>
          </a:prstGeom>
        </p:spPr>
        <p:txBody>
          <a:bodyPr spcFirstLastPara="1" wrap="square" lIns="0" tIns="0" rIns="0" bIns="0" anchor="t" anchorCtr="0">
            <a:noAutofit/>
          </a:bodyPr>
          <a:lstStyle/>
          <a:p>
            <a:pPr marL="285750" lvl="0" indent="-285750" algn="l" rtl="0">
              <a:spcBef>
                <a:spcPts val="0"/>
              </a:spcBef>
              <a:spcAft>
                <a:spcPts val="0"/>
              </a:spcAft>
              <a:buFontTx/>
              <a:buChar char="-"/>
            </a:pP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Lẽ</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phải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những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điều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đứng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đắn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phù</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hợp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với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đạo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lí</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lợi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ích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chung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của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xã</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hội</a:t>
            </a:r>
            <a:r>
              <a:rPr lang="en-US" dirty="0" smtClean="0">
                <a:latin typeface="Times New Roman" panose="02020603050405020304" pitchFamily="18" charset="0"/>
                <a:cs typeface="Times New Roman" panose="02020603050405020304" pitchFamily="18" charset="0"/>
              </a:rPr>
              <a:t>.</a:t>
            </a:r>
          </a:p>
          <a:p>
            <a:pPr marL="285750" lvl="0" indent="-285750" algn="l" rtl="0">
              <a:spcBef>
                <a:spcPts val="0"/>
              </a:spcBef>
              <a:spcAft>
                <a:spcPts val="0"/>
              </a:spcAft>
              <a:buFontTx/>
              <a:buChar char="-"/>
            </a:pP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Bảo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vệ</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lẽ</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phải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công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nhận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ủng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hộ,làm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theo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những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điều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đứng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đắn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biết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điều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chỉnh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suy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nghĩ</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hành</a:t>
            </a:r>
            <a:r>
              <a:rPr lang="en-US" dirty="0" smtClean="0">
                <a:latin typeface="Times New Roman" panose="02020603050405020304" pitchFamily="18" charset="0"/>
                <a:cs typeface="Times New Roman" panose="02020603050405020304" pitchFamily="18" charset="0"/>
              </a:rPr>
              <a:t> vi </a:t>
            </a:r>
            <a:r>
              <a:rPr lang="en-US" dirty="0" err="1" smtClean="0">
                <a:latin typeface="Times New Roman" panose="02020603050405020304" pitchFamily="18" charset="0"/>
                <a:cs typeface="Times New Roman" panose="02020603050405020304" pitchFamily="18" charset="0"/>
              </a:rPr>
              <a:t>của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mình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theo</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lẽ</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phải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không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chấp</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nhận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và</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không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làm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những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việc</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sai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trai</a:t>
            </a:r>
            <a:endParaRPr lang="en-US" dirty="0" smtClean="0">
              <a:latin typeface="Times New Roman" panose="02020603050405020304" pitchFamily="18" charset="0"/>
              <a:cs typeface="Times New Roman" panose="02020603050405020304" pitchFamily="18" charset="0"/>
            </a:endParaRPr>
          </a:p>
          <a:p>
            <a:pPr marL="285750" lvl="0" indent="-285750" algn="l" rtl="0">
              <a:spcBef>
                <a:spcPts val="0"/>
              </a:spcBef>
              <a:spcAft>
                <a:spcPts val="0"/>
              </a:spcAft>
              <a:buFontTx/>
              <a:buChar char="-"/>
            </a:pPr>
            <a:endParaRPr dirty="0"/>
          </a:p>
        </p:txBody>
      </p:sp>
      <p:grpSp>
        <p:nvGrpSpPr>
          <p:cNvPr id="1061" name="Google Shape;1061;p42"/>
          <p:cNvGrpSpPr/>
          <p:nvPr/>
        </p:nvGrpSpPr>
        <p:grpSpPr>
          <a:xfrm>
            <a:off x="3329115" y="514233"/>
            <a:ext cx="1359612" cy="1252984"/>
            <a:chOff x="3208440" y="3240208"/>
            <a:chExt cx="1359612" cy="1252984"/>
          </a:xfrm>
        </p:grpSpPr>
        <p:sp>
          <p:nvSpPr>
            <p:cNvPr id="1062" name="Google Shape;1062;p42"/>
            <p:cNvSpPr/>
            <p:nvPr/>
          </p:nvSpPr>
          <p:spPr>
            <a:xfrm rot="1628914">
              <a:off x="3835734" y="3590534"/>
              <a:ext cx="36891" cy="687193"/>
            </a:xfrm>
            <a:custGeom>
              <a:avLst/>
              <a:gdLst/>
              <a:ahLst/>
              <a:cxnLst/>
              <a:rect l="l" t="t" r="r" b="b"/>
              <a:pathLst>
                <a:path w="838" h="15610" extrusionOk="0">
                  <a:moveTo>
                    <a:pt x="419" y="1"/>
                  </a:moveTo>
                  <a:cubicBezTo>
                    <a:pt x="189" y="1"/>
                    <a:pt x="1" y="189"/>
                    <a:pt x="1" y="419"/>
                  </a:cubicBezTo>
                  <a:lnTo>
                    <a:pt x="1" y="15192"/>
                  </a:lnTo>
                  <a:cubicBezTo>
                    <a:pt x="1" y="15422"/>
                    <a:pt x="189" y="15610"/>
                    <a:pt x="419" y="15610"/>
                  </a:cubicBezTo>
                  <a:cubicBezTo>
                    <a:pt x="649" y="15610"/>
                    <a:pt x="838" y="15422"/>
                    <a:pt x="838" y="15192"/>
                  </a:cubicBezTo>
                  <a:lnTo>
                    <a:pt x="838" y="419"/>
                  </a:lnTo>
                  <a:cubicBezTo>
                    <a:pt x="838" y="189"/>
                    <a:pt x="649" y="1"/>
                    <a:pt x="419" y="1"/>
                  </a:cubicBezTo>
                  <a:close/>
                </a:path>
              </a:pathLst>
            </a:custGeom>
            <a:solidFill>
              <a:schemeClr val="accent1"/>
            </a:solidFill>
            <a:ln w="680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42"/>
            <p:cNvSpPr/>
            <p:nvPr/>
          </p:nvSpPr>
          <p:spPr>
            <a:xfrm rot="1628914">
              <a:off x="3916897" y="3632163"/>
              <a:ext cx="36891" cy="687193"/>
            </a:xfrm>
            <a:custGeom>
              <a:avLst/>
              <a:gdLst/>
              <a:ahLst/>
              <a:cxnLst/>
              <a:rect l="l" t="t" r="r" b="b"/>
              <a:pathLst>
                <a:path w="838" h="15610" extrusionOk="0">
                  <a:moveTo>
                    <a:pt x="419" y="1"/>
                  </a:moveTo>
                  <a:cubicBezTo>
                    <a:pt x="188" y="1"/>
                    <a:pt x="0" y="189"/>
                    <a:pt x="0" y="419"/>
                  </a:cubicBezTo>
                  <a:lnTo>
                    <a:pt x="0" y="15192"/>
                  </a:lnTo>
                  <a:cubicBezTo>
                    <a:pt x="0" y="15422"/>
                    <a:pt x="188" y="15610"/>
                    <a:pt x="419" y="15610"/>
                  </a:cubicBezTo>
                  <a:cubicBezTo>
                    <a:pt x="628" y="15610"/>
                    <a:pt x="816" y="15422"/>
                    <a:pt x="837" y="15192"/>
                  </a:cubicBezTo>
                  <a:lnTo>
                    <a:pt x="837" y="419"/>
                  </a:lnTo>
                  <a:cubicBezTo>
                    <a:pt x="837" y="189"/>
                    <a:pt x="649" y="1"/>
                    <a:pt x="419" y="1"/>
                  </a:cubicBezTo>
                  <a:close/>
                </a:path>
              </a:pathLst>
            </a:custGeom>
            <a:solidFill>
              <a:schemeClr val="accent1"/>
            </a:solidFill>
            <a:ln w="680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42"/>
            <p:cNvSpPr/>
            <p:nvPr/>
          </p:nvSpPr>
          <p:spPr>
            <a:xfrm rot="1628914">
              <a:off x="4000563" y="3685032"/>
              <a:ext cx="36891" cy="646648"/>
            </a:xfrm>
            <a:custGeom>
              <a:avLst/>
              <a:gdLst/>
              <a:ahLst/>
              <a:cxnLst/>
              <a:rect l="l" t="t" r="r" b="b"/>
              <a:pathLst>
                <a:path w="838" h="14689" extrusionOk="0">
                  <a:moveTo>
                    <a:pt x="419" y="0"/>
                  </a:moveTo>
                  <a:cubicBezTo>
                    <a:pt x="189" y="0"/>
                    <a:pt x="1" y="188"/>
                    <a:pt x="1" y="419"/>
                  </a:cubicBezTo>
                  <a:lnTo>
                    <a:pt x="1" y="14270"/>
                  </a:lnTo>
                  <a:cubicBezTo>
                    <a:pt x="1" y="14500"/>
                    <a:pt x="189" y="14688"/>
                    <a:pt x="419" y="14688"/>
                  </a:cubicBezTo>
                  <a:cubicBezTo>
                    <a:pt x="670" y="14688"/>
                    <a:pt x="838" y="14500"/>
                    <a:pt x="838" y="14270"/>
                  </a:cubicBezTo>
                  <a:lnTo>
                    <a:pt x="838" y="419"/>
                  </a:lnTo>
                  <a:cubicBezTo>
                    <a:pt x="838" y="188"/>
                    <a:pt x="670" y="0"/>
                    <a:pt x="419" y="0"/>
                  </a:cubicBezTo>
                  <a:close/>
                </a:path>
              </a:pathLst>
            </a:custGeom>
            <a:solidFill>
              <a:schemeClr val="accent1"/>
            </a:solidFill>
            <a:ln w="680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42"/>
            <p:cNvSpPr/>
            <p:nvPr/>
          </p:nvSpPr>
          <p:spPr>
            <a:xfrm rot="1628914">
              <a:off x="3756256" y="3549769"/>
              <a:ext cx="36891" cy="687193"/>
            </a:xfrm>
            <a:custGeom>
              <a:avLst/>
              <a:gdLst/>
              <a:ahLst/>
              <a:cxnLst/>
              <a:rect l="l" t="t" r="r" b="b"/>
              <a:pathLst>
                <a:path w="838" h="15610" extrusionOk="0">
                  <a:moveTo>
                    <a:pt x="419" y="1"/>
                  </a:moveTo>
                  <a:cubicBezTo>
                    <a:pt x="167" y="1"/>
                    <a:pt x="0" y="189"/>
                    <a:pt x="0" y="419"/>
                  </a:cubicBezTo>
                  <a:lnTo>
                    <a:pt x="0" y="15192"/>
                  </a:lnTo>
                  <a:cubicBezTo>
                    <a:pt x="0" y="15422"/>
                    <a:pt x="167" y="15610"/>
                    <a:pt x="419" y="15610"/>
                  </a:cubicBezTo>
                  <a:cubicBezTo>
                    <a:pt x="649" y="15610"/>
                    <a:pt x="837" y="15422"/>
                    <a:pt x="837" y="15192"/>
                  </a:cubicBezTo>
                  <a:lnTo>
                    <a:pt x="837" y="419"/>
                  </a:lnTo>
                  <a:cubicBezTo>
                    <a:pt x="837" y="189"/>
                    <a:pt x="649" y="1"/>
                    <a:pt x="419" y="1"/>
                  </a:cubicBezTo>
                  <a:close/>
                </a:path>
              </a:pathLst>
            </a:custGeom>
            <a:solidFill>
              <a:schemeClr val="accent1"/>
            </a:solidFill>
            <a:ln w="680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42"/>
            <p:cNvSpPr/>
            <p:nvPr/>
          </p:nvSpPr>
          <p:spPr>
            <a:xfrm rot="1628914">
              <a:off x="3680103" y="3520667"/>
              <a:ext cx="36891" cy="646648"/>
            </a:xfrm>
            <a:custGeom>
              <a:avLst/>
              <a:gdLst/>
              <a:ahLst/>
              <a:cxnLst/>
              <a:rect l="l" t="t" r="r" b="b"/>
              <a:pathLst>
                <a:path w="838" h="14689" extrusionOk="0">
                  <a:moveTo>
                    <a:pt x="419" y="0"/>
                  </a:moveTo>
                  <a:cubicBezTo>
                    <a:pt x="189" y="0"/>
                    <a:pt x="1" y="188"/>
                    <a:pt x="1" y="419"/>
                  </a:cubicBezTo>
                  <a:lnTo>
                    <a:pt x="1" y="14270"/>
                  </a:lnTo>
                  <a:cubicBezTo>
                    <a:pt x="1" y="14500"/>
                    <a:pt x="189" y="14688"/>
                    <a:pt x="419" y="14688"/>
                  </a:cubicBezTo>
                  <a:cubicBezTo>
                    <a:pt x="628" y="14688"/>
                    <a:pt x="817" y="14500"/>
                    <a:pt x="838" y="14270"/>
                  </a:cubicBezTo>
                  <a:lnTo>
                    <a:pt x="838" y="419"/>
                  </a:lnTo>
                  <a:cubicBezTo>
                    <a:pt x="838" y="188"/>
                    <a:pt x="649" y="0"/>
                    <a:pt x="419" y="0"/>
                  </a:cubicBezTo>
                  <a:close/>
                </a:path>
              </a:pathLst>
            </a:custGeom>
            <a:solidFill>
              <a:schemeClr val="accent1"/>
            </a:solidFill>
            <a:ln w="680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42"/>
            <p:cNvSpPr/>
            <p:nvPr/>
          </p:nvSpPr>
          <p:spPr>
            <a:xfrm rot="1628914">
              <a:off x="3341551" y="3442982"/>
              <a:ext cx="1093390" cy="847436"/>
            </a:xfrm>
            <a:custGeom>
              <a:avLst/>
              <a:gdLst/>
              <a:ahLst/>
              <a:cxnLst/>
              <a:rect l="l" t="t" r="r" b="b"/>
              <a:pathLst>
                <a:path w="24837" h="19250" extrusionOk="0">
                  <a:moveTo>
                    <a:pt x="17325" y="4268"/>
                  </a:moveTo>
                  <a:cubicBezTo>
                    <a:pt x="17325" y="4373"/>
                    <a:pt x="17283" y="4478"/>
                    <a:pt x="17283" y="4582"/>
                  </a:cubicBezTo>
                  <a:cubicBezTo>
                    <a:pt x="17137" y="6465"/>
                    <a:pt x="17618" y="9185"/>
                    <a:pt x="18727" y="13098"/>
                  </a:cubicBezTo>
                  <a:cubicBezTo>
                    <a:pt x="19020" y="14563"/>
                    <a:pt x="18664" y="15567"/>
                    <a:pt x="18037" y="16446"/>
                  </a:cubicBezTo>
                  <a:cubicBezTo>
                    <a:pt x="17378" y="17416"/>
                    <a:pt x="14756" y="18144"/>
                    <a:pt x="12142" y="18144"/>
                  </a:cubicBezTo>
                  <a:cubicBezTo>
                    <a:pt x="10019" y="18144"/>
                    <a:pt x="7902" y="17664"/>
                    <a:pt x="6843" y="16446"/>
                  </a:cubicBezTo>
                  <a:cubicBezTo>
                    <a:pt x="6131" y="15609"/>
                    <a:pt x="5838" y="14563"/>
                    <a:pt x="6131" y="13098"/>
                  </a:cubicBezTo>
                  <a:cubicBezTo>
                    <a:pt x="7261" y="9185"/>
                    <a:pt x="7700" y="6465"/>
                    <a:pt x="7533" y="4582"/>
                  </a:cubicBezTo>
                  <a:cubicBezTo>
                    <a:pt x="7533" y="4478"/>
                    <a:pt x="7512" y="4373"/>
                    <a:pt x="7512" y="4268"/>
                  </a:cubicBezTo>
                  <a:close/>
                  <a:moveTo>
                    <a:pt x="21270" y="0"/>
                  </a:moveTo>
                  <a:cubicBezTo>
                    <a:pt x="20534" y="0"/>
                    <a:pt x="19832" y="219"/>
                    <a:pt x="19355" y="649"/>
                  </a:cubicBezTo>
                  <a:cubicBezTo>
                    <a:pt x="18623" y="1234"/>
                    <a:pt x="17848" y="2009"/>
                    <a:pt x="17472" y="3431"/>
                  </a:cubicBezTo>
                  <a:lnTo>
                    <a:pt x="7366" y="3431"/>
                  </a:lnTo>
                  <a:cubicBezTo>
                    <a:pt x="6989" y="2009"/>
                    <a:pt x="6236" y="1234"/>
                    <a:pt x="5483" y="649"/>
                  </a:cubicBezTo>
                  <a:cubicBezTo>
                    <a:pt x="5001" y="227"/>
                    <a:pt x="4292" y="7"/>
                    <a:pt x="3549" y="7"/>
                  </a:cubicBezTo>
                  <a:cubicBezTo>
                    <a:pt x="3000" y="7"/>
                    <a:pt x="2432" y="127"/>
                    <a:pt x="1926" y="377"/>
                  </a:cubicBezTo>
                  <a:cubicBezTo>
                    <a:pt x="649" y="962"/>
                    <a:pt x="1" y="2176"/>
                    <a:pt x="168" y="3641"/>
                  </a:cubicBezTo>
                  <a:cubicBezTo>
                    <a:pt x="273" y="4624"/>
                    <a:pt x="649" y="5419"/>
                    <a:pt x="1340" y="5942"/>
                  </a:cubicBezTo>
                  <a:cubicBezTo>
                    <a:pt x="2081" y="6505"/>
                    <a:pt x="2995" y="6614"/>
                    <a:pt x="3608" y="6614"/>
                  </a:cubicBezTo>
                  <a:cubicBezTo>
                    <a:pt x="3997" y="6614"/>
                    <a:pt x="4265" y="6570"/>
                    <a:pt x="4290" y="6570"/>
                  </a:cubicBezTo>
                  <a:cubicBezTo>
                    <a:pt x="4667" y="6507"/>
                    <a:pt x="4897" y="6151"/>
                    <a:pt x="4855" y="5817"/>
                  </a:cubicBezTo>
                  <a:cubicBezTo>
                    <a:pt x="4797" y="5470"/>
                    <a:pt x="4490" y="5247"/>
                    <a:pt x="4164" y="5247"/>
                  </a:cubicBezTo>
                  <a:cubicBezTo>
                    <a:pt x="4136" y="5247"/>
                    <a:pt x="4109" y="5248"/>
                    <a:pt x="4081" y="5252"/>
                  </a:cubicBezTo>
                  <a:cubicBezTo>
                    <a:pt x="4081" y="5252"/>
                    <a:pt x="3893" y="5282"/>
                    <a:pt x="3620" y="5282"/>
                  </a:cubicBezTo>
                  <a:cubicBezTo>
                    <a:pt x="3210" y="5282"/>
                    <a:pt x="2608" y="5214"/>
                    <a:pt x="2156" y="4875"/>
                  </a:cubicBezTo>
                  <a:cubicBezTo>
                    <a:pt x="1779" y="4582"/>
                    <a:pt x="1570" y="4122"/>
                    <a:pt x="1507" y="3515"/>
                  </a:cubicBezTo>
                  <a:cubicBezTo>
                    <a:pt x="1402" y="2364"/>
                    <a:pt x="1988" y="1841"/>
                    <a:pt x="2511" y="1569"/>
                  </a:cubicBezTo>
                  <a:cubicBezTo>
                    <a:pt x="2845" y="1402"/>
                    <a:pt x="3204" y="1331"/>
                    <a:pt x="3535" y="1331"/>
                  </a:cubicBezTo>
                  <a:cubicBezTo>
                    <a:pt x="3993" y="1331"/>
                    <a:pt x="4397" y="1467"/>
                    <a:pt x="4604" y="1674"/>
                  </a:cubicBezTo>
                  <a:cubicBezTo>
                    <a:pt x="5964" y="2992"/>
                    <a:pt x="7094" y="4896"/>
                    <a:pt x="4855" y="12763"/>
                  </a:cubicBezTo>
                  <a:lnTo>
                    <a:pt x="4813" y="12805"/>
                  </a:lnTo>
                  <a:cubicBezTo>
                    <a:pt x="4457" y="14730"/>
                    <a:pt x="4792" y="16258"/>
                    <a:pt x="5859" y="17366"/>
                  </a:cubicBezTo>
                  <a:cubicBezTo>
                    <a:pt x="7366" y="18915"/>
                    <a:pt x="9939" y="19250"/>
                    <a:pt x="11906" y="19250"/>
                  </a:cubicBezTo>
                  <a:lnTo>
                    <a:pt x="12910" y="19250"/>
                  </a:lnTo>
                  <a:cubicBezTo>
                    <a:pt x="14856" y="19250"/>
                    <a:pt x="17451" y="18915"/>
                    <a:pt x="18936" y="17366"/>
                  </a:cubicBezTo>
                  <a:cubicBezTo>
                    <a:pt x="20024" y="16258"/>
                    <a:pt x="20359" y="14730"/>
                    <a:pt x="19983" y="12805"/>
                  </a:cubicBezTo>
                  <a:lnTo>
                    <a:pt x="19962" y="12763"/>
                  </a:lnTo>
                  <a:cubicBezTo>
                    <a:pt x="17681" y="4896"/>
                    <a:pt x="18832" y="2992"/>
                    <a:pt x="20192" y="1674"/>
                  </a:cubicBezTo>
                  <a:cubicBezTo>
                    <a:pt x="20407" y="1470"/>
                    <a:pt x="20808" y="1349"/>
                    <a:pt x="21256" y="1349"/>
                  </a:cubicBezTo>
                  <a:cubicBezTo>
                    <a:pt x="21591" y="1349"/>
                    <a:pt x="21953" y="1417"/>
                    <a:pt x="22284" y="1569"/>
                  </a:cubicBezTo>
                  <a:cubicBezTo>
                    <a:pt x="22807" y="1841"/>
                    <a:pt x="23414" y="2364"/>
                    <a:pt x="23309" y="3515"/>
                  </a:cubicBezTo>
                  <a:cubicBezTo>
                    <a:pt x="23247" y="4122"/>
                    <a:pt x="23037" y="4582"/>
                    <a:pt x="22661" y="4875"/>
                  </a:cubicBezTo>
                  <a:cubicBezTo>
                    <a:pt x="22209" y="5214"/>
                    <a:pt x="21606" y="5282"/>
                    <a:pt x="21192" y="5282"/>
                  </a:cubicBezTo>
                  <a:cubicBezTo>
                    <a:pt x="20916" y="5282"/>
                    <a:pt x="20723" y="5252"/>
                    <a:pt x="20715" y="5252"/>
                  </a:cubicBezTo>
                  <a:cubicBezTo>
                    <a:pt x="20687" y="5248"/>
                    <a:pt x="20659" y="5247"/>
                    <a:pt x="20632" y="5247"/>
                  </a:cubicBezTo>
                  <a:cubicBezTo>
                    <a:pt x="20308" y="5247"/>
                    <a:pt x="20020" y="5470"/>
                    <a:pt x="19962" y="5817"/>
                  </a:cubicBezTo>
                  <a:cubicBezTo>
                    <a:pt x="19920" y="6172"/>
                    <a:pt x="20150" y="6507"/>
                    <a:pt x="20506" y="6570"/>
                  </a:cubicBezTo>
                  <a:cubicBezTo>
                    <a:pt x="20538" y="6570"/>
                    <a:pt x="20811" y="6614"/>
                    <a:pt x="21204" y="6614"/>
                  </a:cubicBezTo>
                  <a:cubicBezTo>
                    <a:pt x="21822" y="6614"/>
                    <a:pt x="22735" y="6505"/>
                    <a:pt x="23477" y="5942"/>
                  </a:cubicBezTo>
                  <a:cubicBezTo>
                    <a:pt x="24146" y="5419"/>
                    <a:pt x="24544" y="4666"/>
                    <a:pt x="24649" y="3641"/>
                  </a:cubicBezTo>
                  <a:cubicBezTo>
                    <a:pt x="24837" y="2176"/>
                    <a:pt x="24209" y="1004"/>
                    <a:pt x="22912" y="377"/>
                  </a:cubicBezTo>
                  <a:cubicBezTo>
                    <a:pt x="22399" y="125"/>
                    <a:pt x="21825" y="0"/>
                    <a:pt x="21270" y="0"/>
                  </a:cubicBezTo>
                  <a:close/>
                </a:path>
              </a:pathLst>
            </a:custGeom>
            <a:solidFill>
              <a:schemeClr val="accent1"/>
            </a:solidFill>
            <a:ln w="6800"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8" name="Google Shape;1068;p42"/>
          <p:cNvSpPr/>
          <p:nvPr/>
        </p:nvSpPr>
        <p:spPr>
          <a:xfrm rot="-2700000">
            <a:off x="221959" y="330039"/>
            <a:ext cx="923623" cy="923623"/>
          </a:xfrm>
          <a:prstGeom prst="rec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9" name="Google Shape;1069;p42"/>
          <p:cNvGrpSpPr/>
          <p:nvPr/>
        </p:nvGrpSpPr>
        <p:grpSpPr>
          <a:xfrm>
            <a:off x="510363" y="634263"/>
            <a:ext cx="346825" cy="315175"/>
            <a:chOff x="4579725" y="2948550"/>
            <a:chExt cx="346825" cy="315175"/>
          </a:xfrm>
        </p:grpSpPr>
        <p:sp>
          <p:nvSpPr>
            <p:cNvPr id="1070" name="Google Shape;1070;p42"/>
            <p:cNvSpPr/>
            <p:nvPr/>
          </p:nvSpPr>
          <p:spPr>
            <a:xfrm>
              <a:off x="4579725" y="2948550"/>
              <a:ext cx="346825" cy="315175"/>
            </a:xfrm>
            <a:custGeom>
              <a:avLst/>
              <a:gdLst/>
              <a:ahLst/>
              <a:cxnLst/>
              <a:rect l="l" t="t" r="r" b="b"/>
              <a:pathLst>
                <a:path w="13873" h="12607" extrusionOk="0">
                  <a:moveTo>
                    <a:pt x="6912" y="0"/>
                  </a:moveTo>
                  <a:cubicBezTo>
                    <a:pt x="4065" y="0"/>
                    <a:pt x="1495" y="1948"/>
                    <a:pt x="816" y="4843"/>
                  </a:cubicBezTo>
                  <a:cubicBezTo>
                    <a:pt x="0" y="8232"/>
                    <a:pt x="2092" y="11622"/>
                    <a:pt x="5482" y="12438"/>
                  </a:cubicBezTo>
                  <a:cubicBezTo>
                    <a:pt x="5968" y="12552"/>
                    <a:pt x="6454" y="12606"/>
                    <a:pt x="6932" y="12606"/>
                  </a:cubicBezTo>
                  <a:cubicBezTo>
                    <a:pt x="9791" y="12606"/>
                    <a:pt x="12378" y="10655"/>
                    <a:pt x="13077" y="7751"/>
                  </a:cubicBezTo>
                  <a:cubicBezTo>
                    <a:pt x="13872" y="4382"/>
                    <a:pt x="11780" y="972"/>
                    <a:pt x="8390" y="177"/>
                  </a:cubicBezTo>
                  <a:cubicBezTo>
                    <a:pt x="7895" y="57"/>
                    <a:pt x="7399" y="0"/>
                    <a:pt x="6912" y="0"/>
                  </a:cubicBezTo>
                  <a:close/>
                </a:path>
              </a:pathLst>
            </a:custGeom>
            <a:solidFill>
              <a:srgbClr val="FFBB33"/>
            </a:solidFill>
            <a:ln w="6800" cap="flat" cmpd="sng">
              <a:solidFill>
                <a:schemeClr val="dk1"/>
              </a:solidFill>
              <a:prstDash val="solid"/>
              <a:miter lim="20923"/>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2"/>
            <p:cNvSpPr/>
            <p:nvPr/>
          </p:nvSpPr>
          <p:spPr>
            <a:xfrm>
              <a:off x="4674925" y="3036125"/>
              <a:ext cx="36625" cy="60175"/>
            </a:xfrm>
            <a:custGeom>
              <a:avLst/>
              <a:gdLst/>
              <a:ahLst/>
              <a:cxnLst/>
              <a:rect l="l" t="t" r="r" b="b"/>
              <a:pathLst>
                <a:path w="1465" h="2407" extrusionOk="0">
                  <a:moveTo>
                    <a:pt x="733" y="0"/>
                  </a:moveTo>
                  <a:cubicBezTo>
                    <a:pt x="356" y="0"/>
                    <a:pt x="0" y="544"/>
                    <a:pt x="0" y="1193"/>
                  </a:cubicBezTo>
                  <a:cubicBezTo>
                    <a:pt x="0" y="1863"/>
                    <a:pt x="314" y="2407"/>
                    <a:pt x="733" y="2407"/>
                  </a:cubicBezTo>
                  <a:cubicBezTo>
                    <a:pt x="1130" y="2407"/>
                    <a:pt x="1465" y="1863"/>
                    <a:pt x="1465" y="1193"/>
                  </a:cubicBezTo>
                  <a:cubicBezTo>
                    <a:pt x="1465" y="544"/>
                    <a:pt x="1130"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42"/>
            <p:cNvSpPr/>
            <p:nvPr/>
          </p:nvSpPr>
          <p:spPr>
            <a:xfrm>
              <a:off x="4797325" y="3036125"/>
              <a:ext cx="36625" cy="60175"/>
            </a:xfrm>
            <a:custGeom>
              <a:avLst/>
              <a:gdLst/>
              <a:ahLst/>
              <a:cxnLst/>
              <a:rect l="l" t="t" r="r" b="b"/>
              <a:pathLst>
                <a:path w="1465" h="2407" extrusionOk="0">
                  <a:moveTo>
                    <a:pt x="733" y="0"/>
                  </a:moveTo>
                  <a:cubicBezTo>
                    <a:pt x="335" y="0"/>
                    <a:pt x="0" y="544"/>
                    <a:pt x="0" y="1193"/>
                  </a:cubicBezTo>
                  <a:cubicBezTo>
                    <a:pt x="0" y="1863"/>
                    <a:pt x="314" y="2407"/>
                    <a:pt x="733" y="2407"/>
                  </a:cubicBezTo>
                  <a:cubicBezTo>
                    <a:pt x="1130" y="2407"/>
                    <a:pt x="1465" y="1863"/>
                    <a:pt x="1465" y="1193"/>
                  </a:cubicBezTo>
                  <a:cubicBezTo>
                    <a:pt x="1465" y="544"/>
                    <a:pt x="1151" y="0"/>
                    <a:pt x="733"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42"/>
            <p:cNvSpPr/>
            <p:nvPr/>
          </p:nvSpPr>
          <p:spPr>
            <a:xfrm>
              <a:off x="4643050" y="3099950"/>
              <a:ext cx="227525" cy="110900"/>
            </a:xfrm>
            <a:custGeom>
              <a:avLst/>
              <a:gdLst/>
              <a:ahLst/>
              <a:cxnLst/>
              <a:rect l="l" t="t" r="r" b="b"/>
              <a:pathLst>
                <a:path w="9101" h="4436" extrusionOk="0">
                  <a:moveTo>
                    <a:pt x="8578" y="0"/>
                  </a:moveTo>
                  <a:cubicBezTo>
                    <a:pt x="8577" y="0"/>
                    <a:pt x="7008" y="1548"/>
                    <a:pt x="4414" y="1548"/>
                  </a:cubicBezTo>
                  <a:cubicBezTo>
                    <a:pt x="1840" y="1548"/>
                    <a:pt x="397" y="189"/>
                    <a:pt x="396" y="188"/>
                  </a:cubicBezTo>
                  <a:lnTo>
                    <a:pt x="396" y="188"/>
                  </a:lnTo>
                  <a:cubicBezTo>
                    <a:pt x="396" y="189"/>
                    <a:pt x="1" y="4436"/>
                    <a:pt x="4257" y="4436"/>
                  </a:cubicBezTo>
                  <a:cubicBezTo>
                    <a:pt x="4267" y="4436"/>
                    <a:pt x="4278" y="4436"/>
                    <a:pt x="4288" y="4436"/>
                  </a:cubicBezTo>
                  <a:cubicBezTo>
                    <a:pt x="9100" y="4436"/>
                    <a:pt x="8578" y="0"/>
                    <a:pt x="8578" y="0"/>
                  </a:cubicBezTo>
                  <a:close/>
                </a:path>
              </a:pathLst>
            </a:custGeom>
            <a:solidFill>
              <a:schemeClr val="dk1"/>
            </a:solid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42"/>
            <p:cNvSpPr/>
            <p:nvPr/>
          </p:nvSpPr>
          <p:spPr>
            <a:xfrm>
              <a:off x="4680675" y="3156900"/>
              <a:ext cx="145450" cy="56100"/>
            </a:xfrm>
            <a:custGeom>
              <a:avLst/>
              <a:gdLst/>
              <a:ahLst/>
              <a:cxnLst/>
              <a:rect l="l" t="t" r="r" b="b"/>
              <a:pathLst>
                <a:path w="5818" h="3142" extrusionOk="0">
                  <a:moveTo>
                    <a:pt x="3892" y="0"/>
                  </a:moveTo>
                  <a:cubicBezTo>
                    <a:pt x="3583" y="0"/>
                    <a:pt x="3251" y="154"/>
                    <a:pt x="2909" y="547"/>
                  </a:cubicBezTo>
                  <a:cubicBezTo>
                    <a:pt x="2568" y="160"/>
                    <a:pt x="2237" y="9"/>
                    <a:pt x="1929" y="9"/>
                  </a:cubicBezTo>
                  <a:cubicBezTo>
                    <a:pt x="821" y="9"/>
                    <a:pt x="0" y="1970"/>
                    <a:pt x="0" y="1970"/>
                  </a:cubicBezTo>
                  <a:cubicBezTo>
                    <a:pt x="0" y="1970"/>
                    <a:pt x="1193" y="3141"/>
                    <a:pt x="2992" y="3141"/>
                  </a:cubicBezTo>
                  <a:cubicBezTo>
                    <a:pt x="4771" y="3120"/>
                    <a:pt x="5817" y="1970"/>
                    <a:pt x="5817" y="1970"/>
                  </a:cubicBezTo>
                  <a:cubicBezTo>
                    <a:pt x="5817" y="1970"/>
                    <a:pt x="4999" y="0"/>
                    <a:pt x="389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42"/>
            <p:cNvSpPr/>
            <p:nvPr/>
          </p:nvSpPr>
          <p:spPr>
            <a:xfrm>
              <a:off x="4643000" y="3099950"/>
              <a:ext cx="227575" cy="111425"/>
            </a:xfrm>
            <a:custGeom>
              <a:avLst/>
              <a:gdLst/>
              <a:ahLst/>
              <a:cxnLst/>
              <a:rect l="l" t="t" r="r" b="b"/>
              <a:pathLst>
                <a:path w="9103" h="4457" fill="none" extrusionOk="0">
                  <a:moveTo>
                    <a:pt x="398" y="188"/>
                  </a:moveTo>
                  <a:cubicBezTo>
                    <a:pt x="398" y="188"/>
                    <a:pt x="1842" y="1548"/>
                    <a:pt x="4416" y="1548"/>
                  </a:cubicBezTo>
                  <a:cubicBezTo>
                    <a:pt x="7010" y="1548"/>
                    <a:pt x="8580" y="0"/>
                    <a:pt x="8580" y="0"/>
                  </a:cubicBezTo>
                  <a:cubicBezTo>
                    <a:pt x="8580" y="0"/>
                    <a:pt x="9103" y="4436"/>
                    <a:pt x="4290" y="4436"/>
                  </a:cubicBezTo>
                  <a:cubicBezTo>
                    <a:pt x="1" y="4457"/>
                    <a:pt x="398" y="188"/>
                    <a:pt x="398" y="188"/>
                  </a:cubicBezTo>
                  <a:close/>
                </a:path>
              </a:pathLst>
            </a:custGeom>
            <a:noFill/>
            <a:ln w="680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p:cNvSpPr txBox="1"/>
          <p:nvPr/>
        </p:nvSpPr>
        <p:spPr>
          <a:xfrm>
            <a:off x="845680" y="1605572"/>
            <a:ext cx="3080688" cy="1815882"/>
          </a:xfrm>
          <a:prstGeom prst="rect">
            <a:avLst/>
          </a:prstGeom>
          <a:noFill/>
        </p:spPr>
        <p:txBody>
          <a:bodyPr wrap="square" rtlCol="0">
            <a:spAutoFit/>
          </a:bodyPr>
          <a:lstStyle/>
          <a:p>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Em</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hiểu</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thế</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nào</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là</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bảo</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vệ</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lẽ</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phải</a:t>
            </a:r>
            <a:r>
              <a:rPr lang="en-US" sz="2800" dirty="0" smtClean="0">
                <a:solidFill>
                  <a:srgbClr val="FF0000"/>
                </a:solidFill>
                <a:latin typeface="Times New Roman" panose="02020603050405020304" pitchFamily="18" charset="0"/>
                <a:cs typeface="Times New Roman" panose="02020603050405020304" pitchFamily="18" charset="0"/>
              </a:rPr>
              <a:t>.</a:t>
            </a:r>
          </a:p>
          <a:p>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Tôn</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trong</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lẽ</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phải</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là</a:t>
            </a:r>
            <a:r>
              <a:rPr lang="en-US" sz="2800" dirty="0" smtClean="0">
                <a:solidFill>
                  <a:srgbClr val="FF0000"/>
                </a:solidFill>
                <a:latin typeface="Times New Roman" panose="02020603050405020304" pitchFamily="18" charset="0"/>
                <a:cs typeface="Times New Roman" panose="02020603050405020304" pitchFamily="18" charset="0"/>
              </a:rPr>
              <a:t> </a:t>
            </a:r>
            <a:r>
              <a:rPr lang="en-US" sz="2800" dirty="0" err="1" smtClean="0">
                <a:solidFill>
                  <a:srgbClr val="FF0000"/>
                </a:solidFill>
                <a:latin typeface="Times New Roman" panose="02020603050405020304" pitchFamily="18" charset="0"/>
                <a:cs typeface="Times New Roman" panose="02020603050405020304" pitchFamily="18" charset="0"/>
              </a:rPr>
              <a:t>gì</a:t>
            </a:r>
            <a:r>
              <a:rPr lang="en-US" sz="2800" dirty="0">
                <a:solidFill>
                  <a:srgbClr val="FF0000"/>
                </a:solidFill>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60">
                                            <p:txEl>
                                              <p:pRg st="0" end="0"/>
                                            </p:txEl>
                                          </p:spTgt>
                                        </p:tgtEl>
                                        <p:attrNameLst>
                                          <p:attrName>style.visibility</p:attrName>
                                        </p:attrNameLst>
                                      </p:cBhvr>
                                      <p:to>
                                        <p:strVal val="visible"/>
                                      </p:to>
                                    </p:set>
                                    <p:animEffect transition="in" filter="circle(in)">
                                      <p:cBhvr>
                                        <p:cTn id="12" dur="2000"/>
                                        <p:tgtEl>
                                          <p:spTgt spid="106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circle(in)">
                                      <p:cBhvr>
                                        <p:cTn id="17" dur="20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60">
                                            <p:txEl>
                                              <p:pRg st="1" end="1"/>
                                            </p:txEl>
                                          </p:spTgt>
                                        </p:tgtEl>
                                        <p:attrNameLst>
                                          <p:attrName>style.visibility</p:attrName>
                                        </p:attrNameLst>
                                      </p:cBhvr>
                                      <p:to>
                                        <p:strVal val="visible"/>
                                      </p:to>
                                    </p:set>
                                    <p:animEffect transition="in" filter="circle(in)">
                                      <p:cBhvr>
                                        <p:cTn id="22" dur="2000"/>
                                        <p:tgtEl>
                                          <p:spTgt spid="106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3999" cy="5143500"/>
          </a:xfrm>
          <a:prstGeom prst="rect">
            <a:avLst/>
          </a:prstGeom>
        </p:spPr>
      </p:pic>
      <p:sp>
        <p:nvSpPr>
          <p:cNvPr id="8" name="Snip Diagonal Corner Rectangle 7"/>
          <p:cNvSpPr/>
          <p:nvPr/>
        </p:nvSpPr>
        <p:spPr>
          <a:xfrm>
            <a:off x="1331991" y="607620"/>
            <a:ext cx="3621973" cy="1143980"/>
          </a:xfrm>
          <a:prstGeom prst="snip2DiagRect">
            <a:avLst/>
          </a:prstGeom>
          <a:solidFill>
            <a:schemeClr val="bg1"/>
          </a:solid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685800">
              <a:buClrTx/>
            </a:pPr>
            <a:r>
              <a:rPr lang="en-US" sz="2400" kern="1200" dirty="0" smtClean="0">
                <a:solidFill>
                  <a:srgbClr val="C00000"/>
                </a:solidFill>
                <a:latin typeface="Times New Roman" panose="02020603050405020304" pitchFamily="18" charset="0"/>
                <a:cs typeface="Times New Roman" panose="02020603050405020304" pitchFamily="18" charset="0"/>
              </a:rPr>
              <a:t>BIỂU HIỆN BẢO VỆ LẼ PHẢI Ở NHÀ </a:t>
            </a:r>
            <a:endParaRPr lang="vi-VN" altLang="zh-CN" sz="2400" dirty="0">
              <a:solidFill>
                <a:schemeClr val="tx1"/>
              </a:solidFill>
              <a:latin typeface="Arial "/>
              <a:ea typeface="等线"/>
              <a:cs typeface="等线"/>
            </a:endParaRPr>
          </a:p>
        </p:txBody>
      </p:sp>
      <p:sp>
        <p:nvSpPr>
          <p:cNvPr id="9" name="Snip Diagonal Corner Rectangle 8"/>
          <p:cNvSpPr/>
          <p:nvPr/>
        </p:nvSpPr>
        <p:spPr>
          <a:xfrm>
            <a:off x="3966967" y="2002524"/>
            <a:ext cx="3320018" cy="1143980"/>
          </a:xfrm>
          <a:prstGeom prst="snip2Diag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srgbClr val="C00000"/>
                </a:solidFill>
                <a:latin typeface="Times New Roman" panose="02020603050405020304" pitchFamily="18" charset="0"/>
                <a:cs typeface="Times New Roman" panose="02020603050405020304" pitchFamily="18" charset="0"/>
              </a:rPr>
              <a:t>BIỂU </a:t>
            </a:r>
            <a:r>
              <a:rPr lang="en-US" sz="2400" kern="1200" dirty="0" smtClean="0">
                <a:solidFill>
                  <a:srgbClr val="C00000"/>
                </a:solidFill>
                <a:latin typeface="Times New Roman" panose="02020603050405020304" pitchFamily="18" charset="0"/>
                <a:cs typeface="Times New Roman" panose="02020603050405020304" pitchFamily="18" charset="0"/>
              </a:rPr>
              <a:t>HIỆN  BẢO VỆ LẼ PHẢI Ở TRƯỜNG </a:t>
            </a:r>
            <a:endParaRPr lang="en-US" sz="2400" kern="1200" dirty="0">
              <a:solidFill>
                <a:srgbClr val="C00000"/>
              </a:solidFill>
              <a:latin typeface="Times New Roman" panose="02020603050405020304" pitchFamily="18" charset="0"/>
              <a:cs typeface="Times New Roman" panose="02020603050405020304" pitchFamily="18" charset="0"/>
            </a:endParaRPr>
          </a:p>
        </p:txBody>
      </p:sp>
      <p:sp>
        <p:nvSpPr>
          <p:cNvPr id="11" name="Snip Diagonal Corner Rectangle 10"/>
          <p:cNvSpPr/>
          <p:nvPr/>
        </p:nvSpPr>
        <p:spPr>
          <a:xfrm>
            <a:off x="1431236" y="3610669"/>
            <a:ext cx="3670699" cy="1143980"/>
          </a:xfrm>
          <a:prstGeom prst="snip2DiagRect">
            <a:avLst/>
          </a:prstGeom>
          <a:solidFill>
            <a:schemeClr val="bg1"/>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pPr>
            <a:r>
              <a:rPr lang="en-US" sz="2400" kern="1200" dirty="0">
                <a:solidFill>
                  <a:srgbClr val="C00000"/>
                </a:solidFill>
                <a:latin typeface="Times New Roman" panose="02020603050405020304" pitchFamily="18" charset="0"/>
                <a:cs typeface="Times New Roman" panose="02020603050405020304" pitchFamily="18" charset="0"/>
              </a:rPr>
              <a:t>BIỂU </a:t>
            </a:r>
            <a:r>
              <a:rPr lang="en-US" sz="2400" kern="1200" dirty="0" smtClean="0">
                <a:solidFill>
                  <a:srgbClr val="C00000"/>
                </a:solidFill>
                <a:latin typeface="Times New Roman" panose="02020603050405020304" pitchFamily="18" charset="0"/>
                <a:cs typeface="Times New Roman" panose="02020603050405020304" pitchFamily="18" charset="0"/>
              </a:rPr>
              <a:t>HIỆN BẢO VỆ LẼ PHẢI  NGOÀI XÃ HỘI.</a:t>
            </a:r>
            <a:endParaRPr lang="en-US" sz="2400" kern="1200" dirty="0">
              <a:solidFill>
                <a:srgbClr val="C0000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5554221" y="123406"/>
            <a:ext cx="3642691" cy="1446550"/>
          </a:xfrm>
          <a:prstGeom prst="rect">
            <a:avLst/>
          </a:prstGeom>
          <a:noFill/>
        </p:spPr>
        <p:txBody>
          <a:bodyPr wrap="square" rtlCol="0">
            <a:spAutoFit/>
          </a:bodyPr>
          <a:lstStyle/>
          <a:p>
            <a:pPr algn="ctr" defTabSz="685800">
              <a:buClrTx/>
            </a:pPr>
            <a:r>
              <a:rPr lang="en-US" sz="4400" b="1" kern="1200" dirty="0">
                <a:ln w="22225">
                  <a:noFill/>
                  <a:prstDash val="solid"/>
                </a:ln>
                <a:solidFill>
                  <a:srgbClr val="FF0000"/>
                </a:solidFill>
                <a:effectLst/>
                <a:latin typeface="Sitka Heading" panose="02000505000000020004" pitchFamily="2" charset="0"/>
                <a:ea typeface="+mn-ea"/>
                <a:cs typeface="+mn-cs"/>
              </a:rPr>
              <a:t>HOẠT ĐỘNG NHÓM</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4942" y="2909454"/>
            <a:ext cx="1684825" cy="1865297"/>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4943" y="3140641"/>
            <a:ext cx="1733030" cy="180773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3218" y="1896534"/>
            <a:ext cx="769321" cy="1257044"/>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374" y="423996"/>
            <a:ext cx="1171972" cy="1511227"/>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6667" y="3404893"/>
            <a:ext cx="1032812" cy="1352840"/>
          </a:xfrm>
          <a:prstGeom prst="rect">
            <a:avLst/>
          </a:prstGeom>
        </p:spPr>
      </p:pic>
    </p:spTree>
    <p:extLst>
      <p:ext uri="{BB962C8B-B14F-4D97-AF65-F5344CB8AC3E}">
        <p14:creationId xmlns:p14="http://schemas.microsoft.com/office/powerpoint/2010/main" val="1995246119"/>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Arts Subject for Elementary - 2nd Grade: Theater by Slidesgo">
  <a:themeElements>
    <a:clrScheme name="Simple Light">
      <a:dk1>
        <a:srgbClr val="212121"/>
      </a:dk1>
      <a:lt1>
        <a:srgbClr val="EFEFEF"/>
      </a:lt1>
      <a:dk2>
        <a:srgbClr val="595959"/>
      </a:dk2>
      <a:lt2>
        <a:srgbClr val="FFFFFF"/>
      </a:lt2>
      <a:accent1>
        <a:srgbClr val="AAACDC"/>
      </a:accent1>
      <a:accent2>
        <a:srgbClr val="39A176"/>
      </a:accent2>
      <a:accent3>
        <a:srgbClr val="FEDD7A"/>
      </a:accent3>
      <a:accent4>
        <a:srgbClr val="03BAC8"/>
      </a:accent4>
      <a:accent5>
        <a:srgbClr val="F7AC05"/>
      </a:accent5>
      <a:accent6>
        <a:srgbClr val="E54D4D"/>
      </a:accent6>
      <a:hlink>
        <a:srgbClr val="21212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359</TotalTime>
  <Words>1135</Words>
  <Application>Microsoft Office PowerPoint</Application>
  <PresentationFormat>On-screen Show (16:9)</PresentationFormat>
  <Paragraphs>85</Paragraphs>
  <Slides>27</Slides>
  <Notes>12</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27</vt:i4>
      </vt:variant>
    </vt:vector>
  </HeadingPairs>
  <TitlesOfParts>
    <vt:vector size="47" baseType="lpstr">
      <vt:lpstr>Exo</vt:lpstr>
      <vt:lpstr>Times New Roman</vt:lpstr>
      <vt:lpstr>Malgun Gothic</vt:lpstr>
      <vt:lpstr>Algerian</vt:lpstr>
      <vt:lpstr>Anaheim</vt:lpstr>
      <vt:lpstr>Century Schoolbook</vt:lpstr>
      <vt:lpstr>Calibri</vt:lpstr>
      <vt:lpstr>Archivo Black</vt:lpstr>
      <vt:lpstr>Source Sans Pro</vt:lpstr>
      <vt:lpstr>等线</vt:lpstr>
      <vt:lpstr>Tenor Sans</vt:lpstr>
      <vt:lpstr>Arial</vt:lpstr>
      <vt:lpstr>Open Sans</vt:lpstr>
      <vt:lpstr>Book Antiqua</vt:lpstr>
      <vt:lpstr>Sitka Heading</vt:lpstr>
      <vt:lpstr>Fredoka One</vt:lpstr>
      <vt:lpstr>Vibur</vt:lpstr>
      <vt:lpstr>Roboto</vt:lpstr>
      <vt:lpstr>Arial </vt:lpstr>
      <vt:lpstr>Arts Subject for Elementary - 2nd Grade: Theater by Slidesgo</vt:lpstr>
      <vt:lpstr>Tiết 10: Bài 4 BẢO VỆ LẼ PHẢI</vt:lpstr>
      <vt:lpstr>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?Vì sao chúng ta cần bảo vệ lẽ phải.</vt:lpstr>
      <vt:lpstr>Tiết 11: Bài 4 BẢO VỆ LẼ PHẢI</vt:lpstr>
      <vt:lpstr>         2, NHỮNG VIỆC CẦN LÀM ĐỂ  BẢO VỆ LẼ PHẢI!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Tiết 10: Bài 4 BẢO VỆ LẼ PHẢI</dc:title>
  <dc:creator>ADMIN</dc:creator>
  <cp:lastModifiedBy>Admin</cp:lastModifiedBy>
  <cp:revision>34</cp:revision>
  <dcterms:modified xsi:type="dcterms:W3CDTF">2023-11-14T03:23:38Z</dcterms:modified>
</cp:coreProperties>
</file>