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2" r:id="rId1"/>
    <p:sldMasterId id="2147483764" r:id="rId2"/>
    <p:sldMasterId id="2147483779" r:id="rId3"/>
  </p:sldMasterIdLst>
  <p:notesMasterIdLst>
    <p:notesMasterId r:id="rId32"/>
  </p:notesMasterIdLst>
  <p:sldIdLst>
    <p:sldId id="431" r:id="rId4"/>
    <p:sldId id="432" r:id="rId5"/>
    <p:sldId id="433" r:id="rId6"/>
    <p:sldId id="434" r:id="rId7"/>
    <p:sldId id="449" r:id="rId8"/>
    <p:sldId id="454" r:id="rId9"/>
    <p:sldId id="465" r:id="rId10"/>
    <p:sldId id="451" r:id="rId11"/>
    <p:sldId id="453" r:id="rId12"/>
    <p:sldId id="437" r:id="rId13"/>
    <p:sldId id="438" r:id="rId14"/>
    <p:sldId id="442" r:id="rId15"/>
    <p:sldId id="447" r:id="rId16"/>
    <p:sldId id="444" r:id="rId17"/>
    <p:sldId id="423" r:id="rId18"/>
    <p:sldId id="459" r:id="rId19"/>
    <p:sldId id="463" r:id="rId20"/>
    <p:sldId id="464" r:id="rId21"/>
    <p:sldId id="468" r:id="rId22"/>
    <p:sldId id="460" r:id="rId23"/>
    <p:sldId id="429" r:id="rId24"/>
    <p:sldId id="426" r:id="rId25"/>
    <p:sldId id="427" r:id="rId26"/>
    <p:sldId id="467" r:id="rId27"/>
    <p:sldId id="424" r:id="rId28"/>
    <p:sldId id="425" r:id="rId29"/>
    <p:sldId id="462" r:id="rId30"/>
    <p:sldId id="321" r:id="rId31"/>
  </p:sldIdLst>
  <p:sldSz cx="12192000" cy="6858000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07BD7"/>
    <a:srgbClr val="CC3300"/>
    <a:srgbClr val="FF3300"/>
    <a:srgbClr val="FF0066"/>
    <a:srgbClr val="CCCCFF"/>
    <a:srgbClr val="B6E2A1"/>
    <a:srgbClr val="FEBE8C"/>
    <a:srgbClr val="F7A4A4"/>
    <a:srgbClr val="0000CC"/>
    <a:srgbClr val="9E22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659" autoAdjust="0"/>
    <p:restoredTop sz="92653" autoAdjust="0"/>
  </p:normalViewPr>
  <p:slideViewPr>
    <p:cSldViewPr snapToGrid="0">
      <p:cViewPr varScale="1">
        <p:scale>
          <a:sx n="89" d="100"/>
          <a:sy n="89" d="100"/>
        </p:scale>
        <p:origin x="21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theme" Target="theme/theme1.xml"/><Relationship Id="rId8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34A5C1DA-AEF7-49ED-9B46-0D0C7A3BF73B}" type="datetimeFigureOut">
              <a:rPr lang="en-US" smtClean="0"/>
              <a:t>2/17/2024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4" y="9371286"/>
            <a:ext cx="2918831" cy="495028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8793FC4F-BE19-4395-B95B-6CE1798826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1750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F78163-B7EB-454B-9FD1-02BF88D51C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22FF71-2A0F-410B-B61F-28A039C62E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100D1C-6A24-4005-934B-40C9A2B2F2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AA886BF-161E-47AF-B3EE-0BD0037BFE49}" type="datetimeFigureOut">
              <a:rPr lang="en-US" smtClean="0"/>
              <a:t>2/17/2024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4F1720-AE2F-4BD8-BA44-C1D74E7DBD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4FA876-505F-4389-BBD6-99754ECF7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373744-8820-403A-9D25-138EF7E49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249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966B67-B998-423A-95B9-C600DC280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41F78F-0536-45DC-AAF8-8A17D17DAC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E468CF-C74C-4EF0-B35D-89ED93FD93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AA886BF-161E-47AF-B3EE-0BD0037BFE49}" type="datetimeFigureOut">
              <a:rPr lang="en-US" smtClean="0"/>
              <a:t>2/17/2024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5E0BB6-0F5C-4085-B57A-4D31193AF4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DC893A-A5EA-4091-A01A-D0ECB9A61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373744-8820-403A-9D25-138EF7E49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29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603B662-4BFE-4C3C-A743-43E2BD0C958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3022C9-2918-4896-8E40-BA52C981CB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448BAC-4344-4463-B5C7-30A7BA921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AA886BF-161E-47AF-B3EE-0BD0037BFE49}" type="datetimeFigureOut">
              <a:rPr lang="en-US" smtClean="0"/>
              <a:t>2/17/2024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AAADBC-07B9-4969-A1C7-A2BBFFCF59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F09A5C-4659-4E2A-95CE-8178D8F10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373744-8820-403A-9D25-138EF7E49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0435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9"/>
          <p:cNvSpPr txBox="1">
            <a:spLocks noGrp="1"/>
          </p:cNvSpPr>
          <p:nvPr>
            <p:ph type="title"/>
          </p:nvPr>
        </p:nvSpPr>
        <p:spPr>
          <a:xfrm>
            <a:off x="960000" y="1504065"/>
            <a:ext cx="102720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332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2" name="Google Shape;152;p9"/>
          <p:cNvSpPr txBox="1">
            <a:spLocks noGrp="1"/>
          </p:cNvSpPr>
          <p:nvPr>
            <p:ph type="subTitle" idx="1"/>
          </p:nvPr>
        </p:nvSpPr>
        <p:spPr>
          <a:xfrm>
            <a:off x="3558201" y="2834335"/>
            <a:ext cx="5075600" cy="251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9"/>
          <p:cNvSpPr/>
          <p:nvPr/>
        </p:nvSpPr>
        <p:spPr>
          <a:xfrm>
            <a:off x="9257811" y="2094690"/>
            <a:ext cx="2934176" cy="4763301"/>
          </a:xfrm>
          <a:custGeom>
            <a:avLst/>
            <a:gdLst/>
            <a:ahLst/>
            <a:cxnLst/>
            <a:rect l="l" t="t" r="r" b="b"/>
            <a:pathLst>
              <a:path w="35251" h="57226" extrusionOk="0">
                <a:moveTo>
                  <a:pt x="35251" y="0"/>
                </a:moveTo>
                <a:cubicBezTo>
                  <a:pt x="17429" y="12031"/>
                  <a:pt x="4631" y="30382"/>
                  <a:pt x="574" y="51499"/>
                </a:cubicBezTo>
                <a:cubicBezTo>
                  <a:pt x="228" y="53304"/>
                  <a:pt x="0" y="55254"/>
                  <a:pt x="18" y="57222"/>
                </a:cubicBezTo>
                <a:lnTo>
                  <a:pt x="4001" y="57225"/>
                </a:lnTo>
                <a:cubicBezTo>
                  <a:pt x="4069" y="55740"/>
                  <a:pt x="4263" y="54285"/>
                  <a:pt x="4526" y="52914"/>
                </a:cubicBezTo>
                <a:cubicBezTo>
                  <a:pt x="8279" y="33392"/>
                  <a:pt x="19498" y="16233"/>
                  <a:pt x="35251" y="4250"/>
                </a:cubicBezTo>
                <a:lnTo>
                  <a:pt x="35251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884" tIns="121884" rIns="121884" bIns="121884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/>
          </a:p>
        </p:txBody>
      </p:sp>
      <p:sp>
        <p:nvSpPr>
          <p:cNvPr id="154" name="Google Shape;154;p9"/>
          <p:cNvSpPr/>
          <p:nvPr/>
        </p:nvSpPr>
        <p:spPr>
          <a:xfrm flipH="1">
            <a:off x="-838416" y="0"/>
            <a:ext cx="3303887" cy="4523296"/>
          </a:xfrm>
          <a:custGeom>
            <a:avLst/>
            <a:gdLst/>
            <a:ahLst/>
            <a:cxnLst/>
            <a:rect l="l" t="t" r="r" b="b"/>
            <a:pathLst>
              <a:path w="43562" h="59640" extrusionOk="0">
                <a:moveTo>
                  <a:pt x="18262" y="0"/>
                </a:moveTo>
                <a:cubicBezTo>
                  <a:pt x="15818" y="17047"/>
                  <a:pt x="9533" y="33535"/>
                  <a:pt x="1" y="47879"/>
                </a:cubicBezTo>
                <a:lnTo>
                  <a:pt x="24850" y="59639"/>
                </a:lnTo>
                <a:cubicBezTo>
                  <a:pt x="34379" y="45295"/>
                  <a:pt x="41122" y="30785"/>
                  <a:pt x="43562" y="13738"/>
                </a:cubicBezTo>
                <a:lnTo>
                  <a:pt x="43562" y="6418"/>
                </a:lnTo>
                <a:lnTo>
                  <a:pt x="2646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884" tIns="121884" rIns="121884" bIns="121884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/>
          </a:p>
        </p:txBody>
      </p:sp>
      <p:sp>
        <p:nvSpPr>
          <p:cNvPr id="155" name="Google Shape;155;p9"/>
          <p:cNvSpPr/>
          <p:nvPr/>
        </p:nvSpPr>
        <p:spPr>
          <a:xfrm>
            <a:off x="548700" y="5033709"/>
            <a:ext cx="1343440" cy="1824299"/>
          </a:xfrm>
          <a:custGeom>
            <a:avLst/>
            <a:gdLst/>
            <a:ahLst/>
            <a:cxnLst/>
            <a:rect l="l" t="t" r="r" b="b"/>
            <a:pathLst>
              <a:path w="16140" h="21917" extrusionOk="0">
                <a:moveTo>
                  <a:pt x="4932" y="1"/>
                </a:moveTo>
                <a:cubicBezTo>
                  <a:pt x="3699" y="1"/>
                  <a:pt x="2510" y="106"/>
                  <a:pt x="1370" y="237"/>
                </a:cubicBezTo>
                <a:cubicBezTo>
                  <a:pt x="1061" y="273"/>
                  <a:pt x="643" y="277"/>
                  <a:pt x="487" y="601"/>
                </a:cubicBezTo>
                <a:cubicBezTo>
                  <a:pt x="289" y="1008"/>
                  <a:pt x="415" y="1714"/>
                  <a:pt x="405" y="2158"/>
                </a:cubicBezTo>
                <a:cubicBezTo>
                  <a:pt x="379" y="3336"/>
                  <a:pt x="354" y="4515"/>
                  <a:pt x="329" y="5697"/>
                </a:cubicBezTo>
                <a:cubicBezTo>
                  <a:pt x="279" y="8054"/>
                  <a:pt x="228" y="10411"/>
                  <a:pt x="177" y="12768"/>
                </a:cubicBezTo>
                <a:cubicBezTo>
                  <a:pt x="127" y="15139"/>
                  <a:pt x="76" y="17507"/>
                  <a:pt x="26" y="19875"/>
                </a:cubicBezTo>
                <a:cubicBezTo>
                  <a:pt x="23" y="20171"/>
                  <a:pt x="16" y="20467"/>
                  <a:pt x="8" y="20761"/>
                </a:cubicBezTo>
                <a:cubicBezTo>
                  <a:pt x="4" y="20996"/>
                  <a:pt x="1" y="21248"/>
                  <a:pt x="116" y="21453"/>
                </a:cubicBezTo>
                <a:cubicBezTo>
                  <a:pt x="335" y="21849"/>
                  <a:pt x="852" y="21917"/>
                  <a:pt x="1315" y="21917"/>
                </a:cubicBezTo>
                <a:cubicBezTo>
                  <a:pt x="1355" y="21917"/>
                  <a:pt x="1393" y="21916"/>
                  <a:pt x="1432" y="21915"/>
                </a:cubicBezTo>
                <a:cubicBezTo>
                  <a:pt x="3504" y="21868"/>
                  <a:pt x="5577" y="21821"/>
                  <a:pt x="7645" y="21774"/>
                </a:cubicBezTo>
                <a:cubicBezTo>
                  <a:pt x="9198" y="21738"/>
                  <a:pt x="12283" y="21836"/>
                  <a:pt x="13678" y="21154"/>
                </a:cubicBezTo>
                <a:cubicBezTo>
                  <a:pt x="15966" y="20034"/>
                  <a:pt x="16021" y="15442"/>
                  <a:pt x="16064" y="12890"/>
                </a:cubicBezTo>
                <a:cubicBezTo>
                  <a:pt x="16139" y="8169"/>
                  <a:pt x="16010" y="5581"/>
                  <a:pt x="12979" y="2803"/>
                </a:cubicBezTo>
                <a:cubicBezTo>
                  <a:pt x="11591" y="1531"/>
                  <a:pt x="9245" y="395"/>
                  <a:pt x="7382" y="154"/>
                </a:cubicBezTo>
                <a:cubicBezTo>
                  <a:pt x="6548" y="45"/>
                  <a:pt x="5731" y="1"/>
                  <a:pt x="493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884" tIns="121884" rIns="121884" bIns="121884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/>
          </a:p>
        </p:txBody>
      </p:sp>
      <p:sp>
        <p:nvSpPr>
          <p:cNvPr id="156" name="Google Shape;156;p9"/>
          <p:cNvSpPr/>
          <p:nvPr/>
        </p:nvSpPr>
        <p:spPr>
          <a:xfrm rot="-5400000">
            <a:off x="2302121" y="4925008"/>
            <a:ext cx="721511" cy="1013472"/>
          </a:xfrm>
          <a:custGeom>
            <a:avLst/>
            <a:gdLst/>
            <a:ahLst/>
            <a:cxnLst/>
            <a:rect l="l" t="t" r="r" b="b"/>
            <a:pathLst>
              <a:path w="7609" h="10688" extrusionOk="0">
                <a:moveTo>
                  <a:pt x="6448" y="1"/>
                </a:moveTo>
                <a:cubicBezTo>
                  <a:pt x="6242" y="1"/>
                  <a:pt x="6039" y="37"/>
                  <a:pt x="5850" y="110"/>
                </a:cubicBezTo>
                <a:cubicBezTo>
                  <a:pt x="5245" y="348"/>
                  <a:pt x="4844" y="1005"/>
                  <a:pt x="4942" y="1606"/>
                </a:cubicBezTo>
                <a:cubicBezTo>
                  <a:pt x="4981" y="1844"/>
                  <a:pt x="5086" y="2068"/>
                  <a:pt x="5187" y="2287"/>
                </a:cubicBezTo>
                <a:cubicBezTo>
                  <a:pt x="5342" y="2626"/>
                  <a:pt x="5490" y="2943"/>
                  <a:pt x="5370" y="3246"/>
                </a:cubicBezTo>
                <a:cubicBezTo>
                  <a:pt x="5205" y="3668"/>
                  <a:pt x="4635" y="3754"/>
                  <a:pt x="4466" y="3768"/>
                </a:cubicBezTo>
                <a:cubicBezTo>
                  <a:pt x="4329" y="3779"/>
                  <a:pt x="4196" y="3783"/>
                  <a:pt x="4059" y="3783"/>
                </a:cubicBezTo>
                <a:cubicBezTo>
                  <a:pt x="3788" y="3786"/>
                  <a:pt x="3511" y="3790"/>
                  <a:pt x="3241" y="3876"/>
                </a:cubicBezTo>
                <a:cubicBezTo>
                  <a:pt x="2827" y="4003"/>
                  <a:pt x="2484" y="4352"/>
                  <a:pt x="2321" y="4810"/>
                </a:cubicBezTo>
                <a:cubicBezTo>
                  <a:pt x="2160" y="5265"/>
                  <a:pt x="2206" y="5754"/>
                  <a:pt x="2444" y="6115"/>
                </a:cubicBezTo>
                <a:cubicBezTo>
                  <a:pt x="2509" y="6212"/>
                  <a:pt x="2585" y="6303"/>
                  <a:pt x="2657" y="6389"/>
                </a:cubicBezTo>
                <a:cubicBezTo>
                  <a:pt x="2819" y="6579"/>
                  <a:pt x="2970" y="6760"/>
                  <a:pt x="2985" y="6980"/>
                </a:cubicBezTo>
                <a:cubicBezTo>
                  <a:pt x="3018" y="7391"/>
                  <a:pt x="2552" y="7697"/>
                  <a:pt x="2098" y="7780"/>
                </a:cubicBezTo>
                <a:cubicBezTo>
                  <a:pt x="1965" y="7802"/>
                  <a:pt x="1824" y="7816"/>
                  <a:pt x="1687" y="7830"/>
                </a:cubicBezTo>
                <a:cubicBezTo>
                  <a:pt x="1331" y="7866"/>
                  <a:pt x="963" y="7906"/>
                  <a:pt x="653" y="8104"/>
                </a:cubicBezTo>
                <a:cubicBezTo>
                  <a:pt x="228" y="8382"/>
                  <a:pt x="1" y="8948"/>
                  <a:pt x="98" y="9481"/>
                </a:cubicBezTo>
                <a:cubicBezTo>
                  <a:pt x="185" y="9957"/>
                  <a:pt x="513" y="10411"/>
                  <a:pt x="977" y="10688"/>
                </a:cubicBezTo>
                <a:lnTo>
                  <a:pt x="1078" y="10519"/>
                </a:lnTo>
                <a:cubicBezTo>
                  <a:pt x="664" y="10267"/>
                  <a:pt x="368" y="9866"/>
                  <a:pt x="293" y="9445"/>
                </a:cubicBezTo>
                <a:cubicBezTo>
                  <a:pt x="210" y="8987"/>
                  <a:pt x="401" y="8504"/>
                  <a:pt x="761" y="8274"/>
                </a:cubicBezTo>
                <a:cubicBezTo>
                  <a:pt x="1032" y="8097"/>
                  <a:pt x="1360" y="8064"/>
                  <a:pt x="1709" y="8028"/>
                </a:cubicBezTo>
                <a:cubicBezTo>
                  <a:pt x="1850" y="8014"/>
                  <a:pt x="1994" y="8000"/>
                  <a:pt x="2135" y="7975"/>
                </a:cubicBezTo>
                <a:cubicBezTo>
                  <a:pt x="2686" y="7877"/>
                  <a:pt x="3226" y="7499"/>
                  <a:pt x="3183" y="6965"/>
                </a:cubicBezTo>
                <a:cubicBezTo>
                  <a:pt x="3161" y="6681"/>
                  <a:pt x="2985" y="6468"/>
                  <a:pt x="2812" y="6263"/>
                </a:cubicBezTo>
                <a:cubicBezTo>
                  <a:pt x="2737" y="6176"/>
                  <a:pt x="2667" y="6093"/>
                  <a:pt x="2610" y="6003"/>
                </a:cubicBezTo>
                <a:cubicBezTo>
                  <a:pt x="2404" y="5697"/>
                  <a:pt x="2369" y="5275"/>
                  <a:pt x="2509" y="4875"/>
                </a:cubicBezTo>
                <a:cubicBezTo>
                  <a:pt x="2650" y="4478"/>
                  <a:pt x="2945" y="4176"/>
                  <a:pt x="3299" y="4064"/>
                </a:cubicBezTo>
                <a:cubicBezTo>
                  <a:pt x="3540" y="3989"/>
                  <a:pt x="3796" y="3984"/>
                  <a:pt x="4063" y="3981"/>
                </a:cubicBezTo>
                <a:cubicBezTo>
                  <a:pt x="4203" y="3981"/>
                  <a:pt x="4344" y="3978"/>
                  <a:pt x="4484" y="3967"/>
                </a:cubicBezTo>
                <a:cubicBezTo>
                  <a:pt x="5014" y="3916"/>
                  <a:pt x="5418" y="3675"/>
                  <a:pt x="5555" y="3318"/>
                </a:cubicBezTo>
                <a:cubicBezTo>
                  <a:pt x="5706" y="2936"/>
                  <a:pt x="5533" y="2565"/>
                  <a:pt x="5367" y="2204"/>
                </a:cubicBezTo>
                <a:cubicBezTo>
                  <a:pt x="5270" y="1999"/>
                  <a:pt x="5172" y="1783"/>
                  <a:pt x="5140" y="1574"/>
                </a:cubicBezTo>
                <a:cubicBezTo>
                  <a:pt x="5057" y="1062"/>
                  <a:pt x="5400" y="500"/>
                  <a:pt x="5922" y="298"/>
                </a:cubicBezTo>
                <a:cubicBezTo>
                  <a:pt x="6086" y="234"/>
                  <a:pt x="6263" y="203"/>
                  <a:pt x="6445" y="203"/>
                </a:cubicBezTo>
                <a:cubicBezTo>
                  <a:pt x="6804" y="203"/>
                  <a:pt x="7179" y="324"/>
                  <a:pt x="7490" y="554"/>
                </a:cubicBezTo>
                <a:lnTo>
                  <a:pt x="7609" y="395"/>
                </a:lnTo>
                <a:cubicBezTo>
                  <a:pt x="7259" y="136"/>
                  <a:pt x="6847" y="1"/>
                  <a:pt x="6448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884" tIns="121884" rIns="121884" bIns="121884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>
              <a:solidFill>
                <a:schemeClr val="dk1"/>
              </a:solidFill>
            </a:endParaRPr>
          </a:p>
        </p:txBody>
      </p:sp>
      <p:sp>
        <p:nvSpPr>
          <p:cNvPr id="157" name="Google Shape;157;p9"/>
          <p:cNvSpPr/>
          <p:nvPr/>
        </p:nvSpPr>
        <p:spPr>
          <a:xfrm rot="-5400000">
            <a:off x="1447861" y="636287"/>
            <a:ext cx="1074521" cy="692108"/>
          </a:xfrm>
          <a:custGeom>
            <a:avLst/>
            <a:gdLst/>
            <a:ahLst/>
            <a:cxnLst/>
            <a:rect l="l" t="t" r="r" b="b"/>
            <a:pathLst>
              <a:path w="11996" h="7727" extrusionOk="0">
                <a:moveTo>
                  <a:pt x="2160" y="0"/>
                </a:moveTo>
                <a:cubicBezTo>
                  <a:pt x="1999" y="0"/>
                  <a:pt x="1840" y="22"/>
                  <a:pt x="1692" y="65"/>
                </a:cubicBezTo>
                <a:cubicBezTo>
                  <a:pt x="992" y="263"/>
                  <a:pt x="466" y="796"/>
                  <a:pt x="1" y="1341"/>
                </a:cubicBezTo>
                <a:lnTo>
                  <a:pt x="152" y="1471"/>
                </a:lnTo>
                <a:cubicBezTo>
                  <a:pt x="596" y="947"/>
                  <a:pt x="1097" y="440"/>
                  <a:pt x="1745" y="255"/>
                </a:cubicBezTo>
                <a:cubicBezTo>
                  <a:pt x="1879" y="217"/>
                  <a:pt x="2021" y="198"/>
                  <a:pt x="2164" y="198"/>
                </a:cubicBezTo>
                <a:cubicBezTo>
                  <a:pt x="2679" y="198"/>
                  <a:pt x="3205" y="444"/>
                  <a:pt x="3374" y="926"/>
                </a:cubicBezTo>
                <a:cubicBezTo>
                  <a:pt x="3494" y="1261"/>
                  <a:pt x="3425" y="1622"/>
                  <a:pt x="3349" y="2003"/>
                </a:cubicBezTo>
                <a:cubicBezTo>
                  <a:pt x="3327" y="2105"/>
                  <a:pt x="3306" y="2209"/>
                  <a:pt x="3292" y="2310"/>
                </a:cubicBezTo>
                <a:cubicBezTo>
                  <a:pt x="3209" y="2822"/>
                  <a:pt x="3292" y="3456"/>
                  <a:pt x="3763" y="3705"/>
                </a:cubicBezTo>
                <a:cubicBezTo>
                  <a:pt x="3892" y="3773"/>
                  <a:pt x="4026" y="3800"/>
                  <a:pt x="4157" y="3800"/>
                </a:cubicBezTo>
                <a:cubicBezTo>
                  <a:pt x="4528" y="3800"/>
                  <a:pt x="4877" y="3584"/>
                  <a:pt x="5039" y="3467"/>
                </a:cubicBezTo>
                <a:cubicBezTo>
                  <a:pt x="5130" y="3399"/>
                  <a:pt x="5223" y="3326"/>
                  <a:pt x="5313" y="3254"/>
                </a:cubicBezTo>
                <a:cubicBezTo>
                  <a:pt x="5551" y="3063"/>
                  <a:pt x="5782" y="2880"/>
                  <a:pt x="6056" y="2797"/>
                </a:cubicBezTo>
                <a:cubicBezTo>
                  <a:pt x="6147" y="2769"/>
                  <a:pt x="6242" y="2755"/>
                  <a:pt x="6340" y="2755"/>
                </a:cubicBezTo>
                <a:cubicBezTo>
                  <a:pt x="6524" y="2755"/>
                  <a:pt x="6713" y="2804"/>
                  <a:pt x="6885" y="2901"/>
                </a:cubicBezTo>
                <a:cubicBezTo>
                  <a:pt x="7151" y="3045"/>
                  <a:pt x="7346" y="3279"/>
                  <a:pt x="7422" y="3542"/>
                </a:cubicBezTo>
                <a:cubicBezTo>
                  <a:pt x="7491" y="3780"/>
                  <a:pt x="7479" y="4033"/>
                  <a:pt x="7461" y="4299"/>
                </a:cubicBezTo>
                <a:cubicBezTo>
                  <a:pt x="7454" y="4455"/>
                  <a:pt x="7447" y="4616"/>
                  <a:pt x="7454" y="4779"/>
                </a:cubicBezTo>
                <a:cubicBezTo>
                  <a:pt x="7483" y="5250"/>
                  <a:pt x="7764" y="5769"/>
                  <a:pt x="8236" y="5795"/>
                </a:cubicBezTo>
                <a:cubicBezTo>
                  <a:pt x="8250" y="5796"/>
                  <a:pt x="8264" y="5797"/>
                  <a:pt x="8277" y="5797"/>
                </a:cubicBezTo>
                <a:cubicBezTo>
                  <a:pt x="8560" y="5797"/>
                  <a:pt x="8780" y="5629"/>
                  <a:pt x="8996" y="5467"/>
                </a:cubicBezTo>
                <a:cubicBezTo>
                  <a:pt x="9066" y="5417"/>
                  <a:pt x="9130" y="5370"/>
                  <a:pt x="9199" y="5323"/>
                </a:cubicBezTo>
                <a:cubicBezTo>
                  <a:pt x="9448" y="5163"/>
                  <a:pt x="9743" y="5086"/>
                  <a:pt x="10041" y="5086"/>
                </a:cubicBezTo>
                <a:cubicBezTo>
                  <a:pt x="10480" y="5086"/>
                  <a:pt x="10922" y="5254"/>
                  <a:pt x="11220" y="5571"/>
                </a:cubicBezTo>
                <a:cubicBezTo>
                  <a:pt x="11721" y="6109"/>
                  <a:pt x="11772" y="7020"/>
                  <a:pt x="11332" y="7608"/>
                </a:cubicBezTo>
                <a:lnTo>
                  <a:pt x="11491" y="7727"/>
                </a:lnTo>
                <a:cubicBezTo>
                  <a:pt x="11995" y="7057"/>
                  <a:pt x="11937" y="6051"/>
                  <a:pt x="11368" y="5438"/>
                </a:cubicBezTo>
                <a:cubicBezTo>
                  <a:pt x="11028" y="5074"/>
                  <a:pt x="10536" y="4883"/>
                  <a:pt x="10046" y="4883"/>
                </a:cubicBezTo>
                <a:cubicBezTo>
                  <a:pt x="9711" y="4883"/>
                  <a:pt x="9376" y="4973"/>
                  <a:pt x="9091" y="5157"/>
                </a:cubicBezTo>
                <a:cubicBezTo>
                  <a:pt x="9022" y="5204"/>
                  <a:pt x="8950" y="5258"/>
                  <a:pt x="8881" y="5308"/>
                </a:cubicBezTo>
                <a:cubicBezTo>
                  <a:pt x="8684" y="5455"/>
                  <a:pt x="8503" y="5598"/>
                  <a:pt x="8286" y="5598"/>
                </a:cubicBezTo>
                <a:cubicBezTo>
                  <a:pt x="8273" y="5598"/>
                  <a:pt x="8260" y="5597"/>
                  <a:pt x="8247" y="5596"/>
                </a:cubicBezTo>
                <a:cubicBezTo>
                  <a:pt x="7890" y="5579"/>
                  <a:pt x="7674" y="5154"/>
                  <a:pt x="7652" y="4768"/>
                </a:cubicBezTo>
                <a:cubicBezTo>
                  <a:pt x="7645" y="4616"/>
                  <a:pt x="7652" y="4462"/>
                  <a:pt x="7660" y="4310"/>
                </a:cubicBezTo>
                <a:cubicBezTo>
                  <a:pt x="7677" y="4040"/>
                  <a:pt x="7692" y="3758"/>
                  <a:pt x="7612" y="3489"/>
                </a:cubicBezTo>
                <a:cubicBezTo>
                  <a:pt x="7523" y="3175"/>
                  <a:pt x="7292" y="2893"/>
                  <a:pt x="6982" y="2725"/>
                </a:cubicBezTo>
                <a:cubicBezTo>
                  <a:pt x="6777" y="2614"/>
                  <a:pt x="6554" y="2557"/>
                  <a:pt x="6336" y="2557"/>
                </a:cubicBezTo>
                <a:cubicBezTo>
                  <a:pt x="6221" y="2557"/>
                  <a:pt x="6107" y="2573"/>
                  <a:pt x="5998" y="2605"/>
                </a:cubicBezTo>
                <a:cubicBezTo>
                  <a:pt x="5684" y="2699"/>
                  <a:pt x="5433" y="2905"/>
                  <a:pt x="5187" y="3099"/>
                </a:cubicBezTo>
                <a:cubicBezTo>
                  <a:pt x="5101" y="3171"/>
                  <a:pt x="5011" y="3239"/>
                  <a:pt x="4921" y="3304"/>
                </a:cubicBezTo>
                <a:cubicBezTo>
                  <a:pt x="4779" y="3408"/>
                  <a:pt x="4473" y="3601"/>
                  <a:pt x="4159" y="3601"/>
                </a:cubicBezTo>
                <a:cubicBezTo>
                  <a:pt x="4057" y="3601"/>
                  <a:pt x="3953" y="3580"/>
                  <a:pt x="3854" y="3528"/>
                </a:cubicBezTo>
                <a:cubicBezTo>
                  <a:pt x="3475" y="3326"/>
                  <a:pt x="3417" y="2782"/>
                  <a:pt x="3487" y="2342"/>
                </a:cubicBezTo>
                <a:cubicBezTo>
                  <a:pt x="3504" y="2241"/>
                  <a:pt x="3522" y="2141"/>
                  <a:pt x="3544" y="2040"/>
                </a:cubicBezTo>
                <a:cubicBezTo>
                  <a:pt x="3620" y="1651"/>
                  <a:pt x="3699" y="1247"/>
                  <a:pt x="3562" y="861"/>
                </a:cubicBezTo>
                <a:cubicBezTo>
                  <a:pt x="3363" y="292"/>
                  <a:pt x="2751" y="0"/>
                  <a:pt x="216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884" tIns="121884" rIns="121884" bIns="121884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>
              <a:solidFill>
                <a:schemeClr val="dk1"/>
              </a:solidFill>
            </a:endParaRPr>
          </a:p>
        </p:txBody>
      </p:sp>
      <p:sp>
        <p:nvSpPr>
          <p:cNvPr id="158" name="Google Shape;158;p9"/>
          <p:cNvSpPr/>
          <p:nvPr/>
        </p:nvSpPr>
        <p:spPr>
          <a:xfrm rot="-6230168">
            <a:off x="10139967" y="5578009"/>
            <a:ext cx="864824" cy="471120"/>
          </a:xfrm>
          <a:custGeom>
            <a:avLst/>
            <a:gdLst/>
            <a:ahLst/>
            <a:cxnLst/>
            <a:rect l="l" t="t" r="r" b="b"/>
            <a:pathLst>
              <a:path w="8729" h="4755" extrusionOk="0">
                <a:moveTo>
                  <a:pt x="8571" y="0"/>
                </a:moveTo>
                <a:lnTo>
                  <a:pt x="8376" y="44"/>
                </a:lnTo>
                <a:cubicBezTo>
                  <a:pt x="8491" y="551"/>
                  <a:pt x="8491" y="940"/>
                  <a:pt x="8373" y="1261"/>
                </a:cubicBezTo>
                <a:cubicBezTo>
                  <a:pt x="8253" y="1597"/>
                  <a:pt x="7925" y="1932"/>
                  <a:pt x="7533" y="1932"/>
                </a:cubicBezTo>
                <a:lnTo>
                  <a:pt x="7511" y="1932"/>
                </a:lnTo>
                <a:cubicBezTo>
                  <a:pt x="7176" y="1921"/>
                  <a:pt x="6895" y="1690"/>
                  <a:pt x="6599" y="1446"/>
                </a:cubicBezTo>
                <a:cubicBezTo>
                  <a:pt x="6290" y="1189"/>
                  <a:pt x="5972" y="926"/>
                  <a:pt x="5585" y="926"/>
                </a:cubicBezTo>
                <a:cubicBezTo>
                  <a:pt x="5548" y="926"/>
                  <a:pt x="5510" y="928"/>
                  <a:pt x="5472" y="934"/>
                </a:cubicBezTo>
                <a:cubicBezTo>
                  <a:pt x="4805" y="1020"/>
                  <a:pt x="4549" y="1792"/>
                  <a:pt x="4415" y="2361"/>
                </a:cubicBezTo>
                <a:cubicBezTo>
                  <a:pt x="4286" y="2905"/>
                  <a:pt x="4023" y="3561"/>
                  <a:pt x="3493" y="3593"/>
                </a:cubicBezTo>
                <a:cubicBezTo>
                  <a:pt x="3480" y="3594"/>
                  <a:pt x="3467" y="3594"/>
                  <a:pt x="3455" y="3594"/>
                </a:cubicBezTo>
                <a:cubicBezTo>
                  <a:pt x="3077" y="3594"/>
                  <a:pt x="2780" y="3279"/>
                  <a:pt x="2476" y="2923"/>
                </a:cubicBezTo>
                <a:cubicBezTo>
                  <a:pt x="2331" y="2751"/>
                  <a:pt x="1913" y="2267"/>
                  <a:pt x="1412" y="2267"/>
                </a:cubicBezTo>
                <a:cubicBezTo>
                  <a:pt x="1357" y="2267"/>
                  <a:pt x="1301" y="2273"/>
                  <a:pt x="1244" y="2285"/>
                </a:cubicBezTo>
                <a:cubicBezTo>
                  <a:pt x="1060" y="2329"/>
                  <a:pt x="887" y="2437"/>
                  <a:pt x="714" y="2620"/>
                </a:cubicBezTo>
                <a:cubicBezTo>
                  <a:pt x="188" y="3176"/>
                  <a:pt x="1" y="4033"/>
                  <a:pt x="242" y="4754"/>
                </a:cubicBezTo>
                <a:lnTo>
                  <a:pt x="433" y="4693"/>
                </a:lnTo>
                <a:cubicBezTo>
                  <a:pt x="209" y="4037"/>
                  <a:pt x="382" y="3259"/>
                  <a:pt x="858" y="2757"/>
                </a:cubicBezTo>
                <a:cubicBezTo>
                  <a:pt x="1002" y="2602"/>
                  <a:pt x="1143" y="2512"/>
                  <a:pt x="1287" y="2480"/>
                </a:cubicBezTo>
                <a:cubicBezTo>
                  <a:pt x="1328" y="2471"/>
                  <a:pt x="1371" y="2466"/>
                  <a:pt x="1414" y="2466"/>
                </a:cubicBezTo>
                <a:cubicBezTo>
                  <a:pt x="1687" y="2466"/>
                  <a:pt x="1988" y="2657"/>
                  <a:pt x="2325" y="3053"/>
                </a:cubicBezTo>
                <a:cubicBezTo>
                  <a:pt x="2581" y="3351"/>
                  <a:pt x="2970" y="3792"/>
                  <a:pt x="3467" y="3792"/>
                </a:cubicBezTo>
                <a:cubicBezTo>
                  <a:pt x="3480" y="3792"/>
                  <a:pt x="3494" y="3792"/>
                  <a:pt x="3507" y="3791"/>
                </a:cubicBezTo>
                <a:cubicBezTo>
                  <a:pt x="4019" y="3763"/>
                  <a:pt x="4401" y="3284"/>
                  <a:pt x="4607" y="2407"/>
                </a:cubicBezTo>
                <a:cubicBezTo>
                  <a:pt x="4801" y="1594"/>
                  <a:pt x="5082" y="1186"/>
                  <a:pt x="5497" y="1132"/>
                </a:cubicBezTo>
                <a:cubicBezTo>
                  <a:pt x="5528" y="1127"/>
                  <a:pt x="5559" y="1125"/>
                  <a:pt x="5589" y="1125"/>
                </a:cubicBezTo>
                <a:cubicBezTo>
                  <a:pt x="5909" y="1125"/>
                  <a:pt x="6180" y="1357"/>
                  <a:pt x="6473" y="1597"/>
                </a:cubicBezTo>
                <a:cubicBezTo>
                  <a:pt x="6783" y="1853"/>
                  <a:pt x="7104" y="2119"/>
                  <a:pt x="7508" y="2130"/>
                </a:cubicBezTo>
                <a:cubicBezTo>
                  <a:pt x="7515" y="2130"/>
                  <a:pt x="7523" y="2130"/>
                  <a:pt x="7530" y="2130"/>
                </a:cubicBezTo>
                <a:cubicBezTo>
                  <a:pt x="7969" y="2130"/>
                  <a:pt x="8390" y="1808"/>
                  <a:pt x="8560" y="1330"/>
                </a:cubicBezTo>
                <a:cubicBezTo>
                  <a:pt x="8729" y="858"/>
                  <a:pt x="8647" y="343"/>
                  <a:pt x="857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884" tIns="121884" rIns="121884" bIns="121884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>
              <a:solidFill>
                <a:schemeClr val="dk1"/>
              </a:solidFill>
            </a:endParaRPr>
          </a:p>
        </p:txBody>
      </p:sp>
      <p:sp>
        <p:nvSpPr>
          <p:cNvPr id="159" name="Google Shape;159;p9"/>
          <p:cNvSpPr/>
          <p:nvPr/>
        </p:nvSpPr>
        <p:spPr>
          <a:xfrm>
            <a:off x="9723197" y="961792"/>
            <a:ext cx="926971" cy="597091"/>
          </a:xfrm>
          <a:custGeom>
            <a:avLst/>
            <a:gdLst/>
            <a:ahLst/>
            <a:cxnLst/>
            <a:rect l="l" t="t" r="r" b="b"/>
            <a:pathLst>
              <a:path w="11996" h="7727" extrusionOk="0">
                <a:moveTo>
                  <a:pt x="2160" y="0"/>
                </a:moveTo>
                <a:cubicBezTo>
                  <a:pt x="1999" y="0"/>
                  <a:pt x="1840" y="22"/>
                  <a:pt x="1692" y="65"/>
                </a:cubicBezTo>
                <a:cubicBezTo>
                  <a:pt x="992" y="263"/>
                  <a:pt x="466" y="796"/>
                  <a:pt x="1" y="1341"/>
                </a:cubicBezTo>
                <a:lnTo>
                  <a:pt x="152" y="1471"/>
                </a:lnTo>
                <a:cubicBezTo>
                  <a:pt x="596" y="947"/>
                  <a:pt x="1097" y="440"/>
                  <a:pt x="1745" y="255"/>
                </a:cubicBezTo>
                <a:cubicBezTo>
                  <a:pt x="1879" y="217"/>
                  <a:pt x="2021" y="198"/>
                  <a:pt x="2164" y="198"/>
                </a:cubicBezTo>
                <a:cubicBezTo>
                  <a:pt x="2679" y="198"/>
                  <a:pt x="3205" y="444"/>
                  <a:pt x="3374" y="926"/>
                </a:cubicBezTo>
                <a:cubicBezTo>
                  <a:pt x="3494" y="1261"/>
                  <a:pt x="3425" y="1622"/>
                  <a:pt x="3349" y="2003"/>
                </a:cubicBezTo>
                <a:cubicBezTo>
                  <a:pt x="3327" y="2105"/>
                  <a:pt x="3306" y="2209"/>
                  <a:pt x="3292" y="2310"/>
                </a:cubicBezTo>
                <a:cubicBezTo>
                  <a:pt x="3209" y="2822"/>
                  <a:pt x="3292" y="3456"/>
                  <a:pt x="3763" y="3705"/>
                </a:cubicBezTo>
                <a:cubicBezTo>
                  <a:pt x="3892" y="3773"/>
                  <a:pt x="4026" y="3800"/>
                  <a:pt x="4157" y="3800"/>
                </a:cubicBezTo>
                <a:cubicBezTo>
                  <a:pt x="4528" y="3800"/>
                  <a:pt x="4877" y="3584"/>
                  <a:pt x="5039" y="3467"/>
                </a:cubicBezTo>
                <a:cubicBezTo>
                  <a:pt x="5130" y="3399"/>
                  <a:pt x="5223" y="3326"/>
                  <a:pt x="5313" y="3254"/>
                </a:cubicBezTo>
                <a:cubicBezTo>
                  <a:pt x="5551" y="3063"/>
                  <a:pt x="5782" y="2880"/>
                  <a:pt x="6056" y="2797"/>
                </a:cubicBezTo>
                <a:cubicBezTo>
                  <a:pt x="6147" y="2769"/>
                  <a:pt x="6242" y="2755"/>
                  <a:pt x="6340" y="2755"/>
                </a:cubicBezTo>
                <a:cubicBezTo>
                  <a:pt x="6524" y="2755"/>
                  <a:pt x="6713" y="2804"/>
                  <a:pt x="6885" y="2901"/>
                </a:cubicBezTo>
                <a:cubicBezTo>
                  <a:pt x="7151" y="3045"/>
                  <a:pt x="7346" y="3279"/>
                  <a:pt x="7422" y="3542"/>
                </a:cubicBezTo>
                <a:cubicBezTo>
                  <a:pt x="7491" y="3780"/>
                  <a:pt x="7479" y="4033"/>
                  <a:pt x="7461" y="4299"/>
                </a:cubicBezTo>
                <a:cubicBezTo>
                  <a:pt x="7454" y="4455"/>
                  <a:pt x="7447" y="4616"/>
                  <a:pt x="7454" y="4779"/>
                </a:cubicBezTo>
                <a:cubicBezTo>
                  <a:pt x="7483" y="5250"/>
                  <a:pt x="7764" y="5769"/>
                  <a:pt x="8236" y="5795"/>
                </a:cubicBezTo>
                <a:cubicBezTo>
                  <a:pt x="8250" y="5796"/>
                  <a:pt x="8264" y="5797"/>
                  <a:pt x="8277" y="5797"/>
                </a:cubicBezTo>
                <a:cubicBezTo>
                  <a:pt x="8560" y="5797"/>
                  <a:pt x="8780" y="5629"/>
                  <a:pt x="8996" y="5467"/>
                </a:cubicBezTo>
                <a:cubicBezTo>
                  <a:pt x="9066" y="5417"/>
                  <a:pt x="9130" y="5370"/>
                  <a:pt x="9199" y="5323"/>
                </a:cubicBezTo>
                <a:cubicBezTo>
                  <a:pt x="9448" y="5163"/>
                  <a:pt x="9743" y="5086"/>
                  <a:pt x="10041" y="5086"/>
                </a:cubicBezTo>
                <a:cubicBezTo>
                  <a:pt x="10480" y="5086"/>
                  <a:pt x="10922" y="5254"/>
                  <a:pt x="11220" y="5571"/>
                </a:cubicBezTo>
                <a:cubicBezTo>
                  <a:pt x="11721" y="6109"/>
                  <a:pt x="11772" y="7020"/>
                  <a:pt x="11332" y="7608"/>
                </a:cubicBezTo>
                <a:lnTo>
                  <a:pt x="11491" y="7727"/>
                </a:lnTo>
                <a:cubicBezTo>
                  <a:pt x="11995" y="7057"/>
                  <a:pt x="11937" y="6051"/>
                  <a:pt x="11368" y="5438"/>
                </a:cubicBezTo>
                <a:cubicBezTo>
                  <a:pt x="11028" y="5074"/>
                  <a:pt x="10536" y="4883"/>
                  <a:pt x="10046" y="4883"/>
                </a:cubicBezTo>
                <a:cubicBezTo>
                  <a:pt x="9711" y="4883"/>
                  <a:pt x="9376" y="4973"/>
                  <a:pt x="9091" y="5157"/>
                </a:cubicBezTo>
                <a:cubicBezTo>
                  <a:pt x="9022" y="5204"/>
                  <a:pt x="8950" y="5258"/>
                  <a:pt x="8881" y="5308"/>
                </a:cubicBezTo>
                <a:cubicBezTo>
                  <a:pt x="8684" y="5455"/>
                  <a:pt x="8503" y="5598"/>
                  <a:pt x="8286" y="5598"/>
                </a:cubicBezTo>
                <a:cubicBezTo>
                  <a:pt x="8273" y="5598"/>
                  <a:pt x="8260" y="5597"/>
                  <a:pt x="8247" y="5596"/>
                </a:cubicBezTo>
                <a:cubicBezTo>
                  <a:pt x="7890" y="5579"/>
                  <a:pt x="7674" y="5154"/>
                  <a:pt x="7652" y="4768"/>
                </a:cubicBezTo>
                <a:cubicBezTo>
                  <a:pt x="7645" y="4616"/>
                  <a:pt x="7652" y="4462"/>
                  <a:pt x="7660" y="4310"/>
                </a:cubicBezTo>
                <a:cubicBezTo>
                  <a:pt x="7677" y="4040"/>
                  <a:pt x="7692" y="3758"/>
                  <a:pt x="7612" y="3489"/>
                </a:cubicBezTo>
                <a:cubicBezTo>
                  <a:pt x="7523" y="3175"/>
                  <a:pt x="7292" y="2893"/>
                  <a:pt x="6982" y="2725"/>
                </a:cubicBezTo>
                <a:cubicBezTo>
                  <a:pt x="6777" y="2614"/>
                  <a:pt x="6554" y="2557"/>
                  <a:pt x="6336" y="2557"/>
                </a:cubicBezTo>
                <a:cubicBezTo>
                  <a:pt x="6221" y="2557"/>
                  <a:pt x="6107" y="2573"/>
                  <a:pt x="5998" y="2605"/>
                </a:cubicBezTo>
                <a:cubicBezTo>
                  <a:pt x="5684" y="2699"/>
                  <a:pt x="5433" y="2905"/>
                  <a:pt x="5187" y="3099"/>
                </a:cubicBezTo>
                <a:cubicBezTo>
                  <a:pt x="5101" y="3171"/>
                  <a:pt x="5011" y="3239"/>
                  <a:pt x="4921" y="3304"/>
                </a:cubicBezTo>
                <a:cubicBezTo>
                  <a:pt x="4779" y="3408"/>
                  <a:pt x="4473" y="3601"/>
                  <a:pt x="4159" y="3601"/>
                </a:cubicBezTo>
                <a:cubicBezTo>
                  <a:pt x="4057" y="3601"/>
                  <a:pt x="3953" y="3580"/>
                  <a:pt x="3854" y="3528"/>
                </a:cubicBezTo>
                <a:cubicBezTo>
                  <a:pt x="3475" y="3326"/>
                  <a:pt x="3417" y="2782"/>
                  <a:pt x="3487" y="2342"/>
                </a:cubicBezTo>
                <a:cubicBezTo>
                  <a:pt x="3504" y="2241"/>
                  <a:pt x="3522" y="2141"/>
                  <a:pt x="3544" y="2040"/>
                </a:cubicBezTo>
                <a:cubicBezTo>
                  <a:pt x="3620" y="1651"/>
                  <a:pt x="3699" y="1247"/>
                  <a:pt x="3562" y="861"/>
                </a:cubicBezTo>
                <a:cubicBezTo>
                  <a:pt x="3363" y="292"/>
                  <a:pt x="2751" y="0"/>
                  <a:pt x="216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884" tIns="121884" rIns="121884" bIns="121884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>
              <a:solidFill>
                <a:schemeClr val="dk1"/>
              </a:solidFill>
            </a:endParaRPr>
          </a:p>
        </p:txBody>
      </p:sp>
      <p:sp>
        <p:nvSpPr>
          <p:cNvPr id="160" name="Google Shape;160;p9"/>
          <p:cNvSpPr/>
          <p:nvPr/>
        </p:nvSpPr>
        <p:spPr>
          <a:xfrm rot="-5400000" flipH="1">
            <a:off x="8923904" y="2978101"/>
            <a:ext cx="5634401" cy="901804"/>
          </a:xfrm>
          <a:custGeom>
            <a:avLst/>
            <a:gdLst/>
            <a:ahLst/>
            <a:cxnLst/>
            <a:rect l="l" t="t" r="r" b="b"/>
            <a:pathLst>
              <a:path w="53272" h="16119" extrusionOk="0">
                <a:moveTo>
                  <a:pt x="46183" y="0"/>
                </a:moveTo>
                <a:cubicBezTo>
                  <a:pt x="43803" y="0"/>
                  <a:pt x="41422" y="45"/>
                  <a:pt x="39043" y="88"/>
                </a:cubicBezTo>
                <a:cubicBezTo>
                  <a:pt x="27740" y="301"/>
                  <a:pt x="16442" y="512"/>
                  <a:pt x="5143" y="722"/>
                </a:cubicBezTo>
                <a:cubicBezTo>
                  <a:pt x="4451" y="736"/>
                  <a:pt x="3737" y="755"/>
                  <a:pt x="3110" y="1046"/>
                </a:cubicBezTo>
                <a:cubicBezTo>
                  <a:pt x="2483" y="1338"/>
                  <a:pt x="2004" y="1883"/>
                  <a:pt x="1630" y="2466"/>
                </a:cubicBezTo>
                <a:cubicBezTo>
                  <a:pt x="231" y="4632"/>
                  <a:pt x="69" y="7350"/>
                  <a:pt x="29" y="9927"/>
                </a:cubicBezTo>
                <a:cubicBezTo>
                  <a:pt x="1" y="11991"/>
                  <a:pt x="415" y="14053"/>
                  <a:pt x="490" y="16118"/>
                </a:cubicBezTo>
                <a:lnTo>
                  <a:pt x="53271" y="16118"/>
                </a:lnTo>
                <a:cubicBezTo>
                  <a:pt x="53040" y="11837"/>
                  <a:pt x="52752" y="7501"/>
                  <a:pt x="52525" y="3220"/>
                </a:cubicBezTo>
                <a:cubicBezTo>
                  <a:pt x="52489" y="2510"/>
                  <a:pt x="52435" y="1753"/>
                  <a:pt x="52032" y="1165"/>
                </a:cubicBezTo>
                <a:cubicBezTo>
                  <a:pt x="51340" y="166"/>
                  <a:pt x="49938" y="37"/>
                  <a:pt x="48723" y="19"/>
                </a:cubicBezTo>
                <a:cubicBezTo>
                  <a:pt x="47877" y="6"/>
                  <a:pt x="47030" y="0"/>
                  <a:pt x="4618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884" tIns="121884" rIns="121884" bIns="121884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/>
          </a:p>
        </p:txBody>
      </p:sp>
    </p:spTree>
    <p:extLst>
      <p:ext uri="{BB962C8B-B14F-4D97-AF65-F5344CB8AC3E}">
        <p14:creationId xmlns:p14="http://schemas.microsoft.com/office/powerpoint/2010/main" val="40876665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737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>
        <p:push dir="u"/>
      </p:transition>
    </mc:Choice>
    <mc:Fallback xmlns="">
      <p:transition spd="slow" advClick="0">
        <p:push dir="u"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7820C8-291E-4C4D-92BC-CC9E356E41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181A83-3925-4F8F-8CFC-E9C9390A10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ABCA04-4192-4CDD-883E-DF33B7E38C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4D6D8B-2E44-4895-9313-6B9E492C65A0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17/02/2024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E6AFCA-D279-4C4F-8551-5F5C6C9E5F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066580-49D7-40E6-8005-A63C82F2C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454AD6-1CF7-4936-AEFC-4FBAE7B1077A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37912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B5FE93-559A-4EF4-B8EF-69EFA30C75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5B4A2D-2E09-437B-937B-6FE215B03E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0376A0-AC3F-46BB-9D8B-7DD1FEBDCA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4D6D8B-2E44-4895-9313-6B9E492C65A0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17/02/2024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DFBE71-4C7F-4E1A-9A1A-BDBE89644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F7F3B0-F3D4-45B9-89AA-5203DC474A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454AD6-1CF7-4936-AEFC-4FBAE7B1077A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71862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45C74D-7F99-4A40-A768-DC76C066C2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F2F030-BC83-4DD1-9782-3FBFFD9671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1FDFB-1B6F-43FD-970A-F2A1C67D3F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4D6D8B-2E44-4895-9313-6B9E492C65A0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17/02/2024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6946F8-241F-4182-8426-4E7912D02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0CD020-6E4F-4795-8249-E7487182B3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454AD6-1CF7-4936-AEFC-4FBAE7B1077A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49783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4A6BAE-57BD-46A7-9B9D-6B3A1D2088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EB7DED-B0B9-4880-9F86-3A0BD364B2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5F6894-BE81-4755-A91D-11AC8EEC40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E61FD6-0AA1-43C1-AE9A-4117C43E0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4D6D8B-2E44-4895-9313-6B9E492C65A0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17/02/2024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395C87-E3C2-4B63-AC13-FDC6A8C7FB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A420C6-B022-4F87-A921-5A18B8FD4C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454AD6-1CF7-4936-AEFC-4FBAE7B1077A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42287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F87CB3-D363-4DBE-94C6-73EBE073E7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67BEEC-D738-46DD-B7DA-CFA59547CA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1C3085-E1B0-4819-AA41-3152FA0C3C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D0487E-1109-4842-999A-FF004E1789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FE6AED9-0270-4AF1-B272-E9E34FBABA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F1B7C50-C02C-4555-B372-FB73747019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4D6D8B-2E44-4895-9313-6B9E492C65A0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17/02/2024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84D940E-1D38-469E-8DF6-E07CD62144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C160540-81EE-4859-97A5-298D4DDA92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454AD6-1CF7-4936-AEFC-4FBAE7B1077A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63400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BDE99-4640-4F3E-A18C-B086CD4C6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5540293-65A0-4BC0-A51D-E969ED6F42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4D6D8B-2E44-4895-9313-6B9E492C65A0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17/02/2024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216757E-707D-4AA1-AD6F-F52EA2A1E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3F0B1C-C249-4BE2-AED0-B7BB20453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454AD6-1CF7-4936-AEFC-4FBAE7B1077A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736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7062C7-38D6-42F2-B18E-E2796A4427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9FDE2A-5701-4116-96D4-CC52B62D3C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37E803-BD98-4529-8A6A-DD0519904B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AA886BF-161E-47AF-B3EE-0BD0037BFE49}" type="datetimeFigureOut">
              <a:rPr lang="en-US" smtClean="0"/>
              <a:t>2/17/2024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60A981-13B5-40FA-A0B2-540DBCBCE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3D0CEF-8821-4B08-8C9C-93870EF5CB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373744-8820-403A-9D25-138EF7E49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6374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0B1BEEE-C884-4BD4-9107-DAA144AD62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4D6D8B-2E44-4895-9313-6B9E492C65A0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17/02/2024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7CF530-A516-4C1F-9B39-C88DA636D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ECA663-441A-47A3-8E43-0FD122EBD0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454AD6-1CF7-4936-AEFC-4FBAE7B1077A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3906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DA2791-70AB-4A63-A6B2-3F661FEC68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87E5F0-5AD0-4D19-983B-720AF89641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F11B98-DAC4-4A53-AD50-908FBDEC9E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5B1EF8-74CC-45E7-83E9-72A60C980F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4D6D8B-2E44-4895-9313-6B9E492C65A0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17/02/2024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8A952F-9544-46A9-85FB-1A4D0957E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2D903C-BCB0-4196-AE51-EB8B63A72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454AD6-1CF7-4936-AEFC-4FBAE7B1077A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53361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908EB9-9BF1-4062-BB48-2D14C8092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463090C-3C7B-4F5A-BD04-CCEC73C8EE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99DF1E-7C6B-4DCC-BAF4-C621A02662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5CD4B7-CFA5-4639-A34B-1FAF3A222C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4D6D8B-2E44-4895-9313-6B9E492C65A0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17/02/2024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145A8E-AA8A-40E6-900F-0EA85A3FB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DDA2A4-662E-4B3D-80B9-6B28CD2BA3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454AD6-1CF7-4936-AEFC-4FBAE7B1077A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07081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BB8E97-4CD8-4484-A305-C68AF3D6BF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6A0D57-FDAD-4F52-A653-CF96F40EBF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DC605C-D008-4A64-AE76-9B6BC6E7BF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4D6D8B-2E44-4895-9313-6B9E492C65A0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17/02/2024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A3935D-D5B5-4E83-B0F5-6FC2485385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E24A33-2479-4676-A568-002CD6654D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454AD6-1CF7-4936-AEFC-4FBAE7B1077A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36710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47D6CB1-6842-4B9E-B8E6-C338D75D41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E6451C0-16DF-4A6D-8E18-7061C60008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8879FF-126A-4E10-8FD4-ED6CFAC791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4D6D8B-2E44-4895-9313-6B9E492C65A0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17/02/2024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288D63-1CC5-41FE-8964-E6C73C1BCD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4AA26E-15F3-498A-B10E-858AD64AB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454AD6-1CF7-4936-AEFC-4FBAE7B1077A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935230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9"/>
          <p:cNvSpPr txBox="1">
            <a:spLocks noGrp="1"/>
          </p:cNvSpPr>
          <p:nvPr>
            <p:ph type="title"/>
          </p:nvPr>
        </p:nvSpPr>
        <p:spPr>
          <a:xfrm>
            <a:off x="960000" y="1504065"/>
            <a:ext cx="102720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332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2" name="Google Shape;152;p9"/>
          <p:cNvSpPr txBox="1">
            <a:spLocks noGrp="1"/>
          </p:cNvSpPr>
          <p:nvPr>
            <p:ph type="subTitle" idx="1"/>
          </p:nvPr>
        </p:nvSpPr>
        <p:spPr>
          <a:xfrm>
            <a:off x="3558201" y="2834335"/>
            <a:ext cx="5075600" cy="251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9"/>
          <p:cNvSpPr/>
          <p:nvPr/>
        </p:nvSpPr>
        <p:spPr>
          <a:xfrm>
            <a:off x="9257811" y="2094690"/>
            <a:ext cx="2934176" cy="4763301"/>
          </a:xfrm>
          <a:custGeom>
            <a:avLst/>
            <a:gdLst/>
            <a:ahLst/>
            <a:cxnLst/>
            <a:rect l="l" t="t" r="r" b="b"/>
            <a:pathLst>
              <a:path w="35251" h="57226" extrusionOk="0">
                <a:moveTo>
                  <a:pt x="35251" y="0"/>
                </a:moveTo>
                <a:cubicBezTo>
                  <a:pt x="17429" y="12031"/>
                  <a:pt x="4631" y="30382"/>
                  <a:pt x="574" y="51499"/>
                </a:cubicBezTo>
                <a:cubicBezTo>
                  <a:pt x="228" y="53304"/>
                  <a:pt x="0" y="55254"/>
                  <a:pt x="18" y="57222"/>
                </a:cubicBezTo>
                <a:lnTo>
                  <a:pt x="4001" y="57225"/>
                </a:lnTo>
                <a:cubicBezTo>
                  <a:pt x="4069" y="55740"/>
                  <a:pt x="4263" y="54285"/>
                  <a:pt x="4526" y="52914"/>
                </a:cubicBezTo>
                <a:cubicBezTo>
                  <a:pt x="8279" y="33392"/>
                  <a:pt x="19498" y="16233"/>
                  <a:pt x="35251" y="4250"/>
                </a:cubicBezTo>
                <a:lnTo>
                  <a:pt x="35251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884" tIns="121884" rIns="121884" bIns="121884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/>
          </a:p>
        </p:txBody>
      </p:sp>
      <p:sp>
        <p:nvSpPr>
          <p:cNvPr id="154" name="Google Shape;154;p9"/>
          <p:cNvSpPr/>
          <p:nvPr/>
        </p:nvSpPr>
        <p:spPr>
          <a:xfrm flipH="1">
            <a:off x="-838416" y="0"/>
            <a:ext cx="3303887" cy="4523296"/>
          </a:xfrm>
          <a:custGeom>
            <a:avLst/>
            <a:gdLst/>
            <a:ahLst/>
            <a:cxnLst/>
            <a:rect l="l" t="t" r="r" b="b"/>
            <a:pathLst>
              <a:path w="43562" h="59640" extrusionOk="0">
                <a:moveTo>
                  <a:pt x="18262" y="0"/>
                </a:moveTo>
                <a:cubicBezTo>
                  <a:pt x="15818" y="17047"/>
                  <a:pt x="9533" y="33535"/>
                  <a:pt x="1" y="47879"/>
                </a:cubicBezTo>
                <a:lnTo>
                  <a:pt x="24850" y="59639"/>
                </a:lnTo>
                <a:cubicBezTo>
                  <a:pt x="34379" y="45295"/>
                  <a:pt x="41122" y="30785"/>
                  <a:pt x="43562" y="13738"/>
                </a:cubicBezTo>
                <a:lnTo>
                  <a:pt x="43562" y="6418"/>
                </a:lnTo>
                <a:lnTo>
                  <a:pt x="2646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884" tIns="121884" rIns="121884" bIns="121884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/>
          </a:p>
        </p:txBody>
      </p:sp>
      <p:sp>
        <p:nvSpPr>
          <p:cNvPr id="155" name="Google Shape;155;p9"/>
          <p:cNvSpPr/>
          <p:nvPr/>
        </p:nvSpPr>
        <p:spPr>
          <a:xfrm>
            <a:off x="548700" y="5033709"/>
            <a:ext cx="1343440" cy="1824299"/>
          </a:xfrm>
          <a:custGeom>
            <a:avLst/>
            <a:gdLst/>
            <a:ahLst/>
            <a:cxnLst/>
            <a:rect l="l" t="t" r="r" b="b"/>
            <a:pathLst>
              <a:path w="16140" h="21917" extrusionOk="0">
                <a:moveTo>
                  <a:pt x="4932" y="1"/>
                </a:moveTo>
                <a:cubicBezTo>
                  <a:pt x="3699" y="1"/>
                  <a:pt x="2510" y="106"/>
                  <a:pt x="1370" y="237"/>
                </a:cubicBezTo>
                <a:cubicBezTo>
                  <a:pt x="1061" y="273"/>
                  <a:pt x="643" y="277"/>
                  <a:pt x="487" y="601"/>
                </a:cubicBezTo>
                <a:cubicBezTo>
                  <a:pt x="289" y="1008"/>
                  <a:pt x="415" y="1714"/>
                  <a:pt x="405" y="2158"/>
                </a:cubicBezTo>
                <a:cubicBezTo>
                  <a:pt x="379" y="3336"/>
                  <a:pt x="354" y="4515"/>
                  <a:pt x="329" y="5697"/>
                </a:cubicBezTo>
                <a:cubicBezTo>
                  <a:pt x="279" y="8054"/>
                  <a:pt x="228" y="10411"/>
                  <a:pt x="177" y="12768"/>
                </a:cubicBezTo>
                <a:cubicBezTo>
                  <a:pt x="127" y="15139"/>
                  <a:pt x="76" y="17507"/>
                  <a:pt x="26" y="19875"/>
                </a:cubicBezTo>
                <a:cubicBezTo>
                  <a:pt x="23" y="20171"/>
                  <a:pt x="16" y="20467"/>
                  <a:pt x="8" y="20761"/>
                </a:cubicBezTo>
                <a:cubicBezTo>
                  <a:pt x="4" y="20996"/>
                  <a:pt x="1" y="21248"/>
                  <a:pt x="116" y="21453"/>
                </a:cubicBezTo>
                <a:cubicBezTo>
                  <a:pt x="335" y="21849"/>
                  <a:pt x="852" y="21917"/>
                  <a:pt x="1315" y="21917"/>
                </a:cubicBezTo>
                <a:cubicBezTo>
                  <a:pt x="1355" y="21917"/>
                  <a:pt x="1393" y="21916"/>
                  <a:pt x="1432" y="21915"/>
                </a:cubicBezTo>
                <a:cubicBezTo>
                  <a:pt x="3504" y="21868"/>
                  <a:pt x="5577" y="21821"/>
                  <a:pt x="7645" y="21774"/>
                </a:cubicBezTo>
                <a:cubicBezTo>
                  <a:pt x="9198" y="21738"/>
                  <a:pt x="12283" y="21836"/>
                  <a:pt x="13678" y="21154"/>
                </a:cubicBezTo>
                <a:cubicBezTo>
                  <a:pt x="15966" y="20034"/>
                  <a:pt x="16021" y="15442"/>
                  <a:pt x="16064" y="12890"/>
                </a:cubicBezTo>
                <a:cubicBezTo>
                  <a:pt x="16139" y="8169"/>
                  <a:pt x="16010" y="5581"/>
                  <a:pt x="12979" y="2803"/>
                </a:cubicBezTo>
                <a:cubicBezTo>
                  <a:pt x="11591" y="1531"/>
                  <a:pt x="9245" y="395"/>
                  <a:pt x="7382" y="154"/>
                </a:cubicBezTo>
                <a:cubicBezTo>
                  <a:pt x="6548" y="45"/>
                  <a:pt x="5731" y="1"/>
                  <a:pt x="493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884" tIns="121884" rIns="121884" bIns="121884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/>
          </a:p>
        </p:txBody>
      </p:sp>
      <p:sp>
        <p:nvSpPr>
          <p:cNvPr id="156" name="Google Shape;156;p9"/>
          <p:cNvSpPr/>
          <p:nvPr/>
        </p:nvSpPr>
        <p:spPr>
          <a:xfrm rot="-5400000">
            <a:off x="2302121" y="4925008"/>
            <a:ext cx="721511" cy="1013472"/>
          </a:xfrm>
          <a:custGeom>
            <a:avLst/>
            <a:gdLst/>
            <a:ahLst/>
            <a:cxnLst/>
            <a:rect l="l" t="t" r="r" b="b"/>
            <a:pathLst>
              <a:path w="7609" h="10688" extrusionOk="0">
                <a:moveTo>
                  <a:pt x="6448" y="1"/>
                </a:moveTo>
                <a:cubicBezTo>
                  <a:pt x="6242" y="1"/>
                  <a:pt x="6039" y="37"/>
                  <a:pt x="5850" y="110"/>
                </a:cubicBezTo>
                <a:cubicBezTo>
                  <a:pt x="5245" y="348"/>
                  <a:pt x="4844" y="1005"/>
                  <a:pt x="4942" y="1606"/>
                </a:cubicBezTo>
                <a:cubicBezTo>
                  <a:pt x="4981" y="1844"/>
                  <a:pt x="5086" y="2068"/>
                  <a:pt x="5187" y="2287"/>
                </a:cubicBezTo>
                <a:cubicBezTo>
                  <a:pt x="5342" y="2626"/>
                  <a:pt x="5490" y="2943"/>
                  <a:pt x="5370" y="3246"/>
                </a:cubicBezTo>
                <a:cubicBezTo>
                  <a:pt x="5205" y="3668"/>
                  <a:pt x="4635" y="3754"/>
                  <a:pt x="4466" y="3768"/>
                </a:cubicBezTo>
                <a:cubicBezTo>
                  <a:pt x="4329" y="3779"/>
                  <a:pt x="4196" y="3783"/>
                  <a:pt x="4059" y="3783"/>
                </a:cubicBezTo>
                <a:cubicBezTo>
                  <a:pt x="3788" y="3786"/>
                  <a:pt x="3511" y="3790"/>
                  <a:pt x="3241" y="3876"/>
                </a:cubicBezTo>
                <a:cubicBezTo>
                  <a:pt x="2827" y="4003"/>
                  <a:pt x="2484" y="4352"/>
                  <a:pt x="2321" y="4810"/>
                </a:cubicBezTo>
                <a:cubicBezTo>
                  <a:pt x="2160" y="5265"/>
                  <a:pt x="2206" y="5754"/>
                  <a:pt x="2444" y="6115"/>
                </a:cubicBezTo>
                <a:cubicBezTo>
                  <a:pt x="2509" y="6212"/>
                  <a:pt x="2585" y="6303"/>
                  <a:pt x="2657" y="6389"/>
                </a:cubicBezTo>
                <a:cubicBezTo>
                  <a:pt x="2819" y="6579"/>
                  <a:pt x="2970" y="6760"/>
                  <a:pt x="2985" y="6980"/>
                </a:cubicBezTo>
                <a:cubicBezTo>
                  <a:pt x="3018" y="7391"/>
                  <a:pt x="2552" y="7697"/>
                  <a:pt x="2098" y="7780"/>
                </a:cubicBezTo>
                <a:cubicBezTo>
                  <a:pt x="1965" y="7802"/>
                  <a:pt x="1824" y="7816"/>
                  <a:pt x="1687" y="7830"/>
                </a:cubicBezTo>
                <a:cubicBezTo>
                  <a:pt x="1331" y="7866"/>
                  <a:pt x="963" y="7906"/>
                  <a:pt x="653" y="8104"/>
                </a:cubicBezTo>
                <a:cubicBezTo>
                  <a:pt x="228" y="8382"/>
                  <a:pt x="1" y="8948"/>
                  <a:pt x="98" y="9481"/>
                </a:cubicBezTo>
                <a:cubicBezTo>
                  <a:pt x="185" y="9957"/>
                  <a:pt x="513" y="10411"/>
                  <a:pt x="977" y="10688"/>
                </a:cubicBezTo>
                <a:lnTo>
                  <a:pt x="1078" y="10519"/>
                </a:lnTo>
                <a:cubicBezTo>
                  <a:pt x="664" y="10267"/>
                  <a:pt x="368" y="9866"/>
                  <a:pt x="293" y="9445"/>
                </a:cubicBezTo>
                <a:cubicBezTo>
                  <a:pt x="210" y="8987"/>
                  <a:pt x="401" y="8504"/>
                  <a:pt x="761" y="8274"/>
                </a:cubicBezTo>
                <a:cubicBezTo>
                  <a:pt x="1032" y="8097"/>
                  <a:pt x="1360" y="8064"/>
                  <a:pt x="1709" y="8028"/>
                </a:cubicBezTo>
                <a:cubicBezTo>
                  <a:pt x="1850" y="8014"/>
                  <a:pt x="1994" y="8000"/>
                  <a:pt x="2135" y="7975"/>
                </a:cubicBezTo>
                <a:cubicBezTo>
                  <a:pt x="2686" y="7877"/>
                  <a:pt x="3226" y="7499"/>
                  <a:pt x="3183" y="6965"/>
                </a:cubicBezTo>
                <a:cubicBezTo>
                  <a:pt x="3161" y="6681"/>
                  <a:pt x="2985" y="6468"/>
                  <a:pt x="2812" y="6263"/>
                </a:cubicBezTo>
                <a:cubicBezTo>
                  <a:pt x="2737" y="6176"/>
                  <a:pt x="2667" y="6093"/>
                  <a:pt x="2610" y="6003"/>
                </a:cubicBezTo>
                <a:cubicBezTo>
                  <a:pt x="2404" y="5697"/>
                  <a:pt x="2369" y="5275"/>
                  <a:pt x="2509" y="4875"/>
                </a:cubicBezTo>
                <a:cubicBezTo>
                  <a:pt x="2650" y="4478"/>
                  <a:pt x="2945" y="4176"/>
                  <a:pt x="3299" y="4064"/>
                </a:cubicBezTo>
                <a:cubicBezTo>
                  <a:pt x="3540" y="3989"/>
                  <a:pt x="3796" y="3984"/>
                  <a:pt x="4063" y="3981"/>
                </a:cubicBezTo>
                <a:cubicBezTo>
                  <a:pt x="4203" y="3981"/>
                  <a:pt x="4344" y="3978"/>
                  <a:pt x="4484" y="3967"/>
                </a:cubicBezTo>
                <a:cubicBezTo>
                  <a:pt x="5014" y="3916"/>
                  <a:pt x="5418" y="3675"/>
                  <a:pt x="5555" y="3318"/>
                </a:cubicBezTo>
                <a:cubicBezTo>
                  <a:pt x="5706" y="2936"/>
                  <a:pt x="5533" y="2565"/>
                  <a:pt x="5367" y="2204"/>
                </a:cubicBezTo>
                <a:cubicBezTo>
                  <a:pt x="5270" y="1999"/>
                  <a:pt x="5172" y="1783"/>
                  <a:pt x="5140" y="1574"/>
                </a:cubicBezTo>
                <a:cubicBezTo>
                  <a:pt x="5057" y="1062"/>
                  <a:pt x="5400" y="500"/>
                  <a:pt x="5922" y="298"/>
                </a:cubicBezTo>
                <a:cubicBezTo>
                  <a:pt x="6086" y="234"/>
                  <a:pt x="6263" y="203"/>
                  <a:pt x="6445" y="203"/>
                </a:cubicBezTo>
                <a:cubicBezTo>
                  <a:pt x="6804" y="203"/>
                  <a:pt x="7179" y="324"/>
                  <a:pt x="7490" y="554"/>
                </a:cubicBezTo>
                <a:lnTo>
                  <a:pt x="7609" y="395"/>
                </a:lnTo>
                <a:cubicBezTo>
                  <a:pt x="7259" y="136"/>
                  <a:pt x="6847" y="1"/>
                  <a:pt x="6448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884" tIns="121884" rIns="121884" bIns="121884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>
              <a:solidFill>
                <a:schemeClr val="dk1"/>
              </a:solidFill>
            </a:endParaRPr>
          </a:p>
        </p:txBody>
      </p:sp>
      <p:sp>
        <p:nvSpPr>
          <p:cNvPr id="157" name="Google Shape;157;p9"/>
          <p:cNvSpPr/>
          <p:nvPr/>
        </p:nvSpPr>
        <p:spPr>
          <a:xfrm rot="-5400000">
            <a:off x="1447861" y="636287"/>
            <a:ext cx="1074521" cy="692108"/>
          </a:xfrm>
          <a:custGeom>
            <a:avLst/>
            <a:gdLst/>
            <a:ahLst/>
            <a:cxnLst/>
            <a:rect l="l" t="t" r="r" b="b"/>
            <a:pathLst>
              <a:path w="11996" h="7727" extrusionOk="0">
                <a:moveTo>
                  <a:pt x="2160" y="0"/>
                </a:moveTo>
                <a:cubicBezTo>
                  <a:pt x="1999" y="0"/>
                  <a:pt x="1840" y="22"/>
                  <a:pt x="1692" y="65"/>
                </a:cubicBezTo>
                <a:cubicBezTo>
                  <a:pt x="992" y="263"/>
                  <a:pt x="466" y="796"/>
                  <a:pt x="1" y="1341"/>
                </a:cubicBezTo>
                <a:lnTo>
                  <a:pt x="152" y="1471"/>
                </a:lnTo>
                <a:cubicBezTo>
                  <a:pt x="596" y="947"/>
                  <a:pt x="1097" y="440"/>
                  <a:pt x="1745" y="255"/>
                </a:cubicBezTo>
                <a:cubicBezTo>
                  <a:pt x="1879" y="217"/>
                  <a:pt x="2021" y="198"/>
                  <a:pt x="2164" y="198"/>
                </a:cubicBezTo>
                <a:cubicBezTo>
                  <a:pt x="2679" y="198"/>
                  <a:pt x="3205" y="444"/>
                  <a:pt x="3374" y="926"/>
                </a:cubicBezTo>
                <a:cubicBezTo>
                  <a:pt x="3494" y="1261"/>
                  <a:pt x="3425" y="1622"/>
                  <a:pt x="3349" y="2003"/>
                </a:cubicBezTo>
                <a:cubicBezTo>
                  <a:pt x="3327" y="2105"/>
                  <a:pt x="3306" y="2209"/>
                  <a:pt x="3292" y="2310"/>
                </a:cubicBezTo>
                <a:cubicBezTo>
                  <a:pt x="3209" y="2822"/>
                  <a:pt x="3292" y="3456"/>
                  <a:pt x="3763" y="3705"/>
                </a:cubicBezTo>
                <a:cubicBezTo>
                  <a:pt x="3892" y="3773"/>
                  <a:pt x="4026" y="3800"/>
                  <a:pt x="4157" y="3800"/>
                </a:cubicBezTo>
                <a:cubicBezTo>
                  <a:pt x="4528" y="3800"/>
                  <a:pt x="4877" y="3584"/>
                  <a:pt x="5039" y="3467"/>
                </a:cubicBezTo>
                <a:cubicBezTo>
                  <a:pt x="5130" y="3399"/>
                  <a:pt x="5223" y="3326"/>
                  <a:pt x="5313" y="3254"/>
                </a:cubicBezTo>
                <a:cubicBezTo>
                  <a:pt x="5551" y="3063"/>
                  <a:pt x="5782" y="2880"/>
                  <a:pt x="6056" y="2797"/>
                </a:cubicBezTo>
                <a:cubicBezTo>
                  <a:pt x="6147" y="2769"/>
                  <a:pt x="6242" y="2755"/>
                  <a:pt x="6340" y="2755"/>
                </a:cubicBezTo>
                <a:cubicBezTo>
                  <a:pt x="6524" y="2755"/>
                  <a:pt x="6713" y="2804"/>
                  <a:pt x="6885" y="2901"/>
                </a:cubicBezTo>
                <a:cubicBezTo>
                  <a:pt x="7151" y="3045"/>
                  <a:pt x="7346" y="3279"/>
                  <a:pt x="7422" y="3542"/>
                </a:cubicBezTo>
                <a:cubicBezTo>
                  <a:pt x="7491" y="3780"/>
                  <a:pt x="7479" y="4033"/>
                  <a:pt x="7461" y="4299"/>
                </a:cubicBezTo>
                <a:cubicBezTo>
                  <a:pt x="7454" y="4455"/>
                  <a:pt x="7447" y="4616"/>
                  <a:pt x="7454" y="4779"/>
                </a:cubicBezTo>
                <a:cubicBezTo>
                  <a:pt x="7483" y="5250"/>
                  <a:pt x="7764" y="5769"/>
                  <a:pt x="8236" y="5795"/>
                </a:cubicBezTo>
                <a:cubicBezTo>
                  <a:pt x="8250" y="5796"/>
                  <a:pt x="8264" y="5797"/>
                  <a:pt x="8277" y="5797"/>
                </a:cubicBezTo>
                <a:cubicBezTo>
                  <a:pt x="8560" y="5797"/>
                  <a:pt x="8780" y="5629"/>
                  <a:pt x="8996" y="5467"/>
                </a:cubicBezTo>
                <a:cubicBezTo>
                  <a:pt x="9066" y="5417"/>
                  <a:pt x="9130" y="5370"/>
                  <a:pt x="9199" y="5323"/>
                </a:cubicBezTo>
                <a:cubicBezTo>
                  <a:pt x="9448" y="5163"/>
                  <a:pt x="9743" y="5086"/>
                  <a:pt x="10041" y="5086"/>
                </a:cubicBezTo>
                <a:cubicBezTo>
                  <a:pt x="10480" y="5086"/>
                  <a:pt x="10922" y="5254"/>
                  <a:pt x="11220" y="5571"/>
                </a:cubicBezTo>
                <a:cubicBezTo>
                  <a:pt x="11721" y="6109"/>
                  <a:pt x="11772" y="7020"/>
                  <a:pt x="11332" y="7608"/>
                </a:cubicBezTo>
                <a:lnTo>
                  <a:pt x="11491" y="7727"/>
                </a:lnTo>
                <a:cubicBezTo>
                  <a:pt x="11995" y="7057"/>
                  <a:pt x="11937" y="6051"/>
                  <a:pt x="11368" y="5438"/>
                </a:cubicBezTo>
                <a:cubicBezTo>
                  <a:pt x="11028" y="5074"/>
                  <a:pt x="10536" y="4883"/>
                  <a:pt x="10046" y="4883"/>
                </a:cubicBezTo>
                <a:cubicBezTo>
                  <a:pt x="9711" y="4883"/>
                  <a:pt x="9376" y="4973"/>
                  <a:pt x="9091" y="5157"/>
                </a:cubicBezTo>
                <a:cubicBezTo>
                  <a:pt x="9022" y="5204"/>
                  <a:pt x="8950" y="5258"/>
                  <a:pt x="8881" y="5308"/>
                </a:cubicBezTo>
                <a:cubicBezTo>
                  <a:pt x="8684" y="5455"/>
                  <a:pt x="8503" y="5598"/>
                  <a:pt x="8286" y="5598"/>
                </a:cubicBezTo>
                <a:cubicBezTo>
                  <a:pt x="8273" y="5598"/>
                  <a:pt x="8260" y="5597"/>
                  <a:pt x="8247" y="5596"/>
                </a:cubicBezTo>
                <a:cubicBezTo>
                  <a:pt x="7890" y="5579"/>
                  <a:pt x="7674" y="5154"/>
                  <a:pt x="7652" y="4768"/>
                </a:cubicBezTo>
                <a:cubicBezTo>
                  <a:pt x="7645" y="4616"/>
                  <a:pt x="7652" y="4462"/>
                  <a:pt x="7660" y="4310"/>
                </a:cubicBezTo>
                <a:cubicBezTo>
                  <a:pt x="7677" y="4040"/>
                  <a:pt x="7692" y="3758"/>
                  <a:pt x="7612" y="3489"/>
                </a:cubicBezTo>
                <a:cubicBezTo>
                  <a:pt x="7523" y="3175"/>
                  <a:pt x="7292" y="2893"/>
                  <a:pt x="6982" y="2725"/>
                </a:cubicBezTo>
                <a:cubicBezTo>
                  <a:pt x="6777" y="2614"/>
                  <a:pt x="6554" y="2557"/>
                  <a:pt x="6336" y="2557"/>
                </a:cubicBezTo>
                <a:cubicBezTo>
                  <a:pt x="6221" y="2557"/>
                  <a:pt x="6107" y="2573"/>
                  <a:pt x="5998" y="2605"/>
                </a:cubicBezTo>
                <a:cubicBezTo>
                  <a:pt x="5684" y="2699"/>
                  <a:pt x="5433" y="2905"/>
                  <a:pt x="5187" y="3099"/>
                </a:cubicBezTo>
                <a:cubicBezTo>
                  <a:pt x="5101" y="3171"/>
                  <a:pt x="5011" y="3239"/>
                  <a:pt x="4921" y="3304"/>
                </a:cubicBezTo>
                <a:cubicBezTo>
                  <a:pt x="4779" y="3408"/>
                  <a:pt x="4473" y="3601"/>
                  <a:pt x="4159" y="3601"/>
                </a:cubicBezTo>
                <a:cubicBezTo>
                  <a:pt x="4057" y="3601"/>
                  <a:pt x="3953" y="3580"/>
                  <a:pt x="3854" y="3528"/>
                </a:cubicBezTo>
                <a:cubicBezTo>
                  <a:pt x="3475" y="3326"/>
                  <a:pt x="3417" y="2782"/>
                  <a:pt x="3487" y="2342"/>
                </a:cubicBezTo>
                <a:cubicBezTo>
                  <a:pt x="3504" y="2241"/>
                  <a:pt x="3522" y="2141"/>
                  <a:pt x="3544" y="2040"/>
                </a:cubicBezTo>
                <a:cubicBezTo>
                  <a:pt x="3620" y="1651"/>
                  <a:pt x="3699" y="1247"/>
                  <a:pt x="3562" y="861"/>
                </a:cubicBezTo>
                <a:cubicBezTo>
                  <a:pt x="3363" y="292"/>
                  <a:pt x="2751" y="0"/>
                  <a:pt x="216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884" tIns="121884" rIns="121884" bIns="121884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>
              <a:solidFill>
                <a:schemeClr val="dk1"/>
              </a:solidFill>
            </a:endParaRPr>
          </a:p>
        </p:txBody>
      </p:sp>
      <p:sp>
        <p:nvSpPr>
          <p:cNvPr id="158" name="Google Shape;158;p9"/>
          <p:cNvSpPr/>
          <p:nvPr/>
        </p:nvSpPr>
        <p:spPr>
          <a:xfrm rot="-6230168">
            <a:off x="10139967" y="5578009"/>
            <a:ext cx="864824" cy="471120"/>
          </a:xfrm>
          <a:custGeom>
            <a:avLst/>
            <a:gdLst/>
            <a:ahLst/>
            <a:cxnLst/>
            <a:rect l="l" t="t" r="r" b="b"/>
            <a:pathLst>
              <a:path w="8729" h="4755" extrusionOk="0">
                <a:moveTo>
                  <a:pt x="8571" y="0"/>
                </a:moveTo>
                <a:lnTo>
                  <a:pt x="8376" y="44"/>
                </a:lnTo>
                <a:cubicBezTo>
                  <a:pt x="8491" y="551"/>
                  <a:pt x="8491" y="940"/>
                  <a:pt x="8373" y="1261"/>
                </a:cubicBezTo>
                <a:cubicBezTo>
                  <a:pt x="8253" y="1597"/>
                  <a:pt x="7925" y="1932"/>
                  <a:pt x="7533" y="1932"/>
                </a:cubicBezTo>
                <a:lnTo>
                  <a:pt x="7511" y="1932"/>
                </a:lnTo>
                <a:cubicBezTo>
                  <a:pt x="7176" y="1921"/>
                  <a:pt x="6895" y="1690"/>
                  <a:pt x="6599" y="1446"/>
                </a:cubicBezTo>
                <a:cubicBezTo>
                  <a:pt x="6290" y="1189"/>
                  <a:pt x="5972" y="926"/>
                  <a:pt x="5585" y="926"/>
                </a:cubicBezTo>
                <a:cubicBezTo>
                  <a:pt x="5548" y="926"/>
                  <a:pt x="5510" y="928"/>
                  <a:pt x="5472" y="934"/>
                </a:cubicBezTo>
                <a:cubicBezTo>
                  <a:pt x="4805" y="1020"/>
                  <a:pt x="4549" y="1792"/>
                  <a:pt x="4415" y="2361"/>
                </a:cubicBezTo>
                <a:cubicBezTo>
                  <a:pt x="4286" y="2905"/>
                  <a:pt x="4023" y="3561"/>
                  <a:pt x="3493" y="3593"/>
                </a:cubicBezTo>
                <a:cubicBezTo>
                  <a:pt x="3480" y="3594"/>
                  <a:pt x="3467" y="3594"/>
                  <a:pt x="3455" y="3594"/>
                </a:cubicBezTo>
                <a:cubicBezTo>
                  <a:pt x="3077" y="3594"/>
                  <a:pt x="2780" y="3279"/>
                  <a:pt x="2476" y="2923"/>
                </a:cubicBezTo>
                <a:cubicBezTo>
                  <a:pt x="2331" y="2751"/>
                  <a:pt x="1913" y="2267"/>
                  <a:pt x="1412" y="2267"/>
                </a:cubicBezTo>
                <a:cubicBezTo>
                  <a:pt x="1357" y="2267"/>
                  <a:pt x="1301" y="2273"/>
                  <a:pt x="1244" y="2285"/>
                </a:cubicBezTo>
                <a:cubicBezTo>
                  <a:pt x="1060" y="2329"/>
                  <a:pt x="887" y="2437"/>
                  <a:pt x="714" y="2620"/>
                </a:cubicBezTo>
                <a:cubicBezTo>
                  <a:pt x="188" y="3176"/>
                  <a:pt x="1" y="4033"/>
                  <a:pt x="242" y="4754"/>
                </a:cubicBezTo>
                <a:lnTo>
                  <a:pt x="433" y="4693"/>
                </a:lnTo>
                <a:cubicBezTo>
                  <a:pt x="209" y="4037"/>
                  <a:pt x="382" y="3259"/>
                  <a:pt x="858" y="2757"/>
                </a:cubicBezTo>
                <a:cubicBezTo>
                  <a:pt x="1002" y="2602"/>
                  <a:pt x="1143" y="2512"/>
                  <a:pt x="1287" y="2480"/>
                </a:cubicBezTo>
                <a:cubicBezTo>
                  <a:pt x="1328" y="2471"/>
                  <a:pt x="1371" y="2466"/>
                  <a:pt x="1414" y="2466"/>
                </a:cubicBezTo>
                <a:cubicBezTo>
                  <a:pt x="1687" y="2466"/>
                  <a:pt x="1988" y="2657"/>
                  <a:pt x="2325" y="3053"/>
                </a:cubicBezTo>
                <a:cubicBezTo>
                  <a:pt x="2581" y="3351"/>
                  <a:pt x="2970" y="3792"/>
                  <a:pt x="3467" y="3792"/>
                </a:cubicBezTo>
                <a:cubicBezTo>
                  <a:pt x="3480" y="3792"/>
                  <a:pt x="3494" y="3792"/>
                  <a:pt x="3507" y="3791"/>
                </a:cubicBezTo>
                <a:cubicBezTo>
                  <a:pt x="4019" y="3763"/>
                  <a:pt x="4401" y="3284"/>
                  <a:pt x="4607" y="2407"/>
                </a:cubicBezTo>
                <a:cubicBezTo>
                  <a:pt x="4801" y="1594"/>
                  <a:pt x="5082" y="1186"/>
                  <a:pt x="5497" y="1132"/>
                </a:cubicBezTo>
                <a:cubicBezTo>
                  <a:pt x="5528" y="1127"/>
                  <a:pt x="5559" y="1125"/>
                  <a:pt x="5589" y="1125"/>
                </a:cubicBezTo>
                <a:cubicBezTo>
                  <a:pt x="5909" y="1125"/>
                  <a:pt x="6180" y="1357"/>
                  <a:pt x="6473" y="1597"/>
                </a:cubicBezTo>
                <a:cubicBezTo>
                  <a:pt x="6783" y="1853"/>
                  <a:pt x="7104" y="2119"/>
                  <a:pt x="7508" y="2130"/>
                </a:cubicBezTo>
                <a:cubicBezTo>
                  <a:pt x="7515" y="2130"/>
                  <a:pt x="7523" y="2130"/>
                  <a:pt x="7530" y="2130"/>
                </a:cubicBezTo>
                <a:cubicBezTo>
                  <a:pt x="7969" y="2130"/>
                  <a:pt x="8390" y="1808"/>
                  <a:pt x="8560" y="1330"/>
                </a:cubicBezTo>
                <a:cubicBezTo>
                  <a:pt x="8729" y="858"/>
                  <a:pt x="8647" y="343"/>
                  <a:pt x="857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884" tIns="121884" rIns="121884" bIns="121884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>
              <a:solidFill>
                <a:schemeClr val="dk1"/>
              </a:solidFill>
            </a:endParaRPr>
          </a:p>
        </p:txBody>
      </p:sp>
      <p:sp>
        <p:nvSpPr>
          <p:cNvPr id="159" name="Google Shape;159;p9"/>
          <p:cNvSpPr/>
          <p:nvPr/>
        </p:nvSpPr>
        <p:spPr>
          <a:xfrm>
            <a:off x="9723197" y="961792"/>
            <a:ext cx="926971" cy="597091"/>
          </a:xfrm>
          <a:custGeom>
            <a:avLst/>
            <a:gdLst/>
            <a:ahLst/>
            <a:cxnLst/>
            <a:rect l="l" t="t" r="r" b="b"/>
            <a:pathLst>
              <a:path w="11996" h="7727" extrusionOk="0">
                <a:moveTo>
                  <a:pt x="2160" y="0"/>
                </a:moveTo>
                <a:cubicBezTo>
                  <a:pt x="1999" y="0"/>
                  <a:pt x="1840" y="22"/>
                  <a:pt x="1692" y="65"/>
                </a:cubicBezTo>
                <a:cubicBezTo>
                  <a:pt x="992" y="263"/>
                  <a:pt x="466" y="796"/>
                  <a:pt x="1" y="1341"/>
                </a:cubicBezTo>
                <a:lnTo>
                  <a:pt x="152" y="1471"/>
                </a:lnTo>
                <a:cubicBezTo>
                  <a:pt x="596" y="947"/>
                  <a:pt x="1097" y="440"/>
                  <a:pt x="1745" y="255"/>
                </a:cubicBezTo>
                <a:cubicBezTo>
                  <a:pt x="1879" y="217"/>
                  <a:pt x="2021" y="198"/>
                  <a:pt x="2164" y="198"/>
                </a:cubicBezTo>
                <a:cubicBezTo>
                  <a:pt x="2679" y="198"/>
                  <a:pt x="3205" y="444"/>
                  <a:pt x="3374" y="926"/>
                </a:cubicBezTo>
                <a:cubicBezTo>
                  <a:pt x="3494" y="1261"/>
                  <a:pt x="3425" y="1622"/>
                  <a:pt x="3349" y="2003"/>
                </a:cubicBezTo>
                <a:cubicBezTo>
                  <a:pt x="3327" y="2105"/>
                  <a:pt x="3306" y="2209"/>
                  <a:pt x="3292" y="2310"/>
                </a:cubicBezTo>
                <a:cubicBezTo>
                  <a:pt x="3209" y="2822"/>
                  <a:pt x="3292" y="3456"/>
                  <a:pt x="3763" y="3705"/>
                </a:cubicBezTo>
                <a:cubicBezTo>
                  <a:pt x="3892" y="3773"/>
                  <a:pt x="4026" y="3800"/>
                  <a:pt x="4157" y="3800"/>
                </a:cubicBezTo>
                <a:cubicBezTo>
                  <a:pt x="4528" y="3800"/>
                  <a:pt x="4877" y="3584"/>
                  <a:pt x="5039" y="3467"/>
                </a:cubicBezTo>
                <a:cubicBezTo>
                  <a:pt x="5130" y="3399"/>
                  <a:pt x="5223" y="3326"/>
                  <a:pt x="5313" y="3254"/>
                </a:cubicBezTo>
                <a:cubicBezTo>
                  <a:pt x="5551" y="3063"/>
                  <a:pt x="5782" y="2880"/>
                  <a:pt x="6056" y="2797"/>
                </a:cubicBezTo>
                <a:cubicBezTo>
                  <a:pt x="6147" y="2769"/>
                  <a:pt x="6242" y="2755"/>
                  <a:pt x="6340" y="2755"/>
                </a:cubicBezTo>
                <a:cubicBezTo>
                  <a:pt x="6524" y="2755"/>
                  <a:pt x="6713" y="2804"/>
                  <a:pt x="6885" y="2901"/>
                </a:cubicBezTo>
                <a:cubicBezTo>
                  <a:pt x="7151" y="3045"/>
                  <a:pt x="7346" y="3279"/>
                  <a:pt x="7422" y="3542"/>
                </a:cubicBezTo>
                <a:cubicBezTo>
                  <a:pt x="7491" y="3780"/>
                  <a:pt x="7479" y="4033"/>
                  <a:pt x="7461" y="4299"/>
                </a:cubicBezTo>
                <a:cubicBezTo>
                  <a:pt x="7454" y="4455"/>
                  <a:pt x="7447" y="4616"/>
                  <a:pt x="7454" y="4779"/>
                </a:cubicBezTo>
                <a:cubicBezTo>
                  <a:pt x="7483" y="5250"/>
                  <a:pt x="7764" y="5769"/>
                  <a:pt x="8236" y="5795"/>
                </a:cubicBezTo>
                <a:cubicBezTo>
                  <a:pt x="8250" y="5796"/>
                  <a:pt x="8264" y="5797"/>
                  <a:pt x="8277" y="5797"/>
                </a:cubicBezTo>
                <a:cubicBezTo>
                  <a:pt x="8560" y="5797"/>
                  <a:pt x="8780" y="5629"/>
                  <a:pt x="8996" y="5467"/>
                </a:cubicBezTo>
                <a:cubicBezTo>
                  <a:pt x="9066" y="5417"/>
                  <a:pt x="9130" y="5370"/>
                  <a:pt x="9199" y="5323"/>
                </a:cubicBezTo>
                <a:cubicBezTo>
                  <a:pt x="9448" y="5163"/>
                  <a:pt x="9743" y="5086"/>
                  <a:pt x="10041" y="5086"/>
                </a:cubicBezTo>
                <a:cubicBezTo>
                  <a:pt x="10480" y="5086"/>
                  <a:pt x="10922" y="5254"/>
                  <a:pt x="11220" y="5571"/>
                </a:cubicBezTo>
                <a:cubicBezTo>
                  <a:pt x="11721" y="6109"/>
                  <a:pt x="11772" y="7020"/>
                  <a:pt x="11332" y="7608"/>
                </a:cubicBezTo>
                <a:lnTo>
                  <a:pt x="11491" y="7727"/>
                </a:lnTo>
                <a:cubicBezTo>
                  <a:pt x="11995" y="7057"/>
                  <a:pt x="11937" y="6051"/>
                  <a:pt x="11368" y="5438"/>
                </a:cubicBezTo>
                <a:cubicBezTo>
                  <a:pt x="11028" y="5074"/>
                  <a:pt x="10536" y="4883"/>
                  <a:pt x="10046" y="4883"/>
                </a:cubicBezTo>
                <a:cubicBezTo>
                  <a:pt x="9711" y="4883"/>
                  <a:pt x="9376" y="4973"/>
                  <a:pt x="9091" y="5157"/>
                </a:cubicBezTo>
                <a:cubicBezTo>
                  <a:pt x="9022" y="5204"/>
                  <a:pt x="8950" y="5258"/>
                  <a:pt x="8881" y="5308"/>
                </a:cubicBezTo>
                <a:cubicBezTo>
                  <a:pt x="8684" y="5455"/>
                  <a:pt x="8503" y="5598"/>
                  <a:pt x="8286" y="5598"/>
                </a:cubicBezTo>
                <a:cubicBezTo>
                  <a:pt x="8273" y="5598"/>
                  <a:pt x="8260" y="5597"/>
                  <a:pt x="8247" y="5596"/>
                </a:cubicBezTo>
                <a:cubicBezTo>
                  <a:pt x="7890" y="5579"/>
                  <a:pt x="7674" y="5154"/>
                  <a:pt x="7652" y="4768"/>
                </a:cubicBezTo>
                <a:cubicBezTo>
                  <a:pt x="7645" y="4616"/>
                  <a:pt x="7652" y="4462"/>
                  <a:pt x="7660" y="4310"/>
                </a:cubicBezTo>
                <a:cubicBezTo>
                  <a:pt x="7677" y="4040"/>
                  <a:pt x="7692" y="3758"/>
                  <a:pt x="7612" y="3489"/>
                </a:cubicBezTo>
                <a:cubicBezTo>
                  <a:pt x="7523" y="3175"/>
                  <a:pt x="7292" y="2893"/>
                  <a:pt x="6982" y="2725"/>
                </a:cubicBezTo>
                <a:cubicBezTo>
                  <a:pt x="6777" y="2614"/>
                  <a:pt x="6554" y="2557"/>
                  <a:pt x="6336" y="2557"/>
                </a:cubicBezTo>
                <a:cubicBezTo>
                  <a:pt x="6221" y="2557"/>
                  <a:pt x="6107" y="2573"/>
                  <a:pt x="5998" y="2605"/>
                </a:cubicBezTo>
                <a:cubicBezTo>
                  <a:pt x="5684" y="2699"/>
                  <a:pt x="5433" y="2905"/>
                  <a:pt x="5187" y="3099"/>
                </a:cubicBezTo>
                <a:cubicBezTo>
                  <a:pt x="5101" y="3171"/>
                  <a:pt x="5011" y="3239"/>
                  <a:pt x="4921" y="3304"/>
                </a:cubicBezTo>
                <a:cubicBezTo>
                  <a:pt x="4779" y="3408"/>
                  <a:pt x="4473" y="3601"/>
                  <a:pt x="4159" y="3601"/>
                </a:cubicBezTo>
                <a:cubicBezTo>
                  <a:pt x="4057" y="3601"/>
                  <a:pt x="3953" y="3580"/>
                  <a:pt x="3854" y="3528"/>
                </a:cubicBezTo>
                <a:cubicBezTo>
                  <a:pt x="3475" y="3326"/>
                  <a:pt x="3417" y="2782"/>
                  <a:pt x="3487" y="2342"/>
                </a:cubicBezTo>
                <a:cubicBezTo>
                  <a:pt x="3504" y="2241"/>
                  <a:pt x="3522" y="2141"/>
                  <a:pt x="3544" y="2040"/>
                </a:cubicBezTo>
                <a:cubicBezTo>
                  <a:pt x="3620" y="1651"/>
                  <a:pt x="3699" y="1247"/>
                  <a:pt x="3562" y="861"/>
                </a:cubicBezTo>
                <a:cubicBezTo>
                  <a:pt x="3363" y="292"/>
                  <a:pt x="2751" y="0"/>
                  <a:pt x="216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884" tIns="121884" rIns="121884" bIns="121884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>
              <a:solidFill>
                <a:schemeClr val="dk1"/>
              </a:solidFill>
            </a:endParaRPr>
          </a:p>
        </p:txBody>
      </p:sp>
      <p:sp>
        <p:nvSpPr>
          <p:cNvPr id="160" name="Google Shape;160;p9"/>
          <p:cNvSpPr/>
          <p:nvPr/>
        </p:nvSpPr>
        <p:spPr>
          <a:xfrm rot="-5400000" flipH="1">
            <a:off x="8923904" y="2978101"/>
            <a:ext cx="5634401" cy="901804"/>
          </a:xfrm>
          <a:custGeom>
            <a:avLst/>
            <a:gdLst/>
            <a:ahLst/>
            <a:cxnLst/>
            <a:rect l="l" t="t" r="r" b="b"/>
            <a:pathLst>
              <a:path w="53272" h="16119" extrusionOk="0">
                <a:moveTo>
                  <a:pt x="46183" y="0"/>
                </a:moveTo>
                <a:cubicBezTo>
                  <a:pt x="43803" y="0"/>
                  <a:pt x="41422" y="45"/>
                  <a:pt x="39043" y="88"/>
                </a:cubicBezTo>
                <a:cubicBezTo>
                  <a:pt x="27740" y="301"/>
                  <a:pt x="16442" y="512"/>
                  <a:pt x="5143" y="722"/>
                </a:cubicBezTo>
                <a:cubicBezTo>
                  <a:pt x="4451" y="736"/>
                  <a:pt x="3737" y="755"/>
                  <a:pt x="3110" y="1046"/>
                </a:cubicBezTo>
                <a:cubicBezTo>
                  <a:pt x="2483" y="1338"/>
                  <a:pt x="2004" y="1883"/>
                  <a:pt x="1630" y="2466"/>
                </a:cubicBezTo>
                <a:cubicBezTo>
                  <a:pt x="231" y="4632"/>
                  <a:pt x="69" y="7350"/>
                  <a:pt x="29" y="9927"/>
                </a:cubicBezTo>
                <a:cubicBezTo>
                  <a:pt x="1" y="11991"/>
                  <a:pt x="415" y="14053"/>
                  <a:pt x="490" y="16118"/>
                </a:cubicBezTo>
                <a:lnTo>
                  <a:pt x="53271" y="16118"/>
                </a:lnTo>
                <a:cubicBezTo>
                  <a:pt x="53040" y="11837"/>
                  <a:pt x="52752" y="7501"/>
                  <a:pt x="52525" y="3220"/>
                </a:cubicBezTo>
                <a:cubicBezTo>
                  <a:pt x="52489" y="2510"/>
                  <a:pt x="52435" y="1753"/>
                  <a:pt x="52032" y="1165"/>
                </a:cubicBezTo>
                <a:cubicBezTo>
                  <a:pt x="51340" y="166"/>
                  <a:pt x="49938" y="37"/>
                  <a:pt x="48723" y="19"/>
                </a:cubicBezTo>
                <a:cubicBezTo>
                  <a:pt x="47877" y="6"/>
                  <a:pt x="47030" y="0"/>
                  <a:pt x="4618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884" tIns="121884" rIns="121884" bIns="121884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/>
          </a:p>
        </p:txBody>
      </p:sp>
    </p:spTree>
    <p:extLst>
      <p:ext uri="{BB962C8B-B14F-4D97-AF65-F5344CB8AC3E}">
        <p14:creationId xmlns:p14="http://schemas.microsoft.com/office/powerpoint/2010/main" val="140872309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911918-BD9C-4CA4-B62D-2C8A33E7BAF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2/17/2024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597D4F-5D61-4DBE-AAF2-51FE8A49CC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460888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911918-BD9C-4CA4-B62D-2C8A33E7BAF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2/17/2024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597D4F-5D61-4DBE-AAF2-51FE8A49CC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324735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911918-BD9C-4CA4-B62D-2C8A33E7BAF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2/17/2024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597D4F-5D61-4DBE-AAF2-51FE8A49CC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870943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911918-BD9C-4CA4-B62D-2C8A33E7BAF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2/17/2024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597D4F-5D61-4DBE-AAF2-51FE8A49CC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62682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35A21E-A231-4538-A7AA-5D37B2B238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73A9BC-4EF2-4B7D-887E-DC0C3CBE4D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CD531C-6D2F-43D7-9B58-D763A6A6A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AA886BF-161E-47AF-B3EE-0BD0037BFE49}" type="datetimeFigureOut">
              <a:rPr lang="en-US" smtClean="0"/>
              <a:t>2/17/2024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7CCB51-8086-4F04-84CC-3F4CCF6DCF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9D7469-1682-4FFB-8E24-C08349A6B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373744-8820-403A-9D25-138EF7E49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7895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911918-BD9C-4CA4-B62D-2C8A33E7BAF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2/17/2024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597D4F-5D61-4DBE-AAF2-51FE8A49CC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394070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911918-BD9C-4CA4-B62D-2C8A33E7BAF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2/17/2024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597D4F-5D61-4DBE-AAF2-51FE8A49CC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638504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911918-BD9C-4CA4-B62D-2C8A33E7BAF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2/17/2024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597D4F-5D61-4DBE-AAF2-51FE8A49CC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881287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911918-BD9C-4CA4-B62D-2C8A33E7BAF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2/17/2024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597D4F-5D61-4DBE-AAF2-51FE8A49CC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274938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911918-BD9C-4CA4-B62D-2C8A33E7BAF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2/17/2024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597D4F-5D61-4DBE-AAF2-51FE8A49CC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132717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911918-BD9C-4CA4-B62D-2C8A33E7BAF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2/17/2024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597D4F-5D61-4DBE-AAF2-51FE8A49CC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954560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911918-BD9C-4CA4-B62D-2C8A33E7BAF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2/17/2024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597D4F-5D61-4DBE-AAF2-51FE8A49CC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227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FCF44-9117-44EC-8BCA-588FA8C5C6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5AE39E-EBE6-489C-82E4-E0A639E5E2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C89506-B24E-40B0-ACF0-6D075FB1D1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79CE9F-5887-4443-904C-770CFDEB2E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AA886BF-161E-47AF-B3EE-0BD0037BFE49}" type="datetimeFigureOut">
              <a:rPr lang="en-US" smtClean="0"/>
              <a:t>2/17/2024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7CF8DC-F291-4AC4-B18B-EEF2922183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768CA6-F076-41CE-903B-EC3DFA4980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373744-8820-403A-9D25-138EF7E49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0320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CCB9E2-DC06-48D7-B20D-4E6AFE22C4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5EFE42-F5F5-43F5-BA11-B61C260315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EC66F0-E6E1-4E0A-8DB9-33BD915E89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99CC362-40E6-469B-95CA-DC6CABB9F1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F77B811-E7B8-46E8-B7A5-813C0D5098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AC853F7-07E7-4439-B5AF-59F4F0456E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AA886BF-161E-47AF-B3EE-0BD0037BFE49}" type="datetimeFigureOut">
              <a:rPr lang="en-US" smtClean="0"/>
              <a:t>2/17/2024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1E58784-75FC-400E-8BAD-698F3817D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7745C7B-5CF2-4962-9044-AD37C5E89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373744-8820-403A-9D25-138EF7E49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5290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2BB8F9-B5A4-4B20-809A-E49D02771D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FCABCBB-B3CB-4C92-A47C-EC50FF67E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AA886BF-161E-47AF-B3EE-0BD0037BFE49}" type="datetimeFigureOut">
              <a:rPr lang="en-US" smtClean="0"/>
              <a:t>2/17/2024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F6F404-3F73-4BE5-B677-29632B06CE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C45B83-432B-4E33-81B1-E875A7FCC1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373744-8820-403A-9D25-138EF7E49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465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E74EBBE-7216-4B44-A3FB-D13DD334BF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AA886BF-161E-47AF-B3EE-0BD0037BFE49}" type="datetimeFigureOut">
              <a:rPr lang="en-US" smtClean="0"/>
              <a:t>2/17/2024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C35BA1E-309B-4D4E-A234-C15BD368F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CA7B78-7D4E-4327-B235-F3C562FA4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373744-8820-403A-9D25-138EF7E49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216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42AE2C-1429-4ACA-8B0E-517827E412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F67694-9956-4B44-94B6-05EC8DAF1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7FC4E6-D6EB-421A-8077-237C36822E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27434A-B104-4177-A08F-036704A588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AA886BF-161E-47AF-B3EE-0BD0037BFE49}" type="datetimeFigureOut">
              <a:rPr lang="en-US" smtClean="0"/>
              <a:t>2/17/2024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E43B4A-F0DD-46DA-9615-45564A85EE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375E9F-F5D2-4E48-9AC1-5805DAEDC2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373744-8820-403A-9D25-138EF7E49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742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C90BA2-79C5-479A-A4DB-8485D5A79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3D452BD-E528-4CF2-A824-618BF2E3C8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C40F09-93BA-4761-8496-A14CECD585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C178F8-9063-4402-A00C-FA37BC54EF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AA886BF-161E-47AF-B3EE-0BD0037BFE49}" type="datetimeFigureOut">
              <a:rPr lang="en-US" smtClean="0"/>
              <a:t>2/17/2024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3CEE75-9BE1-4560-993D-3E618AF776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76790F-753B-4576-A5C8-9FD37182E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373744-8820-403A-9D25-138EF7E49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763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FC767F0D-CE45-429F-9054-B7A6FA2FD68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E2C3BDAE-5BCE-4C52-AE1C-394F97D838C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35BDF73B-78D1-4472-BD32-E03594AF20E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0AA886BF-161E-47AF-B3EE-0BD0037BFE49}" type="datetimeFigureOut">
              <a:rPr lang="en-US" smtClean="0"/>
              <a:t>2/17/2024</a:t>
            </a:fld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A7206319-A269-47D8-955E-815418A7625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193CE67E-089A-4C1D-A17E-64060ADC074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8A373744-8820-403A-9D25-138EF7E49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0704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76" r:id="rId12"/>
    <p:sldLayoutId id="2147483777" r:id="rId13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54D8B89-4B0D-45C6-86D0-5B62E0115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3E4F3D-678D-4D30-BA59-32114083E1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33A4E6-B526-4BF8-AE18-CD4E4D66BE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4D6D8B-2E44-4895-9313-6B9E492C65A0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17/02/2024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FBD4E0-5FF9-4BBA-8B8D-5F7B5E836D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4954BB-705C-4C9A-9702-D016E09578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454AD6-1CF7-4936-AEFC-4FBAE7B1077A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017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9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911918-BD9C-4CA4-B62D-2C8A33E7BAF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2/17/2024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597D4F-5D61-4DBE-AAF2-51FE8A49CC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4228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6.png"/><Relationship Id="rId7" Type="http://schemas.openxmlformats.org/officeDocument/2006/relationships/image" Target="../media/image1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7.png"/><Relationship Id="rId5" Type="http://schemas.openxmlformats.org/officeDocument/2006/relationships/image" Target="../media/image22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7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microsoft.com/office/2007/relationships/media" Target="../media/media2.mp4"/><Relationship Id="rId7" Type="http://schemas.openxmlformats.org/officeDocument/2006/relationships/image" Target="../media/image27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6.png"/><Relationship Id="rId5" Type="http://schemas.openxmlformats.org/officeDocument/2006/relationships/slideLayout" Target="../slideLayouts/slideLayout20.xml"/><Relationship Id="rId4" Type="http://schemas.openxmlformats.org/officeDocument/2006/relationships/video" Target="../media/media2.mp4"/><Relationship Id="rId9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37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10" Type="http://schemas.openxmlformats.org/officeDocument/2006/relationships/image" Target="../media/image29.png"/><Relationship Id="rId4" Type="http://schemas.openxmlformats.org/officeDocument/2006/relationships/image" Target="../media/image30.png"/><Relationship Id="rId9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46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4.mp3"/><Relationship Id="rId1" Type="http://schemas.openxmlformats.org/officeDocument/2006/relationships/audio" Target="NULL" TargetMode="External"/><Relationship Id="rId6" Type="http://schemas.openxmlformats.org/officeDocument/2006/relationships/image" Target="../media/image51.jpg"/><Relationship Id="rId5" Type="http://schemas.openxmlformats.org/officeDocument/2006/relationships/image" Target="../media/image50.jpg"/><Relationship Id="rId4" Type="http://schemas.openxmlformats.org/officeDocument/2006/relationships/image" Target="../media/image49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svg"/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1.wav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32.xml"/><Relationship Id="rId1" Type="http://schemas.openxmlformats.org/officeDocument/2006/relationships/tags" Target="../tags/tag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10" Type="http://schemas.openxmlformats.org/officeDocument/2006/relationships/image" Target="../media/image14.gif"/><Relationship Id="rId4" Type="http://schemas.openxmlformats.org/officeDocument/2006/relationships/audio" Target="../media/audio2.wav"/><Relationship Id="rId9" Type="http://schemas.openxmlformats.org/officeDocument/2006/relationships/image" Target="../media/image13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1.wav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32.xml"/><Relationship Id="rId1" Type="http://schemas.openxmlformats.org/officeDocument/2006/relationships/tags" Target="../tags/tag2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10" Type="http://schemas.openxmlformats.org/officeDocument/2006/relationships/image" Target="../media/image14.gif"/><Relationship Id="rId4" Type="http://schemas.openxmlformats.org/officeDocument/2006/relationships/audio" Target="../media/audio2.wav"/><Relationship Id="rId9" Type="http://schemas.openxmlformats.org/officeDocument/2006/relationships/image" Target="../media/image13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1.wav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32.xml"/><Relationship Id="rId1" Type="http://schemas.openxmlformats.org/officeDocument/2006/relationships/tags" Target="../tags/tag3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10" Type="http://schemas.openxmlformats.org/officeDocument/2006/relationships/image" Target="../media/image14.gif"/><Relationship Id="rId4" Type="http://schemas.openxmlformats.org/officeDocument/2006/relationships/audio" Target="../media/audio2.wav"/><Relationship Id="rId9" Type="http://schemas.openxmlformats.org/officeDocument/2006/relationships/image" Target="../media/image13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1.wav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32.xml"/><Relationship Id="rId1" Type="http://schemas.openxmlformats.org/officeDocument/2006/relationships/tags" Target="../tags/tag4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10" Type="http://schemas.openxmlformats.org/officeDocument/2006/relationships/image" Target="../media/image14.gif"/><Relationship Id="rId4" Type="http://schemas.openxmlformats.org/officeDocument/2006/relationships/audio" Target="../media/audio2.wav"/><Relationship Id="rId9" Type="http://schemas.openxmlformats.org/officeDocument/2006/relationships/image" Target="../media/image13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1.wav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32.xml"/><Relationship Id="rId1" Type="http://schemas.openxmlformats.org/officeDocument/2006/relationships/tags" Target="../tags/tag5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10" Type="http://schemas.openxmlformats.org/officeDocument/2006/relationships/image" Target="../media/image14.gif"/><Relationship Id="rId4" Type="http://schemas.openxmlformats.org/officeDocument/2006/relationships/audio" Target="../media/audio2.wav"/><Relationship Id="rId9" Type="http://schemas.openxmlformats.org/officeDocument/2006/relationships/image" Target="../media/image1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12191999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5623" y="2366943"/>
            <a:ext cx="4171256" cy="4655541"/>
          </a:xfrm>
          <a:prstGeom prst="rect">
            <a:avLst/>
          </a:prstGeom>
        </p:spPr>
      </p:pic>
      <p:sp>
        <p:nvSpPr>
          <p:cNvPr id="7" name="Google Shape;406;p39"/>
          <p:cNvSpPr txBox="1">
            <a:spLocks/>
          </p:cNvSpPr>
          <p:nvPr/>
        </p:nvSpPr>
        <p:spPr>
          <a:xfrm>
            <a:off x="349725" y="766086"/>
            <a:ext cx="11904008" cy="27994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Font typeface="Vibur"/>
              <a:buNone/>
              <a:defRPr sz="5500" b="0" i="0" u="none" strike="noStrike" cap="none">
                <a:solidFill>
                  <a:schemeClr val="lt2"/>
                </a:solidFill>
                <a:latin typeface="Vibur"/>
                <a:ea typeface="Vibur"/>
                <a:cs typeface="Vibur"/>
                <a:sym typeface="Vibu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Vibur"/>
              <a:buNone/>
              <a:defRPr sz="5200" b="0" i="0" u="none" strike="noStrike" cap="none">
                <a:solidFill>
                  <a:schemeClr val="lt2"/>
                </a:solidFill>
                <a:latin typeface="Vibur"/>
                <a:ea typeface="Vibur"/>
                <a:cs typeface="Vibur"/>
                <a:sym typeface="Vibur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Vibur"/>
              <a:buNone/>
              <a:defRPr sz="5200" b="0" i="0" u="none" strike="noStrike" cap="none">
                <a:solidFill>
                  <a:schemeClr val="lt2"/>
                </a:solidFill>
                <a:latin typeface="Vibur"/>
                <a:ea typeface="Vibur"/>
                <a:cs typeface="Vibur"/>
                <a:sym typeface="Vibur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Vibur"/>
              <a:buNone/>
              <a:defRPr sz="5200" b="0" i="0" u="none" strike="noStrike" cap="none">
                <a:solidFill>
                  <a:schemeClr val="lt2"/>
                </a:solidFill>
                <a:latin typeface="Vibur"/>
                <a:ea typeface="Vibur"/>
                <a:cs typeface="Vibur"/>
                <a:sym typeface="Vibur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Vibur"/>
              <a:buNone/>
              <a:defRPr sz="5200" b="0" i="0" u="none" strike="noStrike" cap="none">
                <a:solidFill>
                  <a:schemeClr val="lt2"/>
                </a:solidFill>
                <a:latin typeface="Vibur"/>
                <a:ea typeface="Vibur"/>
                <a:cs typeface="Vibur"/>
                <a:sym typeface="Vibur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Vibur"/>
              <a:buNone/>
              <a:defRPr sz="5200" b="0" i="0" u="none" strike="noStrike" cap="none">
                <a:solidFill>
                  <a:schemeClr val="lt2"/>
                </a:solidFill>
                <a:latin typeface="Vibur"/>
                <a:ea typeface="Vibur"/>
                <a:cs typeface="Vibur"/>
                <a:sym typeface="Vibur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Vibur"/>
              <a:buNone/>
              <a:defRPr sz="5200" b="0" i="0" u="none" strike="noStrike" cap="none">
                <a:solidFill>
                  <a:schemeClr val="lt2"/>
                </a:solidFill>
                <a:latin typeface="Vibur"/>
                <a:ea typeface="Vibur"/>
                <a:cs typeface="Vibur"/>
                <a:sym typeface="Vibur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Vibur"/>
              <a:buNone/>
              <a:defRPr sz="5200" b="0" i="0" u="none" strike="noStrike" cap="none">
                <a:solidFill>
                  <a:schemeClr val="lt2"/>
                </a:solidFill>
                <a:latin typeface="Vibur"/>
                <a:ea typeface="Vibur"/>
                <a:cs typeface="Vibur"/>
                <a:sym typeface="Vibur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Vibur"/>
              <a:buNone/>
              <a:defRPr sz="5200" b="0" i="0" u="none" strike="noStrike" cap="none">
                <a:solidFill>
                  <a:schemeClr val="lt2"/>
                </a:solidFill>
                <a:latin typeface="Vibur"/>
                <a:ea typeface="Vibur"/>
                <a:cs typeface="Vibur"/>
                <a:sym typeface="Vibur"/>
              </a:defRPr>
            </a:lvl9pPr>
          </a:lstStyle>
          <a:p>
            <a:pPr defTabSz="1219170">
              <a:lnSpc>
                <a:spcPct val="150000"/>
              </a:lnSpc>
              <a:buClr>
                <a:srgbClr val="3E637D"/>
              </a:buClr>
              <a:defRPr/>
            </a:pPr>
            <a:r>
              <a:rPr lang="en-US" sz="4000" b="1" kern="0" dirty="0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Heading" panose="02000505000000020004" pitchFamily="2" charset="0"/>
                <a:cs typeface="Times New Roman" panose="02020603050405020304" pitchFamily="18" charset="0"/>
              </a:rPr>
              <a:t>NHIỆT LIỆT CHÀO MỪNG QUÝ THẦY CÔ VỀ DỰ </a:t>
            </a:r>
            <a:endParaRPr lang="en-US" sz="4000" b="1" kern="0" dirty="0" smtClean="0">
              <a:ln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tka Heading" panose="02000505000000020004" pitchFamily="2" charset="0"/>
              <a:cs typeface="Times New Roman" panose="02020603050405020304" pitchFamily="18" charset="0"/>
            </a:endParaRPr>
          </a:p>
          <a:p>
            <a:pPr defTabSz="1219170">
              <a:lnSpc>
                <a:spcPct val="150000"/>
              </a:lnSpc>
              <a:buClr>
                <a:srgbClr val="3E637D"/>
              </a:buClr>
              <a:defRPr/>
            </a:pPr>
            <a:r>
              <a:rPr lang="en-US" sz="4000" b="1" kern="0" dirty="0" smtClean="0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Heading" panose="02000505000000020004" pitchFamily="2" charset="0"/>
                <a:cs typeface="Times New Roman" panose="02020603050405020304" pitchFamily="18" charset="0"/>
              </a:rPr>
              <a:t>MÔN KHTN</a:t>
            </a:r>
            <a:r>
              <a:rPr lang="vi-VN" sz="4000" b="1" kern="0" dirty="0" smtClean="0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Heading" panose="02000505000000020004" pitchFamily="2" charset="0"/>
                <a:cs typeface="Times New Roman" panose="02020603050405020304" pitchFamily="18" charset="0"/>
              </a:rPr>
              <a:t> 6</a:t>
            </a:r>
            <a:endParaRPr lang="en-US" sz="4000" b="1" kern="0" dirty="0">
              <a:ln/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tka Heading" panose="02000505000000020004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2502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06" y="0"/>
            <a:ext cx="12191999" cy="6858000"/>
          </a:xfrm>
          <a:prstGeom prst="rect">
            <a:avLst/>
          </a:prstGeom>
        </p:spPr>
      </p:pic>
      <p:sp>
        <p:nvSpPr>
          <p:cNvPr id="5" name="Google Shape;533;p47"/>
          <p:cNvSpPr txBox="1">
            <a:spLocks/>
          </p:cNvSpPr>
          <p:nvPr/>
        </p:nvSpPr>
        <p:spPr>
          <a:xfrm>
            <a:off x="4786313" y="680915"/>
            <a:ext cx="7405687" cy="41250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Fredoka One"/>
              <a:buNone/>
              <a:defRPr sz="3200" b="0" i="0" u="none" strike="noStrike" cap="none">
                <a:solidFill>
                  <a:schemeClr val="lt2"/>
                </a:solidFill>
                <a:latin typeface="Vibur"/>
                <a:ea typeface="Vibur"/>
                <a:cs typeface="Vibur"/>
                <a:sym typeface="Vibur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pPr algn="ctr" defTabSz="1219170">
              <a:lnSpc>
                <a:spcPct val="150000"/>
              </a:lnSpc>
              <a:buClr>
                <a:srgbClr val="9DC1D0"/>
              </a:buClr>
              <a:defRPr/>
            </a:pPr>
            <a:r>
              <a:rPr lang="en-US" sz="5400" b="1" kern="0" dirty="0" smtClean="0">
                <a:ln w="6600">
                  <a:solidFill>
                    <a:schemeClr val="accent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Algerian" panose="04020705040A02060702" pitchFamily="82" charset="0"/>
                <a:cs typeface="Times New Roman" panose="02020603050405020304" pitchFamily="18" charset="0"/>
              </a:rPr>
              <a:t>TIẾT 46 – BÀI 20: </a:t>
            </a:r>
          </a:p>
          <a:p>
            <a:pPr algn="ctr" defTabSz="1219170">
              <a:lnSpc>
                <a:spcPct val="150000"/>
              </a:lnSpc>
              <a:buClr>
                <a:srgbClr val="9DC1D0"/>
              </a:buClr>
              <a:defRPr/>
            </a:pPr>
            <a:r>
              <a:rPr lang="en-US" sz="5400" b="1" kern="0" dirty="0" smtClean="0">
                <a:ln w="6600">
                  <a:solidFill>
                    <a:schemeClr val="accent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Algerian" panose="04020705040A02060702" pitchFamily="82" charset="0"/>
                <a:cs typeface="Times New Roman" panose="02020603050405020304" pitchFamily="18" charset="0"/>
              </a:rPr>
              <a:t>SỰ LỚN LÊN VÀ </a:t>
            </a:r>
          </a:p>
          <a:p>
            <a:pPr algn="ctr" defTabSz="1219170">
              <a:lnSpc>
                <a:spcPct val="150000"/>
              </a:lnSpc>
              <a:buClr>
                <a:srgbClr val="9DC1D0"/>
              </a:buClr>
              <a:defRPr/>
            </a:pPr>
            <a:r>
              <a:rPr lang="en-US" sz="5400" b="1" kern="0" dirty="0" smtClean="0">
                <a:ln w="6600">
                  <a:solidFill>
                    <a:schemeClr val="accent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Algerian" panose="04020705040A02060702" pitchFamily="82" charset="0"/>
                <a:cs typeface="Times New Roman" panose="02020603050405020304" pitchFamily="18" charset="0"/>
              </a:rPr>
              <a:t>SINH SẢN CỦA TẾ BÀO</a:t>
            </a:r>
            <a:r>
              <a:rPr lang="en-US" sz="5400" b="1" kern="0" dirty="0">
                <a:ln w="6600">
                  <a:solidFill>
                    <a:schemeClr val="accent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Algerian" panose="04020705040A02060702" pitchFamily="82" charset="0"/>
                <a:cs typeface="Times New Roman" panose="02020603050405020304" pitchFamily="18" charset="0"/>
              </a:rPr>
              <a:t/>
            </a:r>
            <a:br>
              <a:rPr lang="en-US" sz="5400" b="1" kern="0" dirty="0">
                <a:ln w="6600">
                  <a:solidFill>
                    <a:schemeClr val="accent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Algerian" panose="04020705040A02060702" pitchFamily="82" charset="0"/>
                <a:cs typeface="Times New Roman" panose="02020603050405020304" pitchFamily="18" charset="0"/>
              </a:rPr>
            </a:br>
            <a:endParaRPr lang="en-US" sz="5400" b="1" kern="0" dirty="0">
              <a:ln w="6600">
                <a:solidFill>
                  <a:schemeClr val="accent2">
                    <a:lumMod val="40000"/>
                    <a:lumOff val="60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latin typeface="Algerian" panose="04020705040A02060702" pitchFamily="8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0525245" y="4687009"/>
            <a:ext cx="1666755" cy="2214288"/>
          </a:xfrm>
          <a:prstGeom prst="rect">
            <a:avLst/>
          </a:prstGeom>
        </p:spPr>
      </p:pic>
      <p:pic>
        <p:nvPicPr>
          <p:cNvPr id="7" name="Picture 2" descr="Cell 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032" y="98254"/>
            <a:ext cx="3044585" cy="2940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Bacteria 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42" y="4180461"/>
            <a:ext cx="3014132" cy="2662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Plant cell 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3865" y="2224866"/>
            <a:ext cx="2178050" cy="2178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5105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Flowchart: Alternate Process 4"/>
          <p:cNvSpPr/>
          <p:nvPr/>
        </p:nvSpPr>
        <p:spPr>
          <a:xfrm>
            <a:off x="4366384" y="0"/>
            <a:ext cx="7534883" cy="6695783"/>
          </a:xfrm>
          <a:prstGeom prst="flowChartAlternateProcess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914377">
              <a:defRPr/>
            </a:pPr>
            <a:r>
              <a:rPr lang="en-US" sz="4800" b="1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-</a:t>
            </a:r>
            <a:r>
              <a:rPr lang="en-US" sz="4800" b="1" i="1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Nhận</a:t>
            </a:r>
            <a:r>
              <a:rPr lang="en-US" sz="4800" b="1" i="1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4800" b="1" i="1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biết</a:t>
            </a:r>
            <a:r>
              <a:rPr lang="en-US" sz="4800" b="1" i="1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4800" b="1" i="1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được</a:t>
            </a:r>
            <a:r>
              <a:rPr lang="en-US" sz="4800" b="1" i="1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4800" b="1" i="1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sự</a:t>
            </a:r>
            <a:r>
              <a:rPr lang="en-US" sz="4800" b="1" i="1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4800" b="1" i="1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lớn</a:t>
            </a:r>
            <a:r>
              <a:rPr lang="en-US" sz="4800" b="1" i="1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4800" b="1" i="1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lên</a:t>
            </a:r>
            <a:r>
              <a:rPr lang="en-US" sz="4800" b="1" i="1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4800" b="1" i="1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và</a:t>
            </a:r>
            <a:r>
              <a:rPr lang="en-US" sz="4800" b="1" i="1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4800" b="1" i="1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sinh</a:t>
            </a:r>
            <a:r>
              <a:rPr lang="en-US" sz="4800" b="1" i="1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4800" b="1" i="1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sản</a:t>
            </a:r>
            <a:r>
              <a:rPr lang="en-US" sz="4800" b="1" i="1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4800" b="1" i="1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của</a:t>
            </a:r>
            <a:r>
              <a:rPr lang="en-US" sz="4800" b="1" i="1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4800" b="1" i="1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tế</a:t>
            </a:r>
            <a:r>
              <a:rPr lang="en-US" sz="4800" b="1" i="1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4800" b="1" i="1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bào</a:t>
            </a:r>
            <a:r>
              <a:rPr lang="en-US" sz="4800" b="1" i="1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.</a:t>
            </a:r>
          </a:p>
          <a:p>
            <a:pPr algn="just" defTabSz="914377">
              <a:defRPr/>
            </a:pPr>
            <a:r>
              <a:rPr lang="en-US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-</a:t>
            </a:r>
            <a:r>
              <a:rPr lang="en-US" sz="4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Nêu</a:t>
            </a:r>
            <a:r>
              <a:rPr lang="en-US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4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được</a:t>
            </a:r>
            <a:r>
              <a:rPr lang="en-US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ý </a:t>
            </a:r>
            <a:r>
              <a:rPr lang="en-US" sz="4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nghĩa</a:t>
            </a:r>
            <a:r>
              <a:rPr lang="en-US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4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của</a:t>
            </a:r>
            <a:r>
              <a:rPr lang="en-US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4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sự</a:t>
            </a:r>
            <a:r>
              <a:rPr lang="en-US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4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lớn</a:t>
            </a:r>
            <a:r>
              <a:rPr lang="en-US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4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lên</a:t>
            </a:r>
            <a:r>
              <a:rPr lang="en-US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4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và</a:t>
            </a:r>
            <a:r>
              <a:rPr lang="en-US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4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sinh</a:t>
            </a:r>
            <a:r>
              <a:rPr lang="en-US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4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sản</a:t>
            </a:r>
            <a:r>
              <a:rPr lang="en-US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4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của</a:t>
            </a:r>
            <a:r>
              <a:rPr lang="en-US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4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tế</a:t>
            </a:r>
            <a:r>
              <a:rPr lang="en-US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4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bào</a:t>
            </a:r>
            <a:endParaRPr lang="en-US" sz="4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57268"/>
            <a:ext cx="4366384" cy="393851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514535" y="111593"/>
            <a:ext cx="5190979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MỤC TIÊU</a:t>
            </a:r>
            <a:endParaRPr lang="en-US" sz="6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778109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12191999" cy="68580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25480" y="0"/>
            <a:ext cx="5057020" cy="261744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8646" y="1887490"/>
            <a:ext cx="5143690" cy="44530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58597" y="1887491"/>
            <a:ext cx="5148775" cy="4531283"/>
          </a:xfrm>
          <a:prstGeom prst="rect">
            <a:avLst/>
          </a:prstGeom>
        </p:spPr>
      </p:pic>
      <p:sp>
        <p:nvSpPr>
          <p:cNvPr id="8" name="Snip Diagonal Corner Rectangle 7"/>
          <p:cNvSpPr/>
          <p:nvPr/>
        </p:nvSpPr>
        <p:spPr>
          <a:xfrm>
            <a:off x="4831540" y="187744"/>
            <a:ext cx="7168588" cy="1512001"/>
          </a:xfrm>
          <a:prstGeom prst="snip2Diag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3733" b="1" dirty="0" smtClean="0">
                <a:solidFill>
                  <a:schemeClr val="tx1"/>
                </a:solidFill>
                <a:latin typeface="Century Schoolbook" panose="02040604050505020304" pitchFamily="18" charset="0"/>
              </a:rPr>
              <a:t>III. Ý </a:t>
            </a:r>
            <a:r>
              <a:rPr lang="en-US" sz="3733" b="1" dirty="0" err="1" smtClean="0">
                <a:solidFill>
                  <a:schemeClr val="tx1"/>
                </a:solidFill>
                <a:latin typeface="Century Schoolbook" panose="02040604050505020304" pitchFamily="18" charset="0"/>
              </a:rPr>
              <a:t>nghĩa</a:t>
            </a:r>
            <a:r>
              <a:rPr lang="en-US" sz="3733" b="1" dirty="0" smtClean="0">
                <a:solidFill>
                  <a:schemeClr val="tx1"/>
                </a:solidFill>
                <a:latin typeface="Century Schoolbook" panose="02040604050505020304" pitchFamily="18" charset="0"/>
              </a:rPr>
              <a:t> </a:t>
            </a:r>
            <a:r>
              <a:rPr lang="en-US" sz="3733" b="1" dirty="0" err="1" smtClean="0">
                <a:solidFill>
                  <a:schemeClr val="tx1"/>
                </a:solidFill>
                <a:latin typeface="Century Schoolbook" panose="02040604050505020304" pitchFamily="18" charset="0"/>
              </a:rPr>
              <a:t>sự</a:t>
            </a:r>
            <a:r>
              <a:rPr lang="en-US" sz="3733" b="1" dirty="0" smtClean="0">
                <a:solidFill>
                  <a:schemeClr val="tx1"/>
                </a:solidFill>
                <a:latin typeface="Century Schoolbook" panose="02040604050505020304" pitchFamily="18" charset="0"/>
              </a:rPr>
              <a:t> </a:t>
            </a:r>
            <a:r>
              <a:rPr lang="en-US" sz="3733" b="1" dirty="0" err="1" smtClean="0">
                <a:solidFill>
                  <a:schemeClr val="tx1"/>
                </a:solidFill>
                <a:latin typeface="Century Schoolbook" panose="02040604050505020304" pitchFamily="18" charset="0"/>
              </a:rPr>
              <a:t>lớn</a:t>
            </a:r>
            <a:r>
              <a:rPr lang="en-US" sz="3733" b="1" dirty="0" smtClean="0">
                <a:solidFill>
                  <a:schemeClr val="tx1"/>
                </a:solidFill>
                <a:latin typeface="Century Schoolbook" panose="02040604050505020304" pitchFamily="18" charset="0"/>
              </a:rPr>
              <a:t> </a:t>
            </a:r>
            <a:r>
              <a:rPr lang="en-US" sz="3733" b="1" dirty="0" err="1" smtClean="0">
                <a:solidFill>
                  <a:schemeClr val="tx1"/>
                </a:solidFill>
                <a:latin typeface="Century Schoolbook" panose="02040604050505020304" pitchFamily="18" charset="0"/>
              </a:rPr>
              <a:t>lên</a:t>
            </a:r>
            <a:r>
              <a:rPr lang="en-US" sz="3733" b="1" dirty="0" smtClean="0">
                <a:solidFill>
                  <a:schemeClr val="tx1"/>
                </a:solidFill>
                <a:latin typeface="Century Schoolbook" panose="02040604050505020304" pitchFamily="18" charset="0"/>
              </a:rPr>
              <a:t> </a:t>
            </a:r>
            <a:r>
              <a:rPr lang="en-US" sz="3733" b="1" dirty="0" err="1" smtClean="0">
                <a:solidFill>
                  <a:schemeClr val="tx1"/>
                </a:solidFill>
                <a:latin typeface="Century Schoolbook" panose="02040604050505020304" pitchFamily="18" charset="0"/>
              </a:rPr>
              <a:t>và</a:t>
            </a:r>
            <a:r>
              <a:rPr lang="en-US" sz="3733" b="1" dirty="0" smtClean="0">
                <a:solidFill>
                  <a:schemeClr val="tx1"/>
                </a:solidFill>
                <a:latin typeface="Century Schoolbook" panose="02040604050505020304" pitchFamily="18" charset="0"/>
              </a:rPr>
              <a:t> </a:t>
            </a:r>
            <a:r>
              <a:rPr lang="en-US" sz="3733" b="1" dirty="0" err="1" smtClean="0">
                <a:solidFill>
                  <a:schemeClr val="tx1"/>
                </a:solidFill>
                <a:latin typeface="Century Schoolbook" panose="02040604050505020304" pitchFamily="18" charset="0"/>
              </a:rPr>
              <a:t>sinh</a:t>
            </a:r>
            <a:r>
              <a:rPr lang="en-US" sz="3733" b="1" dirty="0" smtClean="0">
                <a:solidFill>
                  <a:schemeClr val="tx1"/>
                </a:solidFill>
                <a:latin typeface="Century Schoolbook" panose="02040604050505020304" pitchFamily="18" charset="0"/>
              </a:rPr>
              <a:t> </a:t>
            </a:r>
            <a:r>
              <a:rPr lang="en-US" sz="3733" b="1" dirty="0" err="1" smtClean="0">
                <a:solidFill>
                  <a:schemeClr val="tx1"/>
                </a:solidFill>
                <a:latin typeface="Century Schoolbook" panose="02040604050505020304" pitchFamily="18" charset="0"/>
              </a:rPr>
              <a:t>sản</a:t>
            </a:r>
            <a:r>
              <a:rPr lang="en-US" sz="3733" b="1" dirty="0" smtClean="0">
                <a:solidFill>
                  <a:schemeClr val="tx1"/>
                </a:solidFill>
                <a:latin typeface="Century Schoolbook" panose="02040604050505020304" pitchFamily="18" charset="0"/>
              </a:rPr>
              <a:t> </a:t>
            </a:r>
            <a:r>
              <a:rPr lang="en-US" sz="3733" b="1" dirty="0" err="1" smtClean="0">
                <a:solidFill>
                  <a:schemeClr val="tx1"/>
                </a:solidFill>
                <a:latin typeface="Century Schoolbook" panose="02040604050505020304" pitchFamily="18" charset="0"/>
              </a:rPr>
              <a:t>của</a:t>
            </a:r>
            <a:r>
              <a:rPr lang="en-US" sz="3733" b="1" dirty="0" smtClean="0">
                <a:solidFill>
                  <a:schemeClr val="tx1"/>
                </a:solidFill>
                <a:latin typeface="Century Schoolbook" panose="02040604050505020304" pitchFamily="18" charset="0"/>
              </a:rPr>
              <a:t> </a:t>
            </a:r>
            <a:r>
              <a:rPr lang="en-US" sz="3733" b="1" dirty="0" err="1" smtClean="0">
                <a:solidFill>
                  <a:schemeClr val="tx1"/>
                </a:solidFill>
                <a:latin typeface="Century Schoolbook" panose="02040604050505020304" pitchFamily="18" charset="0"/>
              </a:rPr>
              <a:t>tế</a:t>
            </a:r>
            <a:r>
              <a:rPr lang="en-US" sz="3733" b="1" dirty="0" smtClean="0">
                <a:solidFill>
                  <a:schemeClr val="tx1"/>
                </a:solidFill>
                <a:latin typeface="Century Schoolbook" panose="02040604050505020304" pitchFamily="18" charset="0"/>
              </a:rPr>
              <a:t> </a:t>
            </a:r>
            <a:r>
              <a:rPr lang="en-US" sz="3733" b="1" dirty="0" err="1" smtClean="0">
                <a:solidFill>
                  <a:schemeClr val="tx1"/>
                </a:solidFill>
                <a:latin typeface="Century Schoolbook" panose="02040604050505020304" pitchFamily="18" charset="0"/>
              </a:rPr>
              <a:t>bào</a:t>
            </a:r>
            <a:r>
              <a:rPr lang="en-US" sz="3733" b="1" dirty="0" smtClean="0">
                <a:solidFill>
                  <a:schemeClr val="tx1"/>
                </a:solidFill>
                <a:latin typeface="Century Schoolbook" panose="02040604050505020304" pitchFamily="18" charset="0"/>
              </a:rPr>
              <a:t>. </a:t>
            </a:r>
            <a:endParaRPr lang="en-US" sz="3733" b="1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9" name="Picture 2" descr="Cell 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7007" y="900113"/>
            <a:ext cx="828036" cy="799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6398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" y="28905"/>
            <a:ext cx="12191999" cy="1746015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43715" y="-72802"/>
            <a:ext cx="3885521" cy="19175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Rectangle 6"/>
          <p:cNvSpPr/>
          <p:nvPr/>
        </p:nvSpPr>
        <p:spPr>
          <a:xfrm>
            <a:off x="119345" y="28905"/>
            <a:ext cx="795842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ln w="10160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NHIỆM VỤ </a:t>
            </a:r>
            <a:r>
              <a:rPr lang="en-US" sz="3600" b="1" dirty="0" smtClean="0">
                <a:ln w="10160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1: </a:t>
            </a:r>
            <a:r>
              <a:rPr lang="en-US" sz="3600" b="1" dirty="0" err="1" smtClean="0">
                <a:ln w="10160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600" b="1" dirty="0" smtClean="0">
                <a:ln w="10160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n w="10160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3600" b="1" dirty="0" smtClean="0">
                <a:ln w="10160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b="1" dirty="0" smtClean="0">
                <a:ln w="10160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video, tư liệu</a:t>
            </a:r>
            <a:r>
              <a:rPr lang="en-US" sz="3600" b="1" dirty="0" smtClean="0">
                <a:ln w="10160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SGK </a:t>
            </a:r>
            <a:r>
              <a:rPr lang="en-US" sz="3600" b="1" dirty="0" err="1" smtClean="0">
                <a:ln w="10160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3600" b="1" dirty="0" smtClean="0">
                <a:ln w="10160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70, </a:t>
            </a:r>
            <a:r>
              <a:rPr lang="en-US" sz="3600" b="1" dirty="0" err="1">
                <a:ln w="10160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trao</a:t>
            </a:r>
            <a:r>
              <a:rPr lang="en-US" sz="3600" b="1" dirty="0">
                <a:ln w="10160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10160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3600" b="1" dirty="0">
                <a:ln w="10160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b="1" dirty="0" smtClean="0">
                <a:ln w="10160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CẶP ĐÔI</a:t>
            </a:r>
            <a:r>
              <a:rPr lang="en-US" sz="3600" b="1" dirty="0" smtClean="0">
                <a:ln w="10160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10160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b="1" dirty="0">
                <a:ln w="10160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600" b="1" dirty="0" smtClean="0">
              <a:ln w="10160">
                <a:solidFill>
                  <a:schemeClr val="bg1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sz="3600" b="1" dirty="0">
                <a:ln w="10160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3600" b="1" dirty="0" smtClean="0">
                <a:ln w="10160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n w="10160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vi-VN" sz="3600" b="1" dirty="0" smtClean="0">
                <a:ln w="10160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và hoàn thành PHT</a:t>
            </a:r>
            <a:r>
              <a:rPr lang="en-US" sz="3600" b="1" dirty="0" smtClean="0">
                <a:ln w="10160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600" b="1" dirty="0">
              <a:ln w="10160">
                <a:solidFill>
                  <a:schemeClr val="bg1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SỰ PHÁT TRIỂN CỦA CÂY BẮP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9345" y="2155986"/>
            <a:ext cx="5888549" cy="4572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136231" y="6372225"/>
            <a:ext cx="1871663" cy="355761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86976" y="2052398"/>
            <a:ext cx="5642260" cy="4755596"/>
          </a:xfrm>
          <a:prstGeom prst="rect">
            <a:avLst/>
          </a:prstGeom>
        </p:spPr>
      </p:pic>
      <p:pic>
        <p:nvPicPr>
          <p:cNvPr id="10" name="Đồng hồ đếm ngược 3 phút gây sốc  3 Minutes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010119" y="1174368"/>
            <a:ext cx="1067648" cy="600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8155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3664" y="-162772"/>
            <a:ext cx="12466962" cy="7020772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</p:pic>
      <p:sp>
        <p:nvSpPr>
          <p:cNvPr id="7" name="Rectangle 6"/>
          <p:cNvSpPr/>
          <p:nvPr/>
        </p:nvSpPr>
        <p:spPr>
          <a:xfrm>
            <a:off x="-143664" y="-162772"/>
            <a:ext cx="3072600" cy="1173503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1" name="Rectangle 10"/>
          <p:cNvSpPr/>
          <p:nvPr/>
        </p:nvSpPr>
        <p:spPr>
          <a:xfrm>
            <a:off x="2" y="85128"/>
            <a:ext cx="292893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ln w="10160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ook Antiqua" panose="02040602050305030304" pitchFamily="18" charset="0"/>
              </a:rPr>
              <a:t>NHIỆM VỤ </a:t>
            </a:r>
            <a:r>
              <a:rPr lang="vi-VN" sz="3200" b="1" dirty="0" smtClean="0">
                <a:ln w="10160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ook Antiqua" panose="02040602050305030304" pitchFamily="18" charset="0"/>
              </a:rPr>
              <a:t>2</a:t>
            </a:r>
            <a:endParaRPr lang="en-US" sz="3200" b="1" dirty="0">
              <a:ln w="10160">
                <a:solidFill>
                  <a:schemeClr val="bg1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627571" y="2114093"/>
            <a:ext cx="5635867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solidFill>
                  <a:srgbClr val="CC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4000" dirty="0" smtClean="0">
                <a:solidFill>
                  <a:srgbClr val="CC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CC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lang="en-US" sz="4000" dirty="0" smtClean="0">
                <a:solidFill>
                  <a:srgbClr val="CC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CC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000" dirty="0" smtClean="0">
                <a:solidFill>
                  <a:srgbClr val="CC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20.4</a:t>
            </a:r>
            <a:r>
              <a:rPr lang="vi-VN" sz="4000" dirty="0" smtClean="0">
                <a:solidFill>
                  <a:srgbClr val="CC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thông tin liên quan </a:t>
            </a:r>
            <a:r>
              <a:rPr lang="en-US" sz="4000" dirty="0" err="1" smtClean="0">
                <a:solidFill>
                  <a:srgbClr val="CC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 smtClean="0">
                <a:solidFill>
                  <a:srgbClr val="CC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CC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4000" dirty="0" smtClean="0">
                <a:solidFill>
                  <a:srgbClr val="CC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CC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en-US" sz="4000" dirty="0" smtClean="0">
                <a:solidFill>
                  <a:srgbClr val="CC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CC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4000" dirty="0" smtClean="0">
                <a:solidFill>
                  <a:srgbClr val="CC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CC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4000" dirty="0" smtClean="0">
                <a:solidFill>
                  <a:srgbClr val="CC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Nhờ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quá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mà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cơ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có được tế bào mới </a:t>
            </a: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thay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tế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bào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già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chết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tổn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thương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4000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3"/>
          <p:cNvPicPr/>
          <p:nvPr/>
        </p:nvPicPr>
        <p:blipFill rotWithShape="1">
          <a:blip r:embed="rId3"/>
          <a:srcRect l="53473" t="29618" r="3073" b="9109"/>
          <a:stretch/>
        </p:blipFill>
        <p:spPr>
          <a:xfrm>
            <a:off x="0" y="1792933"/>
            <a:ext cx="6359573" cy="485789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44007" y="-288870"/>
            <a:ext cx="4379291" cy="19175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525265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35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-137161" y="-11605"/>
            <a:ext cx="6742447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>
              <a:solidFill>
                <a:prstClr val="white"/>
              </a:solidFill>
              <a:latin typeface="Calibri" panose="020F0502020204030204"/>
              <a:sym typeface="Arial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87" y="1922926"/>
            <a:ext cx="6353124" cy="498893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997" y="151871"/>
            <a:ext cx="5855771" cy="1528365"/>
          </a:xfrm>
          <a:prstGeom prst="rect">
            <a:avLst/>
          </a:prstGeom>
        </p:spPr>
      </p:pic>
      <p:pic>
        <p:nvPicPr>
          <p:cNvPr id="6" name="Picture 2" descr="Cell 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2419" y="1680236"/>
            <a:ext cx="4623983" cy="4465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26501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12191999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195" y="921556"/>
            <a:ext cx="1562629" cy="201496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686" y="2962496"/>
            <a:ext cx="1025761" cy="147453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44" y="5028242"/>
            <a:ext cx="1377083" cy="1803787"/>
          </a:xfrm>
          <a:prstGeom prst="rect">
            <a:avLst/>
          </a:prstGeom>
        </p:spPr>
      </p:pic>
      <p:sp>
        <p:nvSpPr>
          <p:cNvPr id="8" name="Snip Diagonal Corner Rectangle 7"/>
          <p:cNvSpPr/>
          <p:nvPr/>
        </p:nvSpPr>
        <p:spPr>
          <a:xfrm>
            <a:off x="1846538" y="1103989"/>
            <a:ext cx="5559091" cy="1525307"/>
          </a:xfrm>
          <a:prstGeom prst="snip2DiagRect">
            <a:avLst/>
          </a:prstGeom>
          <a:solidFill>
            <a:schemeClr val="bg1"/>
          </a:solidFill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vi-VN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 LỚN LÊN CỦA TẾ BÀO</a:t>
            </a:r>
            <a:endParaRPr lang="en-US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Snip Diagonal Corner Rectangle 8"/>
          <p:cNvSpPr/>
          <p:nvPr/>
        </p:nvSpPr>
        <p:spPr>
          <a:xfrm>
            <a:off x="2787872" y="3071426"/>
            <a:ext cx="6822831" cy="1525307"/>
          </a:xfrm>
          <a:prstGeom prst="snip2DiagRect">
            <a:avLst/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 SINH SẢN CỦA TẾ BÀO</a:t>
            </a:r>
            <a:endParaRPr lang="en-US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Snip Diagonal Corner Rectangle 10"/>
          <p:cNvSpPr/>
          <p:nvPr/>
        </p:nvSpPr>
        <p:spPr>
          <a:xfrm>
            <a:off x="1775989" y="5083675"/>
            <a:ext cx="5332042" cy="1525307"/>
          </a:xfrm>
          <a:prstGeom prst="snip2Diag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vi-VN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 NGHĨA SỰ 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 LÊN VÀ SINH SẢN</a:t>
            </a:r>
            <a:r>
              <a:rPr lang="vi-VN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CỦA TẾ BÀO</a:t>
            </a:r>
            <a:endParaRPr lang="en-US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405629" y="164542"/>
            <a:ext cx="4856921" cy="1898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en-US" sz="5867" b="1" dirty="0">
                <a:ln w="22225">
                  <a:noFill/>
                  <a:prstDash val="solid"/>
                </a:ln>
                <a:solidFill>
                  <a:srgbClr val="FF0000"/>
                </a:solidFill>
                <a:latin typeface="Sitka Heading" panose="02000505000000020004" pitchFamily="2" charset="0"/>
              </a:rPr>
              <a:t>HOẠT ĐỘNG NHÓM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9924" y="3879273"/>
            <a:ext cx="2246433" cy="248706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9924" y="4187521"/>
            <a:ext cx="2310707" cy="2410307"/>
          </a:xfrm>
          <a:prstGeom prst="rect">
            <a:avLst/>
          </a:prstGeom>
        </p:spPr>
      </p:pic>
      <p:sp>
        <p:nvSpPr>
          <p:cNvPr id="13" name="Flowchart: Terminator 12"/>
          <p:cNvSpPr/>
          <p:nvPr/>
        </p:nvSpPr>
        <p:spPr>
          <a:xfrm>
            <a:off x="161743" y="51918"/>
            <a:ext cx="4488983" cy="718871"/>
          </a:xfrm>
          <a:prstGeom prst="flowChartTerminator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n w="10160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ook Antiqua" panose="02040602050305030304" pitchFamily="18" charset="0"/>
              </a:rPr>
              <a:t>NHIỆM VỤ </a:t>
            </a:r>
            <a:r>
              <a:rPr lang="vi-VN" sz="4000" b="1" dirty="0" smtClean="0">
                <a:ln w="10160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ook Antiqua" panose="02040602050305030304" pitchFamily="18" charset="0"/>
              </a:rPr>
              <a:t>1</a:t>
            </a:r>
            <a:endParaRPr lang="en-US" sz="4000" b="1" dirty="0">
              <a:ln w="10160">
                <a:solidFill>
                  <a:schemeClr val="bg1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43738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2627"/>
            <a:ext cx="12193057" cy="686062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1456" y="2216628"/>
            <a:ext cx="4360021" cy="493970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3399" y="233378"/>
            <a:ext cx="3877387" cy="1311469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110983" y="1360595"/>
            <a:ext cx="5670783" cy="1231106"/>
          </a:xfrm>
          <a:prstGeom prst="rect">
            <a:avLst/>
          </a:prstGeom>
          <a:noFill/>
        </p:spPr>
        <p:txBody>
          <a:bodyPr wrap="none" lIns="121920" tIns="60960" rIns="121920" bIns="60960">
            <a:spAutoFit/>
          </a:bodyPr>
          <a:lstStyle/>
          <a:p>
            <a:pPr algn="ctr"/>
            <a:r>
              <a:rPr lang="en-US" sz="7200" b="1" dirty="0" smtClean="0">
                <a:ln w="22225">
                  <a:solidFill>
                    <a:srgbClr val="FF33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Ai </a:t>
            </a:r>
            <a:r>
              <a:rPr lang="en-US" sz="7200" b="1" dirty="0" err="1" smtClean="0">
                <a:ln w="22225">
                  <a:solidFill>
                    <a:srgbClr val="FF33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nhanh</a:t>
            </a:r>
            <a:r>
              <a:rPr lang="en-US" sz="7200" b="1" dirty="0" smtClean="0">
                <a:ln w="22225">
                  <a:solidFill>
                    <a:srgbClr val="FF33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vi-VN" sz="7200" b="1" dirty="0" smtClean="0">
                <a:ln w="22225">
                  <a:solidFill>
                    <a:srgbClr val="FF33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hơn</a:t>
            </a:r>
            <a:endParaRPr lang="en-US" sz="7200" b="1" dirty="0">
              <a:ln w="22225">
                <a:solidFill>
                  <a:srgbClr val="FF3300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5293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372234" y="1551708"/>
            <a:ext cx="11086087" cy="5306291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  <a:buClrTx/>
              <a:buSzPts val="1200"/>
            </a:pPr>
            <a:r>
              <a:rPr lang="vi-VN" sz="4400" dirty="0" smtClean="0">
                <a:solidFill>
                  <a:srgbClr val="FFFFFF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* </a:t>
            </a:r>
            <a:r>
              <a:rPr lang="en-US" sz="4400" dirty="0" err="1" smtClean="0">
                <a:solidFill>
                  <a:srgbClr val="FFFFFF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4400" dirty="0" smtClean="0">
                <a:solidFill>
                  <a:srgbClr val="FFFFFF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FFFFFF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sinh</a:t>
            </a:r>
            <a:r>
              <a:rPr lang="en-US" sz="4400" dirty="0" smtClean="0">
                <a:solidFill>
                  <a:srgbClr val="FFFFFF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 </a:t>
            </a:r>
            <a:r>
              <a:rPr lang="vi-VN" sz="4400" dirty="0" smtClean="0">
                <a:solidFill>
                  <a:srgbClr val="FFFFFF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thảo luận nhóm tìm ra các từ khóa liên quan nhất tới nội dung và gắn vào bảng nhóm rồi.</a:t>
            </a:r>
          </a:p>
          <a:p>
            <a:pPr algn="just">
              <a:lnSpc>
                <a:spcPct val="150000"/>
              </a:lnSpc>
              <a:buClrTx/>
              <a:buSzPts val="1200"/>
            </a:pPr>
            <a:r>
              <a:rPr lang="vi-VN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 Nhóm nào nhanh và chính xác nhất sẽ giành chiến thắng.</a:t>
            </a:r>
            <a:endParaRPr lang="vi-VN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1404" y="7316"/>
            <a:ext cx="6982723" cy="232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470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12191999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195" y="921556"/>
            <a:ext cx="1562629" cy="201496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686" y="2962496"/>
            <a:ext cx="1025761" cy="147453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44" y="5028242"/>
            <a:ext cx="1377083" cy="1803787"/>
          </a:xfrm>
          <a:prstGeom prst="rect">
            <a:avLst/>
          </a:prstGeom>
        </p:spPr>
      </p:pic>
      <p:sp>
        <p:nvSpPr>
          <p:cNvPr id="8" name="Snip Diagonal Corner Rectangle 7"/>
          <p:cNvSpPr/>
          <p:nvPr/>
        </p:nvSpPr>
        <p:spPr>
          <a:xfrm>
            <a:off x="1846538" y="1103989"/>
            <a:ext cx="5559091" cy="1525307"/>
          </a:xfrm>
          <a:prstGeom prst="snip2DiagRect">
            <a:avLst/>
          </a:prstGeom>
          <a:solidFill>
            <a:schemeClr val="bg1"/>
          </a:solidFill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vi-VN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 LỚN LÊN CỦA TẾ BÀO</a:t>
            </a:r>
            <a:endParaRPr lang="en-US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Snip Diagonal Corner Rectangle 8"/>
          <p:cNvSpPr/>
          <p:nvPr/>
        </p:nvSpPr>
        <p:spPr>
          <a:xfrm>
            <a:off x="2787872" y="3071426"/>
            <a:ext cx="6822831" cy="1525307"/>
          </a:xfrm>
          <a:prstGeom prst="snip2DiagRect">
            <a:avLst/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 SINH SẢN CỦA TẾ BÀO</a:t>
            </a:r>
            <a:endParaRPr lang="en-US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Snip Diagonal Corner Rectangle 10"/>
          <p:cNvSpPr/>
          <p:nvPr/>
        </p:nvSpPr>
        <p:spPr>
          <a:xfrm>
            <a:off x="1775989" y="5083675"/>
            <a:ext cx="5332042" cy="1525307"/>
          </a:xfrm>
          <a:prstGeom prst="snip2Diag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vi-VN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 NGHĨA SỰ 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 LÊN VÀ SINH SẢN</a:t>
            </a:r>
            <a:r>
              <a:rPr lang="vi-VN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CỦA TẾ BÀO</a:t>
            </a:r>
            <a:endParaRPr lang="en-US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405629" y="164542"/>
            <a:ext cx="4856921" cy="1898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en-US" sz="5867" b="1" dirty="0">
                <a:ln w="22225">
                  <a:noFill/>
                  <a:prstDash val="solid"/>
                </a:ln>
                <a:solidFill>
                  <a:srgbClr val="FF0000"/>
                </a:solidFill>
                <a:latin typeface="Sitka Heading" panose="02000505000000020004" pitchFamily="2" charset="0"/>
              </a:rPr>
              <a:t>HOẠT ĐỘNG NHÓM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9924" y="3879273"/>
            <a:ext cx="2246433" cy="248706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9924" y="4187521"/>
            <a:ext cx="2310707" cy="2410307"/>
          </a:xfrm>
          <a:prstGeom prst="rect">
            <a:avLst/>
          </a:prstGeom>
        </p:spPr>
      </p:pic>
      <p:sp>
        <p:nvSpPr>
          <p:cNvPr id="13" name="Flowchart: Terminator 12"/>
          <p:cNvSpPr/>
          <p:nvPr/>
        </p:nvSpPr>
        <p:spPr>
          <a:xfrm>
            <a:off x="161743" y="51918"/>
            <a:ext cx="4488983" cy="718871"/>
          </a:xfrm>
          <a:prstGeom prst="flowChartTerminator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n w="10160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ook Antiqua" panose="02040602050305030304" pitchFamily="18" charset="0"/>
              </a:rPr>
              <a:t>NHIỆM VỤ </a:t>
            </a:r>
            <a:r>
              <a:rPr lang="vi-VN" sz="4000" b="1" dirty="0" smtClean="0">
                <a:ln w="10160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ook Antiqua" panose="02040602050305030304" pitchFamily="18" charset="0"/>
              </a:rPr>
              <a:t>1</a:t>
            </a:r>
            <a:endParaRPr lang="en-US" sz="4000" b="1" dirty="0">
              <a:ln w="10160">
                <a:solidFill>
                  <a:schemeClr val="bg1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pic>
        <p:nvPicPr>
          <p:cNvPr id="6" name="Đồng hồ đếm ngược 3 phút gây sốc  3 Minutes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44031" y="106802"/>
            <a:ext cx="1491049" cy="838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3568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2627"/>
            <a:ext cx="12193057" cy="686062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1456" y="2216628"/>
            <a:ext cx="4360021" cy="493970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3399" y="233378"/>
            <a:ext cx="3877387" cy="131146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173" y="5186028"/>
            <a:ext cx="5663879" cy="160264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29358" y="1360595"/>
            <a:ext cx="10519868" cy="1231106"/>
          </a:xfrm>
          <a:prstGeom prst="rect">
            <a:avLst/>
          </a:prstGeom>
          <a:noFill/>
        </p:spPr>
        <p:txBody>
          <a:bodyPr wrap="none" lIns="121920" tIns="60960" rIns="121920" bIns="60960">
            <a:spAutoFit/>
          </a:bodyPr>
          <a:lstStyle/>
          <a:p>
            <a:pPr algn="ctr"/>
            <a:r>
              <a:rPr lang="vi-VN" sz="7200" b="1" dirty="0" smtClean="0">
                <a:ln w="22225">
                  <a:solidFill>
                    <a:srgbClr val="FF33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ĐẤU TRƯỜNG TRÍ TUỆ</a:t>
            </a:r>
            <a:endParaRPr lang="en-US" sz="7200" b="1" dirty="0">
              <a:ln w="22225">
                <a:solidFill>
                  <a:srgbClr val="FF3300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9166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288"/>
            <a:ext cx="12192000" cy="6858000"/>
          </a:xfrm>
          <a:prstGeom prst="rect">
            <a:avLst/>
          </a:prstGeom>
        </p:spPr>
      </p:pic>
      <p:sp>
        <p:nvSpPr>
          <p:cNvPr id="5" name="Flowchart: Terminator 4"/>
          <p:cNvSpPr/>
          <p:nvPr/>
        </p:nvSpPr>
        <p:spPr>
          <a:xfrm>
            <a:off x="3149774" y="1095739"/>
            <a:ext cx="5892452" cy="956840"/>
          </a:xfrm>
          <a:prstGeom prst="flowChartTerminator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867" b="1" dirty="0">
                <a:ln w="10160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ook Antiqua" panose="02040602050305030304" pitchFamily="18" charset="0"/>
              </a:rPr>
              <a:t>NHIỆM VỤ </a:t>
            </a:r>
            <a:r>
              <a:rPr lang="vi-VN" sz="5867" b="1" dirty="0">
                <a:ln w="10160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ook Antiqua" panose="02040602050305030304" pitchFamily="18" charset="0"/>
              </a:rPr>
              <a:t>2</a:t>
            </a:r>
            <a:endParaRPr lang="en-US" sz="5867" b="1" dirty="0">
              <a:ln w="10160">
                <a:solidFill>
                  <a:schemeClr val="bg1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124"/>
          <a:stretch/>
        </p:blipFill>
        <p:spPr>
          <a:xfrm>
            <a:off x="4433011" y="2052579"/>
            <a:ext cx="2984601" cy="3917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117038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4288"/>
            <a:ext cx="12191999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760" y="2870661"/>
            <a:ext cx="5848656" cy="398734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914996" y="455305"/>
            <a:ext cx="6672349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7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sz="3733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94088" y="725347"/>
            <a:ext cx="642266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dirty="0">
                <a:latin typeface="Times New Roman (Headings)"/>
              </a:rPr>
              <a:t>Nêu thêm ví dụ về ý nghĩa của quá trình lớn lên và </a:t>
            </a:r>
            <a:r>
              <a:rPr lang="en-US" sz="4000" dirty="0" err="1">
                <a:latin typeface="Times New Roman (Headings)"/>
              </a:rPr>
              <a:t>sinh</a:t>
            </a:r>
            <a:r>
              <a:rPr lang="en-US" sz="4000" dirty="0">
                <a:latin typeface="Times New Roman (Headings)"/>
              </a:rPr>
              <a:t> </a:t>
            </a:r>
            <a:r>
              <a:rPr lang="en-US" sz="4000" dirty="0" err="1">
                <a:latin typeface="Times New Roman (Headings)"/>
              </a:rPr>
              <a:t>sản</a:t>
            </a:r>
            <a:r>
              <a:rPr lang="vi-VN" sz="4000" dirty="0">
                <a:latin typeface="Times New Roman (Headings)"/>
              </a:rPr>
              <a:t> trong đời sống</a:t>
            </a:r>
            <a:r>
              <a:rPr lang="vi-VN" sz="4000" dirty="0" smtClean="0">
                <a:latin typeface="Times New Roman (Headings)"/>
              </a:rPr>
              <a:t>?</a:t>
            </a:r>
            <a:r>
              <a:rPr lang="en-US" sz="4000" dirty="0" smtClean="0">
                <a:latin typeface="Times New Roman (Headings)"/>
                <a:cs typeface="Arial" panose="020B0604020202020204" pitchFamily="34" charset="0"/>
              </a:rPr>
              <a:t> </a:t>
            </a:r>
            <a:endParaRPr lang="en-US" sz="4000" dirty="0">
              <a:latin typeface="Times New Roman (Headings)"/>
            </a:endParaRPr>
          </a:p>
        </p:txBody>
      </p:sp>
    </p:spTree>
    <p:extLst>
      <p:ext uri="{BB962C8B-B14F-4D97-AF65-F5344CB8AC3E}">
        <p14:creationId xmlns:p14="http://schemas.microsoft.com/office/powerpoint/2010/main" val="190698007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12191999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1777" y="1250068"/>
            <a:ext cx="6062404" cy="179021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326" y="2623596"/>
            <a:ext cx="7147769" cy="4234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3689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12191999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00" y="2100029"/>
            <a:ext cx="4577947" cy="4757972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4865715" y="-57149"/>
            <a:ext cx="7418884" cy="6915150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defRPr/>
            </a:pPr>
            <a:r>
              <a:rPr lang="en-US" sz="3200" kern="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1</a:t>
            </a:r>
            <a:r>
              <a:rPr lang="en-US" sz="3200" b="1" kern="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.</a:t>
            </a:r>
            <a:r>
              <a:rPr lang="vi-VN" sz="3200" b="1" kern="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1" kern="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Thực</a:t>
            </a:r>
            <a:r>
              <a:rPr lang="en-US" sz="3200" b="1" kern="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1" kern="0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hiện</a:t>
            </a:r>
            <a:r>
              <a:rPr lang="en-US" sz="3200" b="1" kern="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1" kern="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gieo</a:t>
            </a:r>
            <a:r>
              <a:rPr lang="en-US" sz="3200" b="1" kern="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vi-VN" sz="3200" b="1" kern="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hạt;</a:t>
            </a:r>
            <a:r>
              <a:rPr lang="en-US" sz="3200" b="1" kern="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1" kern="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quan</a:t>
            </a:r>
            <a:r>
              <a:rPr lang="en-US" sz="3200" b="1" kern="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1" kern="0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sát</a:t>
            </a:r>
            <a:r>
              <a:rPr lang="vi-VN" sz="3200" b="1" kern="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1" kern="0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và</a:t>
            </a:r>
            <a:r>
              <a:rPr lang="en-US" sz="3200" b="1" kern="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1" kern="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ghi</a:t>
            </a:r>
            <a:r>
              <a:rPr lang="en-US" sz="3200" b="1" kern="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1" kern="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lại</a:t>
            </a:r>
            <a:r>
              <a:rPr lang="en-US" sz="3200" b="1" kern="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vi-VN" sz="3200" b="1" kern="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hình ảnh</a:t>
            </a:r>
            <a:r>
              <a:rPr lang="en-US" sz="3200" b="1" kern="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1" kern="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sự</a:t>
            </a:r>
            <a:r>
              <a:rPr lang="en-US" sz="3200" b="1" kern="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1" kern="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lớn</a:t>
            </a:r>
            <a:r>
              <a:rPr lang="en-US" sz="3200" b="1" kern="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1" kern="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lên</a:t>
            </a:r>
            <a:r>
              <a:rPr lang="en-US" sz="3200" b="1" kern="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1" kern="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của</a:t>
            </a:r>
            <a:r>
              <a:rPr lang="en-US" sz="3200" b="1" kern="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1" kern="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hạt</a:t>
            </a:r>
            <a:r>
              <a:rPr lang="en-US" sz="3200" b="1" kern="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1" kern="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mầm</a:t>
            </a:r>
            <a:r>
              <a:rPr lang="en-US" sz="3200" b="1" kern="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.</a:t>
            </a:r>
            <a:endParaRPr lang="vi-VN" sz="3200" b="1" kern="0" dirty="0" smtClean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algn="just">
              <a:defRPr/>
            </a:pPr>
            <a:endParaRPr lang="en" sz="3200" b="1" kern="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algn="just">
              <a:defRPr/>
            </a:pPr>
            <a:r>
              <a:rPr lang="en-US" sz="3200" b="1" kern="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2.</a:t>
            </a:r>
            <a:r>
              <a:rPr lang="vi-VN" sz="3200" b="1" kern="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Vận dụng hiểu biết</a:t>
            </a:r>
            <a:r>
              <a:rPr lang="vi-VN" sz="3200" b="1" kern="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vi-VN" sz="3200" b="1" kern="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về ý</a:t>
            </a:r>
            <a:r>
              <a:rPr lang="en-US" sz="3200" b="1" kern="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1" kern="0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nghĩa</a:t>
            </a:r>
            <a:r>
              <a:rPr lang="en-US" sz="3200" b="1" kern="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1" kern="0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của</a:t>
            </a:r>
            <a:r>
              <a:rPr lang="en-US" sz="3200" b="1" kern="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1" kern="0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sự</a:t>
            </a:r>
            <a:r>
              <a:rPr lang="en-US" sz="3200" b="1" kern="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1" kern="0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sinh</a:t>
            </a:r>
            <a:r>
              <a:rPr lang="en-US" sz="3200" b="1" kern="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1" kern="0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sản</a:t>
            </a:r>
            <a:r>
              <a:rPr lang="en-US" sz="3200" b="1" kern="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1" kern="0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tế</a:t>
            </a:r>
            <a:r>
              <a:rPr lang="en-US" sz="3200" b="1" kern="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1" kern="0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bào</a:t>
            </a:r>
            <a:r>
              <a:rPr lang="en-US" sz="3200" b="1" kern="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1" kern="0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với</a:t>
            </a:r>
            <a:r>
              <a:rPr lang="en-US" sz="3200" b="1" kern="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1" kern="0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sự</a:t>
            </a:r>
            <a:r>
              <a:rPr lang="en-US" sz="3200" b="1" kern="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1" kern="0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lớn</a:t>
            </a:r>
            <a:r>
              <a:rPr lang="en-US" sz="3200" b="1" kern="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1" kern="0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lên</a:t>
            </a:r>
            <a:r>
              <a:rPr lang="en-US" sz="3200" b="1" kern="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1" kern="0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của</a:t>
            </a:r>
            <a:r>
              <a:rPr lang="en-US" sz="3200" b="1" kern="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1" kern="0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cơ</a:t>
            </a:r>
            <a:r>
              <a:rPr lang="en-US" sz="3200" b="1" kern="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1" kern="0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thể</a:t>
            </a:r>
            <a:r>
              <a:rPr lang="en-US" sz="3200" b="1" kern="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1" kern="0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giúp</a:t>
            </a:r>
            <a:r>
              <a:rPr lang="en-US" sz="3200" b="1" kern="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1" kern="0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cơ</a:t>
            </a:r>
            <a:r>
              <a:rPr lang="en-US" sz="3200" b="1" kern="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1" kern="0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thể</a:t>
            </a:r>
            <a:r>
              <a:rPr lang="en-US" sz="3200" b="1" kern="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1" kern="0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đạt</a:t>
            </a:r>
            <a:r>
              <a:rPr lang="en-US" sz="3200" b="1" kern="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1" kern="0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được</a:t>
            </a:r>
            <a:r>
              <a:rPr lang="en-US" sz="3200" b="1" kern="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1" kern="0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chiều</a:t>
            </a:r>
            <a:r>
              <a:rPr lang="en-US" sz="3200" b="1" kern="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1" kern="0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cao</a:t>
            </a:r>
            <a:r>
              <a:rPr lang="en-US" sz="3200" b="1" kern="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1" kern="0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tối</a:t>
            </a:r>
            <a:r>
              <a:rPr lang="en-US" sz="3200" b="1" kern="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1" kern="0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ưu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1219170">
              <a:buClr>
                <a:srgbClr val="000000"/>
              </a:buClr>
              <a:defRPr/>
            </a:pPr>
            <a:endParaRPr lang="vi-VN" sz="3200" b="1" kern="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algn="just" defTabSz="1219170">
              <a:buClr>
                <a:srgbClr val="000000"/>
              </a:buClr>
              <a:defRPr/>
            </a:pPr>
            <a:r>
              <a:rPr lang="en-US" sz="32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3200" b="1" kern="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.</a:t>
            </a:r>
            <a:r>
              <a:rPr lang="vi-VN" sz="3200" b="1" kern="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Tìm hình ảnh về ứng dụng của sự lớn lên, </a:t>
            </a:r>
            <a:r>
              <a:rPr lang="en-US" sz="3200" b="1" kern="0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sinh</a:t>
            </a:r>
            <a:r>
              <a:rPr lang="en-US" sz="3200" b="1" kern="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1" kern="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sản</a:t>
            </a:r>
            <a:r>
              <a:rPr lang="en-US" sz="3200" b="1" kern="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1" kern="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tế</a:t>
            </a:r>
            <a:r>
              <a:rPr lang="en-US" sz="3200" b="1" kern="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1" kern="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bào</a:t>
            </a:r>
            <a:r>
              <a:rPr lang="en-US" sz="3200" b="1" kern="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1" kern="0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trong</a:t>
            </a:r>
            <a:r>
              <a:rPr lang="en-US" sz="3200" b="1" kern="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y </a:t>
            </a:r>
            <a:r>
              <a:rPr lang="vi-VN" sz="3200" b="1" kern="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học và công nghệ sinh học.</a:t>
            </a:r>
            <a:endParaRPr lang="vi-VN" sz="3200" b="1" kern="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92600" y="753687"/>
            <a:ext cx="4577947" cy="8977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  <a:defRPr/>
            </a:pPr>
            <a:r>
              <a:rPr lang="en-US" sz="4267" b="1" dirty="0">
                <a:ln w="10160">
                  <a:solidFill>
                    <a:prstClr val="white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ook Antiqua" panose="02040602050305030304" pitchFamily="18" charset="0"/>
              </a:rPr>
              <a:t>BÀI TẬP DỰ ÁN</a:t>
            </a:r>
            <a:endParaRPr lang="en-US" sz="4267" b="1" kern="0" dirty="0">
              <a:ln w="10160">
                <a:solidFill>
                  <a:prstClr val="white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Book Antiqua" panose="020406020503050303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960558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video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843213" y="381000"/>
            <a:ext cx="5702799" cy="6060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383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44898">
                <p:cTn id="8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37" y="0"/>
            <a:ext cx="12193057" cy="686062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126866" y="5756476"/>
            <a:ext cx="1327231" cy="987707"/>
          </a:xfrm>
          <a:prstGeom prst="rect">
            <a:avLst/>
          </a:prstGeom>
          <a:solidFill>
            <a:srgbClr val="BDC2C7"/>
          </a:solidFill>
          <a:ln>
            <a:solidFill>
              <a:srgbClr val="BDC2C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  <a:defRPr/>
            </a:pPr>
            <a:endParaRPr lang="en-US" sz="1867" kern="0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123159" y="5756476"/>
            <a:ext cx="1327231" cy="987707"/>
          </a:xfrm>
          <a:prstGeom prst="rect">
            <a:avLst/>
          </a:prstGeom>
          <a:solidFill>
            <a:srgbClr val="BDC2C7"/>
          </a:solidFill>
          <a:ln>
            <a:solidFill>
              <a:srgbClr val="BDC2C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  <a:defRPr/>
            </a:pPr>
            <a:endParaRPr lang="en-US" sz="1867" kern="0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4" name="Flowchart: Terminator 3"/>
          <p:cNvSpPr/>
          <p:nvPr/>
        </p:nvSpPr>
        <p:spPr>
          <a:xfrm>
            <a:off x="3549569" y="1898249"/>
            <a:ext cx="4784201" cy="1250065"/>
          </a:xfrm>
          <a:prstGeom prst="flowChartTerminator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867" b="1" dirty="0">
                <a:ln w="1016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entury Schoolbook" panose="02040604050505020304" pitchFamily="18" charset="0"/>
              </a:rPr>
              <a:t>DẶN DÒ</a:t>
            </a:r>
          </a:p>
        </p:txBody>
      </p:sp>
    </p:spTree>
    <p:extLst>
      <p:ext uri="{BB962C8B-B14F-4D97-AF65-F5344CB8AC3E}">
        <p14:creationId xmlns:p14="http://schemas.microsoft.com/office/powerpoint/2010/main" val="2989760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12191999" cy="6858000"/>
          </a:xfrm>
          <a:prstGeom prst="rect">
            <a:avLst/>
          </a:prstGeom>
        </p:spPr>
      </p:pic>
      <p:sp>
        <p:nvSpPr>
          <p:cNvPr id="5" name="Flowchart: Terminator 4"/>
          <p:cNvSpPr/>
          <p:nvPr/>
        </p:nvSpPr>
        <p:spPr>
          <a:xfrm>
            <a:off x="3595867" y="168239"/>
            <a:ext cx="4753339" cy="895109"/>
          </a:xfrm>
          <a:prstGeom prst="flowChartTerminator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600" b="1" dirty="0">
                <a:ln w="1016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entury Schoolbook" panose="02040604050505020304" pitchFamily="18" charset="0"/>
              </a:rPr>
              <a:t>DẶN DÒ</a:t>
            </a:r>
          </a:p>
        </p:txBody>
      </p:sp>
      <p:sp>
        <p:nvSpPr>
          <p:cNvPr id="6" name="Rectangle 5"/>
          <p:cNvSpPr/>
          <p:nvPr/>
        </p:nvSpPr>
        <p:spPr>
          <a:xfrm>
            <a:off x="1" y="1625600"/>
            <a:ext cx="4089720" cy="52324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973979" y="1625600"/>
            <a:ext cx="4089720" cy="5232389"/>
          </a:xfrm>
          <a:prstGeom prst="rect">
            <a:avLst/>
          </a:prstGeom>
          <a:solidFill>
            <a:srgbClr val="0094D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8" name="Rectangle 7"/>
          <p:cNvSpPr/>
          <p:nvPr/>
        </p:nvSpPr>
        <p:spPr>
          <a:xfrm>
            <a:off x="8082989" y="1632744"/>
            <a:ext cx="4089720" cy="5232395"/>
          </a:xfrm>
          <a:prstGeom prst="rect">
            <a:avLst/>
          </a:prstGeom>
          <a:solidFill>
            <a:srgbClr val="ED008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5697" y="2545550"/>
            <a:ext cx="392477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sz="4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4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4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20.2, 20.3, 20.4 SBT.</a:t>
            </a:r>
            <a:endParaRPr lang="vi-VN" sz="44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endParaRPr lang="en-US" sz="44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en-US" sz="4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5682" y="933359"/>
            <a:ext cx="1548132" cy="174219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7066" y="1033245"/>
            <a:ext cx="1005949" cy="156664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1972" y="944468"/>
            <a:ext cx="1244152" cy="1629667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3940471" y="2688948"/>
            <a:ext cx="415821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trứng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cá, ô</a:t>
            </a:r>
            <a:r>
              <a:rPr lang="en-US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vi-VN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vi-VN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ctr"/>
            <a:endParaRPr lang="vi-VN" sz="4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8215610" y="2545550"/>
            <a:ext cx="376033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r>
              <a:rPr lang="en-US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sóc</a:t>
            </a:r>
            <a:r>
              <a:rPr lang="en-US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đậu</a:t>
            </a:r>
            <a:r>
              <a:rPr lang="en-US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dõi</a:t>
            </a:r>
            <a:r>
              <a:rPr lang="en-US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chụp</a:t>
            </a:r>
            <a:r>
              <a:rPr lang="en-US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quay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tuần</a:t>
            </a:r>
            <a:r>
              <a:rPr lang="en-US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cáo</a:t>
            </a:r>
            <a:r>
              <a:rPr lang="en-US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99228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oi em se lon-Ngoc Khue-Melody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78551.2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578476" y="5954711"/>
            <a:ext cx="406400" cy="4064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61" t="35729" r="13854"/>
          <a:stretch/>
        </p:blipFill>
        <p:spPr>
          <a:xfrm>
            <a:off x="278608" y="314324"/>
            <a:ext cx="5507830" cy="483632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77" t="35488" r="8287"/>
          <a:stretch/>
        </p:blipFill>
        <p:spPr>
          <a:xfrm>
            <a:off x="5984876" y="314324"/>
            <a:ext cx="5902324" cy="4836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472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1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58163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07CD7F1-A350-4B57-B5A9-DA2151134FA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984" t="13907" r="6048" b="16989"/>
          <a:stretch/>
        </p:blipFill>
        <p:spPr>
          <a:xfrm>
            <a:off x="3263" y="0"/>
            <a:ext cx="12188737" cy="695140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50428" y="3067594"/>
            <a:ext cx="4869410" cy="14333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GB" sz="6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6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TẠM BIỆT</a:t>
            </a:r>
            <a:r>
              <a:rPr lang="en-GB" sz="6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en-GB" sz="6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1900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1080655" y="1551709"/>
            <a:ext cx="9906000" cy="5098472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just">
              <a:lnSpc>
                <a:spcPct val="150000"/>
              </a:lnSpc>
              <a:buClrTx/>
              <a:buSzPts val="1200"/>
              <a:buFont typeface="Wingdings" panose="05000000000000000000" pitchFamily="2" charset="2"/>
              <a:buChar char="v"/>
            </a:pPr>
            <a:r>
              <a:rPr lang="en-US" sz="4400" dirty="0" err="1" smtClean="0">
                <a:solidFill>
                  <a:srgbClr val="FFFFFF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4400" dirty="0" smtClean="0">
                <a:solidFill>
                  <a:srgbClr val="FFFFFF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FFFFFF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sinh</a:t>
            </a:r>
            <a:r>
              <a:rPr lang="en-US" sz="4400" dirty="0" smtClean="0">
                <a:solidFill>
                  <a:srgbClr val="FFFFFF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FFFFFF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lắng</a:t>
            </a:r>
            <a:r>
              <a:rPr lang="en-US" sz="4400" dirty="0" smtClean="0">
                <a:solidFill>
                  <a:srgbClr val="FFFFFF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FFFFFF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nghe</a:t>
            </a:r>
            <a:r>
              <a:rPr lang="en-US" sz="4400" dirty="0" smtClean="0">
                <a:solidFill>
                  <a:srgbClr val="FFFFFF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FFFFFF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400" dirty="0" smtClean="0">
                <a:solidFill>
                  <a:srgbClr val="FFFFFF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FFFFFF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4400" dirty="0" smtClean="0">
                <a:solidFill>
                  <a:srgbClr val="FFFFFF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lnSpc>
                <a:spcPct val="150000"/>
              </a:lnSpc>
              <a:buClrTx/>
              <a:buSzPts val="1200"/>
              <a:buFont typeface="Wingdings" panose="05000000000000000000" pitchFamily="2" charset="2"/>
              <a:buChar char="v"/>
            </a:pPr>
            <a:r>
              <a:rPr lang="en-US" sz="4400" dirty="0" err="1" smtClean="0">
                <a:solidFill>
                  <a:srgbClr val="FFFFFF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4400" dirty="0" smtClean="0">
                <a:solidFill>
                  <a:srgbClr val="FFFFFF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FFFFFF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4400" dirty="0" smtClean="0">
                <a:solidFill>
                  <a:srgbClr val="FFFFFF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FFFFFF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án</a:t>
            </a:r>
            <a:r>
              <a:rPr lang="en-US" sz="4400" dirty="0" smtClean="0">
                <a:solidFill>
                  <a:srgbClr val="FFFFFF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FFFFFF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4400" dirty="0" smtClean="0">
                <a:solidFill>
                  <a:srgbClr val="FFFFFF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FFFFFF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4400" dirty="0" smtClean="0">
                <a:solidFill>
                  <a:srgbClr val="FFFFFF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FFFFFF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4400" dirty="0" smtClean="0">
                <a:solidFill>
                  <a:srgbClr val="FFFFFF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 </a:t>
            </a:r>
            <a:r>
              <a:rPr lang="vi-VN" sz="4400" dirty="0" smtClean="0">
                <a:solidFill>
                  <a:srgbClr val="FFFFFF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ngôn ngữ cơ thể</a:t>
            </a:r>
            <a:r>
              <a:rPr lang="en-US" sz="4400" dirty="0" smtClean="0">
                <a:solidFill>
                  <a:srgbClr val="FFFFFF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.</a:t>
            </a:r>
            <a:endParaRPr lang="vi-VN" sz="4400" dirty="0" smtClean="0">
              <a:solidFill>
                <a:srgbClr val="FFFFFF"/>
              </a:solidFill>
              <a:latin typeface="Century Schoolbook" panose="020406040505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50000"/>
              </a:lnSpc>
              <a:buClrTx/>
              <a:buSzPts val="1200"/>
              <a:buFont typeface="Wingdings" panose="05000000000000000000" pitchFamily="2" charset="2"/>
              <a:buChar char="v"/>
            </a:pPr>
            <a:r>
              <a:rPr lang="vi-VN" sz="4400" dirty="0" smtClean="0">
                <a:solidFill>
                  <a:srgbClr val="FFFFFF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Bạn nào trả lời sai sẽ bị loại.</a:t>
            </a:r>
            <a:endParaRPr lang="en-US" sz="4400" dirty="0" smtClean="0">
              <a:solidFill>
                <a:srgbClr val="FFFFFF"/>
              </a:solidFill>
              <a:latin typeface="Century Schoolbook" panose="020406040505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50000"/>
              </a:lnSpc>
              <a:buClrTx/>
              <a:buSzPts val="1200"/>
              <a:buFontTx/>
              <a:buChar char="-"/>
            </a:pPr>
            <a:endParaRPr lang="vi-VN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1404" y="7316"/>
            <a:ext cx="6982723" cy="232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117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12191999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6811" y="99976"/>
            <a:ext cx="9617952" cy="2389403"/>
          </a:xfrm>
          <a:prstGeom prst="rect">
            <a:avLst/>
          </a:prstGeo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5CF96D1B-9D56-CA26-5907-0800D4D9055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1619929" y="3811930"/>
            <a:ext cx="9151716" cy="3046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5083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AutoShape 51"/>
          <p:cNvSpPr>
            <a:spLocks noChangeArrowheads="1"/>
          </p:cNvSpPr>
          <p:nvPr/>
        </p:nvSpPr>
        <p:spPr bwMode="auto">
          <a:xfrm>
            <a:off x="3200400" y="1143000"/>
            <a:ext cx="7467600" cy="1371600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9525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 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Tế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bào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lớn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lên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được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là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nhờ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endParaRPr kumimoji="0" lang="en-US" altLang="en-US" sz="3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cs typeface="+mn-cs"/>
            </a:endParaRPr>
          </a:p>
        </p:txBody>
      </p:sp>
      <p:grpSp>
        <p:nvGrpSpPr>
          <p:cNvPr id="6147" name="Group 51"/>
          <p:cNvGrpSpPr>
            <a:grpSpLocks/>
          </p:cNvGrpSpPr>
          <p:nvPr/>
        </p:nvGrpSpPr>
        <p:grpSpPr bwMode="auto">
          <a:xfrm>
            <a:off x="1781176" y="14288"/>
            <a:ext cx="320675" cy="6858000"/>
            <a:chOff x="202295" y="-322943"/>
            <a:chExt cx="319314" cy="7180943"/>
          </a:xfrm>
        </p:grpSpPr>
        <p:sp>
          <p:nvSpPr>
            <p:cNvPr id="10" name="Rectangle 9"/>
            <p:cNvSpPr/>
            <p:nvPr/>
          </p:nvSpPr>
          <p:spPr bwMode="auto">
            <a:xfrm>
              <a:off x="202295" y="-322943"/>
              <a:ext cx="319314" cy="7165982"/>
            </a:xfrm>
            <a:prstGeom prst="rect">
              <a:avLst/>
            </a:prstGeom>
            <a:solidFill>
              <a:schemeClr val="tx2">
                <a:lumMod val="95000"/>
                <a:lumOff val="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Time" pitchFamily="34" charset="0"/>
                <a:ea typeface="+mn-ea"/>
                <a:cs typeface="+mn-cs"/>
              </a:endParaRPr>
            </a:p>
          </p:txBody>
        </p:sp>
        <p:sp>
          <p:nvSpPr>
            <p:cNvPr id="6196" name="Rectangle 10"/>
            <p:cNvSpPr>
              <a:spLocks noChangeArrowheads="1"/>
            </p:cNvSpPr>
            <p:nvPr/>
          </p:nvSpPr>
          <p:spPr bwMode="auto">
            <a:xfrm>
              <a:off x="238583" y="-322943"/>
              <a:ext cx="228600" cy="7166429"/>
            </a:xfrm>
            <a:prstGeom prst="rect">
              <a:avLst/>
            </a:prstGeom>
            <a:solidFill>
              <a:srgbClr val="0066FF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Time" pitchFamily="34" charset="0"/>
                <a:ea typeface="+mn-ea"/>
                <a:cs typeface="+mn-cs"/>
              </a:endParaRPr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324014" y="-307983"/>
              <a:ext cx="75877" cy="7165983"/>
            </a:xfrm>
            <a:prstGeom prst="rect">
              <a:avLst/>
            </a:prstGeom>
            <a:solidFill>
              <a:srgbClr val="A3C8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4F81BD">
                      <a:satMod val="175000"/>
                      <a:alpha val="40000"/>
                    </a:srgbClr>
                  </a:glow>
                </a:effectLst>
                <a:uLnTx/>
                <a:uFillTx/>
                <a:latin typeface=".VnTime" pitchFamily="34" charset="0"/>
                <a:ea typeface="+mn-ea"/>
                <a:cs typeface="+mn-cs"/>
              </a:endParaRPr>
            </a:p>
          </p:txBody>
        </p:sp>
      </p:grpSp>
      <p:sp>
        <p:nvSpPr>
          <p:cNvPr id="3" name="AutoShape 51"/>
          <p:cNvSpPr>
            <a:spLocks noChangeArrowheads="1"/>
          </p:cNvSpPr>
          <p:nvPr/>
        </p:nvSpPr>
        <p:spPr bwMode="auto">
          <a:xfrm>
            <a:off x="3352800" y="2679700"/>
            <a:ext cx="5943600" cy="749300"/>
          </a:xfrm>
          <a:prstGeom prst="roundRect">
            <a:avLst>
              <a:gd name="adj" fmla="val 16667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sự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trao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đổi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chất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39" name="Picture 37" descr="Blue_chapterlist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1014" y="2938464"/>
            <a:ext cx="593725" cy="35083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3" name="Oval 59">
            <a:hlinkHover r:id="" action="ppaction://noaction" highlightClick="1">
              <a:snd r:embed="rId8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2208213" y="2789239"/>
            <a:ext cx="817562" cy="61277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xtLst/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44" name="WordArt 226"/>
          <p:cNvSpPr>
            <a:spLocks noChangeArrowheads="1" noChangeShapeType="1" noTextEdit="1"/>
          </p:cNvSpPr>
          <p:nvPr/>
        </p:nvSpPr>
        <p:spPr bwMode="auto">
          <a:xfrm>
            <a:off x="2414589" y="2901950"/>
            <a:ext cx="460375" cy="387350"/>
          </a:xfrm>
          <a:prstGeom prst="rect">
            <a:avLst/>
          </a:prstGeom>
          <a:solidFill>
            <a:srgbClr val="FFC000"/>
          </a:solidFill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effectLst/>
                <a:uLnTx/>
                <a:uFillTx/>
                <a:latin typeface=".VnTimeH"/>
                <a:ea typeface="+mn-ea"/>
                <a:cs typeface="+mn-cs"/>
              </a:rPr>
              <a:t>A</a:t>
            </a:r>
          </a:p>
        </p:txBody>
      </p:sp>
      <p:sp>
        <p:nvSpPr>
          <p:cNvPr id="4" name="AutoShape 51"/>
          <p:cNvSpPr>
            <a:spLocks noChangeArrowheads="1"/>
          </p:cNvSpPr>
          <p:nvPr/>
        </p:nvSpPr>
        <p:spPr bwMode="auto">
          <a:xfrm>
            <a:off x="3352800" y="3657600"/>
            <a:ext cx="5943600" cy="749300"/>
          </a:xfrm>
          <a:prstGeom prst="roundRect">
            <a:avLst>
              <a:gd name="adj" fmla="val 16667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sự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phân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chia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tế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bào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5" name="Picture 37" descr="Blue_chapterlist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1964" y="3929064"/>
            <a:ext cx="593725" cy="35083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 59">
            <a:hlinkHover r:id="" action="ppaction://noaction" highlightClick="1">
              <a:snd r:embed="rId8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2189163" y="3779839"/>
            <a:ext cx="817562" cy="61277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xtLst/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.VnTime" pitchFamily="34" charset="0"/>
              <a:ea typeface="+mn-ea"/>
              <a:cs typeface="+mn-cs"/>
            </a:endParaRPr>
          </a:p>
        </p:txBody>
      </p:sp>
      <p:sp>
        <p:nvSpPr>
          <p:cNvPr id="8" name="WordArt 226"/>
          <p:cNvSpPr>
            <a:spLocks noChangeArrowheads="1" noChangeShapeType="1" noTextEdit="1"/>
          </p:cNvSpPr>
          <p:nvPr/>
        </p:nvSpPr>
        <p:spPr bwMode="auto">
          <a:xfrm>
            <a:off x="2395539" y="3892550"/>
            <a:ext cx="460375" cy="387350"/>
          </a:xfrm>
          <a:prstGeom prst="rect">
            <a:avLst/>
          </a:prstGeom>
          <a:solidFill>
            <a:srgbClr val="FFC000"/>
          </a:solidFill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effectLst/>
                <a:uLnTx/>
                <a:uFillTx/>
                <a:latin typeface=".VnTimeH"/>
                <a:ea typeface="+mn-ea"/>
                <a:cs typeface="+mn-cs"/>
              </a:rPr>
              <a:t>B</a:t>
            </a:r>
          </a:p>
        </p:txBody>
      </p:sp>
      <p:sp>
        <p:nvSpPr>
          <p:cNvPr id="9" name="AutoShape 51"/>
          <p:cNvSpPr>
            <a:spLocks noChangeArrowheads="1"/>
          </p:cNvSpPr>
          <p:nvPr/>
        </p:nvSpPr>
        <p:spPr bwMode="auto">
          <a:xfrm>
            <a:off x="3313114" y="4660900"/>
            <a:ext cx="5943600" cy="749300"/>
          </a:xfrm>
          <a:prstGeom prst="roundRect">
            <a:avLst>
              <a:gd name="adj" fmla="val 16667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sự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thích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nghi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với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môi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trường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1" name="Picture 37" descr="Blue_chapterlist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1964" y="4919664"/>
            <a:ext cx="593725" cy="35083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Oval 59">
            <a:hlinkHover r:id="" action="ppaction://noaction" highlightClick="1">
              <a:snd r:embed="rId8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2189163" y="4770439"/>
            <a:ext cx="817562" cy="61277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xtLst/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.VnTime" pitchFamily="34" charset="0"/>
              <a:ea typeface="+mn-ea"/>
              <a:cs typeface="+mn-cs"/>
            </a:endParaRPr>
          </a:p>
        </p:txBody>
      </p:sp>
      <p:sp>
        <p:nvSpPr>
          <p:cNvPr id="15" name="WordArt 226"/>
          <p:cNvSpPr>
            <a:spLocks noChangeArrowheads="1" noChangeShapeType="1" noTextEdit="1"/>
          </p:cNvSpPr>
          <p:nvPr/>
        </p:nvSpPr>
        <p:spPr bwMode="auto">
          <a:xfrm>
            <a:off x="2395539" y="4883150"/>
            <a:ext cx="460375" cy="387350"/>
          </a:xfrm>
          <a:prstGeom prst="rect">
            <a:avLst/>
          </a:prstGeom>
          <a:solidFill>
            <a:srgbClr val="FFC000"/>
          </a:solidFill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effectLst/>
                <a:uLnTx/>
                <a:uFillTx/>
                <a:latin typeface=".VnTimeH"/>
                <a:ea typeface="+mn-ea"/>
                <a:cs typeface="+mn-cs"/>
              </a:rPr>
              <a:t>c</a:t>
            </a:r>
          </a:p>
        </p:txBody>
      </p:sp>
      <p:sp>
        <p:nvSpPr>
          <p:cNvPr id="16" name="AutoShape 51"/>
          <p:cNvSpPr>
            <a:spLocks noChangeArrowheads="1"/>
          </p:cNvSpPr>
          <p:nvPr/>
        </p:nvSpPr>
        <p:spPr bwMode="auto">
          <a:xfrm>
            <a:off x="3200400" y="5562600"/>
            <a:ext cx="6056314" cy="749300"/>
          </a:xfrm>
          <a:prstGeom prst="roundRect">
            <a:avLst>
              <a:gd name="adj" fmla="val 16667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sự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sinh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sản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7" name="Picture 37" descr="Blue_chapterlist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1964" y="5910264"/>
            <a:ext cx="593725" cy="35083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Oval 59">
            <a:hlinkHover r:id="" action="ppaction://noaction" highlightClick="1">
              <a:snd r:embed="rId8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2189163" y="5761039"/>
            <a:ext cx="817562" cy="612775"/>
          </a:xfrm>
          <a:prstGeom prst="ellipse">
            <a:avLst/>
          </a:prstGeom>
          <a:solidFill>
            <a:srgbClr val="FFC000"/>
          </a:solidFill>
          <a:ln>
            <a:noFill/>
          </a:ln>
          <a:extLst/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.VnTime" pitchFamily="34" charset="0"/>
              <a:ea typeface="+mn-ea"/>
              <a:cs typeface="+mn-cs"/>
            </a:endParaRPr>
          </a:p>
        </p:txBody>
      </p:sp>
      <p:sp>
        <p:nvSpPr>
          <p:cNvPr id="20" name="WordArt 226"/>
          <p:cNvSpPr>
            <a:spLocks noChangeArrowheads="1" noChangeShapeType="1" noTextEdit="1"/>
          </p:cNvSpPr>
          <p:nvPr/>
        </p:nvSpPr>
        <p:spPr bwMode="auto">
          <a:xfrm>
            <a:off x="2395539" y="58737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effectLst/>
                <a:uLnTx/>
                <a:uFillTx/>
                <a:latin typeface=".VnTimeH"/>
                <a:ea typeface="+mn-ea"/>
                <a:cs typeface="+mn-cs"/>
              </a:rPr>
              <a:t>D</a:t>
            </a:r>
          </a:p>
        </p:txBody>
      </p:sp>
      <p:sp>
        <p:nvSpPr>
          <p:cNvPr id="6171" name="AutoShape 27"/>
          <p:cNvSpPr>
            <a:spLocks noChangeArrowheads="1"/>
          </p:cNvSpPr>
          <p:nvPr/>
        </p:nvSpPr>
        <p:spPr bwMode="auto">
          <a:xfrm>
            <a:off x="2038350" y="1231900"/>
            <a:ext cx="1543050" cy="1358900"/>
          </a:xfrm>
          <a:prstGeom prst="sun">
            <a:avLst>
              <a:gd name="adj" fmla="val 19880"/>
            </a:avLst>
          </a:prstGeom>
          <a:gradFill rotWithShape="1">
            <a:gsLst>
              <a:gs pos="0">
                <a:srgbClr val="FF0066"/>
              </a:gs>
              <a:gs pos="100000">
                <a:srgbClr val="E9EE1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72" name="WordArt 28"/>
          <p:cNvSpPr>
            <a:spLocks noChangeArrowheads="1" noChangeShapeType="1" noTextEdit="1"/>
          </p:cNvSpPr>
          <p:nvPr/>
        </p:nvSpPr>
        <p:spPr bwMode="auto">
          <a:xfrm>
            <a:off x="2471054" y="1594054"/>
            <a:ext cx="674688" cy="5905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0" cap="none" spc="0" normalizeH="0" baseline="0" noProof="0" dirty="0" err="1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3600" b="1" i="0" u="none" strike="noStrike" kern="10" cap="none" spc="0" normalizeH="0" baseline="0" noProof="0" dirty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</a:t>
            </a:r>
            <a:endParaRPr kumimoji="0" lang="en-US" sz="3600" b="1" i="0" u="none" strike="noStrike" kern="10" cap="none" spc="0" normalizeH="0" baseline="0" noProof="0" dirty="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FF00"/>
              </a:solidFill>
              <a:effectLst>
                <a:outerShdw dist="35921" dir="2700000" algn="ctr" rotWithShape="0">
                  <a:srgbClr val="990000"/>
                </a:outerShdw>
              </a:effectLst>
              <a:uLnTx/>
              <a:uFillTx/>
              <a:latin typeface="VNI-Times"/>
              <a:ea typeface="+mn-ea"/>
              <a:cs typeface="+mn-cs"/>
            </a:endParaRPr>
          </a:p>
        </p:txBody>
      </p:sp>
      <p:pic>
        <p:nvPicPr>
          <p:cNvPr id="6170" name="Picture 29" descr="Picture1"/>
          <p:cNvPicPr>
            <a:picLocks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2413" y="769938"/>
            <a:ext cx="9144001" cy="93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73" name="Picture 32" descr="Bellcoll">
            <a:hlinkClick r:id="" action="ppaction://hlinkshowjump?jump=firstslide"/>
          </p:cNvPr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7325" y="-157163"/>
            <a:ext cx="1652588" cy="1676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7" name="Group 33"/>
          <p:cNvGrpSpPr>
            <a:grpSpLocks/>
          </p:cNvGrpSpPr>
          <p:nvPr/>
        </p:nvGrpSpPr>
        <p:grpSpPr bwMode="auto">
          <a:xfrm>
            <a:off x="10328275" y="4506913"/>
            <a:ext cx="1752600" cy="1752600"/>
            <a:chOff x="5210" y="3079"/>
            <a:chExt cx="1104" cy="1104"/>
          </a:xfrm>
        </p:grpSpPr>
        <p:sp>
          <p:nvSpPr>
            <p:cNvPr id="22" name="AutoShape 34"/>
            <p:cNvSpPr>
              <a:spLocks noChangeArrowheads="1"/>
            </p:cNvSpPr>
            <p:nvPr/>
          </p:nvSpPr>
          <p:spPr bwMode="auto">
            <a:xfrm>
              <a:off x="5210" y="3079"/>
              <a:ext cx="1104" cy="1104"/>
            </a:xfrm>
            <a:prstGeom prst="star32">
              <a:avLst>
                <a:gd name="adj" fmla="val 37500"/>
              </a:avLst>
            </a:prstGeom>
            <a:gradFill rotWithShape="1">
              <a:gsLst>
                <a:gs pos="0">
                  <a:srgbClr val="EC9EC5"/>
                </a:gs>
                <a:gs pos="100000">
                  <a:srgbClr val="CC006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6000" b="1" i="0" u="none" strike="noStrike" kern="1200" cap="none" spc="0" normalizeH="0" baseline="0" noProof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.VnHelvetInsH" pitchFamily="34" charset="0"/>
                <a:ea typeface="+mn-ea"/>
                <a:cs typeface="+mn-cs"/>
              </a:endParaRPr>
            </a:p>
          </p:txBody>
        </p:sp>
        <p:sp>
          <p:nvSpPr>
            <p:cNvPr id="23" name="WordArt 35"/>
            <p:cNvSpPr>
              <a:spLocks noChangeArrowheads="1" noChangeShapeType="1" noTextEdit="1"/>
            </p:cNvSpPr>
            <p:nvPr/>
          </p:nvSpPr>
          <p:spPr bwMode="auto">
            <a:xfrm>
              <a:off x="5444" y="3343"/>
              <a:ext cx="672" cy="57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0" cap="none" spc="0" normalizeH="0" baseline="0" noProof="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/>
                  <a:ea typeface="+mn-ea"/>
                  <a:cs typeface="Times New Roman"/>
                </a:rPr>
                <a:t>Hết</a:t>
              </a:r>
              <a:r>
                <a:rPr kumimoji="0" lang="en-US" sz="3600" b="0" i="0" u="none" strike="noStrike" kern="10" cap="none" spc="0" normalizeH="0" baseline="0" noProof="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/>
                  <a:ea typeface="+mn-ea"/>
                  <a:cs typeface="Times New Roman"/>
                </a:rPr>
                <a:t> </a:t>
              </a:r>
              <a:r>
                <a:rPr kumimoji="0" lang="en-US" sz="3600" b="0" i="0" u="none" strike="noStrike" kern="10" cap="none" spc="0" normalizeH="0" baseline="0" noProof="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/>
                  <a:ea typeface="+mn-ea"/>
                  <a:cs typeface="Times New Roman"/>
                </a:rPr>
                <a:t>giờ</a:t>
              </a:r>
              <a:endParaRPr kumimoji="0" lang="en-US" sz="3600" b="0" i="0" u="none" strike="noStrike" kern="10" cap="none" spc="0" normalizeH="0" baseline="0" noProof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endParaRPr>
            </a:p>
          </p:txBody>
        </p:sp>
      </p:grpSp>
      <p:sp>
        <p:nvSpPr>
          <p:cNvPr id="6180" name="WordArt 36"/>
          <p:cNvSpPr>
            <a:spLocks noChangeArrowheads="1" noChangeShapeType="1" noTextEdit="1"/>
          </p:cNvSpPr>
          <p:nvPr/>
        </p:nvSpPr>
        <p:spPr bwMode="auto">
          <a:xfrm>
            <a:off x="9482138" y="33766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/>
                <a:ea typeface="+mn-ea"/>
                <a:cs typeface="+mn-cs"/>
              </a:rPr>
              <a:t>0</a:t>
            </a:r>
          </a:p>
        </p:txBody>
      </p:sp>
      <p:sp>
        <p:nvSpPr>
          <p:cNvPr id="6181" name="WordArt 37"/>
          <p:cNvSpPr>
            <a:spLocks noChangeArrowheads="1" noChangeShapeType="1" noTextEdit="1"/>
          </p:cNvSpPr>
          <p:nvPr/>
        </p:nvSpPr>
        <p:spPr bwMode="auto">
          <a:xfrm>
            <a:off x="9482138" y="33766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/>
                <a:ea typeface="+mn-ea"/>
                <a:cs typeface="+mn-cs"/>
              </a:rPr>
              <a:t>1</a:t>
            </a:r>
          </a:p>
        </p:txBody>
      </p:sp>
      <p:sp>
        <p:nvSpPr>
          <p:cNvPr id="6182" name="WordArt 38"/>
          <p:cNvSpPr>
            <a:spLocks noChangeArrowheads="1" noChangeShapeType="1" noTextEdit="1"/>
          </p:cNvSpPr>
          <p:nvPr/>
        </p:nvSpPr>
        <p:spPr bwMode="auto">
          <a:xfrm>
            <a:off x="9486900" y="3348038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/>
                <a:ea typeface="+mn-ea"/>
                <a:cs typeface="+mn-cs"/>
              </a:rPr>
              <a:t>2</a:t>
            </a:r>
          </a:p>
        </p:txBody>
      </p:sp>
      <p:sp>
        <p:nvSpPr>
          <p:cNvPr id="6183" name="WordArt 39"/>
          <p:cNvSpPr>
            <a:spLocks noChangeArrowheads="1" noChangeShapeType="1" noTextEdit="1"/>
          </p:cNvSpPr>
          <p:nvPr/>
        </p:nvSpPr>
        <p:spPr bwMode="auto">
          <a:xfrm>
            <a:off x="9482138" y="3319463"/>
            <a:ext cx="666750" cy="8001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/>
                <a:ea typeface="+mn-ea"/>
                <a:cs typeface="+mn-cs"/>
              </a:rPr>
              <a:t>3</a:t>
            </a:r>
          </a:p>
        </p:txBody>
      </p:sp>
      <p:sp>
        <p:nvSpPr>
          <p:cNvPr id="6185" name="WordArt 41"/>
          <p:cNvSpPr>
            <a:spLocks noChangeArrowheads="1" noChangeShapeType="1" noTextEdit="1"/>
          </p:cNvSpPr>
          <p:nvPr/>
        </p:nvSpPr>
        <p:spPr bwMode="auto">
          <a:xfrm>
            <a:off x="9535317" y="3523459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/>
                <a:ea typeface="+mn-ea"/>
                <a:cs typeface="+mn-cs"/>
              </a:rPr>
              <a:t>5</a:t>
            </a:r>
          </a:p>
        </p:txBody>
      </p:sp>
      <p:sp>
        <p:nvSpPr>
          <p:cNvPr id="6186" name="WordArt 42"/>
          <p:cNvSpPr>
            <a:spLocks noChangeArrowheads="1" noChangeShapeType="1" noTextEdit="1"/>
          </p:cNvSpPr>
          <p:nvPr/>
        </p:nvSpPr>
        <p:spPr bwMode="auto">
          <a:xfrm>
            <a:off x="9544842" y="357584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/>
                <a:ea typeface="+mn-ea"/>
                <a:cs typeface="+mn-cs"/>
              </a:rPr>
              <a:t>6</a:t>
            </a:r>
          </a:p>
        </p:txBody>
      </p:sp>
      <p:sp>
        <p:nvSpPr>
          <p:cNvPr id="6187" name="WordArt 43"/>
          <p:cNvSpPr>
            <a:spLocks noChangeArrowheads="1" noChangeShapeType="1" noTextEdit="1"/>
          </p:cNvSpPr>
          <p:nvPr/>
        </p:nvSpPr>
        <p:spPr bwMode="auto">
          <a:xfrm>
            <a:off x="9692481" y="3485357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/>
                <a:ea typeface="+mn-ea"/>
                <a:cs typeface="+mn-cs"/>
              </a:rPr>
              <a:t>7</a:t>
            </a:r>
          </a:p>
        </p:txBody>
      </p:sp>
      <p:sp>
        <p:nvSpPr>
          <p:cNvPr id="6188" name="WordArt 44"/>
          <p:cNvSpPr>
            <a:spLocks noChangeArrowheads="1" noChangeShapeType="1" noTextEdit="1"/>
          </p:cNvSpPr>
          <p:nvPr/>
        </p:nvSpPr>
        <p:spPr bwMode="auto">
          <a:xfrm>
            <a:off x="9706768" y="3313909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/>
                <a:ea typeface="+mn-ea"/>
                <a:cs typeface="+mn-cs"/>
              </a:rPr>
              <a:t>8</a:t>
            </a:r>
          </a:p>
        </p:txBody>
      </p:sp>
      <p:sp>
        <p:nvSpPr>
          <p:cNvPr id="6189" name="WordArt 45"/>
          <p:cNvSpPr>
            <a:spLocks noChangeArrowheads="1" noChangeShapeType="1" noTextEdit="1"/>
          </p:cNvSpPr>
          <p:nvPr/>
        </p:nvSpPr>
        <p:spPr bwMode="auto">
          <a:xfrm>
            <a:off x="9716293" y="323771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/>
                <a:ea typeface="+mn-ea"/>
                <a:cs typeface="+mn-cs"/>
              </a:rPr>
              <a:t>9</a:t>
            </a:r>
          </a:p>
        </p:txBody>
      </p:sp>
      <p:sp>
        <p:nvSpPr>
          <p:cNvPr id="6190" name="WordArt 46"/>
          <p:cNvSpPr>
            <a:spLocks noChangeArrowheads="1" noChangeShapeType="1" noTextEdit="1"/>
          </p:cNvSpPr>
          <p:nvPr/>
        </p:nvSpPr>
        <p:spPr bwMode="auto">
          <a:xfrm>
            <a:off x="9530555" y="3240091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/>
                <a:ea typeface="+mn-ea"/>
                <a:cs typeface="+mn-cs"/>
              </a:rPr>
              <a:t>10</a:t>
            </a:r>
          </a:p>
        </p:txBody>
      </p:sp>
      <p:sp>
        <p:nvSpPr>
          <p:cNvPr id="44" name="WordArt 39"/>
          <p:cNvSpPr>
            <a:spLocks noChangeArrowheads="1" noChangeShapeType="1" noTextEdit="1"/>
          </p:cNvSpPr>
          <p:nvPr/>
        </p:nvSpPr>
        <p:spPr bwMode="auto">
          <a:xfrm>
            <a:off x="9577388" y="3348038"/>
            <a:ext cx="666750" cy="8001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3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4</a:t>
            </a:r>
            <a:endParaRPr kumimoji="0" lang="en-US" sz="3600" b="0" i="0" u="none" strike="noStrike" kern="10" cap="none" spc="0" normalizeH="0" baseline="0" noProof="0" dirty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uLnTx/>
              <a:uFillTx/>
              <a:latin typeface="Impact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16761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61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Jet Fighter 2-DVD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5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" presetClass="entr" presetSubtype="1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" presetClass="entr" presetSubtype="1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" presetClass="entr" presetSubtype="1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" presetClass="entr" presetSubtype="1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" presetClass="entr" presetSubtype="1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" presetClass="entr" presetSubtype="1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" presetClass="entr" presetSubtype="1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500"/>
                                        <p:tgtEl>
                                          <p:spTgt spid="61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5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61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61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61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3" dur="500"/>
                                        <p:tgtEl>
                                          <p:spTgt spid="61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5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61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61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61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3" dur="500"/>
                                        <p:tgtEl>
                                          <p:spTgt spid="61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95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61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61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61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0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3" dur="500"/>
                                        <p:tgtEl>
                                          <p:spTgt spid="61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05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6" dur="500"/>
                                        <p:tgtEl>
                                          <p:spTgt spid="61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/>
                                        <p:tgtEl>
                                          <p:spTgt spid="61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61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1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3" dur="500"/>
                                        <p:tgtEl>
                                          <p:spTgt spid="61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15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6" dur="500"/>
                                        <p:tgtEl>
                                          <p:spTgt spid="6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/>
                                        <p:tgtEl>
                                          <p:spTgt spid="6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61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3" dur="500"/>
                                        <p:tgtEl>
                                          <p:spTgt spid="61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125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6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6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61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3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6500"/>
                            </p:stCondLst>
                            <p:childTnLst>
                              <p:par>
                                <p:cTn id="135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6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7000"/>
                            </p:stCondLst>
                            <p:childTnLst>
                              <p:par>
                                <p:cTn id="14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3" dur="500"/>
                                        <p:tgtEl>
                                          <p:spTgt spid="61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7500"/>
                            </p:stCondLst>
                            <p:childTnLst>
                              <p:par>
                                <p:cTn id="145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6" dur="500"/>
                                        <p:tgtEl>
                                          <p:spTgt spid="6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/>
                                        <p:tgtEl>
                                          <p:spTgt spid="6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8" dur="500"/>
                                        <p:tgtEl>
                                          <p:spTgt spid="61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8000"/>
                            </p:stCondLst>
                            <p:childTnLst>
                              <p:par>
                                <p:cTn id="15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3" dur="500"/>
                                        <p:tgtEl>
                                          <p:spTgt spid="61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8500"/>
                            </p:stCondLst>
                            <p:childTnLst>
                              <p:par>
                                <p:cTn id="155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6" dur="500"/>
                                        <p:tgtEl>
                                          <p:spTgt spid="61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/>
                                        <p:tgtEl>
                                          <p:spTgt spid="61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8" dur="500"/>
                                        <p:tgtEl>
                                          <p:spTgt spid="61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9000"/>
                            </p:stCondLst>
                            <p:childTnLst>
                              <p:par>
                                <p:cTn id="16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3" dur="500"/>
                                        <p:tgtEl>
                                          <p:spTgt spid="61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9500"/>
                            </p:stCondLst>
                            <p:childTnLst>
                              <p:par>
                                <p:cTn id="165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6" dur="500"/>
                                        <p:tgtEl>
                                          <p:spTgt spid="6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/>
                                        <p:tgtEl>
                                          <p:spTgt spid="6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8" dur="500"/>
                                        <p:tgtEl>
                                          <p:spTgt spid="61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10000"/>
                            </p:stCondLst>
                            <p:childTnLst>
                              <p:par>
                                <p:cTn id="17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3" dur="500"/>
                                        <p:tgtEl>
                                          <p:spTgt spid="61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10500"/>
                            </p:stCondLst>
                            <p:childTnLst>
                              <p:par>
                                <p:cTn id="175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6" dur="500"/>
                                        <p:tgtEl>
                                          <p:spTgt spid="6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/>
                                        <p:tgtEl>
                                          <p:spTgt spid="6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61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8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3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19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9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FELIZ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8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3.7037E-7 L 0 -0.07222 " pathEditMode="relative" rAng="0" ptsTypes="AA">
                                      <p:cBhvr>
                                        <p:cTn id="19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0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0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FELIZ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1044" grpId="0" animBg="1"/>
      <p:bldP spid="8" grpId="0" animBg="1"/>
      <p:bldP spid="15" grpId="0" animBg="1"/>
      <p:bldP spid="20" grpId="0"/>
      <p:bldP spid="6171" grpId="0" animBg="1"/>
      <p:bldP spid="6171" grpId="1" animBg="1"/>
      <p:bldP spid="6172" grpId="0" animBg="1"/>
      <p:bldP spid="6180" grpId="0" animBg="1"/>
      <p:bldP spid="6180" grpId="1" animBg="1"/>
      <p:bldP spid="6181" grpId="0" animBg="1"/>
      <p:bldP spid="6181" grpId="1" animBg="1"/>
      <p:bldP spid="6182" grpId="0" animBg="1"/>
      <p:bldP spid="6182" grpId="1" animBg="1"/>
      <p:bldP spid="6183" grpId="0" animBg="1"/>
      <p:bldP spid="6183" grpId="1" animBg="1"/>
      <p:bldP spid="6185" grpId="0" animBg="1"/>
      <p:bldP spid="6185" grpId="1" animBg="1"/>
      <p:bldP spid="6186" grpId="0" animBg="1"/>
      <p:bldP spid="6186" grpId="1" animBg="1"/>
      <p:bldP spid="6187" grpId="0" animBg="1"/>
      <p:bldP spid="6187" grpId="1" animBg="1"/>
      <p:bldP spid="6188" grpId="0" animBg="1"/>
      <p:bldP spid="6188" grpId="1" animBg="1"/>
      <p:bldP spid="6189" grpId="0" animBg="1"/>
      <p:bldP spid="6189" grpId="1" animBg="1"/>
      <p:bldP spid="6190" grpId="0" animBg="1"/>
      <p:bldP spid="6190" grpId="1" animBg="1"/>
      <p:bldP spid="44" grpId="0" animBg="1"/>
      <p:bldP spid="44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AutoShape 51"/>
          <p:cNvSpPr>
            <a:spLocks noChangeArrowheads="1"/>
          </p:cNvSpPr>
          <p:nvPr/>
        </p:nvSpPr>
        <p:spPr bwMode="auto">
          <a:xfrm>
            <a:off x="3252787" y="1031875"/>
            <a:ext cx="8712993" cy="1524000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9525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Quá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trình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phân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chia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diễn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ra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ở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loại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tế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bào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nào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pSp>
        <p:nvGrpSpPr>
          <p:cNvPr id="14339" name="Group 51"/>
          <p:cNvGrpSpPr>
            <a:grpSpLocks/>
          </p:cNvGrpSpPr>
          <p:nvPr/>
        </p:nvGrpSpPr>
        <p:grpSpPr bwMode="auto">
          <a:xfrm>
            <a:off x="1720851" y="14288"/>
            <a:ext cx="320675" cy="6858000"/>
            <a:chOff x="202295" y="-322943"/>
            <a:chExt cx="319314" cy="7180943"/>
          </a:xfrm>
        </p:grpSpPr>
        <p:sp>
          <p:nvSpPr>
            <p:cNvPr id="54" name="Rectangle 53"/>
            <p:cNvSpPr/>
            <p:nvPr/>
          </p:nvSpPr>
          <p:spPr bwMode="auto">
            <a:xfrm>
              <a:off x="202295" y="-322943"/>
              <a:ext cx="319314" cy="7165982"/>
            </a:xfrm>
            <a:prstGeom prst="rect">
              <a:avLst/>
            </a:prstGeom>
            <a:solidFill>
              <a:schemeClr val="tx2">
                <a:lumMod val="95000"/>
                <a:lumOff val="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Time" pitchFamily="34" charset="0"/>
                <a:ea typeface="+mn-ea"/>
                <a:cs typeface="+mn-cs"/>
              </a:endParaRPr>
            </a:p>
          </p:txBody>
        </p:sp>
        <p:sp>
          <p:nvSpPr>
            <p:cNvPr id="14388" name="Rectangle 10"/>
            <p:cNvSpPr>
              <a:spLocks noChangeArrowheads="1"/>
            </p:cNvSpPr>
            <p:nvPr/>
          </p:nvSpPr>
          <p:spPr bwMode="auto">
            <a:xfrm>
              <a:off x="238583" y="-322943"/>
              <a:ext cx="228600" cy="7166429"/>
            </a:xfrm>
            <a:prstGeom prst="rect">
              <a:avLst/>
            </a:prstGeom>
            <a:solidFill>
              <a:srgbClr val="0066FF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Time" pitchFamily="34" charset="0"/>
                <a:ea typeface="+mn-ea"/>
                <a:cs typeface="+mn-cs"/>
              </a:endParaRPr>
            </a:p>
          </p:txBody>
        </p:sp>
        <p:sp>
          <p:nvSpPr>
            <p:cNvPr id="56" name="Rectangle 55"/>
            <p:cNvSpPr/>
            <p:nvPr/>
          </p:nvSpPr>
          <p:spPr bwMode="auto">
            <a:xfrm>
              <a:off x="324014" y="-307983"/>
              <a:ext cx="75877" cy="7165983"/>
            </a:xfrm>
            <a:prstGeom prst="rect">
              <a:avLst/>
            </a:prstGeom>
            <a:solidFill>
              <a:srgbClr val="A3C8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4F81BD">
                      <a:satMod val="175000"/>
                      <a:alpha val="40000"/>
                    </a:srgbClr>
                  </a:glow>
                </a:effectLst>
                <a:uLnTx/>
                <a:uFillTx/>
                <a:latin typeface=".VnTime" pitchFamily="34" charset="0"/>
                <a:ea typeface="+mn-ea"/>
                <a:cs typeface="+mn-cs"/>
              </a:endParaRPr>
            </a:p>
          </p:txBody>
        </p:sp>
      </p:grpSp>
      <p:sp>
        <p:nvSpPr>
          <p:cNvPr id="57" name="AutoShape 51"/>
          <p:cNvSpPr>
            <a:spLocks noChangeArrowheads="1"/>
          </p:cNvSpPr>
          <p:nvPr/>
        </p:nvSpPr>
        <p:spPr bwMode="auto">
          <a:xfrm>
            <a:off x="3271839" y="2679700"/>
            <a:ext cx="5030787" cy="749300"/>
          </a:xfrm>
          <a:prstGeom prst="roundRect">
            <a:avLst>
              <a:gd name="adj" fmla="val 16667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xtLst/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Tế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non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58" name="Picture 37" descr="Blue_chapterlist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0689" y="2938464"/>
            <a:ext cx="593725" cy="35083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" name="Oval 59">
            <a:hlinkHover r:id="" action="ppaction://noaction" highlightClick="1">
              <a:snd r:embed="rId8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2147888" y="2789239"/>
            <a:ext cx="817562" cy="612775"/>
          </a:xfrm>
          <a:prstGeom prst="ellipse">
            <a:avLst/>
          </a:prstGeom>
          <a:solidFill>
            <a:srgbClr val="FFC000"/>
          </a:solidFill>
          <a:ln>
            <a:noFill/>
          </a:ln>
          <a:extLst/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Time" pitchFamily="34" charset="0"/>
              <a:ea typeface="+mn-ea"/>
              <a:cs typeface="+mn-cs"/>
            </a:endParaRPr>
          </a:p>
        </p:txBody>
      </p:sp>
      <p:sp>
        <p:nvSpPr>
          <p:cNvPr id="61" name="WordArt 226"/>
          <p:cNvSpPr>
            <a:spLocks noChangeArrowheads="1" noChangeShapeType="1" noTextEdit="1"/>
          </p:cNvSpPr>
          <p:nvPr/>
        </p:nvSpPr>
        <p:spPr bwMode="auto">
          <a:xfrm>
            <a:off x="2354264" y="29019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effectLst/>
                <a:uLnTx/>
                <a:uFillTx/>
                <a:latin typeface=".VnTimeH"/>
                <a:ea typeface="+mn-ea"/>
                <a:cs typeface="+mn-cs"/>
              </a:rPr>
              <a:t>A</a:t>
            </a:r>
          </a:p>
        </p:txBody>
      </p:sp>
      <p:sp>
        <p:nvSpPr>
          <p:cNvPr id="62" name="AutoShape 51"/>
          <p:cNvSpPr>
            <a:spLocks noChangeArrowheads="1"/>
          </p:cNvSpPr>
          <p:nvPr/>
        </p:nvSpPr>
        <p:spPr bwMode="auto">
          <a:xfrm>
            <a:off x="3252788" y="3670300"/>
            <a:ext cx="4976812" cy="749300"/>
          </a:xfrm>
          <a:prstGeom prst="roundRect">
            <a:avLst>
              <a:gd name="adj" fmla="val 16667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xtLst/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Tế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trưởng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thành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63" name="Picture 37" descr="Blue_chapterlist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1639" y="3929064"/>
            <a:ext cx="593725" cy="35083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" name="Oval 59">
            <a:hlinkHover r:id="" action="ppaction://noaction" highlightClick="1">
              <a:snd r:embed="rId8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2128838" y="3779839"/>
            <a:ext cx="817562" cy="612775"/>
          </a:xfrm>
          <a:prstGeom prst="ellipse">
            <a:avLst/>
          </a:prstGeom>
          <a:solidFill>
            <a:srgbClr val="FFC000"/>
          </a:solidFill>
          <a:ln>
            <a:noFill/>
          </a:ln>
          <a:extLst/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Time" pitchFamily="34" charset="0"/>
              <a:ea typeface="+mn-ea"/>
              <a:cs typeface="+mn-cs"/>
            </a:endParaRPr>
          </a:p>
        </p:txBody>
      </p:sp>
      <p:sp>
        <p:nvSpPr>
          <p:cNvPr id="66" name="WordArt 226"/>
          <p:cNvSpPr>
            <a:spLocks noChangeArrowheads="1" noChangeShapeType="1" noTextEdit="1"/>
          </p:cNvSpPr>
          <p:nvPr/>
        </p:nvSpPr>
        <p:spPr bwMode="auto">
          <a:xfrm>
            <a:off x="2335214" y="3892550"/>
            <a:ext cx="460375" cy="387350"/>
          </a:xfrm>
          <a:prstGeom prst="rect">
            <a:avLst/>
          </a:prstGeom>
          <a:solidFill>
            <a:srgbClr val="FFC000"/>
          </a:solidFill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effectLst/>
                <a:uLnTx/>
                <a:uFillTx/>
                <a:latin typeface=".VnTimeH"/>
                <a:ea typeface="+mn-ea"/>
                <a:cs typeface="+mn-cs"/>
              </a:rPr>
              <a:t>B</a:t>
            </a:r>
          </a:p>
        </p:txBody>
      </p:sp>
      <p:sp>
        <p:nvSpPr>
          <p:cNvPr id="67" name="AutoShape 51"/>
          <p:cNvSpPr>
            <a:spLocks noChangeArrowheads="1"/>
          </p:cNvSpPr>
          <p:nvPr/>
        </p:nvSpPr>
        <p:spPr bwMode="auto">
          <a:xfrm>
            <a:off x="3252789" y="4660900"/>
            <a:ext cx="5045075" cy="749300"/>
          </a:xfrm>
          <a:prstGeom prst="roundRect">
            <a:avLst>
              <a:gd name="adj" fmla="val 16667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xtLst/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Tế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già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68" name="Picture 37" descr="Blue_chapterlist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1639" y="4919664"/>
            <a:ext cx="593725" cy="35083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" name="Oval 59">
            <a:hlinkHover r:id="" action="ppaction://noaction" highlightClick="1">
              <a:snd r:embed="rId8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2128838" y="4770439"/>
            <a:ext cx="817562" cy="612775"/>
          </a:xfrm>
          <a:prstGeom prst="ellipse">
            <a:avLst/>
          </a:prstGeom>
          <a:solidFill>
            <a:srgbClr val="FFC000"/>
          </a:solidFill>
          <a:ln>
            <a:noFill/>
          </a:ln>
          <a:extLst/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Time" pitchFamily="34" charset="0"/>
              <a:ea typeface="+mn-ea"/>
              <a:cs typeface="+mn-cs"/>
            </a:endParaRPr>
          </a:p>
        </p:txBody>
      </p:sp>
      <p:sp>
        <p:nvSpPr>
          <p:cNvPr id="71" name="WordArt 226"/>
          <p:cNvSpPr>
            <a:spLocks noChangeArrowheads="1" noChangeShapeType="1" noTextEdit="1"/>
          </p:cNvSpPr>
          <p:nvPr/>
        </p:nvSpPr>
        <p:spPr bwMode="auto">
          <a:xfrm>
            <a:off x="2335214" y="48831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effectLst/>
                <a:uLnTx/>
                <a:uFillTx/>
                <a:latin typeface=".VnTimeH"/>
                <a:ea typeface="+mn-ea"/>
                <a:cs typeface="+mn-cs"/>
              </a:rPr>
              <a:t>c</a:t>
            </a:r>
          </a:p>
        </p:txBody>
      </p:sp>
      <p:sp>
        <p:nvSpPr>
          <p:cNvPr id="72" name="AutoShape 51"/>
          <p:cNvSpPr>
            <a:spLocks noChangeArrowheads="1"/>
          </p:cNvSpPr>
          <p:nvPr/>
        </p:nvSpPr>
        <p:spPr bwMode="auto">
          <a:xfrm>
            <a:off x="3352801" y="5715000"/>
            <a:ext cx="5045075" cy="838200"/>
          </a:xfrm>
          <a:prstGeom prst="roundRect">
            <a:avLst>
              <a:gd name="adj" fmla="val 16667"/>
            </a:avLst>
          </a:prstGeom>
          <a:solidFill>
            <a:schemeClr val="accent3">
              <a:lumMod val="60000"/>
              <a:lumOff val="40000"/>
            </a:schemeClr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Tế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bào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biệt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hóa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Times New Roman" pitchFamily="18" charset="0"/>
              <a:cs typeface="+mn-cs"/>
            </a:endParaRPr>
          </a:p>
        </p:txBody>
      </p:sp>
      <p:pic>
        <p:nvPicPr>
          <p:cNvPr id="73" name="Picture 37" descr="Blue_chapterlist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1639" y="5910264"/>
            <a:ext cx="593725" cy="35083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" name="Oval 59">
            <a:hlinkHover r:id="" action="ppaction://noaction" highlightClick="1">
              <a:snd r:embed="rId8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2128838" y="5761039"/>
            <a:ext cx="817562" cy="612775"/>
          </a:xfrm>
          <a:prstGeom prst="ellipse">
            <a:avLst/>
          </a:prstGeom>
          <a:solidFill>
            <a:srgbClr val="FFC000"/>
          </a:solidFill>
          <a:ln>
            <a:noFill/>
          </a:ln>
          <a:extLst/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.VnTime" pitchFamily="34" charset="0"/>
              <a:ea typeface="+mn-ea"/>
              <a:cs typeface="+mn-cs"/>
            </a:endParaRPr>
          </a:p>
        </p:txBody>
      </p:sp>
      <p:sp>
        <p:nvSpPr>
          <p:cNvPr id="76" name="WordArt 226"/>
          <p:cNvSpPr>
            <a:spLocks noChangeArrowheads="1" noChangeShapeType="1" noTextEdit="1"/>
          </p:cNvSpPr>
          <p:nvPr/>
        </p:nvSpPr>
        <p:spPr bwMode="auto">
          <a:xfrm>
            <a:off x="2335214" y="58737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effectLst/>
                <a:uLnTx/>
                <a:uFillTx/>
                <a:latin typeface=".VnTimeH"/>
                <a:ea typeface="+mn-ea"/>
                <a:cs typeface="+mn-cs"/>
              </a:rPr>
              <a:t>D</a:t>
            </a:r>
          </a:p>
        </p:txBody>
      </p:sp>
      <p:sp>
        <p:nvSpPr>
          <p:cNvPr id="77" name="AutoShape 27"/>
          <p:cNvSpPr>
            <a:spLocks noChangeArrowheads="1"/>
          </p:cNvSpPr>
          <p:nvPr/>
        </p:nvSpPr>
        <p:spPr bwMode="auto">
          <a:xfrm>
            <a:off x="2068513" y="1031875"/>
            <a:ext cx="1543050" cy="1358900"/>
          </a:xfrm>
          <a:prstGeom prst="sun">
            <a:avLst>
              <a:gd name="adj" fmla="val 19880"/>
            </a:avLst>
          </a:prstGeom>
          <a:gradFill rotWithShape="1">
            <a:gsLst>
              <a:gs pos="0">
                <a:srgbClr val="FF0066"/>
              </a:gs>
              <a:gs pos="100000">
                <a:srgbClr val="E9EE1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8" name="WordArt 28"/>
          <p:cNvSpPr>
            <a:spLocks noChangeArrowheads="1" noChangeShapeType="1" noTextEdit="1"/>
          </p:cNvSpPr>
          <p:nvPr/>
        </p:nvSpPr>
        <p:spPr bwMode="auto">
          <a:xfrm>
            <a:off x="2486025" y="1400175"/>
            <a:ext cx="685800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0" cap="none" spc="0" normalizeH="0" baseline="0" noProof="0" dirty="0" err="1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Times New Roman"/>
                <a:ea typeface="+mn-ea"/>
                <a:cs typeface="Times New Roman"/>
              </a:rPr>
              <a:t>Câu</a:t>
            </a:r>
            <a:r>
              <a:rPr kumimoji="0" lang="en-US" sz="3600" b="1" i="0" u="none" strike="noStrike" kern="10" cap="none" spc="0" normalizeH="0" baseline="0" noProof="0" dirty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lang="en-US" sz="3600" b="1" i="0" u="none" strike="noStrike" kern="10" cap="none" spc="0" normalizeH="0" baseline="0" noProof="0" dirty="0" smtClean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Times New Roman"/>
                <a:ea typeface="+mn-ea"/>
                <a:cs typeface="Times New Roman"/>
              </a:rPr>
              <a:t>2</a:t>
            </a:r>
            <a:endParaRPr kumimoji="0" lang="en-US" sz="3600" b="1" i="0" u="none" strike="noStrike" kern="10" cap="none" spc="0" normalizeH="0" baseline="0" noProof="0" dirty="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FF00"/>
              </a:solidFill>
              <a:effectLst>
                <a:outerShdw dist="35921" dir="2700000" algn="ctr" rotWithShape="0">
                  <a:srgbClr val="990000"/>
                </a:outerShdw>
              </a:effectLst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pic>
        <p:nvPicPr>
          <p:cNvPr id="14362" name="Picture 29" descr="Picture1"/>
          <p:cNvPicPr>
            <a:picLocks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9238" y="755651"/>
            <a:ext cx="9144001" cy="93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65" name="Picture 32" descr="Bellcoll">
            <a:hlinkClick r:id="" action="ppaction://hlinkshowjump?jump=firstslide"/>
          </p:cNvPr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612" y="-185738"/>
            <a:ext cx="1652588" cy="1676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oup 49"/>
          <p:cNvGrpSpPr>
            <a:grpSpLocks/>
          </p:cNvGrpSpPr>
          <p:nvPr/>
        </p:nvGrpSpPr>
        <p:grpSpPr bwMode="auto">
          <a:xfrm>
            <a:off x="8686800" y="4648201"/>
            <a:ext cx="1752600" cy="1179513"/>
            <a:chOff x="4320" y="2928"/>
            <a:chExt cx="1104" cy="1104"/>
          </a:xfrm>
        </p:grpSpPr>
        <p:sp>
          <p:nvSpPr>
            <p:cNvPr id="14385" name="AutoShape 50"/>
            <p:cNvSpPr>
              <a:spLocks noChangeArrowheads="1"/>
            </p:cNvSpPr>
            <p:nvPr/>
          </p:nvSpPr>
          <p:spPr bwMode="auto">
            <a:xfrm>
              <a:off x="4320" y="2928"/>
              <a:ext cx="1104" cy="1104"/>
            </a:xfrm>
            <a:prstGeom prst="star32">
              <a:avLst>
                <a:gd name="adj" fmla="val 37500"/>
              </a:avLst>
            </a:prstGeom>
            <a:gradFill rotWithShape="1">
              <a:gsLst>
                <a:gs pos="0">
                  <a:srgbClr val="EC9EC5"/>
                </a:gs>
                <a:gs pos="100000">
                  <a:srgbClr val="CC006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6000" b="1" i="0" u="none" strike="noStrike" kern="1200" cap="none" spc="0" normalizeH="0" baseline="0" noProof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.VnHelvetInsH" pitchFamily="34" charset="0"/>
                <a:ea typeface="+mn-ea"/>
                <a:cs typeface="+mn-cs"/>
              </a:endParaRPr>
            </a:p>
          </p:txBody>
        </p:sp>
        <p:sp>
          <p:nvSpPr>
            <p:cNvPr id="14386" name="WordArt 51"/>
            <p:cNvSpPr>
              <a:spLocks noChangeArrowheads="1" noChangeShapeType="1" noTextEdit="1"/>
            </p:cNvSpPr>
            <p:nvPr/>
          </p:nvSpPr>
          <p:spPr bwMode="auto">
            <a:xfrm>
              <a:off x="4581" y="3142"/>
              <a:ext cx="672" cy="57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0" cap="none" spc="0" normalizeH="0" baseline="0" noProof="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/>
                  <a:ea typeface="+mn-ea"/>
                  <a:cs typeface="Times New Roman"/>
                </a:rPr>
                <a:t>Hết</a:t>
              </a:r>
              <a:r>
                <a:rPr kumimoji="0" lang="en-US" sz="3600" b="0" i="0" u="none" strike="noStrike" kern="10" cap="none" spc="0" normalizeH="0" baseline="0" noProof="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/>
                  <a:ea typeface="+mn-ea"/>
                  <a:cs typeface="Times New Roman"/>
                </a:rPr>
                <a:t> </a:t>
              </a:r>
              <a:r>
                <a:rPr kumimoji="0" lang="en-US" sz="3600" b="0" i="0" u="none" strike="noStrike" kern="10" cap="none" spc="0" normalizeH="0" baseline="0" noProof="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/>
                  <a:ea typeface="+mn-ea"/>
                  <a:cs typeface="Times New Roman"/>
                </a:rPr>
                <a:t>giờ</a:t>
              </a:r>
              <a:endParaRPr kumimoji="0" lang="en-US" sz="3600" b="0" i="0" u="none" strike="noStrike" kern="10" cap="none" spc="0" normalizeH="0" baseline="0" noProof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endParaRPr>
            </a:p>
          </p:txBody>
        </p:sp>
      </p:grpSp>
      <p:sp>
        <p:nvSpPr>
          <p:cNvPr id="80" name="WordArt 36"/>
          <p:cNvSpPr>
            <a:spLocks noChangeArrowheads="1" noChangeShapeType="1" noTextEdit="1"/>
          </p:cNvSpPr>
          <p:nvPr/>
        </p:nvSpPr>
        <p:spPr bwMode="auto">
          <a:xfrm>
            <a:off x="9482138" y="33766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/>
                <a:ea typeface="+mn-ea"/>
                <a:cs typeface="+mn-cs"/>
              </a:rPr>
              <a:t>0</a:t>
            </a:r>
          </a:p>
        </p:txBody>
      </p:sp>
      <p:sp>
        <p:nvSpPr>
          <p:cNvPr id="81" name="WordArt 37"/>
          <p:cNvSpPr>
            <a:spLocks noChangeArrowheads="1" noChangeShapeType="1" noTextEdit="1"/>
          </p:cNvSpPr>
          <p:nvPr/>
        </p:nvSpPr>
        <p:spPr bwMode="auto">
          <a:xfrm>
            <a:off x="9482138" y="33766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/>
                <a:ea typeface="+mn-ea"/>
                <a:cs typeface="+mn-cs"/>
              </a:rPr>
              <a:t>1</a:t>
            </a:r>
          </a:p>
        </p:txBody>
      </p:sp>
      <p:sp>
        <p:nvSpPr>
          <p:cNvPr id="82" name="WordArt 38"/>
          <p:cNvSpPr>
            <a:spLocks noChangeArrowheads="1" noChangeShapeType="1" noTextEdit="1"/>
          </p:cNvSpPr>
          <p:nvPr/>
        </p:nvSpPr>
        <p:spPr bwMode="auto">
          <a:xfrm>
            <a:off x="9486900" y="3348038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/>
                <a:ea typeface="+mn-ea"/>
                <a:cs typeface="+mn-cs"/>
              </a:rPr>
              <a:t>2</a:t>
            </a:r>
          </a:p>
        </p:txBody>
      </p:sp>
      <p:sp>
        <p:nvSpPr>
          <p:cNvPr id="94" name="WordArt 39"/>
          <p:cNvSpPr>
            <a:spLocks noChangeArrowheads="1" noChangeShapeType="1" noTextEdit="1"/>
          </p:cNvSpPr>
          <p:nvPr/>
        </p:nvSpPr>
        <p:spPr bwMode="auto">
          <a:xfrm>
            <a:off x="9482138" y="3319463"/>
            <a:ext cx="666750" cy="8001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/>
                <a:ea typeface="+mn-ea"/>
                <a:cs typeface="+mn-cs"/>
              </a:rPr>
              <a:t>3</a:t>
            </a:r>
          </a:p>
        </p:txBody>
      </p:sp>
      <p:sp>
        <p:nvSpPr>
          <p:cNvPr id="95" name="WordArt 41"/>
          <p:cNvSpPr>
            <a:spLocks noChangeArrowheads="1" noChangeShapeType="1" noTextEdit="1"/>
          </p:cNvSpPr>
          <p:nvPr/>
        </p:nvSpPr>
        <p:spPr bwMode="auto">
          <a:xfrm>
            <a:off x="9535317" y="3523459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/>
                <a:ea typeface="+mn-ea"/>
                <a:cs typeface="+mn-cs"/>
              </a:rPr>
              <a:t>5</a:t>
            </a:r>
          </a:p>
        </p:txBody>
      </p:sp>
      <p:sp>
        <p:nvSpPr>
          <p:cNvPr id="96" name="WordArt 42"/>
          <p:cNvSpPr>
            <a:spLocks noChangeArrowheads="1" noChangeShapeType="1" noTextEdit="1"/>
          </p:cNvSpPr>
          <p:nvPr/>
        </p:nvSpPr>
        <p:spPr bwMode="auto">
          <a:xfrm>
            <a:off x="9544842" y="357584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/>
                <a:ea typeface="+mn-ea"/>
                <a:cs typeface="+mn-cs"/>
              </a:rPr>
              <a:t>6</a:t>
            </a:r>
          </a:p>
        </p:txBody>
      </p:sp>
      <p:sp>
        <p:nvSpPr>
          <p:cNvPr id="97" name="WordArt 43"/>
          <p:cNvSpPr>
            <a:spLocks noChangeArrowheads="1" noChangeShapeType="1" noTextEdit="1"/>
          </p:cNvSpPr>
          <p:nvPr/>
        </p:nvSpPr>
        <p:spPr bwMode="auto">
          <a:xfrm>
            <a:off x="9692481" y="3485357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/>
                <a:ea typeface="+mn-ea"/>
                <a:cs typeface="+mn-cs"/>
              </a:rPr>
              <a:t>7</a:t>
            </a:r>
          </a:p>
        </p:txBody>
      </p:sp>
      <p:sp>
        <p:nvSpPr>
          <p:cNvPr id="98" name="WordArt 44"/>
          <p:cNvSpPr>
            <a:spLocks noChangeArrowheads="1" noChangeShapeType="1" noTextEdit="1"/>
          </p:cNvSpPr>
          <p:nvPr/>
        </p:nvSpPr>
        <p:spPr bwMode="auto">
          <a:xfrm>
            <a:off x="9706768" y="3313909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/>
                <a:ea typeface="+mn-ea"/>
                <a:cs typeface="+mn-cs"/>
              </a:rPr>
              <a:t>8</a:t>
            </a:r>
          </a:p>
        </p:txBody>
      </p:sp>
      <p:sp>
        <p:nvSpPr>
          <p:cNvPr id="99" name="WordArt 45"/>
          <p:cNvSpPr>
            <a:spLocks noChangeArrowheads="1" noChangeShapeType="1" noTextEdit="1"/>
          </p:cNvSpPr>
          <p:nvPr/>
        </p:nvSpPr>
        <p:spPr bwMode="auto">
          <a:xfrm>
            <a:off x="9716293" y="323771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/>
                <a:ea typeface="+mn-ea"/>
                <a:cs typeface="+mn-cs"/>
              </a:rPr>
              <a:t>9</a:t>
            </a:r>
          </a:p>
        </p:txBody>
      </p:sp>
      <p:sp>
        <p:nvSpPr>
          <p:cNvPr id="100" name="WordArt 46"/>
          <p:cNvSpPr>
            <a:spLocks noChangeArrowheads="1" noChangeShapeType="1" noTextEdit="1"/>
          </p:cNvSpPr>
          <p:nvPr/>
        </p:nvSpPr>
        <p:spPr bwMode="auto">
          <a:xfrm>
            <a:off x="9530555" y="3240091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/>
                <a:ea typeface="+mn-ea"/>
                <a:cs typeface="+mn-cs"/>
              </a:rPr>
              <a:t>10</a:t>
            </a:r>
          </a:p>
        </p:txBody>
      </p:sp>
      <p:sp>
        <p:nvSpPr>
          <p:cNvPr id="101" name="WordArt 39"/>
          <p:cNvSpPr>
            <a:spLocks noChangeArrowheads="1" noChangeShapeType="1" noTextEdit="1"/>
          </p:cNvSpPr>
          <p:nvPr/>
        </p:nvSpPr>
        <p:spPr bwMode="auto">
          <a:xfrm>
            <a:off x="9577388" y="3348038"/>
            <a:ext cx="666750" cy="8001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3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4</a:t>
            </a:r>
            <a:endParaRPr kumimoji="0" lang="en-US" sz="3600" b="0" i="0" u="none" strike="noStrike" kern="10" cap="none" spc="0" normalizeH="0" baseline="0" noProof="0" dirty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uLnTx/>
              <a:uFillTx/>
              <a:latin typeface="Impact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91243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Jet Fighter 2-DVD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5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" presetClass="entr" presetSubtype="1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" presetClass="entr" presetSubtype="1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nodeType="withEffect">
                                  <p:stCondLst>
                                    <p:cond delay="3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" presetClass="entr" presetSubtype="1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" presetClass="entr" presetSubtype="1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" presetClass="entr" presetSubtype="1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" presetClass="entr" presetSubtype="1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" presetClass="entr" presetSubtype="1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" presetClass="entr" presetSubtype="1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500"/>
                            </p:stCondLst>
                            <p:childTnLst>
                              <p:par>
                                <p:cTn id="85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000"/>
                            </p:stCondLst>
                            <p:childTnLst>
                              <p:par>
                                <p:cTn id="9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3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500"/>
                            </p:stCondLst>
                            <p:childTnLst>
                              <p:par>
                                <p:cTn id="95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000"/>
                            </p:stCondLst>
                            <p:childTnLst>
                              <p:par>
                                <p:cTn id="10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3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3500"/>
                            </p:stCondLst>
                            <p:childTnLst>
                              <p:par>
                                <p:cTn id="105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6" dur="5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3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4500"/>
                            </p:stCondLst>
                            <p:childTnLst>
                              <p:par>
                                <p:cTn id="115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6" dur="500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5000"/>
                            </p:stCondLst>
                            <p:childTnLst>
                              <p:par>
                                <p:cTn id="1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3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5500"/>
                            </p:stCondLst>
                            <p:childTnLst>
                              <p:par>
                                <p:cTn id="125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6000"/>
                            </p:stCondLst>
                            <p:childTnLst>
                              <p:par>
                                <p:cTn id="13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3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6500"/>
                            </p:stCondLst>
                            <p:childTnLst>
                              <p:par>
                                <p:cTn id="135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6" dur="500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8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7000"/>
                            </p:stCondLst>
                            <p:childTnLst>
                              <p:par>
                                <p:cTn id="14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3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7500"/>
                            </p:stCondLst>
                            <p:childTnLst>
                              <p:par>
                                <p:cTn id="145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6" dur="500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8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8000"/>
                            </p:stCondLst>
                            <p:childTnLst>
                              <p:par>
                                <p:cTn id="15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8500"/>
                            </p:stCondLst>
                            <p:childTnLst>
                              <p:par>
                                <p:cTn id="155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6" dur="5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9000"/>
                            </p:stCondLst>
                            <p:childTnLst>
                              <p:par>
                                <p:cTn id="16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9500"/>
                            </p:stCondLst>
                            <p:childTnLst>
                              <p:par>
                                <p:cTn id="165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6" dur="5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10000"/>
                            </p:stCondLst>
                            <p:childTnLst>
                              <p:par>
                                <p:cTn id="17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10500"/>
                            </p:stCondLst>
                            <p:childTnLst>
                              <p:par>
                                <p:cTn id="175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6" dur="5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3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19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9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FELIZ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8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9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0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0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60" grpId="0" animBg="1"/>
      <p:bldP spid="61" grpId="0"/>
      <p:bldP spid="62" grpId="0" animBg="1"/>
      <p:bldP spid="62" grpId="1" animBg="1"/>
      <p:bldP spid="65" grpId="0" animBg="1"/>
      <p:bldP spid="66" grpId="0" animBg="1"/>
      <p:bldP spid="70" grpId="0" animBg="1"/>
      <p:bldP spid="71" grpId="0"/>
      <p:bldP spid="75" grpId="0" animBg="1"/>
      <p:bldP spid="76" grpId="0"/>
      <p:bldP spid="77" grpId="0" animBg="1"/>
      <p:bldP spid="77" grpId="1" animBg="1"/>
      <p:bldP spid="78" grpId="0" animBg="1"/>
      <p:bldP spid="80" grpId="0" animBg="1"/>
      <p:bldP spid="80" grpId="1" animBg="1"/>
      <p:bldP spid="81" grpId="0" animBg="1"/>
      <p:bldP spid="81" grpId="1" animBg="1"/>
      <p:bldP spid="82" grpId="0" animBg="1"/>
      <p:bldP spid="82" grpId="1" animBg="1"/>
      <p:bldP spid="94" grpId="0" animBg="1"/>
      <p:bldP spid="94" grpId="1" animBg="1"/>
      <p:bldP spid="95" grpId="0" animBg="1"/>
      <p:bldP spid="95" grpId="1" animBg="1"/>
      <p:bldP spid="96" grpId="0" animBg="1"/>
      <p:bldP spid="96" grpId="1" animBg="1"/>
      <p:bldP spid="97" grpId="0" animBg="1"/>
      <p:bldP spid="97" grpId="1" animBg="1"/>
      <p:bldP spid="98" grpId="0" animBg="1"/>
      <p:bldP spid="98" grpId="1" animBg="1"/>
      <p:bldP spid="99" grpId="0" animBg="1"/>
      <p:bldP spid="99" grpId="1" animBg="1"/>
      <p:bldP spid="100" grpId="0" animBg="1"/>
      <p:bldP spid="100" grpId="1" animBg="1"/>
      <p:bldP spid="101" grpId="0" animBg="1"/>
      <p:bldP spid="101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AutoShape 51"/>
          <p:cNvSpPr>
            <a:spLocks noChangeArrowheads="1"/>
          </p:cNvSpPr>
          <p:nvPr/>
        </p:nvSpPr>
        <p:spPr bwMode="auto">
          <a:xfrm>
            <a:off x="2895600" y="1219201"/>
            <a:ext cx="7772400" cy="1217613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9525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Sự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phân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chia ở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tế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bào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thực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vật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và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tế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bào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động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vật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khác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nhau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là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do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cấu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tạo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endParaRPr kumimoji="0" lang="en-US" altLang="en-US" sz="1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243" name="Group 51"/>
          <p:cNvGrpSpPr>
            <a:grpSpLocks/>
          </p:cNvGrpSpPr>
          <p:nvPr/>
        </p:nvGrpSpPr>
        <p:grpSpPr bwMode="auto">
          <a:xfrm>
            <a:off x="1511301" y="-85725"/>
            <a:ext cx="320675" cy="7162800"/>
            <a:chOff x="202295" y="-322943"/>
            <a:chExt cx="319314" cy="7180943"/>
          </a:xfrm>
        </p:grpSpPr>
        <p:sp>
          <p:nvSpPr>
            <p:cNvPr id="10" name="Rectangle 9"/>
            <p:cNvSpPr/>
            <p:nvPr/>
          </p:nvSpPr>
          <p:spPr bwMode="auto">
            <a:xfrm>
              <a:off x="202295" y="-322943"/>
              <a:ext cx="319314" cy="7166620"/>
            </a:xfrm>
            <a:prstGeom prst="rect">
              <a:avLst/>
            </a:prstGeom>
            <a:solidFill>
              <a:schemeClr val="tx2">
                <a:lumMod val="95000"/>
                <a:lumOff val="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Time" pitchFamily="34" charset="0"/>
                <a:ea typeface="+mn-ea"/>
                <a:cs typeface="+mn-cs"/>
              </a:endParaRPr>
            </a:p>
          </p:txBody>
        </p:sp>
        <p:sp>
          <p:nvSpPr>
            <p:cNvPr id="10292" name="Rectangle 10"/>
            <p:cNvSpPr>
              <a:spLocks noChangeArrowheads="1"/>
            </p:cNvSpPr>
            <p:nvPr/>
          </p:nvSpPr>
          <p:spPr bwMode="auto">
            <a:xfrm>
              <a:off x="238583" y="-322943"/>
              <a:ext cx="228600" cy="7166429"/>
            </a:xfrm>
            <a:prstGeom prst="rect">
              <a:avLst/>
            </a:prstGeom>
            <a:solidFill>
              <a:srgbClr val="0066FF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Time" pitchFamily="34" charset="0"/>
                <a:ea typeface="+mn-ea"/>
                <a:cs typeface="+mn-cs"/>
              </a:endParaRPr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324014" y="-308620"/>
              <a:ext cx="75877" cy="7166620"/>
            </a:xfrm>
            <a:prstGeom prst="rect">
              <a:avLst/>
            </a:prstGeom>
            <a:solidFill>
              <a:srgbClr val="A3C8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4F81BD">
                      <a:satMod val="175000"/>
                      <a:alpha val="40000"/>
                    </a:srgbClr>
                  </a:glow>
                </a:effectLst>
                <a:uLnTx/>
                <a:uFillTx/>
                <a:latin typeface=".VnTime" pitchFamily="34" charset="0"/>
                <a:ea typeface="+mn-ea"/>
                <a:cs typeface="+mn-cs"/>
              </a:endParaRPr>
            </a:p>
          </p:txBody>
        </p:sp>
      </p:grpSp>
      <p:sp>
        <p:nvSpPr>
          <p:cNvPr id="3" name="AutoShape 51"/>
          <p:cNvSpPr>
            <a:spLocks noChangeArrowheads="1"/>
          </p:cNvSpPr>
          <p:nvPr/>
        </p:nvSpPr>
        <p:spPr bwMode="auto">
          <a:xfrm>
            <a:off x="3076575" y="2667001"/>
            <a:ext cx="5386388" cy="760413"/>
          </a:xfrm>
          <a:prstGeom prst="roundRect">
            <a:avLst>
              <a:gd name="adj" fmla="val 16667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xtLst/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Tế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bào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rPr>
              <a:t>chất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9" name="Picture 37" descr="Blue_chapterlist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5426" y="2924175"/>
            <a:ext cx="593725" cy="350838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3" name="Oval 59">
            <a:hlinkHover r:id="" action="ppaction://noaction" highlightClick="1">
              <a:snd r:embed="rId8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1951251" y="2774950"/>
            <a:ext cx="817563" cy="612775"/>
          </a:xfrm>
          <a:prstGeom prst="ellipse">
            <a:avLst/>
          </a:prstGeom>
          <a:solidFill>
            <a:srgbClr val="FFC000"/>
          </a:solidFill>
          <a:ln>
            <a:noFill/>
          </a:ln>
          <a:extLst/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Time" pitchFamily="34" charset="0"/>
              <a:ea typeface="+mn-ea"/>
              <a:cs typeface="+mn-cs"/>
            </a:endParaRPr>
          </a:p>
        </p:txBody>
      </p:sp>
      <p:sp>
        <p:nvSpPr>
          <p:cNvPr id="1044" name="WordArt 226"/>
          <p:cNvSpPr>
            <a:spLocks noChangeArrowheads="1" noChangeShapeType="1" noTextEdit="1"/>
          </p:cNvSpPr>
          <p:nvPr/>
        </p:nvSpPr>
        <p:spPr bwMode="auto">
          <a:xfrm>
            <a:off x="2159001" y="2887663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effectLst/>
                <a:uLnTx/>
                <a:uFillTx/>
                <a:latin typeface=".VnTimeH"/>
                <a:ea typeface="+mn-ea"/>
                <a:cs typeface="+mn-cs"/>
              </a:rPr>
              <a:t>A</a:t>
            </a:r>
          </a:p>
        </p:txBody>
      </p:sp>
      <p:sp>
        <p:nvSpPr>
          <p:cNvPr id="4" name="AutoShape 51"/>
          <p:cNvSpPr>
            <a:spLocks noChangeArrowheads="1"/>
          </p:cNvSpPr>
          <p:nvPr/>
        </p:nvSpPr>
        <p:spPr bwMode="auto">
          <a:xfrm>
            <a:off x="3057526" y="3657601"/>
            <a:ext cx="5400675" cy="760413"/>
          </a:xfrm>
          <a:prstGeom prst="roundRect">
            <a:avLst>
              <a:gd name="adj" fmla="val 16667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xtLst/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Nhân</a:t>
            </a:r>
            <a:endParaRPr kumimoji="0" lang="en-US" altLang="en-US" sz="3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cs typeface="+mn-cs"/>
            </a:endParaRPr>
          </a:p>
        </p:txBody>
      </p:sp>
      <p:pic>
        <p:nvPicPr>
          <p:cNvPr id="5" name="Picture 37" descr="Blue_chapterlist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6" y="3914775"/>
            <a:ext cx="593725" cy="350838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 59">
            <a:hlinkHover r:id="" action="ppaction://noaction" highlightClick="1">
              <a:snd r:embed="rId8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1933576" y="3765551"/>
            <a:ext cx="817563" cy="612775"/>
          </a:xfrm>
          <a:prstGeom prst="ellipse">
            <a:avLst/>
          </a:prstGeom>
          <a:solidFill>
            <a:srgbClr val="FFC000"/>
          </a:solidFill>
          <a:ln>
            <a:noFill/>
          </a:ln>
          <a:extLst/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.VnTime" pitchFamily="34" charset="0"/>
              <a:ea typeface="+mn-ea"/>
              <a:cs typeface="+mn-cs"/>
            </a:endParaRPr>
          </a:p>
        </p:txBody>
      </p:sp>
      <p:sp>
        <p:nvSpPr>
          <p:cNvPr id="8" name="WordArt 226"/>
          <p:cNvSpPr>
            <a:spLocks noChangeArrowheads="1" noChangeShapeType="1" noTextEdit="1"/>
          </p:cNvSpPr>
          <p:nvPr/>
        </p:nvSpPr>
        <p:spPr bwMode="auto">
          <a:xfrm>
            <a:off x="2139951" y="3878263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effectLst/>
                <a:uLnTx/>
                <a:uFillTx/>
                <a:latin typeface=".VnTimeH"/>
                <a:ea typeface="+mn-ea"/>
                <a:cs typeface="+mn-cs"/>
              </a:rPr>
              <a:t>B</a:t>
            </a:r>
          </a:p>
        </p:txBody>
      </p:sp>
      <p:sp>
        <p:nvSpPr>
          <p:cNvPr id="9" name="AutoShape 51"/>
          <p:cNvSpPr>
            <a:spLocks noChangeArrowheads="1"/>
          </p:cNvSpPr>
          <p:nvPr/>
        </p:nvSpPr>
        <p:spPr bwMode="auto">
          <a:xfrm>
            <a:off x="3057526" y="4648201"/>
            <a:ext cx="5400675" cy="760413"/>
          </a:xfrm>
          <a:prstGeom prst="roundRect">
            <a:avLst>
              <a:gd name="adj" fmla="val 16667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xtLst/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Thành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tế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rPr>
              <a:t>bào</a:t>
            </a:r>
            <a:endParaRPr kumimoji="0" lang="en-US" altLang="en-US" sz="3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37" descr="Blue_chapterlist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6" y="4905375"/>
            <a:ext cx="593725" cy="350838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Oval 59">
            <a:hlinkHover r:id="" action="ppaction://noaction" highlightClick="1">
              <a:snd r:embed="rId8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1933576" y="4756151"/>
            <a:ext cx="817563" cy="612775"/>
          </a:xfrm>
          <a:prstGeom prst="ellipse">
            <a:avLst/>
          </a:prstGeom>
          <a:solidFill>
            <a:srgbClr val="FFC000"/>
          </a:solidFill>
          <a:ln>
            <a:noFill/>
          </a:ln>
          <a:extLst/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Time" pitchFamily="34" charset="0"/>
              <a:ea typeface="+mn-ea"/>
              <a:cs typeface="+mn-cs"/>
            </a:endParaRPr>
          </a:p>
        </p:txBody>
      </p:sp>
      <p:sp>
        <p:nvSpPr>
          <p:cNvPr id="15" name="WordArt 226"/>
          <p:cNvSpPr>
            <a:spLocks noChangeArrowheads="1" noChangeShapeType="1" noTextEdit="1"/>
          </p:cNvSpPr>
          <p:nvPr/>
        </p:nvSpPr>
        <p:spPr bwMode="auto">
          <a:xfrm>
            <a:off x="2139951" y="4868863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effectLst/>
                <a:uLnTx/>
                <a:uFillTx/>
                <a:latin typeface=".VnTimeH"/>
                <a:ea typeface="+mn-ea"/>
                <a:cs typeface="+mn-cs"/>
              </a:rPr>
              <a:t>c</a:t>
            </a:r>
          </a:p>
        </p:txBody>
      </p:sp>
      <p:sp>
        <p:nvSpPr>
          <p:cNvPr id="16" name="AutoShape 51"/>
          <p:cNvSpPr>
            <a:spLocks noChangeArrowheads="1"/>
          </p:cNvSpPr>
          <p:nvPr/>
        </p:nvSpPr>
        <p:spPr bwMode="auto">
          <a:xfrm>
            <a:off x="3057526" y="5638801"/>
            <a:ext cx="5400675" cy="760413"/>
          </a:xfrm>
          <a:prstGeom prst="roundRect">
            <a:avLst>
              <a:gd name="adj" fmla="val 16667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xtLst/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Màng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tế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bào</a:t>
            </a:r>
            <a:endParaRPr kumimoji="0" lang="en-US" altLang="en-US" sz="3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cs typeface="+mn-cs"/>
            </a:endParaRPr>
          </a:p>
        </p:txBody>
      </p:sp>
      <p:pic>
        <p:nvPicPr>
          <p:cNvPr id="17" name="Picture 37" descr="Blue_chapterlist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6" y="5895975"/>
            <a:ext cx="593725" cy="350838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Oval 59">
            <a:hlinkHover r:id="" action="ppaction://noaction" highlightClick="1">
              <a:snd r:embed="rId8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1933576" y="5746751"/>
            <a:ext cx="817563" cy="612775"/>
          </a:xfrm>
          <a:prstGeom prst="ellipse">
            <a:avLst/>
          </a:prstGeom>
          <a:solidFill>
            <a:srgbClr val="FFC000"/>
          </a:solidFill>
          <a:ln>
            <a:noFill/>
          </a:ln>
          <a:extLst/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.VnTime" pitchFamily="34" charset="0"/>
              <a:ea typeface="+mn-ea"/>
              <a:cs typeface="+mn-cs"/>
            </a:endParaRPr>
          </a:p>
        </p:txBody>
      </p:sp>
      <p:sp>
        <p:nvSpPr>
          <p:cNvPr id="20" name="WordArt 226"/>
          <p:cNvSpPr>
            <a:spLocks noChangeArrowheads="1" noChangeShapeType="1" noTextEdit="1"/>
          </p:cNvSpPr>
          <p:nvPr/>
        </p:nvSpPr>
        <p:spPr bwMode="auto">
          <a:xfrm>
            <a:off x="2139951" y="5859463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effectLst/>
                <a:uLnTx/>
                <a:uFillTx/>
                <a:latin typeface=".VnTimeH"/>
                <a:ea typeface="+mn-ea"/>
                <a:cs typeface="+mn-cs"/>
              </a:rPr>
              <a:t>D</a:t>
            </a:r>
          </a:p>
        </p:txBody>
      </p:sp>
      <p:sp>
        <p:nvSpPr>
          <p:cNvPr id="10267" name="AutoShape 27"/>
          <p:cNvSpPr>
            <a:spLocks noChangeArrowheads="1"/>
          </p:cNvSpPr>
          <p:nvPr/>
        </p:nvSpPr>
        <p:spPr bwMode="auto">
          <a:xfrm>
            <a:off x="1600200" y="1231900"/>
            <a:ext cx="1543050" cy="1358900"/>
          </a:xfrm>
          <a:prstGeom prst="sun">
            <a:avLst>
              <a:gd name="adj" fmla="val 19880"/>
            </a:avLst>
          </a:prstGeom>
          <a:gradFill rotWithShape="1">
            <a:gsLst>
              <a:gs pos="0">
                <a:srgbClr val="FF0066"/>
              </a:gs>
              <a:gs pos="100000">
                <a:srgbClr val="E9EE1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268" name="WordArt 28"/>
          <p:cNvSpPr>
            <a:spLocks noChangeArrowheads="1" noChangeShapeType="1" noTextEdit="1"/>
          </p:cNvSpPr>
          <p:nvPr/>
        </p:nvSpPr>
        <p:spPr bwMode="auto">
          <a:xfrm>
            <a:off x="1966914" y="1627188"/>
            <a:ext cx="776287" cy="5826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0" cap="none" spc="0" normalizeH="0" baseline="0" noProof="0" dirty="0" err="1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Times New Roman"/>
                <a:ea typeface="+mn-ea"/>
                <a:cs typeface="Times New Roman"/>
              </a:rPr>
              <a:t>Câu</a:t>
            </a:r>
            <a:r>
              <a:rPr kumimoji="0" lang="en-US" sz="3600" b="1" i="0" u="none" strike="noStrike" kern="10" cap="none" spc="0" normalizeH="0" baseline="0" noProof="0" dirty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lang="vi-VN" sz="3600" b="1" i="0" u="none" strike="noStrike" kern="10" cap="none" spc="0" normalizeH="0" baseline="0" noProof="0" dirty="0" smtClean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Times New Roman"/>
                <a:ea typeface="+mn-ea"/>
                <a:cs typeface="Times New Roman"/>
              </a:rPr>
              <a:t>3</a:t>
            </a:r>
            <a:endParaRPr kumimoji="0" lang="en-US" sz="3600" b="1" i="0" u="none" strike="noStrike" kern="10" cap="none" spc="0" normalizeH="0" baseline="0" noProof="0" dirty="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FF00"/>
              </a:solidFill>
              <a:effectLst>
                <a:outerShdw dist="35921" dir="2700000" algn="ctr" rotWithShape="0">
                  <a:srgbClr val="990000"/>
                </a:outerShdw>
              </a:effectLst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pic>
        <p:nvPicPr>
          <p:cNvPr id="10266" name="Picture 29" descr="Picture1"/>
          <p:cNvPicPr>
            <a:picLocks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9238" y="798513"/>
            <a:ext cx="9144001" cy="93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9" name="Picture 32" descr="Bellcoll">
            <a:hlinkClick r:id="" action="ppaction://hlinkshowjump?jump=firstslide"/>
          </p:cNvPr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-200025"/>
            <a:ext cx="1652588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3" name="WordArt 33"/>
          <p:cNvSpPr>
            <a:spLocks noChangeArrowheads="1" noChangeShapeType="1" noTextEdit="1"/>
          </p:cNvSpPr>
          <p:nvPr/>
        </p:nvSpPr>
        <p:spPr bwMode="auto">
          <a:xfrm>
            <a:off x="9001125" y="383857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/>
                <a:ea typeface="+mn-ea"/>
                <a:cs typeface="+mn-cs"/>
              </a:rPr>
              <a:t>0</a:t>
            </a:r>
          </a:p>
        </p:txBody>
      </p:sp>
      <p:sp>
        <p:nvSpPr>
          <p:cNvPr id="10274" name="WordArt 34"/>
          <p:cNvSpPr>
            <a:spLocks noChangeArrowheads="1" noChangeShapeType="1" noTextEdit="1"/>
          </p:cNvSpPr>
          <p:nvPr/>
        </p:nvSpPr>
        <p:spPr bwMode="auto">
          <a:xfrm>
            <a:off x="9001125" y="383857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/>
                <a:ea typeface="+mn-ea"/>
                <a:cs typeface="+mn-cs"/>
              </a:rPr>
              <a:t>1</a:t>
            </a:r>
          </a:p>
        </p:txBody>
      </p:sp>
      <p:sp>
        <p:nvSpPr>
          <p:cNvPr id="10275" name="WordArt 35"/>
          <p:cNvSpPr>
            <a:spLocks noChangeArrowheads="1" noChangeShapeType="1" noTextEdit="1"/>
          </p:cNvSpPr>
          <p:nvPr/>
        </p:nvSpPr>
        <p:spPr bwMode="auto">
          <a:xfrm>
            <a:off x="9005888" y="38100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/>
                <a:ea typeface="+mn-ea"/>
                <a:cs typeface="+mn-cs"/>
              </a:rPr>
              <a:t>2</a:t>
            </a:r>
          </a:p>
        </p:txBody>
      </p:sp>
      <p:sp>
        <p:nvSpPr>
          <p:cNvPr id="10276" name="WordArt 36"/>
          <p:cNvSpPr>
            <a:spLocks noChangeArrowheads="1" noChangeShapeType="1" noTextEdit="1"/>
          </p:cNvSpPr>
          <p:nvPr/>
        </p:nvSpPr>
        <p:spPr bwMode="auto">
          <a:xfrm>
            <a:off x="9001125" y="383857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/>
                <a:ea typeface="+mn-ea"/>
                <a:cs typeface="+mn-cs"/>
              </a:rPr>
              <a:t>3</a:t>
            </a:r>
          </a:p>
        </p:txBody>
      </p:sp>
      <p:sp>
        <p:nvSpPr>
          <p:cNvPr id="10277" name="WordArt 37"/>
          <p:cNvSpPr>
            <a:spLocks noChangeArrowheads="1" noChangeShapeType="1" noTextEdit="1"/>
          </p:cNvSpPr>
          <p:nvPr/>
        </p:nvSpPr>
        <p:spPr bwMode="auto">
          <a:xfrm>
            <a:off x="9048750" y="383857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/>
                <a:ea typeface="+mn-ea"/>
                <a:cs typeface="+mn-cs"/>
              </a:rPr>
              <a:t>4</a:t>
            </a:r>
          </a:p>
        </p:txBody>
      </p:sp>
      <p:sp>
        <p:nvSpPr>
          <p:cNvPr id="10278" name="WordArt 38"/>
          <p:cNvSpPr>
            <a:spLocks noChangeArrowheads="1" noChangeShapeType="1" noTextEdit="1"/>
          </p:cNvSpPr>
          <p:nvPr/>
        </p:nvSpPr>
        <p:spPr bwMode="auto">
          <a:xfrm>
            <a:off x="9015413" y="383857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/>
                <a:ea typeface="+mn-ea"/>
                <a:cs typeface="+mn-cs"/>
              </a:rPr>
              <a:t>5</a:t>
            </a:r>
          </a:p>
        </p:txBody>
      </p:sp>
      <p:sp>
        <p:nvSpPr>
          <p:cNvPr id="10279" name="WordArt 39"/>
          <p:cNvSpPr>
            <a:spLocks noChangeArrowheads="1" noChangeShapeType="1" noTextEdit="1"/>
          </p:cNvSpPr>
          <p:nvPr/>
        </p:nvSpPr>
        <p:spPr bwMode="auto">
          <a:xfrm>
            <a:off x="9001125" y="383857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/>
                <a:ea typeface="+mn-ea"/>
                <a:cs typeface="+mn-cs"/>
              </a:rPr>
              <a:t>6</a:t>
            </a:r>
          </a:p>
        </p:txBody>
      </p:sp>
      <p:sp>
        <p:nvSpPr>
          <p:cNvPr id="10280" name="WordArt 40"/>
          <p:cNvSpPr>
            <a:spLocks noChangeArrowheads="1" noChangeShapeType="1" noTextEdit="1"/>
          </p:cNvSpPr>
          <p:nvPr/>
        </p:nvSpPr>
        <p:spPr bwMode="auto">
          <a:xfrm>
            <a:off x="9001125" y="383857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/>
                <a:ea typeface="+mn-ea"/>
                <a:cs typeface="+mn-cs"/>
              </a:rPr>
              <a:t>7</a:t>
            </a:r>
          </a:p>
        </p:txBody>
      </p:sp>
      <p:sp>
        <p:nvSpPr>
          <p:cNvPr id="10281" name="WordArt 41"/>
          <p:cNvSpPr>
            <a:spLocks noChangeArrowheads="1" noChangeShapeType="1" noTextEdit="1"/>
          </p:cNvSpPr>
          <p:nvPr/>
        </p:nvSpPr>
        <p:spPr bwMode="auto">
          <a:xfrm>
            <a:off x="9005888" y="3824288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/>
                <a:ea typeface="+mn-ea"/>
                <a:cs typeface="+mn-cs"/>
              </a:rPr>
              <a:t>8</a:t>
            </a:r>
          </a:p>
        </p:txBody>
      </p:sp>
      <p:sp>
        <p:nvSpPr>
          <p:cNvPr id="10282" name="WordArt 42"/>
          <p:cNvSpPr>
            <a:spLocks noChangeArrowheads="1" noChangeShapeType="1" noTextEdit="1"/>
          </p:cNvSpPr>
          <p:nvPr/>
        </p:nvSpPr>
        <p:spPr bwMode="auto">
          <a:xfrm>
            <a:off x="9001125" y="383857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/>
                <a:ea typeface="+mn-ea"/>
                <a:cs typeface="+mn-cs"/>
              </a:rPr>
              <a:t>9</a:t>
            </a:r>
          </a:p>
        </p:txBody>
      </p:sp>
      <p:sp>
        <p:nvSpPr>
          <p:cNvPr id="10283" name="WordArt 43"/>
          <p:cNvSpPr>
            <a:spLocks noChangeArrowheads="1" noChangeShapeType="1" noTextEdit="1"/>
          </p:cNvSpPr>
          <p:nvPr/>
        </p:nvSpPr>
        <p:spPr bwMode="auto">
          <a:xfrm>
            <a:off x="9001125" y="383857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/>
                <a:ea typeface="+mn-ea"/>
                <a:cs typeface="+mn-cs"/>
              </a:rPr>
              <a:t>10</a:t>
            </a:r>
          </a:p>
        </p:txBody>
      </p:sp>
      <p:grpSp>
        <p:nvGrpSpPr>
          <p:cNvPr id="25" name="Group 49"/>
          <p:cNvGrpSpPr>
            <a:grpSpLocks/>
          </p:cNvGrpSpPr>
          <p:nvPr/>
        </p:nvGrpSpPr>
        <p:grpSpPr bwMode="auto">
          <a:xfrm>
            <a:off x="8534400" y="2286000"/>
            <a:ext cx="1752600" cy="1524000"/>
            <a:chOff x="4320" y="2928"/>
            <a:chExt cx="1104" cy="1104"/>
          </a:xfrm>
        </p:grpSpPr>
        <p:sp>
          <p:nvSpPr>
            <p:cNvPr id="10289" name="AutoShape 50"/>
            <p:cNvSpPr>
              <a:spLocks noChangeArrowheads="1"/>
            </p:cNvSpPr>
            <p:nvPr/>
          </p:nvSpPr>
          <p:spPr bwMode="auto">
            <a:xfrm>
              <a:off x="4320" y="2928"/>
              <a:ext cx="1104" cy="1104"/>
            </a:xfrm>
            <a:prstGeom prst="star32">
              <a:avLst>
                <a:gd name="adj" fmla="val 37500"/>
              </a:avLst>
            </a:prstGeom>
            <a:gradFill rotWithShape="1">
              <a:gsLst>
                <a:gs pos="0">
                  <a:srgbClr val="EC9EC5"/>
                </a:gs>
                <a:gs pos="100000">
                  <a:srgbClr val="CC006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6000" b="1" i="0" u="none" strike="noStrike" kern="1200" cap="none" spc="0" normalizeH="0" baseline="0" noProof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.VnHelvetInsH" pitchFamily="34" charset="0"/>
                <a:ea typeface="+mn-ea"/>
                <a:cs typeface="+mn-cs"/>
              </a:endParaRPr>
            </a:p>
          </p:txBody>
        </p:sp>
        <p:sp>
          <p:nvSpPr>
            <p:cNvPr id="10290" name="WordArt 51"/>
            <p:cNvSpPr>
              <a:spLocks noChangeArrowheads="1" noChangeShapeType="1" noTextEdit="1"/>
            </p:cNvSpPr>
            <p:nvPr/>
          </p:nvSpPr>
          <p:spPr bwMode="auto">
            <a:xfrm>
              <a:off x="4563" y="3168"/>
              <a:ext cx="672" cy="57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0" cap="none" spc="0" normalizeH="0" baseline="0" noProof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/>
                  <a:ea typeface="+mn-ea"/>
                  <a:cs typeface="Times New Roman"/>
                </a:rPr>
                <a:t>Hết giờ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953169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Jet Fighter 2-DVD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500"/>
                                        <p:tgtEl>
                                          <p:spTgt spid="10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2" dur="1500" fill="hold"/>
                                        <p:tgtEl>
                                          <p:spTgt spid="102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3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" presetClass="entr" presetSubtype="1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" presetClass="entr" presetSubtype="1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" presetClass="entr" presetSubtype="1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nodeType="withEffect">
                                  <p:stCondLst>
                                    <p:cond delay="4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" presetClass="entr" presetSubtype="1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" presetClass="entr" presetSubtype="1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" presetClass="entr" presetSubtype="1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9" dur="500"/>
                                        <p:tgtEl>
                                          <p:spTgt spid="102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1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102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102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102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9" dur="500"/>
                                        <p:tgtEl>
                                          <p:spTgt spid="102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1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102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102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02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9" dur="500"/>
                                        <p:tgtEl>
                                          <p:spTgt spid="102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91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2" dur="500"/>
                                        <p:tgtEl>
                                          <p:spTgt spid="102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/>
                                        <p:tgtEl>
                                          <p:spTgt spid="102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102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9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9" dur="500"/>
                                        <p:tgtEl>
                                          <p:spTgt spid="102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01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102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102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102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0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9" dur="500"/>
                                        <p:tgtEl>
                                          <p:spTgt spid="102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11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2" dur="500"/>
                                        <p:tgtEl>
                                          <p:spTgt spid="102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/>
                                        <p:tgtEl>
                                          <p:spTgt spid="102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102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9" dur="500"/>
                                        <p:tgtEl>
                                          <p:spTgt spid="102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121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2" dur="500"/>
                                        <p:tgtEl>
                                          <p:spTgt spid="102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/>
                                        <p:tgtEl>
                                          <p:spTgt spid="102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4" dur="500"/>
                                        <p:tgtEl>
                                          <p:spTgt spid="102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2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9" dur="500"/>
                                        <p:tgtEl>
                                          <p:spTgt spid="102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131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2" dur="500"/>
                                        <p:tgtEl>
                                          <p:spTgt spid="102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/>
                                        <p:tgtEl>
                                          <p:spTgt spid="102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4" dur="500"/>
                                        <p:tgtEl>
                                          <p:spTgt spid="102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13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9" dur="500"/>
                                        <p:tgtEl>
                                          <p:spTgt spid="102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141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2" dur="500"/>
                                        <p:tgtEl>
                                          <p:spTgt spid="102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/>
                                        <p:tgtEl>
                                          <p:spTgt spid="102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4" dur="500"/>
                                        <p:tgtEl>
                                          <p:spTgt spid="102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4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9" dur="500"/>
                                        <p:tgtEl>
                                          <p:spTgt spid="102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151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2" dur="500"/>
                                        <p:tgtEl>
                                          <p:spTgt spid="102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/>
                                        <p:tgtEl>
                                          <p:spTgt spid="102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102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15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9" dur="500"/>
                                        <p:tgtEl>
                                          <p:spTgt spid="102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161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2" dur="500"/>
                                        <p:tgtEl>
                                          <p:spTgt spid="102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/>
                                        <p:tgtEl>
                                          <p:spTgt spid="102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4" dur="500"/>
                                        <p:tgtEl>
                                          <p:spTgt spid="102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16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9" dur="500"/>
                                        <p:tgtEl>
                                          <p:spTgt spid="102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171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2" dur="500"/>
                                        <p:tgtEl>
                                          <p:spTgt spid="102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/>
                                        <p:tgtEl>
                                          <p:spTgt spid="102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4" dur="500"/>
                                        <p:tgtEl>
                                          <p:spTgt spid="102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 nodeType="clickPar">
                      <p:stCondLst>
                        <p:cond delay="indefinite"/>
                      </p:stCondLst>
                      <p:childTnLst>
                        <p:par>
                          <p:cTn id="1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3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4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5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 nodeType="clickPar">
                      <p:stCondLst>
                        <p:cond delay="indefinite"/>
                      </p:stCondLst>
                      <p:childTnLst>
                        <p:par>
                          <p:cTn id="1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9" presetID="23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19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9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FELIZ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4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9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9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9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1043" grpId="0" animBg="1"/>
      <p:bldP spid="1044" grpId="0"/>
      <p:bldP spid="7" grpId="0" animBg="1"/>
      <p:bldP spid="8" grpId="0"/>
      <p:bldP spid="9" grpId="0" animBg="1"/>
      <p:bldP spid="9" grpId="1" animBg="1"/>
      <p:bldP spid="13" grpId="0" animBg="1"/>
      <p:bldP spid="15" grpId="0"/>
      <p:bldP spid="19" grpId="0" animBg="1"/>
      <p:bldP spid="20" grpId="0"/>
      <p:bldP spid="10267" grpId="0" animBg="1"/>
      <p:bldP spid="10267" grpId="1" animBg="1"/>
      <p:bldP spid="10268" grpId="0" animBg="1"/>
      <p:bldP spid="10273" grpId="0" animBg="1"/>
      <p:bldP spid="10273" grpId="1" animBg="1"/>
      <p:bldP spid="10274" grpId="0" animBg="1"/>
      <p:bldP spid="10274" grpId="1" animBg="1"/>
      <p:bldP spid="10275" grpId="0" animBg="1"/>
      <p:bldP spid="10275" grpId="1" animBg="1"/>
      <p:bldP spid="10276" grpId="0" animBg="1"/>
      <p:bldP spid="10276" grpId="1" animBg="1"/>
      <p:bldP spid="10277" grpId="0" animBg="1"/>
      <p:bldP spid="10277" grpId="1" animBg="1"/>
      <p:bldP spid="10278" grpId="0" animBg="1"/>
      <p:bldP spid="10278" grpId="1" animBg="1"/>
      <p:bldP spid="10279" grpId="0" animBg="1"/>
      <p:bldP spid="10279" grpId="1" animBg="1"/>
      <p:bldP spid="10280" grpId="0" animBg="1"/>
      <p:bldP spid="10280" grpId="1" animBg="1"/>
      <p:bldP spid="10281" grpId="0" animBg="1"/>
      <p:bldP spid="10281" grpId="1" animBg="1"/>
      <p:bldP spid="10282" grpId="0" animBg="1"/>
      <p:bldP spid="10282" grpId="1" animBg="1"/>
      <p:bldP spid="10283" grpId="0" animBg="1"/>
      <p:bldP spid="10283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AutoShape 51"/>
          <p:cNvSpPr>
            <a:spLocks noChangeArrowheads="1"/>
          </p:cNvSpPr>
          <p:nvPr/>
        </p:nvSpPr>
        <p:spPr bwMode="auto">
          <a:xfrm>
            <a:off x="3252788" y="1066800"/>
            <a:ext cx="7415212" cy="1524000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9525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Từ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một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tế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ban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đầu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sau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3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lần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phân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chia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liên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tiếp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sẽ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tạo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ra</a:t>
            </a:r>
            <a:endParaRPr kumimoji="0" lang="en-US" altLang="en-US" sz="48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pSp>
        <p:nvGrpSpPr>
          <p:cNvPr id="14339" name="Group 51"/>
          <p:cNvGrpSpPr>
            <a:grpSpLocks/>
          </p:cNvGrpSpPr>
          <p:nvPr/>
        </p:nvGrpSpPr>
        <p:grpSpPr bwMode="auto">
          <a:xfrm>
            <a:off x="1720851" y="14288"/>
            <a:ext cx="320675" cy="6858000"/>
            <a:chOff x="202295" y="-322943"/>
            <a:chExt cx="319314" cy="7180943"/>
          </a:xfrm>
        </p:grpSpPr>
        <p:sp>
          <p:nvSpPr>
            <p:cNvPr id="54" name="Rectangle 53"/>
            <p:cNvSpPr/>
            <p:nvPr/>
          </p:nvSpPr>
          <p:spPr bwMode="auto">
            <a:xfrm>
              <a:off x="202295" y="-322943"/>
              <a:ext cx="319314" cy="7165982"/>
            </a:xfrm>
            <a:prstGeom prst="rect">
              <a:avLst/>
            </a:prstGeom>
            <a:solidFill>
              <a:schemeClr val="tx2">
                <a:lumMod val="95000"/>
                <a:lumOff val="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Time" pitchFamily="34" charset="0"/>
                <a:ea typeface="+mn-ea"/>
                <a:cs typeface="+mn-cs"/>
              </a:endParaRPr>
            </a:p>
          </p:txBody>
        </p:sp>
        <p:sp>
          <p:nvSpPr>
            <p:cNvPr id="14388" name="Rectangle 10"/>
            <p:cNvSpPr>
              <a:spLocks noChangeArrowheads="1"/>
            </p:cNvSpPr>
            <p:nvPr/>
          </p:nvSpPr>
          <p:spPr bwMode="auto">
            <a:xfrm>
              <a:off x="238583" y="-322943"/>
              <a:ext cx="228600" cy="7166429"/>
            </a:xfrm>
            <a:prstGeom prst="rect">
              <a:avLst/>
            </a:prstGeom>
            <a:solidFill>
              <a:srgbClr val="0066FF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Time" pitchFamily="34" charset="0"/>
                <a:ea typeface="+mn-ea"/>
                <a:cs typeface="+mn-cs"/>
              </a:endParaRPr>
            </a:p>
          </p:txBody>
        </p:sp>
        <p:sp>
          <p:nvSpPr>
            <p:cNvPr id="56" name="Rectangle 55"/>
            <p:cNvSpPr/>
            <p:nvPr/>
          </p:nvSpPr>
          <p:spPr bwMode="auto">
            <a:xfrm>
              <a:off x="324014" y="-307983"/>
              <a:ext cx="75877" cy="7165983"/>
            </a:xfrm>
            <a:prstGeom prst="rect">
              <a:avLst/>
            </a:prstGeom>
            <a:solidFill>
              <a:srgbClr val="A3C8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4F81BD">
                      <a:satMod val="175000"/>
                      <a:alpha val="40000"/>
                    </a:srgbClr>
                  </a:glow>
                </a:effectLst>
                <a:uLnTx/>
                <a:uFillTx/>
                <a:latin typeface=".VnTime" pitchFamily="34" charset="0"/>
                <a:ea typeface="+mn-ea"/>
                <a:cs typeface="+mn-cs"/>
              </a:endParaRPr>
            </a:p>
          </p:txBody>
        </p:sp>
      </p:grpSp>
      <p:sp>
        <p:nvSpPr>
          <p:cNvPr id="57" name="AutoShape 51"/>
          <p:cNvSpPr>
            <a:spLocks noChangeArrowheads="1"/>
          </p:cNvSpPr>
          <p:nvPr/>
        </p:nvSpPr>
        <p:spPr bwMode="auto">
          <a:xfrm>
            <a:off x="3271839" y="2679700"/>
            <a:ext cx="5030787" cy="749300"/>
          </a:xfrm>
          <a:prstGeom prst="roundRect">
            <a:avLst>
              <a:gd name="adj" fmla="val 16667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xtLst/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tế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con.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58" name="Picture 37" descr="Blue_chapterlist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0689" y="2938464"/>
            <a:ext cx="593725" cy="35083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" name="Oval 59">
            <a:hlinkHover r:id="" action="ppaction://noaction" highlightClick="1">
              <a:snd r:embed="rId8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2147888" y="2789239"/>
            <a:ext cx="817562" cy="612775"/>
          </a:xfrm>
          <a:prstGeom prst="ellipse">
            <a:avLst/>
          </a:prstGeom>
          <a:solidFill>
            <a:srgbClr val="FFC000"/>
          </a:solidFill>
          <a:ln>
            <a:noFill/>
          </a:ln>
          <a:extLst/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Time" pitchFamily="34" charset="0"/>
              <a:ea typeface="+mn-ea"/>
              <a:cs typeface="+mn-cs"/>
            </a:endParaRPr>
          </a:p>
        </p:txBody>
      </p:sp>
      <p:sp>
        <p:nvSpPr>
          <p:cNvPr id="61" name="WordArt 226"/>
          <p:cNvSpPr>
            <a:spLocks noChangeArrowheads="1" noChangeShapeType="1" noTextEdit="1"/>
          </p:cNvSpPr>
          <p:nvPr/>
        </p:nvSpPr>
        <p:spPr bwMode="auto">
          <a:xfrm>
            <a:off x="2354264" y="29019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effectLst/>
                <a:uLnTx/>
                <a:uFillTx/>
                <a:latin typeface=".VnTimeH"/>
                <a:ea typeface="+mn-ea"/>
                <a:cs typeface="+mn-cs"/>
              </a:rPr>
              <a:t>A</a:t>
            </a:r>
          </a:p>
        </p:txBody>
      </p:sp>
      <p:sp>
        <p:nvSpPr>
          <p:cNvPr id="62" name="AutoShape 51"/>
          <p:cNvSpPr>
            <a:spLocks noChangeArrowheads="1"/>
          </p:cNvSpPr>
          <p:nvPr/>
        </p:nvSpPr>
        <p:spPr bwMode="auto">
          <a:xfrm>
            <a:off x="3252788" y="3670300"/>
            <a:ext cx="4976812" cy="749300"/>
          </a:xfrm>
          <a:prstGeom prst="roundRect">
            <a:avLst>
              <a:gd name="adj" fmla="val 16667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xtLst/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8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tế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con.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63" name="Picture 37" descr="Blue_chapterlist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1639" y="3929064"/>
            <a:ext cx="593725" cy="35083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" name="Oval 59">
            <a:hlinkHover r:id="" action="ppaction://noaction" highlightClick="1">
              <a:snd r:embed="rId8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2128838" y="3779839"/>
            <a:ext cx="817562" cy="612775"/>
          </a:xfrm>
          <a:prstGeom prst="ellipse">
            <a:avLst/>
          </a:prstGeom>
          <a:solidFill>
            <a:srgbClr val="FFC000"/>
          </a:solidFill>
          <a:ln>
            <a:noFill/>
          </a:ln>
          <a:extLst/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Time" pitchFamily="34" charset="0"/>
              <a:ea typeface="+mn-ea"/>
              <a:cs typeface="+mn-cs"/>
            </a:endParaRPr>
          </a:p>
        </p:txBody>
      </p:sp>
      <p:sp>
        <p:nvSpPr>
          <p:cNvPr id="66" name="WordArt 226"/>
          <p:cNvSpPr>
            <a:spLocks noChangeArrowheads="1" noChangeShapeType="1" noTextEdit="1"/>
          </p:cNvSpPr>
          <p:nvPr/>
        </p:nvSpPr>
        <p:spPr bwMode="auto">
          <a:xfrm>
            <a:off x="2335214" y="38925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10" noProof="0" dirty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latin typeface=".VnTimeH"/>
              </a:rPr>
              <a:t>B</a:t>
            </a:r>
            <a:endParaRPr kumimoji="0" lang="en-US" sz="3600" b="0" i="0" u="none" strike="noStrike" kern="10" cap="none" spc="0" normalizeH="0" baseline="0" noProof="0" dirty="0">
              <a:ln w="9525">
                <a:solidFill>
                  <a:srgbClr val="FFFF00"/>
                </a:solidFill>
                <a:round/>
                <a:headEnd/>
                <a:tailEnd/>
              </a:ln>
              <a:effectLst/>
              <a:uLnTx/>
              <a:uFillTx/>
              <a:latin typeface=".VnTimeH"/>
            </a:endParaRPr>
          </a:p>
        </p:txBody>
      </p:sp>
      <p:sp>
        <p:nvSpPr>
          <p:cNvPr id="67" name="AutoShape 51"/>
          <p:cNvSpPr>
            <a:spLocks noChangeArrowheads="1"/>
          </p:cNvSpPr>
          <p:nvPr/>
        </p:nvSpPr>
        <p:spPr bwMode="auto">
          <a:xfrm>
            <a:off x="3252789" y="4660900"/>
            <a:ext cx="5045075" cy="749300"/>
          </a:xfrm>
          <a:prstGeom prst="roundRect">
            <a:avLst>
              <a:gd name="adj" fmla="val 16667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xtLst/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tế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con.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68" name="Picture 37" descr="Blue_chapterlist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1639" y="4919664"/>
            <a:ext cx="593725" cy="35083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" name="Oval 59">
            <a:hlinkHover r:id="" action="ppaction://noaction" highlightClick="1">
              <a:snd r:embed="rId8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2128838" y="4770439"/>
            <a:ext cx="817562" cy="612775"/>
          </a:xfrm>
          <a:prstGeom prst="ellipse">
            <a:avLst/>
          </a:prstGeom>
          <a:solidFill>
            <a:srgbClr val="FFC000"/>
          </a:solidFill>
          <a:ln>
            <a:noFill/>
          </a:ln>
          <a:extLst/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Time" pitchFamily="34" charset="0"/>
              <a:ea typeface="+mn-ea"/>
              <a:cs typeface="+mn-cs"/>
            </a:endParaRPr>
          </a:p>
        </p:txBody>
      </p:sp>
      <p:sp>
        <p:nvSpPr>
          <p:cNvPr id="71" name="WordArt 226"/>
          <p:cNvSpPr>
            <a:spLocks noChangeArrowheads="1" noChangeShapeType="1" noTextEdit="1"/>
          </p:cNvSpPr>
          <p:nvPr/>
        </p:nvSpPr>
        <p:spPr bwMode="auto">
          <a:xfrm>
            <a:off x="2335214" y="4883150"/>
            <a:ext cx="460375" cy="387350"/>
          </a:xfrm>
          <a:prstGeom prst="rect">
            <a:avLst/>
          </a:prstGeom>
          <a:solidFill>
            <a:srgbClr val="FFC000"/>
          </a:solidFill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effectLst/>
                <a:uLnTx/>
                <a:uFillTx/>
                <a:latin typeface=".VnTimeH"/>
                <a:ea typeface="+mn-ea"/>
                <a:cs typeface="+mn-cs"/>
              </a:rPr>
              <a:t>c</a:t>
            </a:r>
          </a:p>
        </p:txBody>
      </p:sp>
      <p:sp>
        <p:nvSpPr>
          <p:cNvPr id="72" name="AutoShape 51"/>
          <p:cNvSpPr>
            <a:spLocks noChangeArrowheads="1"/>
          </p:cNvSpPr>
          <p:nvPr/>
        </p:nvSpPr>
        <p:spPr bwMode="auto">
          <a:xfrm>
            <a:off x="3392557" y="5654814"/>
            <a:ext cx="5045075" cy="838200"/>
          </a:xfrm>
          <a:prstGeom prst="roundRect">
            <a:avLst>
              <a:gd name="adj" fmla="val 16667"/>
            </a:avLst>
          </a:prstGeom>
          <a:solidFill>
            <a:schemeClr val="accent3">
              <a:lumMod val="60000"/>
              <a:lumOff val="40000"/>
            </a:schemeClr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12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tế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con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73" name="Picture 37" descr="Blue_chapterlist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1639" y="5910264"/>
            <a:ext cx="593725" cy="35083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" name="Oval 59">
            <a:hlinkHover r:id="" action="ppaction://noaction" highlightClick="1">
              <a:snd r:embed="rId8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2128838" y="5761039"/>
            <a:ext cx="817562" cy="612775"/>
          </a:xfrm>
          <a:prstGeom prst="ellipse">
            <a:avLst/>
          </a:prstGeom>
          <a:solidFill>
            <a:srgbClr val="FFC000"/>
          </a:solidFill>
          <a:ln>
            <a:noFill/>
          </a:ln>
          <a:extLst/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Time" pitchFamily="34" charset="0"/>
              <a:ea typeface="+mn-ea"/>
              <a:cs typeface="+mn-cs"/>
            </a:endParaRPr>
          </a:p>
        </p:txBody>
      </p:sp>
      <p:sp>
        <p:nvSpPr>
          <p:cNvPr id="76" name="WordArt 226"/>
          <p:cNvSpPr>
            <a:spLocks noChangeArrowheads="1" noChangeShapeType="1" noTextEdit="1"/>
          </p:cNvSpPr>
          <p:nvPr/>
        </p:nvSpPr>
        <p:spPr bwMode="auto">
          <a:xfrm>
            <a:off x="2335214" y="5873750"/>
            <a:ext cx="460375" cy="387350"/>
          </a:xfrm>
          <a:prstGeom prst="rect">
            <a:avLst/>
          </a:prstGeom>
          <a:solidFill>
            <a:srgbClr val="FFC000"/>
          </a:solidFill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10" dirty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latin typeface=".VnTimeH"/>
              </a:rPr>
              <a:t>D</a:t>
            </a:r>
            <a:endParaRPr kumimoji="0" lang="en-US" sz="3600" b="0" i="0" u="none" strike="noStrike" kern="10" cap="none" spc="0" normalizeH="0" baseline="0" noProof="0" dirty="0">
              <a:ln w="9525">
                <a:solidFill>
                  <a:srgbClr val="FFFF00"/>
                </a:solidFill>
                <a:round/>
                <a:headEnd/>
                <a:tailEnd/>
              </a:ln>
              <a:effectLst/>
              <a:uLnTx/>
              <a:uFillTx/>
              <a:latin typeface=".VnTimeH"/>
            </a:endParaRPr>
          </a:p>
        </p:txBody>
      </p:sp>
      <p:sp>
        <p:nvSpPr>
          <p:cNvPr id="77" name="AutoShape 27"/>
          <p:cNvSpPr>
            <a:spLocks noChangeArrowheads="1"/>
          </p:cNvSpPr>
          <p:nvPr/>
        </p:nvSpPr>
        <p:spPr bwMode="auto">
          <a:xfrm>
            <a:off x="2068513" y="1031875"/>
            <a:ext cx="1543050" cy="1358900"/>
          </a:xfrm>
          <a:prstGeom prst="sun">
            <a:avLst>
              <a:gd name="adj" fmla="val 19880"/>
            </a:avLst>
          </a:prstGeom>
          <a:gradFill rotWithShape="1">
            <a:gsLst>
              <a:gs pos="0">
                <a:srgbClr val="FF0066"/>
              </a:gs>
              <a:gs pos="100000">
                <a:srgbClr val="E9EE1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8" name="WordArt 28"/>
          <p:cNvSpPr>
            <a:spLocks noChangeArrowheads="1" noChangeShapeType="1" noTextEdit="1"/>
          </p:cNvSpPr>
          <p:nvPr/>
        </p:nvSpPr>
        <p:spPr bwMode="auto">
          <a:xfrm>
            <a:off x="2486025" y="1400175"/>
            <a:ext cx="685800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0" cap="none" spc="0" normalizeH="0" baseline="0" noProof="0" dirty="0" err="1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Times New Roman"/>
                <a:ea typeface="+mn-ea"/>
                <a:cs typeface="Times New Roman"/>
              </a:rPr>
              <a:t>Câu</a:t>
            </a:r>
            <a:r>
              <a:rPr kumimoji="0" lang="en-US" sz="3600" b="1" i="0" u="none" strike="noStrike" kern="10" cap="none" spc="0" normalizeH="0" baseline="0" noProof="0" dirty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lang="vi-VN" sz="3600" b="1" kern="10" noProof="0" dirty="0" smtClean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4</a:t>
            </a:r>
            <a:endParaRPr kumimoji="0" lang="en-US" sz="3600" b="1" i="0" u="none" strike="noStrike" kern="10" cap="none" spc="0" normalizeH="0" baseline="0" noProof="0" dirty="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FF00"/>
              </a:solidFill>
              <a:effectLst>
                <a:outerShdw dist="35921" dir="2700000" algn="ctr" rotWithShape="0">
                  <a:srgbClr val="990000"/>
                </a:outerShdw>
              </a:effectLst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pic>
        <p:nvPicPr>
          <p:cNvPr id="14362" name="Picture 29" descr="Picture1"/>
          <p:cNvPicPr>
            <a:picLocks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9238" y="755651"/>
            <a:ext cx="9144001" cy="93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65" name="Picture 32" descr="Bellcoll">
            <a:hlinkClick r:id="" action="ppaction://hlinkshowjump?jump=firstslide"/>
          </p:cNvPr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612" y="-185738"/>
            <a:ext cx="1652588" cy="1676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oup 49"/>
          <p:cNvGrpSpPr>
            <a:grpSpLocks/>
          </p:cNvGrpSpPr>
          <p:nvPr/>
        </p:nvGrpSpPr>
        <p:grpSpPr bwMode="auto">
          <a:xfrm>
            <a:off x="8686800" y="4648201"/>
            <a:ext cx="1752600" cy="1179513"/>
            <a:chOff x="4320" y="2928"/>
            <a:chExt cx="1104" cy="1104"/>
          </a:xfrm>
        </p:grpSpPr>
        <p:sp>
          <p:nvSpPr>
            <p:cNvPr id="14385" name="AutoShape 50"/>
            <p:cNvSpPr>
              <a:spLocks noChangeArrowheads="1"/>
            </p:cNvSpPr>
            <p:nvPr/>
          </p:nvSpPr>
          <p:spPr bwMode="auto">
            <a:xfrm>
              <a:off x="4320" y="2928"/>
              <a:ext cx="1104" cy="1104"/>
            </a:xfrm>
            <a:prstGeom prst="star32">
              <a:avLst>
                <a:gd name="adj" fmla="val 37500"/>
              </a:avLst>
            </a:prstGeom>
            <a:gradFill rotWithShape="1">
              <a:gsLst>
                <a:gs pos="0">
                  <a:srgbClr val="EC9EC5"/>
                </a:gs>
                <a:gs pos="100000">
                  <a:srgbClr val="CC006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6000" b="1" i="0" u="none" strike="noStrike" kern="1200" cap="none" spc="0" normalizeH="0" baseline="0" noProof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.VnHelvetInsH" pitchFamily="34" charset="0"/>
                <a:ea typeface="+mn-ea"/>
                <a:cs typeface="+mn-cs"/>
              </a:endParaRPr>
            </a:p>
          </p:txBody>
        </p:sp>
        <p:sp>
          <p:nvSpPr>
            <p:cNvPr id="14386" name="WordArt 51"/>
            <p:cNvSpPr>
              <a:spLocks noChangeArrowheads="1" noChangeShapeType="1" noTextEdit="1"/>
            </p:cNvSpPr>
            <p:nvPr/>
          </p:nvSpPr>
          <p:spPr bwMode="auto">
            <a:xfrm>
              <a:off x="4581" y="3142"/>
              <a:ext cx="672" cy="57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0" cap="none" spc="0" normalizeH="0" baseline="0" noProof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/>
                  <a:ea typeface="+mn-ea"/>
                  <a:cs typeface="Times New Roman"/>
                </a:rPr>
                <a:t>Hết giờ</a:t>
              </a:r>
            </a:p>
          </p:txBody>
        </p:sp>
      </p:grpSp>
      <p:sp>
        <p:nvSpPr>
          <p:cNvPr id="45" name="WordArt 36"/>
          <p:cNvSpPr>
            <a:spLocks noChangeArrowheads="1" noChangeShapeType="1" noTextEdit="1"/>
          </p:cNvSpPr>
          <p:nvPr/>
        </p:nvSpPr>
        <p:spPr bwMode="auto">
          <a:xfrm>
            <a:off x="9482138" y="33766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/>
                <a:ea typeface="+mn-ea"/>
                <a:cs typeface="+mn-cs"/>
              </a:rPr>
              <a:t>0</a:t>
            </a:r>
          </a:p>
        </p:txBody>
      </p:sp>
      <p:sp>
        <p:nvSpPr>
          <p:cNvPr id="46" name="WordArt 37"/>
          <p:cNvSpPr>
            <a:spLocks noChangeArrowheads="1" noChangeShapeType="1" noTextEdit="1"/>
          </p:cNvSpPr>
          <p:nvPr/>
        </p:nvSpPr>
        <p:spPr bwMode="auto">
          <a:xfrm>
            <a:off x="9482138" y="33766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/>
                <a:ea typeface="+mn-ea"/>
                <a:cs typeface="+mn-cs"/>
              </a:rPr>
              <a:t>1</a:t>
            </a:r>
          </a:p>
        </p:txBody>
      </p:sp>
      <p:sp>
        <p:nvSpPr>
          <p:cNvPr id="47" name="WordArt 38"/>
          <p:cNvSpPr>
            <a:spLocks noChangeArrowheads="1" noChangeShapeType="1" noTextEdit="1"/>
          </p:cNvSpPr>
          <p:nvPr/>
        </p:nvSpPr>
        <p:spPr bwMode="auto">
          <a:xfrm>
            <a:off x="9486900" y="3348038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/>
                <a:ea typeface="+mn-ea"/>
                <a:cs typeface="+mn-cs"/>
              </a:rPr>
              <a:t>2</a:t>
            </a:r>
          </a:p>
        </p:txBody>
      </p:sp>
      <p:sp>
        <p:nvSpPr>
          <p:cNvPr id="48" name="WordArt 39"/>
          <p:cNvSpPr>
            <a:spLocks noChangeArrowheads="1" noChangeShapeType="1" noTextEdit="1"/>
          </p:cNvSpPr>
          <p:nvPr/>
        </p:nvSpPr>
        <p:spPr bwMode="auto">
          <a:xfrm>
            <a:off x="9482138" y="3319463"/>
            <a:ext cx="666750" cy="8001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/>
                <a:ea typeface="+mn-ea"/>
                <a:cs typeface="+mn-cs"/>
              </a:rPr>
              <a:t>3</a:t>
            </a:r>
          </a:p>
        </p:txBody>
      </p:sp>
      <p:sp>
        <p:nvSpPr>
          <p:cNvPr id="49" name="WordArt 41"/>
          <p:cNvSpPr>
            <a:spLocks noChangeArrowheads="1" noChangeShapeType="1" noTextEdit="1"/>
          </p:cNvSpPr>
          <p:nvPr/>
        </p:nvSpPr>
        <p:spPr bwMode="auto">
          <a:xfrm>
            <a:off x="9535317" y="3523459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/>
                <a:ea typeface="+mn-ea"/>
                <a:cs typeface="+mn-cs"/>
              </a:rPr>
              <a:t>5</a:t>
            </a:r>
          </a:p>
        </p:txBody>
      </p:sp>
      <p:sp>
        <p:nvSpPr>
          <p:cNvPr id="50" name="WordArt 42"/>
          <p:cNvSpPr>
            <a:spLocks noChangeArrowheads="1" noChangeShapeType="1" noTextEdit="1"/>
          </p:cNvSpPr>
          <p:nvPr/>
        </p:nvSpPr>
        <p:spPr bwMode="auto">
          <a:xfrm>
            <a:off x="9544842" y="357584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/>
                <a:ea typeface="+mn-ea"/>
                <a:cs typeface="+mn-cs"/>
              </a:rPr>
              <a:t>6</a:t>
            </a:r>
          </a:p>
        </p:txBody>
      </p:sp>
      <p:sp>
        <p:nvSpPr>
          <p:cNvPr id="51" name="WordArt 43"/>
          <p:cNvSpPr>
            <a:spLocks noChangeArrowheads="1" noChangeShapeType="1" noTextEdit="1"/>
          </p:cNvSpPr>
          <p:nvPr/>
        </p:nvSpPr>
        <p:spPr bwMode="auto">
          <a:xfrm>
            <a:off x="9692481" y="3485357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/>
                <a:ea typeface="+mn-ea"/>
                <a:cs typeface="+mn-cs"/>
              </a:rPr>
              <a:t>7</a:t>
            </a:r>
          </a:p>
        </p:txBody>
      </p:sp>
      <p:sp>
        <p:nvSpPr>
          <p:cNvPr id="53" name="WordArt 44"/>
          <p:cNvSpPr>
            <a:spLocks noChangeArrowheads="1" noChangeShapeType="1" noTextEdit="1"/>
          </p:cNvSpPr>
          <p:nvPr/>
        </p:nvSpPr>
        <p:spPr bwMode="auto">
          <a:xfrm>
            <a:off x="9706768" y="3313909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/>
                <a:ea typeface="+mn-ea"/>
                <a:cs typeface="+mn-cs"/>
              </a:rPr>
              <a:t>8</a:t>
            </a:r>
          </a:p>
        </p:txBody>
      </p:sp>
      <p:sp>
        <p:nvSpPr>
          <p:cNvPr id="55" name="WordArt 45"/>
          <p:cNvSpPr>
            <a:spLocks noChangeArrowheads="1" noChangeShapeType="1" noTextEdit="1"/>
          </p:cNvSpPr>
          <p:nvPr/>
        </p:nvSpPr>
        <p:spPr bwMode="auto">
          <a:xfrm>
            <a:off x="9716293" y="323771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/>
                <a:ea typeface="+mn-ea"/>
                <a:cs typeface="+mn-cs"/>
              </a:rPr>
              <a:t>9</a:t>
            </a:r>
          </a:p>
        </p:txBody>
      </p:sp>
      <p:sp>
        <p:nvSpPr>
          <p:cNvPr id="79" name="WordArt 46"/>
          <p:cNvSpPr>
            <a:spLocks noChangeArrowheads="1" noChangeShapeType="1" noTextEdit="1"/>
          </p:cNvSpPr>
          <p:nvPr/>
        </p:nvSpPr>
        <p:spPr bwMode="auto">
          <a:xfrm>
            <a:off x="9530555" y="3240091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/>
                <a:ea typeface="+mn-ea"/>
                <a:cs typeface="+mn-cs"/>
              </a:rPr>
              <a:t>10</a:t>
            </a:r>
          </a:p>
        </p:txBody>
      </p:sp>
      <p:sp>
        <p:nvSpPr>
          <p:cNvPr id="80" name="WordArt 39"/>
          <p:cNvSpPr>
            <a:spLocks noChangeArrowheads="1" noChangeShapeType="1" noTextEdit="1"/>
          </p:cNvSpPr>
          <p:nvPr/>
        </p:nvSpPr>
        <p:spPr bwMode="auto">
          <a:xfrm>
            <a:off x="9577388" y="3348038"/>
            <a:ext cx="666750" cy="8001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3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4</a:t>
            </a:r>
            <a:endParaRPr kumimoji="0" lang="en-US" sz="3600" b="0" i="0" u="none" strike="noStrike" kern="10" cap="none" spc="0" normalizeH="0" baseline="0" noProof="0" dirty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uLnTx/>
              <a:uFillTx/>
              <a:latin typeface="Impact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81395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Jet Fighter 2-DVD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5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" presetClass="entr" presetSubtype="1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" presetClass="entr" presetSubtype="1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nodeType="withEffect">
                                  <p:stCondLst>
                                    <p:cond delay="3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" presetClass="entr" presetSubtype="1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" presetClass="entr" presetSubtype="1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" presetClass="entr" presetSubtype="1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" presetClass="entr" presetSubtype="1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" presetClass="entr" presetSubtype="1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" presetClass="entr" presetSubtype="1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500"/>
                            </p:stCondLst>
                            <p:childTnLst>
                              <p:par>
                                <p:cTn id="85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000"/>
                            </p:stCondLst>
                            <p:childTnLst>
                              <p:par>
                                <p:cTn id="9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500"/>
                            </p:stCondLst>
                            <p:childTnLst>
                              <p:par>
                                <p:cTn id="95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000"/>
                            </p:stCondLst>
                            <p:childTnLst>
                              <p:par>
                                <p:cTn id="10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3500"/>
                            </p:stCondLst>
                            <p:childTnLst>
                              <p:par>
                                <p:cTn id="105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6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4500"/>
                            </p:stCondLst>
                            <p:childTnLst>
                              <p:par>
                                <p:cTn id="115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6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5000"/>
                            </p:stCondLst>
                            <p:childTnLst>
                              <p:par>
                                <p:cTn id="1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5500"/>
                            </p:stCondLst>
                            <p:childTnLst>
                              <p:par>
                                <p:cTn id="125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6000"/>
                            </p:stCondLst>
                            <p:childTnLst>
                              <p:par>
                                <p:cTn id="13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6500"/>
                            </p:stCondLst>
                            <p:childTnLst>
                              <p:par>
                                <p:cTn id="135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6" dur="5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7000"/>
                            </p:stCondLst>
                            <p:childTnLst>
                              <p:par>
                                <p:cTn id="14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7500"/>
                            </p:stCondLst>
                            <p:childTnLst>
                              <p:par>
                                <p:cTn id="145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6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8000"/>
                            </p:stCondLst>
                            <p:childTnLst>
                              <p:par>
                                <p:cTn id="15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8500"/>
                            </p:stCondLst>
                            <p:childTnLst>
                              <p:par>
                                <p:cTn id="155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6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9000"/>
                            </p:stCondLst>
                            <p:childTnLst>
                              <p:par>
                                <p:cTn id="16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9500"/>
                            </p:stCondLst>
                            <p:childTnLst>
                              <p:par>
                                <p:cTn id="165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6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10000"/>
                            </p:stCondLst>
                            <p:childTnLst>
                              <p:par>
                                <p:cTn id="17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10500"/>
                            </p:stCondLst>
                            <p:childTnLst>
                              <p:par>
                                <p:cTn id="175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6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3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19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9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FELIZ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8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9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0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0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60" grpId="0" animBg="1"/>
      <p:bldP spid="61" grpId="0"/>
      <p:bldP spid="62" grpId="0" animBg="1"/>
      <p:bldP spid="62" grpId="1" animBg="1"/>
      <p:bldP spid="65" grpId="0" animBg="1"/>
      <p:bldP spid="66" grpId="0"/>
      <p:bldP spid="70" grpId="0" animBg="1"/>
      <p:bldP spid="71" grpId="0" animBg="1"/>
      <p:bldP spid="75" grpId="0" animBg="1"/>
      <p:bldP spid="76" grpId="0" animBg="1"/>
      <p:bldP spid="77" grpId="0" animBg="1"/>
      <p:bldP spid="77" grpId="1" animBg="1"/>
      <p:bldP spid="78" grpId="0" animBg="1"/>
      <p:bldP spid="45" grpId="0" animBg="1"/>
      <p:bldP spid="45" grpId="1" animBg="1"/>
      <p:bldP spid="46" grpId="0" animBg="1"/>
      <p:bldP spid="46" grpId="1" animBg="1"/>
      <p:bldP spid="47" grpId="0" animBg="1"/>
      <p:bldP spid="47" grpId="1" animBg="1"/>
      <p:bldP spid="48" grpId="0" animBg="1"/>
      <p:bldP spid="48" grpId="1" animBg="1"/>
      <p:bldP spid="49" grpId="0" animBg="1"/>
      <p:bldP spid="49" grpId="1" animBg="1"/>
      <p:bldP spid="50" grpId="0" animBg="1"/>
      <p:bldP spid="50" grpId="1" animBg="1"/>
      <p:bldP spid="51" grpId="0" animBg="1"/>
      <p:bldP spid="51" grpId="1" animBg="1"/>
      <p:bldP spid="53" grpId="0" animBg="1"/>
      <p:bldP spid="53" grpId="1" animBg="1"/>
      <p:bldP spid="55" grpId="0" animBg="1"/>
      <p:bldP spid="55" grpId="1" animBg="1"/>
      <p:bldP spid="79" grpId="0" animBg="1"/>
      <p:bldP spid="79" grpId="1" animBg="1"/>
      <p:bldP spid="80" grpId="0" animBg="1"/>
      <p:bldP spid="80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AutoShape 51"/>
          <p:cNvSpPr>
            <a:spLocks noChangeArrowheads="1"/>
          </p:cNvSpPr>
          <p:nvPr/>
        </p:nvSpPr>
        <p:spPr bwMode="auto">
          <a:xfrm>
            <a:off x="3200400" y="1116014"/>
            <a:ext cx="8851106" cy="1371600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9525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Có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tế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mô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phân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sinh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thực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hiện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sự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phân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chia,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số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tế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con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tạo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ra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sau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lần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phân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chia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pSp>
        <p:nvGrpSpPr>
          <p:cNvPr id="6147" name="Group 51"/>
          <p:cNvGrpSpPr>
            <a:grpSpLocks/>
          </p:cNvGrpSpPr>
          <p:nvPr/>
        </p:nvGrpSpPr>
        <p:grpSpPr bwMode="auto">
          <a:xfrm>
            <a:off x="1781176" y="14288"/>
            <a:ext cx="320675" cy="6858000"/>
            <a:chOff x="202295" y="-322943"/>
            <a:chExt cx="319314" cy="7180943"/>
          </a:xfrm>
        </p:grpSpPr>
        <p:sp>
          <p:nvSpPr>
            <p:cNvPr id="10" name="Rectangle 9"/>
            <p:cNvSpPr/>
            <p:nvPr/>
          </p:nvSpPr>
          <p:spPr bwMode="auto">
            <a:xfrm>
              <a:off x="202295" y="-322943"/>
              <a:ext cx="319314" cy="7165982"/>
            </a:xfrm>
            <a:prstGeom prst="rect">
              <a:avLst/>
            </a:prstGeom>
            <a:solidFill>
              <a:schemeClr val="tx2">
                <a:lumMod val="95000"/>
                <a:lumOff val="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Time" pitchFamily="34" charset="0"/>
                <a:ea typeface="+mn-ea"/>
                <a:cs typeface="+mn-cs"/>
              </a:endParaRPr>
            </a:p>
          </p:txBody>
        </p:sp>
        <p:sp>
          <p:nvSpPr>
            <p:cNvPr id="6196" name="Rectangle 10"/>
            <p:cNvSpPr>
              <a:spLocks noChangeArrowheads="1"/>
            </p:cNvSpPr>
            <p:nvPr/>
          </p:nvSpPr>
          <p:spPr bwMode="auto">
            <a:xfrm>
              <a:off x="238583" y="-322943"/>
              <a:ext cx="228600" cy="7166429"/>
            </a:xfrm>
            <a:prstGeom prst="rect">
              <a:avLst/>
            </a:prstGeom>
            <a:solidFill>
              <a:srgbClr val="0066FF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Time" pitchFamily="34" charset="0"/>
                <a:ea typeface="+mn-ea"/>
                <a:cs typeface="+mn-cs"/>
              </a:endParaRPr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324014" y="-307983"/>
              <a:ext cx="75877" cy="7165983"/>
            </a:xfrm>
            <a:prstGeom prst="rect">
              <a:avLst/>
            </a:prstGeom>
            <a:solidFill>
              <a:srgbClr val="A3C8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4F81BD">
                      <a:satMod val="175000"/>
                      <a:alpha val="40000"/>
                    </a:srgbClr>
                  </a:glow>
                </a:effectLst>
                <a:uLnTx/>
                <a:uFillTx/>
                <a:latin typeface=".VnTime" pitchFamily="34" charset="0"/>
                <a:ea typeface="+mn-ea"/>
                <a:cs typeface="+mn-cs"/>
              </a:endParaRPr>
            </a:p>
          </p:txBody>
        </p:sp>
      </p:grpSp>
      <p:sp>
        <p:nvSpPr>
          <p:cNvPr id="3" name="AutoShape 51"/>
          <p:cNvSpPr>
            <a:spLocks noChangeArrowheads="1"/>
          </p:cNvSpPr>
          <p:nvPr/>
        </p:nvSpPr>
        <p:spPr bwMode="auto">
          <a:xfrm>
            <a:off x="3313114" y="2652714"/>
            <a:ext cx="5561419" cy="749300"/>
          </a:xfrm>
          <a:prstGeom prst="roundRect">
            <a:avLst>
              <a:gd name="adj" fmla="val 16667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xtLst/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8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tế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bào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39" name="Picture 37" descr="Blue_chapterlist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1014" y="2938464"/>
            <a:ext cx="593725" cy="35083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3" name="Oval 59">
            <a:hlinkHover r:id="" action="ppaction://noaction" highlightClick="1">
              <a:snd r:embed="rId8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2208213" y="2789239"/>
            <a:ext cx="817562" cy="612775"/>
          </a:xfrm>
          <a:prstGeom prst="ellipse">
            <a:avLst/>
          </a:prstGeom>
          <a:solidFill>
            <a:srgbClr val="FFC000"/>
          </a:solidFill>
          <a:ln>
            <a:noFill/>
          </a:ln>
          <a:extLst/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.VnTime" pitchFamily="34" charset="0"/>
              <a:ea typeface="+mn-ea"/>
              <a:cs typeface="+mn-cs"/>
            </a:endParaRPr>
          </a:p>
        </p:txBody>
      </p:sp>
      <p:sp>
        <p:nvSpPr>
          <p:cNvPr id="1044" name="WordArt 226"/>
          <p:cNvSpPr>
            <a:spLocks noChangeArrowheads="1" noChangeShapeType="1" noTextEdit="1"/>
          </p:cNvSpPr>
          <p:nvPr/>
        </p:nvSpPr>
        <p:spPr bwMode="auto">
          <a:xfrm>
            <a:off x="2414589" y="29019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effectLst/>
                <a:uLnTx/>
                <a:uFillTx/>
                <a:latin typeface=".VnTimeH"/>
                <a:ea typeface="+mn-ea"/>
                <a:cs typeface="+mn-cs"/>
              </a:rPr>
              <a:t>A</a:t>
            </a:r>
          </a:p>
        </p:txBody>
      </p:sp>
      <p:sp>
        <p:nvSpPr>
          <p:cNvPr id="4" name="AutoShape 51"/>
          <p:cNvSpPr>
            <a:spLocks noChangeArrowheads="1"/>
          </p:cNvSpPr>
          <p:nvPr/>
        </p:nvSpPr>
        <p:spPr bwMode="auto">
          <a:xfrm>
            <a:off x="3313114" y="3657600"/>
            <a:ext cx="5518565" cy="749300"/>
          </a:xfrm>
          <a:prstGeom prst="roundRect">
            <a:avLst>
              <a:gd name="adj" fmla="val 16667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xtLst/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16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tế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bào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5" name="Picture 37" descr="Blue_chapterlist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1964" y="3929064"/>
            <a:ext cx="593725" cy="35083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 59">
            <a:hlinkHover r:id="" action="ppaction://noaction" highlightClick="1">
              <a:snd r:embed="rId8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2189163" y="3779839"/>
            <a:ext cx="817562" cy="612775"/>
          </a:xfrm>
          <a:prstGeom prst="ellipse">
            <a:avLst/>
          </a:prstGeom>
          <a:solidFill>
            <a:srgbClr val="FFC000"/>
          </a:solidFill>
          <a:ln>
            <a:noFill/>
          </a:ln>
          <a:extLst/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.VnTime" pitchFamily="34" charset="0"/>
              <a:ea typeface="+mn-ea"/>
              <a:cs typeface="+mn-cs"/>
            </a:endParaRPr>
          </a:p>
        </p:txBody>
      </p:sp>
      <p:sp>
        <p:nvSpPr>
          <p:cNvPr id="8" name="WordArt 226"/>
          <p:cNvSpPr>
            <a:spLocks noChangeArrowheads="1" noChangeShapeType="1" noTextEdit="1"/>
          </p:cNvSpPr>
          <p:nvPr/>
        </p:nvSpPr>
        <p:spPr bwMode="auto">
          <a:xfrm>
            <a:off x="2395539" y="38925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effectLst/>
                <a:uLnTx/>
                <a:uFillTx/>
                <a:latin typeface=".VnTimeH"/>
                <a:ea typeface="+mn-ea"/>
                <a:cs typeface="+mn-cs"/>
              </a:rPr>
              <a:t>B</a:t>
            </a:r>
          </a:p>
        </p:txBody>
      </p:sp>
      <p:sp>
        <p:nvSpPr>
          <p:cNvPr id="9" name="AutoShape 51"/>
          <p:cNvSpPr>
            <a:spLocks noChangeArrowheads="1"/>
          </p:cNvSpPr>
          <p:nvPr/>
        </p:nvSpPr>
        <p:spPr bwMode="auto">
          <a:xfrm>
            <a:off x="3313114" y="4660900"/>
            <a:ext cx="5677281" cy="749300"/>
          </a:xfrm>
          <a:prstGeom prst="roundRect">
            <a:avLst>
              <a:gd name="adj" fmla="val 16667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xtLst/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tế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bào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1" name="Picture 37" descr="Blue_chapterlist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1964" y="4919664"/>
            <a:ext cx="593725" cy="35083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Oval 59">
            <a:hlinkHover r:id="" action="ppaction://noaction" highlightClick="1">
              <a:snd r:embed="rId8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2189163" y="4770439"/>
            <a:ext cx="817562" cy="612775"/>
          </a:xfrm>
          <a:prstGeom prst="ellipse">
            <a:avLst/>
          </a:prstGeom>
          <a:solidFill>
            <a:srgbClr val="FFC000"/>
          </a:solidFill>
          <a:ln>
            <a:noFill/>
          </a:ln>
          <a:extLst/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.VnTime" pitchFamily="34" charset="0"/>
              <a:ea typeface="+mn-ea"/>
              <a:cs typeface="+mn-cs"/>
            </a:endParaRPr>
          </a:p>
        </p:txBody>
      </p:sp>
      <p:sp>
        <p:nvSpPr>
          <p:cNvPr id="15" name="WordArt 226"/>
          <p:cNvSpPr>
            <a:spLocks noChangeArrowheads="1" noChangeShapeType="1" noTextEdit="1"/>
          </p:cNvSpPr>
          <p:nvPr/>
        </p:nvSpPr>
        <p:spPr bwMode="auto">
          <a:xfrm>
            <a:off x="2395539" y="48831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effectLst/>
                <a:uLnTx/>
                <a:uFillTx/>
                <a:latin typeface=".VnTimeH"/>
                <a:ea typeface="+mn-ea"/>
                <a:cs typeface="+mn-cs"/>
              </a:rPr>
              <a:t>c</a:t>
            </a:r>
          </a:p>
        </p:txBody>
      </p:sp>
      <p:sp>
        <p:nvSpPr>
          <p:cNvPr id="16" name="AutoShape 51"/>
          <p:cNvSpPr>
            <a:spLocks noChangeArrowheads="1"/>
          </p:cNvSpPr>
          <p:nvPr/>
        </p:nvSpPr>
        <p:spPr bwMode="auto">
          <a:xfrm>
            <a:off x="3200400" y="5562600"/>
            <a:ext cx="5789970" cy="749300"/>
          </a:xfrm>
          <a:prstGeom prst="roundRect">
            <a:avLst>
              <a:gd name="adj" fmla="val 16667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xtLst/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10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tế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bào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7" name="Picture 37" descr="Blue_chapterlist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1964" y="5910264"/>
            <a:ext cx="593725" cy="35083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Oval 59">
            <a:hlinkHover r:id="" action="ppaction://noaction" highlightClick="1">
              <a:snd r:embed="rId8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2189163" y="5761039"/>
            <a:ext cx="817562" cy="612775"/>
          </a:xfrm>
          <a:prstGeom prst="ellipse">
            <a:avLst/>
          </a:prstGeom>
          <a:solidFill>
            <a:srgbClr val="FFC000"/>
          </a:solidFill>
          <a:ln>
            <a:noFill/>
          </a:ln>
          <a:extLst/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.VnTime" pitchFamily="34" charset="0"/>
              <a:ea typeface="+mn-ea"/>
              <a:cs typeface="+mn-cs"/>
            </a:endParaRPr>
          </a:p>
        </p:txBody>
      </p:sp>
      <p:sp>
        <p:nvSpPr>
          <p:cNvPr id="20" name="WordArt 226"/>
          <p:cNvSpPr>
            <a:spLocks noChangeArrowheads="1" noChangeShapeType="1" noTextEdit="1"/>
          </p:cNvSpPr>
          <p:nvPr/>
        </p:nvSpPr>
        <p:spPr bwMode="auto">
          <a:xfrm>
            <a:off x="2395539" y="58737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effectLst/>
                <a:uLnTx/>
                <a:uFillTx/>
                <a:latin typeface=".VnTimeH"/>
                <a:ea typeface="+mn-ea"/>
                <a:cs typeface="+mn-cs"/>
              </a:rPr>
              <a:t>D</a:t>
            </a:r>
          </a:p>
        </p:txBody>
      </p:sp>
      <p:sp>
        <p:nvSpPr>
          <p:cNvPr id="6171" name="AutoShape 27"/>
          <p:cNvSpPr>
            <a:spLocks noChangeArrowheads="1"/>
          </p:cNvSpPr>
          <p:nvPr/>
        </p:nvSpPr>
        <p:spPr bwMode="auto">
          <a:xfrm>
            <a:off x="2038350" y="1231900"/>
            <a:ext cx="1543050" cy="1358900"/>
          </a:xfrm>
          <a:prstGeom prst="sun">
            <a:avLst>
              <a:gd name="adj" fmla="val 19880"/>
            </a:avLst>
          </a:prstGeom>
          <a:gradFill rotWithShape="1">
            <a:gsLst>
              <a:gs pos="0">
                <a:srgbClr val="FF0066"/>
              </a:gs>
              <a:gs pos="100000">
                <a:srgbClr val="E9EE1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72" name="WordArt 28"/>
          <p:cNvSpPr>
            <a:spLocks noChangeArrowheads="1" noChangeShapeType="1" noTextEdit="1"/>
          </p:cNvSpPr>
          <p:nvPr/>
        </p:nvSpPr>
        <p:spPr bwMode="auto">
          <a:xfrm>
            <a:off x="2518570" y="1565691"/>
            <a:ext cx="674688" cy="5905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0" cap="none" spc="0" normalizeH="0" baseline="0" noProof="0" dirty="0" err="1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3600" b="1" i="0" u="none" strike="noStrike" kern="10" cap="none" spc="0" normalizeH="0" baseline="0" noProof="0" dirty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vi-VN" sz="3600" b="1" kern="10" dirty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kumimoji="0" lang="en-US" sz="3600" b="1" i="0" u="none" strike="noStrike" kern="10" cap="none" spc="0" normalizeH="0" baseline="0" noProof="0" dirty="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FF00"/>
              </a:solidFill>
              <a:effectLst>
                <a:outerShdw dist="35921" dir="2700000" algn="ctr" rotWithShape="0">
                  <a:srgbClr val="990000"/>
                </a:outerShdw>
              </a:effectLst>
              <a:uLnTx/>
              <a:uFillTx/>
              <a:latin typeface="VNI-Times"/>
              <a:ea typeface="+mn-ea"/>
              <a:cs typeface="+mn-cs"/>
            </a:endParaRPr>
          </a:p>
        </p:txBody>
      </p:sp>
      <p:pic>
        <p:nvPicPr>
          <p:cNvPr id="6170" name="Picture 29" descr="Picture1"/>
          <p:cNvPicPr>
            <a:picLocks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2413" y="769938"/>
            <a:ext cx="9144001" cy="93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73" name="Picture 32" descr="Bellcoll">
            <a:hlinkClick r:id="" action="ppaction://hlinkshowjump?jump=firstslide"/>
          </p:cNvPr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7325" y="-157163"/>
            <a:ext cx="1652588" cy="1676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7" name="Group 33"/>
          <p:cNvGrpSpPr>
            <a:grpSpLocks/>
          </p:cNvGrpSpPr>
          <p:nvPr/>
        </p:nvGrpSpPr>
        <p:grpSpPr bwMode="auto">
          <a:xfrm>
            <a:off x="10148888" y="4103688"/>
            <a:ext cx="1752600" cy="1752600"/>
            <a:chOff x="5097" y="2825"/>
            <a:chExt cx="1104" cy="1104"/>
          </a:xfrm>
        </p:grpSpPr>
        <p:sp>
          <p:nvSpPr>
            <p:cNvPr id="22" name="AutoShape 34"/>
            <p:cNvSpPr>
              <a:spLocks noChangeArrowheads="1"/>
            </p:cNvSpPr>
            <p:nvPr/>
          </p:nvSpPr>
          <p:spPr bwMode="auto">
            <a:xfrm>
              <a:off x="5097" y="2825"/>
              <a:ext cx="1104" cy="1104"/>
            </a:xfrm>
            <a:prstGeom prst="star32">
              <a:avLst>
                <a:gd name="adj" fmla="val 37500"/>
              </a:avLst>
            </a:prstGeom>
            <a:gradFill rotWithShape="1">
              <a:gsLst>
                <a:gs pos="0">
                  <a:srgbClr val="EC9EC5"/>
                </a:gs>
                <a:gs pos="100000">
                  <a:srgbClr val="CC006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6000" b="1" i="0" u="none" strike="noStrike" kern="1200" cap="none" spc="0" normalizeH="0" baseline="0" noProof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.VnHelvetInsH" pitchFamily="34" charset="0"/>
                <a:ea typeface="+mn-ea"/>
                <a:cs typeface="+mn-cs"/>
              </a:endParaRPr>
            </a:p>
          </p:txBody>
        </p:sp>
        <p:sp>
          <p:nvSpPr>
            <p:cNvPr id="23" name="WordArt 35"/>
            <p:cNvSpPr>
              <a:spLocks noChangeArrowheads="1" noChangeShapeType="1" noTextEdit="1"/>
            </p:cNvSpPr>
            <p:nvPr/>
          </p:nvSpPr>
          <p:spPr bwMode="auto">
            <a:xfrm>
              <a:off x="5331" y="3089"/>
              <a:ext cx="672" cy="57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0" cap="none" spc="0" normalizeH="0" baseline="0" noProof="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/>
                  <a:ea typeface="+mn-ea"/>
                  <a:cs typeface="Times New Roman"/>
                </a:rPr>
                <a:t>Hết</a:t>
              </a:r>
              <a:r>
                <a:rPr kumimoji="0" lang="en-US" sz="3600" b="0" i="0" u="none" strike="noStrike" kern="10" cap="none" spc="0" normalizeH="0" baseline="0" noProof="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/>
                  <a:ea typeface="+mn-ea"/>
                  <a:cs typeface="Times New Roman"/>
                </a:rPr>
                <a:t> </a:t>
              </a:r>
              <a:r>
                <a:rPr kumimoji="0" lang="en-US" sz="3600" b="0" i="0" u="none" strike="noStrike" kern="10" cap="none" spc="0" normalizeH="0" baseline="0" noProof="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/>
                  <a:ea typeface="+mn-ea"/>
                  <a:cs typeface="Times New Roman"/>
                </a:rPr>
                <a:t>giờ</a:t>
              </a:r>
              <a:endParaRPr kumimoji="0" lang="en-US" sz="3600" b="0" i="0" u="none" strike="noStrike" kern="10" cap="none" spc="0" normalizeH="0" baseline="0" noProof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endParaRPr>
            </a:p>
          </p:txBody>
        </p:sp>
      </p:grpSp>
      <p:sp>
        <p:nvSpPr>
          <p:cNvPr id="45" name="WordArt 36"/>
          <p:cNvSpPr>
            <a:spLocks noChangeArrowheads="1" noChangeShapeType="1" noTextEdit="1"/>
          </p:cNvSpPr>
          <p:nvPr/>
        </p:nvSpPr>
        <p:spPr bwMode="auto">
          <a:xfrm>
            <a:off x="9482138" y="33766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/>
                <a:ea typeface="+mn-ea"/>
                <a:cs typeface="+mn-cs"/>
              </a:rPr>
              <a:t>0</a:t>
            </a:r>
          </a:p>
        </p:txBody>
      </p:sp>
      <p:sp>
        <p:nvSpPr>
          <p:cNvPr id="46" name="WordArt 37"/>
          <p:cNvSpPr>
            <a:spLocks noChangeArrowheads="1" noChangeShapeType="1" noTextEdit="1"/>
          </p:cNvSpPr>
          <p:nvPr/>
        </p:nvSpPr>
        <p:spPr bwMode="auto">
          <a:xfrm>
            <a:off x="9482138" y="33766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/>
                <a:ea typeface="+mn-ea"/>
                <a:cs typeface="+mn-cs"/>
              </a:rPr>
              <a:t>1</a:t>
            </a:r>
          </a:p>
        </p:txBody>
      </p:sp>
      <p:sp>
        <p:nvSpPr>
          <p:cNvPr id="47" name="WordArt 38"/>
          <p:cNvSpPr>
            <a:spLocks noChangeArrowheads="1" noChangeShapeType="1" noTextEdit="1"/>
          </p:cNvSpPr>
          <p:nvPr/>
        </p:nvSpPr>
        <p:spPr bwMode="auto">
          <a:xfrm>
            <a:off x="9486900" y="3348038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/>
                <a:ea typeface="+mn-ea"/>
                <a:cs typeface="+mn-cs"/>
              </a:rPr>
              <a:t>2</a:t>
            </a:r>
          </a:p>
        </p:txBody>
      </p:sp>
      <p:sp>
        <p:nvSpPr>
          <p:cNvPr id="48" name="WordArt 39"/>
          <p:cNvSpPr>
            <a:spLocks noChangeArrowheads="1" noChangeShapeType="1" noTextEdit="1"/>
          </p:cNvSpPr>
          <p:nvPr/>
        </p:nvSpPr>
        <p:spPr bwMode="auto">
          <a:xfrm>
            <a:off x="9482138" y="3319463"/>
            <a:ext cx="666750" cy="8001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/>
                <a:ea typeface="+mn-ea"/>
                <a:cs typeface="+mn-cs"/>
              </a:rPr>
              <a:t>3</a:t>
            </a:r>
          </a:p>
        </p:txBody>
      </p:sp>
      <p:sp>
        <p:nvSpPr>
          <p:cNvPr id="49" name="WordArt 41"/>
          <p:cNvSpPr>
            <a:spLocks noChangeArrowheads="1" noChangeShapeType="1" noTextEdit="1"/>
          </p:cNvSpPr>
          <p:nvPr/>
        </p:nvSpPr>
        <p:spPr bwMode="auto">
          <a:xfrm>
            <a:off x="9535317" y="3523459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/>
                <a:ea typeface="+mn-ea"/>
                <a:cs typeface="+mn-cs"/>
              </a:rPr>
              <a:t>5</a:t>
            </a:r>
          </a:p>
        </p:txBody>
      </p:sp>
      <p:sp>
        <p:nvSpPr>
          <p:cNvPr id="50" name="WordArt 42"/>
          <p:cNvSpPr>
            <a:spLocks noChangeArrowheads="1" noChangeShapeType="1" noTextEdit="1"/>
          </p:cNvSpPr>
          <p:nvPr/>
        </p:nvSpPr>
        <p:spPr bwMode="auto">
          <a:xfrm>
            <a:off x="9544842" y="357584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/>
                <a:ea typeface="+mn-ea"/>
                <a:cs typeface="+mn-cs"/>
              </a:rPr>
              <a:t>6</a:t>
            </a:r>
          </a:p>
        </p:txBody>
      </p:sp>
      <p:sp>
        <p:nvSpPr>
          <p:cNvPr id="51" name="WordArt 43"/>
          <p:cNvSpPr>
            <a:spLocks noChangeArrowheads="1" noChangeShapeType="1" noTextEdit="1"/>
          </p:cNvSpPr>
          <p:nvPr/>
        </p:nvSpPr>
        <p:spPr bwMode="auto">
          <a:xfrm>
            <a:off x="9692481" y="3485357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/>
                <a:ea typeface="+mn-ea"/>
                <a:cs typeface="+mn-cs"/>
              </a:rPr>
              <a:t>7</a:t>
            </a:r>
          </a:p>
        </p:txBody>
      </p:sp>
      <p:sp>
        <p:nvSpPr>
          <p:cNvPr id="52" name="WordArt 44"/>
          <p:cNvSpPr>
            <a:spLocks noChangeArrowheads="1" noChangeShapeType="1" noTextEdit="1"/>
          </p:cNvSpPr>
          <p:nvPr/>
        </p:nvSpPr>
        <p:spPr bwMode="auto">
          <a:xfrm>
            <a:off x="9706768" y="3313909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/>
                <a:ea typeface="+mn-ea"/>
                <a:cs typeface="+mn-cs"/>
              </a:rPr>
              <a:t>8</a:t>
            </a:r>
          </a:p>
        </p:txBody>
      </p:sp>
      <p:sp>
        <p:nvSpPr>
          <p:cNvPr id="53" name="WordArt 45"/>
          <p:cNvSpPr>
            <a:spLocks noChangeArrowheads="1" noChangeShapeType="1" noTextEdit="1"/>
          </p:cNvSpPr>
          <p:nvPr/>
        </p:nvSpPr>
        <p:spPr bwMode="auto">
          <a:xfrm>
            <a:off x="9716293" y="323771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/>
                <a:ea typeface="+mn-ea"/>
                <a:cs typeface="+mn-cs"/>
              </a:rPr>
              <a:t>9</a:t>
            </a:r>
          </a:p>
        </p:txBody>
      </p:sp>
      <p:sp>
        <p:nvSpPr>
          <p:cNvPr id="54" name="WordArt 46"/>
          <p:cNvSpPr>
            <a:spLocks noChangeArrowheads="1" noChangeShapeType="1" noTextEdit="1"/>
          </p:cNvSpPr>
          <p:nvPr/>
        </p:nvSpPr>
        <p:spPr bwMode="auto">
          <a:xfrm>
            <a:off x="9530555" y="3240091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/>
                <a:ea typeface="+mn-ea"/>
                <a:cs typeface="+mn-cs"/>
              </a:rPr>
              <a:t>10</a:t>
            </a:r>
          </a:p>
        </p:txBody>
      </p:sp>
      <p:sp>
        <p:nvSpPr>
          <p:cNvPr id="55" name="WordArt 39"/>
          <p:cNvSpPr>
            <a:spLocks noChangeArrowheads="1" noChangeShapeType="1" noTextEdit="1"/>
          </p:cNvSpPr>
          <p:nvPr/>
        </p:nvSpPr>
        <p:spPr bwMode="auto">
          <a:xfrm>
            <a:off x="9577388" y="3348038"/>
            <a:ext cx="666750" cy="8001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3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4</a:t>
            </a:r>
            <a:endParaRPr kumimoji="0" lang="en-US" sz="3600" b="0" i="0" u="none" strike="noStrike" kern="10" cap="none" spc="0" normalizeH="0" baseline="0" noProof="0" dirty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uLnTx/>
              <a:uFillTx/>
              <a:latin typeface="Impact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5659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61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Jet Fighter 2-DVD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5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" presetClass="entr" presetSubtype="1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" presetClass="entr" presetSubtype="1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" presetClass="entr" presetSubtype="1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" presetClass="entr" presetSubtype="1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" presetClass="entr" presetSubtype="1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" presetClass="entr" presetSubtype="1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" presetClass="entr" presetSubtype="1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500"/>
                            </p:stCondLst>
                            <p:childTnLst>
                              <p:par>
                                <p:cTn id="85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000"/>
                            </p:stCondLst>
                            <p:childTnLst>
                              <p:par>
                                <p:cTn id="9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500"/>
                            </p:stCondLst>
                            <p:childTnLst>
                              <p:par>
                                <p:cTn id="95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000"/>
                            </p:stCondLst>
                            <p:childTnLst>
                              <p:par>
                                <p:cTn id="10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3500"/>
                            </p:stCondLst>
                            <p:childTnLst>
                              <p:par>
                                <p:cTn id="105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6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4500"/>
                            </p:stCondLst>
                            <p:childTnLst>
                              <p:par>
                                <p:cTn id="115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6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5000"/>
                            </p:stCondLst>
                            <p:childTnLst>
                              <p:par>
                                <p:cTn id="1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5500"/>
                            </p:stCondLst>
                            <p:childTnLst>
                              <p:par>
                                <p:cTn id="125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6000"/>
                            </p:stCondLst>
                            <p:childTnLst>
                              <p:par>
                                <p:cTn id="13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6500"/>
                            </p:stCondLst>
                            <p:childTnLst>
                              <p:par>
                                <p:cTn id="135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6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7000"/>
                            </p:stCondLst>
                            <p:childTnLst>
                              <p:par>
                                <p:cTn id="14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7500"/>
                            </p:stCondLst>
                            <p:childTnLst>
                              <p:par>
                                <p:cTn id="145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6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8000"/>
                            </p:stCondLst>
                            <p:childTnLst>
                              <p:par>
                                <p:cTn id="15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8500"/>
                            </p:stCondLst>
                            <p:childTnLst>
                              <p:par>
                                <p:cTn id="155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6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9000"/>
                            </p:stCondLst>
                            <p:childTnLst>
                              <p:par>
                                <p:cTn id="16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9500"/>
                            </p:stCondLst>
                            <p:childTnLst>
                              <p:par>
                                <p:cTn id="165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6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10000"/>
                            </p:stCondLst>
                            <p:childTnLst>
                              <p:par>
                                <p:cTn id="17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10500"/>
                            </p:stCondLst>
                            <p:childTnLst>
                              <p:par>
                                <p:cTn id="175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6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8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3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19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9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FELIZ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8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9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0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0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FELIZ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1044" grpId="0"/>
      <p:bldP spid="8" grpId="0"/>
      <p:bldP spid="15" grpId="0"/>
      <p:bldP spid="20" grpId="0"/>
      <p:bldP spid="6171" grpId="0" animBg="1"/>
      <p:bldP spid="6171" grpId="1" animBg="1"/>
      <p:bldP spid="6172" grpId="0" animBg="1"/>
      <p:bldP spid="45" grpId="0" animBg="1"/>
      <p:bldP spid="45" grpId="1" animBg="1"/>
      <p:bldP spid="46" grpId="0" animBg="1"/>
      <p:bldP spid="46" grpId="1" animBg="1"/>
      <p:bldP spid="47" grpId="0" animBg="1"/>
      <p:bldP spid="47" grpId="1" animBg="1"/>
      <p:bldP spid="48" grpId="0" animBg="1"/>
      <p:bldP spid="48" grpId="1" animBg="1"/>
      <p:bldP spid="49" grpId="0" animBg="1"/>
      <p:bldP spid="49" grpId="1" animBg="1"/>
      <p:bldP spid="50" grpId="0" animBg="1"/>
      <p:bldP spid="50" grpId="1" animBg="1"/>
      <p:bldP spid="51" grpId="0" animBg="1"/>
      <p:bldP spid="51" grpId="1" animBg="1"/>
      <p:bldP spid="52" grpId="0" animBg="1"/>
      <p:bldP spid="52" grpId="1" animBg="1"/>
      <p:bldP spid="53" grpId="0" animBg="1"/>
      <p:bldP spid="53" grpId="1" animBg="1"/>
      <p:bldP spid="54" grpId="0" animBg="1"/>
      <p:bldP spid="54" grpId="1" animBg="1"/>
      <p:bldP spid="55" grpId="0" animBg="1"/>
      <p:bldP spid="55" grpId="1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5|2.4|0.5|0.5|0.5|0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5|2.4|0.5|0.5|0.5|0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5|2.4|0.5|0.5|0.5|0.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5|2.4|0.5|0.5|0.5|0.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5|2.4|0.5|0.5|0.5|0.4"/>
</p:tagLst>
</file>

<file path=ppt/theme/theme1.xml><?xml version="1.0" encoding="utf-8"?>
<a:theme xmlns:a="http://schemas.openxmlformats.org/drawingml/2006/main" name="Hình động trang trí bài giảng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5029</TotalTime>
  <Words>702</Words>
  <Application>Microsoft Office PowerPoint</Application>
  <PresentationFormat>Widescreen</PresentationFormat>
  <Paragraphs>161</Paragraphs>
  <Slides>28</Slides>
  <Notes>0</Notes>
  <HiddenSlides>0</HiddenSlides>
  <MMClips>5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28</vt:i4>
      </vt:variant>
    </vt:vector>
  </HeadingPairs>
  <TitlesOfParts>
    <vt:vector size="48" baseType="lpstr">
      <vt:lpstr>.VnHelvetInsH</vt:lpstr>
      <vt:lpstr>.VnTime</vt:lpstr>
      <vt:lpstr>.VnTimeH</vt:lpstr>
      <vt:lpstr>Algerian</vt:lpstr>
      <vt:lpstr>Arial</vt:lpstr>
      <vt:lpstr>Book Antiqua</vt:lpstr>
      <vt:lpstr>Calibri</vt:lpstr>
      <vt:lpstr>Calibri Light</vt:lpstr>
      <vt:lpstr>Century Schoolbook</vt:lpstr>
      <vt:lpstr>Fredoka One</vt:lpstr>
      <vt:lpstr>Impact</vt:lpstr>
      <vt:lpstr>Sitka Heading</vt:lpstr>
      <vt:lpstr>Times New Roman</vt:lpstr>
      <vt:lpstr>Times New Roman (Headings)</vt:lpstr>
      <vt:lpstr>Vibur</vt:lpstr>
      <vt:lpstr>VNI-Times</vt:lpstr>
      <vt:lpstr>Wingdings</vt:lpstr>
      <vt:lpstr>Hình động trang trí bài giảng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Nguyen Thi Quyen_GV</dc:creator>
  <cp:lastModifiedBy>DELL</cp:lastModifiedBy>
  <cp:revision>447</cp:revision>
  <cp:lastPrinted>2023-11-17T05:47:51Z</cp:lastPrinted>
  <dcterms:created xsi:type="dcterms:W3CDTF">2021-11-05T12:30:42Z</dcterms:created>
  <dcterms:modified xsi:type="dcterms:W3CDTF">2024-02-17T06:23:02Z</dcterms:modified>
</cp:coreProperties>
</file>